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10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45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6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54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37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1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5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00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2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66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三座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高低房屋前后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954698" y="2083064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Freeform 7"/>
          <p:cNvSpPr>
            <a:spLocks/>
          </p:cNvSpPr>
          <p:nvPr/>
        </p:nvSpPr>
        <p:spPr bwMode="auto">
          <a:xfrm>
            <a:off x="5964451" y="1203858"/>
            <a:ext cx="955273" cy="826182"/>
          </a:xfrm>
          <a:custGeom>
            <a:avLst/>
            <a:gdLst>
              <a:gd name="T0" fmla="*/ 0 w 777"/>
              <a:gd name="T1" fmla="*/ 397 h 672"/>
              <a:gd name="T2" fmla="*/ 408 w 777"/>
              <a:gd name="T3" fmla="*/ 0 h 672"/>
              <a:gd name="T4" fmla="*/ 777 w 777"/>
              <a:gd name="T5" fmla="*/ 634 h 672"/>
              <a:gd name="T6" fmla="*/ 744 w 777"/>
              <a:gd name="T7" fmla="*/ 672 h 672"/>
              <a:gd name="T8" fmla="*/ 408 w 777"/>
              <a:gd name="T9" fmla="*/ 105 h 672"/>
              <a:gd name="T10" fmla="*/ 364 w 777"/>
              <a:gd name="T11" fmla="*/ 155 h 672"/>
              <a:gd name="T12" fmla="*/ 71 w 777"/>
              <a:gd name="T13" fmla="*/ 441 h 672"/>
              <a:gd name="T14" fmla="*/ 44 w 777"/>
              <a:gd name="T15" fmla="*/ 469 h 672"/>
              <a:gd name="T16" fmla="*/ 0 w 777"/>
              <a:gd name="T17" fmla="*/ 397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672">
                <a:moveTo>
                  <a:pt x="0" y="397"/>
                </a:moveTo>
                <a:lnTo>
                  <a:pt x="408" y="0"/>
                </a:lnTo>
                <a:lnTo>
                  <a:pt x="777" y="634"/>
                </a:lnTo>
                <a:lnTo>
                  <a:pt x="744" y="672"/>
                </a:lnTo>
                <a:lnTo>
                  <a:pt x="408" y="105"/>
                </a:lnTo>
                <a:lnTo>
                  <a:pt x="364" y="155"/>
                </a:lnTo>
                <a:lnTo>
                  <a:pt x="71" y="441"/>
                </a:lnTo>
                <a:lnTo>
                  <a:pt x="44" y="469"/>
                </a:lnTo>
                <a:lnTo>
                  <a:pt x="0" y="3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5544432" y="1836116"/>
            <a:ext cx="1199931" cy="765940"/>
          </a:xfrm>
          <a:custGeom>
            <a:avLst/>
            <a:gdLst>
              <a:gd name="T0" fmla="*/ 568 w 976"/>
              <a:gd name="T1" fmla="*/ 397 h 623"/>
              <a:gd name="T2" fmla="*/ 976 w 976"/>
              <a:gd name="T3" fmla="*/ 0 h 623"/>
              <a:gd name="T4" fmla="*/ 402 w 976"/>
              <a:gd name="T5" fmla="*/ 254 h 623"/>
              <a:gd name="T6" fmla="*/ 0 w 976"/>
              <a:gd name="T7" fmla="*/ 623 h 623"/>
              <a:gd name="T8" fmla="*/ 568 w 976"/>
              <a:gd name="T9" fmla="*/ 397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623">
                <a:moveTo>
                  <a:pt x="568" y="397"/>
                </a:moveTo>
                <a:lnTo>
                  <a:pt x="976" y="0"/>
                </a:lnTo>
                <a:lnTo>
                  <a:pt x="402" y="254"/>
                </a:lnTo>
                <a:lnTo>
                  <a:pt x="0" y="623"/>
                </a:lnTo>
                <a:lnTo>
                  <a:pt x="568" y="397"/>
                </a:lnTo>
                <a:close/>
              </a:path>
            </a:pathLst>
          </a:custGeom>
          <a:solidFill>
            <a:srgbClr val="0F83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6242752" y="1836116"/>
            <a:ext cx="955273" cy="826182"/>
          </a:xfrm>
          <a:custGeom>
            <a:avLst/>
            <a:gdLst>
              <a:gd name="T0" fmla="*/ 0 w 777"/>
              <a:gd name="T1" fmla="*/ 397 h 672"/>
              <a:gd name="T2" fmla="*/ 408 w 777"/>
              <a:gd name="T3" fmla="*/ 0 h 672"/>
              <a:gd name="T4" fmla="*/ 777 w 777"/>
              <a:gd name="T5" fmla="*/ 634 h 672"/>
              <a:gd name="T6" fmla="*/ 744 w 777"/>
              <a:gd name="T7" fmla="*/ 672 h 672"/>
              <a:gd name="T8" fmla="*/ 408 w 777"/>
              <a:gd name="T9" fmla="*/ 105 h 672"/>
              <a:gd name="T10" fmla="*/ 364 w 777"/>
              <a:gd name="T11" fmla="*/ 155 h 672"/>
              <a:gd name="T12" fmla="*/ 71 w 777"/>
              <a:gd name="T13" fmla="*/ 441 h 672"/>
              <a:gd name="T14" fmla="*/ 44 w 777"/>
              <a:gd name="T15" fmla="*/ 469 h 672"/>
              <a:gd name="T16" fmla="*/ 0 w 777"/>
              <a:gd name="T17" fmla="*/ 397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672">
                <a:moveTo>
                  <a:pt x="0" y="397"/>
                </a:moveTo>
                <a:lnTo>
                  <a:pt x="408" y="0"/>
                </a:lnTo>
                <a:lnTo>
                  <a:pt x="777" y="634"/>
                </a:lnTo>
                <a:lnTo>
                  <a:pt x="744" y="672"/>
                </a:lnTo>
                <a:lnTo>
                  <a:pt x="408" y="105"/>
                </a:lnTo>
                <a:lnTo>
                  <a:pt x="364" y="155"/>
                </a:lnTo>
                <a:lnTo>
                  <a:pt x="71" y="441"/>
                </a:lnTo>
                <a:lnTo>
                  <a:pt x="44" y="469"/>
                </a:lnTo>
                <a:lnTo>
                  <a:pt x="0" y="39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6330042" y="1394420"/>
            <a:ext cx="671273" cy="4157958"/>
          </a:xfrm>
          <a:custGeom>
            <a:avLst/>
            <a:gdLst>
              <a:gd name="T0" fmla="*/ 0 w 546"/>
              <a:gd name="T1" fmla="*/ 286 h 3382"/>
              <a:gd name="T2" fmla="*/ 293 w 546"/>
              <a:gd name="T3" fmla="*/ 0 h 3382"/>
              <a:gd name="T4" fmla="*/ 524 w 546"/>
              <a:gd name="T5" fmla="*/ 396 h 3382"/>
              <a:gd name="T6" fmla="*/ 546 w 546"/>
              <a:gd name="T7" fmla="*/ 3293 h 3382"/>
              <a:gd name="T8" fmla="*/ 359 w 546"/>
              <a:gd name="T9" fmla="*/ 3326 h 3382"/>
              <a:gd name="T10" fmla="*/ 353 w 546"/>
              <a:gd name="T11" fmla="*/ 3035 h 3382"/>
              <a:gd name="T12" fmla="*/ 210 w 546"/>
              <a:gd name="T13" fmla="*/ 3051 h 3382"/>
              <a:gd name="T14" fmla="*/ 210 w 546"/>
              <a:gd name="T15" fmla="*/ 3348 h 3382"/>
              <a:gd name="T16" fmla="*/ 0 w 546"/>
              <a:gd name="T17" fmla="*/ 3382 h 3382"/>
              <a:gd name="T18" fmla="*/ 0 w 546"/>
              <a:gd name="T19" fmla="*/ 286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6" h="3382">
                <a:moveTo>
                  <a:pt x="0" y="286"/>
                </a:moveTo>
                <a:lnTo>
                  <a:pt x="293" y="0"/>
                </a:lnTo>
                <a:lnTo>
                  <a:pt x="524" y="396"/>
                </a:lnTo>
                <a:lnTo>
                  <a:pt x="546" y="3293"/>
                </a:lnTo>
                <a:lnTo>
                  <a:pt x="359" y="3326"/>
                </a:lnTo>
                <a:lnTo>
                  <a:pt x="353" y="3035"/>
                </a:lnTo>
                <a:lnTo>
                  <a:pt x="210" y="3051"/>
                </a:lnTo>
                <a:lnTo>
                  <a:pt x="210" y="3348"/>
                </a:lnTo>
                <a:lnTo>
                  <a:pt x="0" y="3382"/>
                </a:lnTo>
                <a:lnTo>
                  <a:pt x="0" y="2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10"/>
          <p:cNvSpPr>
            <a:spLocks noEditPoints="1"/>
          </p:cNvSpPr>
          <p:nvPr/>
        </p:nvSpPr>
        <p:spPr bwMode="auto">
          <a:xfrm>
            <a:off x="6330042" y="2026678"/>
            <a:ext cx="657749" cy="4217754"/>
          </a:xfrm>
          <a:custGeom>
            <a:avLst/>
            <a:gdLst>
              <a:gd name="T0" fmla="*/ 38 w 97"/>
              <a:gd name="T1" fmla="*/ 608 h 609"/>
              <a:gd name="T2" fmla="*/ 29 w 97"/>
              <a:gd name="T3" fmla="*/ 609 h 609"/>
              <a:gd name="T4" fmla="*/ 38 w 97"/>
              <a:gd name="T5" fmla="*/ 608 h 609"/>
              <a:gd name="T6" fmla="*/ 38 w 97"/>
              <a:gd name="T7" fmla="*/ 608 h 609"/>
              <a:gd name="T8" fmla="*/ 53 w 97"/>
              <a:gd name="T9" fmla="*/ 0 h 609"/>
              <a:gd name="T10" fmla="*/ 0 w 97"/>
              <a:gd name="T11" fmla="*/ 52 h 609"/>
              <a:gd name="T12" fmla="*/ 0 w 97"/>
              <a:gd name="T13" fmla="*/ 190 h 609"/>
              <a:gd name="T14" fmla="*/ 0 w 97"/>
              <a:gd name="T15" fmla="*/ 190 h 609"/>
              <a:gd name="T16" fmla="*/ 0 w 97"/>
              <a:gd name="T17" fmla="*/ 513 h 609"/>
              <a:gd name="T18" fmla="*/ 51 w 97"/>
              <a:gd name="T19" fmla="*/ 439 h 609"/>
              <a:gd name="T20" fmla="*/ 51 w 97"/>
              <a:gd name="T21" fmla="*/ 381 h 609"/>
              <a:gd name="T22" fmla="*/ 20 w 97"/>
              <a:gd name="T23" fmla="*/ 383 h 609"/>
              <a:gd name="T24" fmla="*/ 11 w 97"/>
              <a:gd name="T25" fmla="*/ 371 h 609"/>
              <a:gd name="T26" fmla="*/ 97 w 97"/>
              <a:gd name="T27" fmla="*/ 366 h 609"/>
              <a:gd name="T28" fmla="*/ 95 w 97"/>
              <a:gd name="T29" fmla="*/ 72 h 609"/>
              <a:gd name="T30" fmla="*/ 53 w 97"/>
              <a:gd name="T31" fmla="*/ 0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609">
                <a:moveTo>
                  <a:pt x="38" y="608"/>
                </a:moveTo>
                <a:cubicBezTo>
                  <a:pt x="29" y="609"/>
                  <a:pt x="29" y="609"/>
                  <a:pt x="29" y="609"/>
                </a:cubicBezTo>
                <a:cubicBezTo>
                  <a:pt x="38" y="608"/>
                  <a:pt x="38" y="608"/>
                  <a:pt x="38" y="608"/>
                </a:cubicBezTo>
                <a:cubicBezTo>
                  <a:pt x="38" y="608"/>
                  <a:pt x="38" y="608"/>
                  <a:pt x="38" y="608"/>
                </a:cubicBezTo>
                <a:moveTo>
                  <a:pt x="53" y="0"/>
                </a:moveTo>
                <a:cubicBezTo>
                  <a:pt x="0" y="52"/>
                  <a:pt x="0" y="52"/>
                  <a:pt x="0" y="52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513"/>
                  <a:pt x="0" y="513"/>
                  <a:pt x="0" y="513"/>
                </a:cubicBezTo>
                <a:cubicBezTo>
                  <a:pt x="18" y="486"/>
                  <a:pt x="39" y="457"/>
                  <a:pt x="51" y="439"/>
                </a:cubicBezTo>
                <a:cubicBezTo>
                  <a:pt x="51" y="381"/>
                  <a:pt x="51" y="381"/>
                  <a:pt x="51" y="381"/>
                </a:cubicBezTo>
                <a:cubicBezTo>
                  <a:pt x="20" y="383"/>
                  <a:pt x="20" y="383"/>
                  <a:pt x="20" y="383"/>
                </a:cubicBezTo>
                <a:cubicBezTo>
                  <a:pt x="11" y="371"/>
                  <a:pt x="11" y="371"/>
                  <a:pt x="11" y="371"/>
                </a:cubicBezTo>
                <a:cubicBezTo>
                  <a:pt x="97" y="366"/>
                  <a:pt x="97" y="366"/>
                  <a:pt x="97" y="366"/>
                </a:cubicBezTo>
                <a:cubicBezTo>
                  <a:pt x="95" y="72"/>
                  <a:pt x="95" y="72"/>
                  <a:pt x="95" y="72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09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5544432" y="2324202"/>
            <a:ext cx="752416" cy="358996"/>
          </a:xfrm>
          <a:custGeom>
            <a:avLst/>
            <a:gdLst>
              <a:gd name="T0" fmla="*/ 568 w 612"/>
              <a:gd name="T1" fmla="*/ 0 h 292"/>
              <a:gd name="T2" fmla="*/ 612 w 612"/>
              <a:gd name="T3" fmla="*/ 72 h 292"/>
              <a:gd name="T4" fmla="*/ 187 w 612"/>
              <a:gd name="T5" fmla="*/ 237 h 292"/>
              <a:gd name="T6" fmla="*/ 38 w 612"/>
              <a:gd name="T7" fmla="*/ 292 h 292"/>
              <a:gd name="T8" fmla="*/ 0 w 612"/>
              <a:gd name="T9" fmla="*/ 226 h 292"/>
              <a:gd name="T10" fmla="*/ 568 w 612"/>
              <a:gd name="T11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292">
                <a:moveTo>
                  <a:pt x="568" y="0"/>
                </a:moveTo>
                <a:lnTo>
                  <a:pt x="612" y="72"/>
                </a:lnTo>
                <a:lnTo>
                  <a:pt x="187" y="237"/>
                </a:lnTo>
                <a:lnTo>
                  <a:pt x="38" y="292"/>
                </a:lnTo>
                <a:lnTo>
                  <a:pt x="0" y="226"/>
                </a:lnTo>
                <a:lnTo>
                  <a:pt x="568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>
            <a:off x="5544432" y="1691944"/>
            <a:ext cx="752416" cy="358996"/>
          </a:xfrm>
          <a:custGeom>
            <a:avLst/>
            <a:gdLst>
              <a:gd name="T0" fmla="*/ 568 w 612"/>
              <a:gd name="T1" fmla="*/ 0 h 292"/>
              <a:gd name="T2" fmla="*/ 612 w 612"/>
              <a:gd name="T3" fmla="*/ 72 h 292"/>
              <a:gd name="T4" fmla="*/ 187 w 612"/>
              <a:gd name="T5" fmla="*/ 237 h 292"/>
              <a:gd name="T6" fmla="*/ 38 w 612"/>
              <a:gd name="T7" fmla="*/ 292 h 292"/>
              <a:gd name="T8" fmla="*/ 0 w 612"/>
              <a:gd name="T9" fmla="*/ 226 h 292"/>
              <a:gd name="T10" fmla="*/ 568 w 612"/>
              <a:gd name="T11" fmla="*/ 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292">
                <a:moveTo>
                  <a:pt x="568" y="0"/>
                </a:moveTo>
                <a:lnTo>
                  <a:pt x="612" y="72"/>
                </a:lnTo>
                <a:lnTo>
                  <a:pt x="187" y="237"/>
                </a:lnTo>
                <a:lnTo>
                  <a:pt x="38" y="292"/>
                </a:lnTo>
                <a:lnTo>
                  <a:pt x="0" y="226"/>
                </a:lnTo>
                <a:lnTo>
                  <a:pt x="5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reeform 14"/>
          <p:cNvSpPr>
            <a:spLocks noEditPoints="1"/>
          </p:cNvSpPr>
          <p:nvPr/>
        </p:nvSpPr>
        <p:spPr bwMode="auto">
          <a:xfrm>
            <a:off x="5747289" y="1746040"/>
            <a:ext cx="582753" cy="3806339"/>
          </a:xfrm>
          <a:custGeom>
            <a:avLst/>
            <a:gdLst>
              <a:gd name="T0" fmla="*/ 474 w 474"/>
              <a:gd name="T1" fmla="*/ 0 h 3096"/>
              <a:gd name="T2" fmla="*/ 447 w 474"/>
              <a:gd name="T3" fmla="*/ 28 h 3096"/>
              <a:gd name="T4" fmla="*/ 22 w 474"/>
              <a:gd name="T5" fmla="*/ 193 h 3096"/>
              <a:gd name="T6" fmla="*/ 0 w 474"/>
              <a:gd name="T7" fmla="*/ 2374 h 3096"/>
              <a:gd name="T8" fmla="*/ 0 w 474"/>
              <a:gd name="T9" fmla="*/ 2996 h 3096"/>
              <a:gd name="T10" fmla="*/ 474 w 474"/>
              <a:gd name="T11" fmla="*/ 3096 h 3096"/>
              <a:gd name="T12" fmla="*/ 474 w 474"/>
              <a:gd name="T13" fmla="*/ 0 h 3096"/>
              <a:gd name="T14" fmla="*/ 66 w 474"/>
              <a:gd name="T15" fmla="*/ 2688 h 3096"/>
              <a:gd name="T16" fmla="*/ 94 w 474"/>
              <a:gd name="T17" fmla="*/ 2693 h 3096"/>
              <a:gd name="T18" fmla="*/ 182 w 474"/>
              <a:gd name="T19" fmla="*/ 2704 h 3096"/>
              <a:gd name="T20" fmla="*/ 182 w 474"/>
              <a:gd name="T21" fmla="*/ 2826 h 3096"/>
              <a:gd name="T22" fmla="*/ 182 w 474"/>
              <a:gd name="T23" fmla="*/ 2831 h 3096"/>
              <a:gd name="T24" fmla="*/ 182 w 474"/>
              <a:gd name="T25" fmla="*/ 2881 h 3096"/>
              <a:gd name="T26" fmla="*/ 182 w 474"/>
              <a:gd name="T27" fmla="*/ 2881 h 3096"/>
              <a:gd name="T28" fmla="*/ 182 w 474"/>
              <a:gd name="T29" fmla="*/ 2881 h 3096"/>
              <a:gd name="T30" fmla="*/ 182 w 474"/>
              <a:gd name="T31" fmla="*/ 2892 h 3096"/>
              <a:gd name="T32" fmla="*/ 66 w 474"/>
              <a:gd name="T33" fmla="*/ 2870 h 3096"/>
              <a:gd name="T34" fmla="*/ 61 w 474"/>
              <a:gd name="T35" fmla="*/ 2842 h 3096"/>
              <a:gd name="T36" fmla="*/ 66 w 474"/>
              <a:gd name="T37" fmla="*/ 2782 h 3096"/>
              <a:gd name="T38" fmla="*/ 66 w 474"/>
              <a:gd name="T39" fmla="*/ 2721 h 3096"/>
              <a:gd name="T40" fmla="*/ 66 w 474"/>
              <a:gd name="T41" fmla="*/ 2688 h 3096"/>
              <a:gd name="T42" fmla="*/ 303 w 474"/>
              <a:gd name="T43" fmla="*/ 2721 h 3096"/>
              <a:gd name="T44" fmla="*/ 386 w 474"/>
              <a:gd name="T45" fmla="*/ 2732 h 3096"/>
              <a:gd name="T46" fmla="*/ 397 w 474"/>
              <a:gd name="T47" fmla="*/ 2732 h 3096"/>
              <a:gd name="T48" fmla="*/ 397 w 474"/>
              <a:gd name="T49" fmla="*/ 2737 h 3096"/>
              <a:gd name="T50" fmla="*/ 397 w 474"/>
              <a:gd name="T51" fmla="*/ 2919 h 3096"/>
              <a:gd name="T52" fmla="*/ 397 w 474"/>
              <a:gd name="T53" fmla="*/ 2919 h 3096"/>
              <a:gd name="T54" fmla="*/ 397 w 474"/>
              <a:gd name="T55" fmla="*/ 2919 h 3096"/>
              <a:gd name="T56" fmla="*/ 397 w 474"/>
              <a:gd name="T57" fmla="*/ 2930 h 3096"/>
              <a:gd name="T58" fmla="*/ 270 w 474"/>
              <a:gd name="T59" fmla="*/ 2903 h 3096"/>
              <a:gd name="T60" fmla="*/ 270 w 474"/>
              <a:gd name="T61" fmla="*/ 2715 h 3096"/>
              <a:gd name="T62" fmla="*/ 303 w 474"/>
              <a:gd name="T63" fmla="*/ 2721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74" h="3096">
                <a:moveTo>
                  <a:pt x="474" y="0"/>
                </a:moveTo>
                <a:lnTo>
                  <a:pt x="447" y="28"/>
                </a:lnTo>
                <a:lnTo>
                  <a:pt x="22" y="193"/>
                </a:lnTo>
                <a:lnTo>
                  <a:pt x="0" y="2374"/>
                </a:lnTo>
                <a:lnTo>
                  <a:pt x="0" y="2996"/>
                </a:lnTo>
                <a:lnTo>
                  <a:pt x="474" y="3096"/>
                </a:lnTo>
                <a:lnTo>
                  <a:pt x="474" y="0"/>
                </a:lnTo>
                <a:moveTo>
                  <a:pt x="66" y="2688"/>
                </a:moveTo>
                <a:lnTo>
                  <a:pt x="94" y="2693"/>
                </a:lnTo>
                <a:lnTo>
                  <a:pt x="182" y="2704"/>
                </a:lnTo>
                <a:lnTo>
                  <a:pt x="182" y="2826"/>
                </a:lnTo>
                <a:lnTo>
                  <a:pt x="182" y="2831"/>
                </a:lnTo>
                <a:lnTo>
                  <a:pt x="182" y="2881"/>
                </a:lnTo>
                <a:lnTo>
                  <a:pt x="182" y="2881"/>
                </a:lnTo>
                <a:lnTo>
                  <a:pt x="182" y="2881"/>
                </a:lnTo>
                <a:lnTo>
                  <a:pt x="182" y="2892"/>
                </a:lnTo>
                <a:lnTo>
                  <a:pt x="66" y="2870"/>
                </a:lnTo>
                <a:lnTo>
                  <a:pt x="61" y="2842"/>
                </a:lnTo>
                <a:lnTo>
                  <a:pt x="66" y="2782"/>
                </a:lnTo>
                <a:lnTo>
                  <a:pt x="66" y="2721"/>
                </a:lnTo>
                <a:lnTo>
                  <a:pt x="66" y="2688"/>
                </a:lnTo>
                <a:moveTo>
                  <a:pt x="303" y="2721"/>
                </a:moveTo>
                <a:lnTo>
                  <a:pt x="386" y="2732"/>
                </a:lnTo>
                <a:lnTo>
                  <a:pt x="397" y="2732"/>
                </a:lnTo>
                <a:lnTo>
                  <a:pt x="397" y="2737"/>
                </a:lnTo>
                <a:lnTo>
                  <a:pt x="397" y="2919"/>
                </a:lnTo>
                <a:lnTo>
                  <a:pt x="397" y="2919"/>
                </a:lnTo>
                <a:lnTo>
                  <a:pt x="397" y="2919"/>
                </a:lnTo>
                <a:lnTo>
                  <a:pt x="397" y="2930"/>
                </a:lnTo>
                <a:lnTo>
                  <a:pt x="270" y="2903"/>
                </a:lnTo>
                <a:lnTo>
                  <a:pt x="270" y="2715"/>
                </a:lnTo>
                <a:lnTo>
                  <a:pt x="303" y="272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reeform 15"/>
          <p:cNvSpPr>
            <a:spLocks/>
          </p:cNvSpPr>
          <p:nvPr/>
        </p:nvSpPr>
        <p:spPr bwMode="auto">
          <a:xfrm>
            <a:off x="5768189" y="2378298"/>
            <a:ext cx="561853" cy="2124140"/>
          </a:xfrm>
          <a:custGeom>
            <a:avLst/>
            <a:gdLst>
              <a:gd name="T0" fmla="*/ 457 w 457"/>
              <a:gd name="T1" fmla="*/ 0 h 760"/>
              <a:gd name="T2" fmla="*/ 430 w 457"/>
              <a:gd name="T3" fmla="*/ 28 h 760"/>
              <a:gd name="T4" fmla="*/ 5 w 457"/>
              <a:gd name="T5" fmla="*/ 193 h 760"/>
              <a:gd name="T6" fmla="*/ 0 w 457"/>
              <a:gd name="T7" fmla="*/ 523 h 760"/>
              <a:gd name="T8" fmla="*/ 143 w 457"/>
              <a:gd name="T9" fmla="*/ 727 h 760"/>
              <a:gd name="T10" fmla="*/ 457 w 457"/>
              <a:gd name="T11" fmla="*/ 760 h 760"/>
              <a:gd name="T12" fmla="*/ 457 w 457"/>
              <a:gd name="T13" fmla="*/ 0 h 760"/>
              <a:gd name="connsiteX0" fmla="*/ 10000 w 10000"/>
              <a:gd name="connsiteY0" fmla="*/ 0 h 10000"/>
              <a:gd name="connsiteX1" fmla="*/ 9409 w 10000"/>
              <a:gd name="connsiteY1" fmla="*/ 368 h 10000"/>
              <a:gd name="connsiteX2" fmla="*/ 335 w 10000"/>
              <a:gd name="connsiteY2" fmla="*/ 1343 h 10000"/>
              <a:gd name="connsiteX3" fmla="*/ 0 w 10000"/>
              <a:gd name="connsiteY3" fmla="*/ 6882 h 10000"/>
              <a:gd name="connsiteX4" fmla="*/ 3129 w 10000"/>
              <a:gd name="connsiteY4" fmla="*/ 9566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0" fmla="*/ 10000 w 10000"/>
              <a:gd name="connsiteY0" fmla="*/ 0 h 10000"/>
              <a:gd name="connsiteX1" fmla="*/ 9409 w 10000"/>
              <a:gd name="connsiteY1" fmla="*/ 368 h 10000"/>
              <a:gd name="connsiteX2" fmla="*/ 335 w 10000"/>
              <a:gd name="connsiteY2" fmla="*/ 1223 h 10000"/>
              <a:gd name="connsiteX3" fmla="*/ 0 w 10000"/>
              <a:gd name="connsiteY3" fmla="*/ 6882 h 10000"/>
              <a:gd name="connsiteX4" fmla="*/ 3129 w 10000"/>
              <a:gd name="connsiteY4" fmla="*/ 9566 h 10000"/>
              <a:gd name="connsiteX5" fmla="*/ 10000 w 10000"/>
              <a:gd name="connsiteY5" fmla="*/ 10000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9409" y="368"/>
                </a:lnTo>
                <a:lnTo>
                  <a:pt x="335" y="1223"/>
                </a:lnTo>
                <a:cubicBezTo>
                  <a:pt x="223" y="3069"/>
                  <a:pt x="112" y="5036"/>
                  <a:pt x="0" y="6882"/>
                </a:cubicBezTo>
                <a:lnTo>
                  <a:pt x="3129" y="9566"/>
                </a:ln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0D687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5768189" y="1746040"/>
            <a:ext cx="561853" cy="934373"/>
          </a:xfrm>
          <a:custGeom>
            <a:avLst/>
            <a:gdLst>
              <a:gd name="T0" fmla="*/ 457 w 457"/>
              <a:gd name="T1" fmla="*/ 0 h 760"/>
              <a:gd name="T2" fmla="*/ 430 w 457"/>
              <a:gd name="T3" fmla="*/ 28 h 760"/>
              <a:gd name="T4" fmla="*/ 5 w 457"/>
              <a:gd name="T5" fmla="*/ 193 h 760"/>
              <a:gd name="T6" fmla="*/ 0 w 457"/>
              <a:gd name="T7" fmla="*/ 523 h 760"/>
              <a:gd name="T8" fmla="*/ 143 w 457"/>
              <a:gd name="T9" fmla="*/ 727 h 760"/>
              <a:gd name="T10" fmla="*/ 457 w 457"/>
              <a:gd name="T11" fmla="*/ 760 h 760"/>
              <a:gd name="T12" fmla="*/ 457 w 457"/>
              <a:gd name="T13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760">
                <a:moveTo>
                  <a:pt x="457" y="0"/>
                </a:moveTo>
                <a:lnTo>
                  <a:pt x="430" y="28"/>
                </a:lnTo>
                <a:lnTo>
                  <a:pt x="5" y="193"/>
                </a:lnTo>
                <a:lnTo>
                  <a:pt x="0" y="523"/>
                </a:lnTo>
                <a:lnTo>
                  <a:pt x="143" y="727"/>
                </a:lnTo>
                <a:lnTo>
                  <a:pt x="457" y="760"/>
                </a:lnTo>
                <a:lnTo>
                  <a:pt x="4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Freeform 17"/>
          <p:cNvSpPr>
            <a:spLocks/>
          </p:cNvSpPr>
          <p:nvPr/>
        </p:nvSpPr>
        <p:spPr bwMode="auto">
          <a:xfrm>
            <a:off x="6330042" y="2680412"/>
            <a:ext cx="0" cy="2187170"/>
          </a:xfrm>
          <a:custGeom>
            <a:avLst/>
            <a:gdLst>
              <a:gd name="T0" fmla="*/ 0 h 323"/>
              <a:gd name="T1" fmla="*/ 323 h 323"/>
              <a:gd name="T2" fmla="*/ 323 h 323"/>
              <a:gd name="T3" fmla="*/ 0 h 323"/>
              <a:gd name="T4" fmla="*/ 0 h 32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23">
                <a:moveTo>
                  <a:pt x="0" y="0"/>
                </a:moveTo>
                <a:cubicBezTo>
                  <a:pt x="0" y="323"/>
                  <a:pt x="0" y="323"/>
                  <a:pt x="0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>
            <a:off x="6690267" y="1965207"/>
            <a:ext cx="467186" cy="752416"/>
          </a:xfrm>
          <a:custGeom>
            <a:avLst/>
            <a:gdLst>
              <a:gd name="T0" fmla="*/ 380 w 380"/>
              <a:gd name="T1" fmla="*/ 567 h 612"/>
              <a:gd name="T2" fmla="*/ 237 w 380"/>
              <a:gd name="T3" fmla="*/ 612 h 612"/>
              <a:gd name="T4" fmla="*/ 231 w 380"/>
              <a:gd name="T5" fmla="*/ 446 h 612"/>
              <a:gd name="T6" fmla="*/ 0 w 380"/>
              <a:gd name="T7" fmla="*/ 50 h 612"/>
              <a:gd name="T8" fmla="*/ 44 w 380"/>
              <a:gd name="T9" fmla="*/ 0 h 612"/>
              <a:gd name="T10" fmla="*/ 380 w 380"/>
              <a:gd name="T11" fmla="*/ 567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612">
                <a:moveTo>
                  <a:pt x="380" y="567"/>
                </a:moveTo>
                <a:lnTo>
                  <a:pt x="237" y="612"/>
                </a:lnTo>
                <a:lnTo>
                  <a:pt x="231" y="446"/>
                </a:lnTo>
                <a:lnTo>
                  <a:pt x="0" y="50"/>
                </a:lnTo>
                <a:lnTo>
                  <a:pt x="44" y="0"/>
                </a:lnTo>
                <a:lnTo>
                  <a:pt x="380" y="567"/>
                </a:lnTo>
                <a:close/>
              </a:path>
            </a:pathLst>
          </a:custGeom>
          <a:solidFill>
            <a:srgbClr val="0481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Freeform 67"/>
          <p:cNvSpPr>
            <a:spLocks/>
          </p:cNvSpPr>
          <p:nvPr/>
        </p:nvSpPr>
        <p:spPr bwMode="auto">
          <a:xfrm>
            <a:off x="5557955" y="2193555"/>
            <a:ext cx="121715" cy="73766"/>
          </a:xfrm>
          <a:custGeom>
            <a:avLst/>
            <a:gdLst>
              <a:gd name="T0" fmla="*/ 0 w 99"/>
              <a:gd name="T1" fmla="*/ 0 h 60"/>
              <a:gd name="T2" fmla="*/ 99 w 99"/>
              <a:gd name="T3" fmla="*/ 16 h 60"/>
              <a:gd name="T4" fmla="*/ 99 w 99"/>
              <a:gd name="T5" fmla="*/ 49 h 60"/>
              <a:gd name="T6" fmla="*/ 82 w 99"/>
              <a:gd name="T7" fmla="*/ 33 h 60"/>
              <a:gd name="T8" fmla="*/ 0 w 99"/>
              <a:gd name="T9" fmla="*/ 60 h 60"/>
              <a:gd name="T10" fmla="*/ 0 w 99"/>
              <a:gd name="T11" fmla="*/ 60 h 60"/>
              <a:gd name="T12" fmla="*/ 0 w 99"/>
              <a:gd name="T1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60">
                <a:moveTo>
                  <a:pt x="0" y="0"/>
                </a:moveTo>
                <a:lnTo>
                  <a:pt x="99" y="16"/>
                </a:lnTo>
                <a:lnTo>
                  <a:pt x="99" y="49"/>
                </a:lnTo>
                <a:lnTo>
                  <a:pt x="82" y="33"/>
                </a:lnTo>
                <a:lnTo>
                  <a:pt x="0" y="60"/>
                </a:lnTo>
                <a:lnTo>
                  <a:pt x="0" y="6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Freeform 68"/>
          <p:cNvSpPr>
            <a:spLocks/>
          </p:cNvSpPr>
          <p:nvPr/>
        </p:nvSpPr>
        <p:spPr bwMode="auto">
          <a:xfrm>
            <a:off x="4981349" y="2234127"/>
            <a:ext cx="1254026" cy="886425"/>
          </a:xfrm>
          <a:custGeom>
            <a:avLst/>
            <a:gdLst>
              <a:gd name="T0" fmla="*/ 551 w 1020"/>
              <a:gd name="T1" fmla="*/ 0 h 721"/>
              <a:gd name="T2" fmla="*/ 0 w 1020"/>
              <a:gd name="T3" fmla="*/ 534 h 721"/>
              <a:gd name="T4" fmla="*/ 60 w 1020"/>
              <a:gd name="T5" fmla="*/ 606 h 721"/>
              <a:gd name="T6" fmla="*/ 562 w 1020"/>
              <a:gd name="T7" fmla="*/ 121 h 721"/>
              <a:gd name="T8" fmla="*/ 981 w 1020"/>
              <a:gd name="T9" fmla="*/ 721 h 721"/>
              <a:gd name="T10" fmla="*/ 1020 w 1020"/>
              <a:gd name="T11" fmla="*/ 672 h 721"/>
              <a:gd name="T12" fmla="*/ 551 w 1020"/>
              <a:gd name="T13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0" h="721">
                <a:moveTo>
                  <a:pt x="551" y="0"/>
                </a:moveTo>
                <a:lnTo>
                  <a:pt x="0" y="534"/>
                </a:lnTo>
                <a:lnTo>
                  <a:pt x="60" y="606"/>
                </a:lnTo>
                <a:lnTo>
                  <a:pt x="562" y="121"/>
                </a:lnTo>
                <a:lnTo>
                  <a:pt x="981" y="721"/>
                </a:lnTo>
                <a:lnTo>
                  <a:pt x="1020" y="672"/>
                </a:lnTo>
                <a:lnTo>
                  <a:pt x="5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Freeform 69"/>
          <p:cNvSpPr>
            <a:spLocks/>
          </p:cNvSpPr>
          <p:nvPr/>
        </p:nvSpPr>
        <p:spPr bwMode="auto">
          <a:xfrm>
            <a:off x="4981349" y="2234127"/>
            <a:ext cx="1254026" cy="886425"/>
          </a:xfrm>
          <a:custGeom>
            <a:avLst/>
            <a:gdLst>
              <a:gd name="T0" fmla="*/ 551 w 1020"/>
              <a:gd name="T1" fmla="*/ 0 h 721"/>
              <a:gd name="T2" fmla="*/ 0 w 1020"/>
              <a:gd name="T3" fmla="*/ 534 h 721"/>
              <a:gd name="T4" fmla="*/ 60 w 1020"/>
              <a:gd name="T5" fmla="*/ 606 h 721"/>
              <a:gd name="T6" fmla="*/ 562 w 1020"/>
              <a:gd name="T7" fmla="*/ 121 h 721"/>
              <a:gd name="T8" fmla="*/ 981 w 1020"/>
              <a:gd name="T9" fmla="*/ 721 h 721"/>
              <a:gd name="T10" fmla="*/ 1020 w 1020"/>
              <a:gd name="T11" fmla="*/ 672 h 721"/>
              <a:gd name="T12" fmla="*/ 551 w 1020"/>
              <a:gd name="T13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0" h="721">
                <a:moveTo>
                  <a:pt x="551" y="0"/>
                </a:moveTo>
                <a:lnTo>
                  <a:pt x="0" y="534"/>
                </a:lnTo>
                <a:lnTo>
                  <a:pt x="60" y="606"/>
                </a:lnTo>
                <a:lnTo>
                  <a:pt x="562" y="121"/>
                </a:lnTo>
                <a:lnTo>
                  <a:pt x="981" y="721"/>
                </a:lnTo>
                <a:lnTo>
                  <a:pt x="1020" y="672"/>
                </a:lnTo>
                <a:lnTo>
                  <a:pt x="55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Freeform 70"/>
          <p:cNvSpPr>
            <a:spLocks/>
          </p:cNvSpPr>
          <p:nvPr/>
        </p:nvSpPr>
        <p:spPr bwMode="auto">
          <a:xfrm>
            <a:off x="4343271" y="2234127"/>
            <a:ext cx="1315498" cy="826182"/>
          </a:xfrm>
          <a:custGeom>
            <a:avLst/>
            <a:gdLst>
              <a:gd name="T0" fmla="*/ 194 w 194"/>
              <a:gd name="T1" fmla="*/ 0 h 122"/>
              <a:gd name="T2" fmla="*/ 95 w 194"/>
              <a:gd name="T3" fmla="*/ 35 h 122"/>
              <a:gd name="T4" fmla="*/ 0 w 194"/>
              <a:gd name="T5" fmla="*/ 122 h 122"/>
              <a:gd name="T6" fmla="*/ 94 w 194"/>
              <a:gd name="T7" fmla="*/ 97 h 122"/>
              <a:gd name="T8" fmla="*/ 194 w 194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22">
                <a:moveTo>
                  <a:pt x="194" y="0"/>
                </a:moveTo>
                <a:cubicBezTo>
                  <a:pt x="178" y="6"/>
                  <a:pt x="111" y="29"/>
                  <a:pt x="95" y="35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97"/>
                  <a:pt x="94" y="97"/>
                  <a:pt x="94" y="97"/>
                </a:cubicBezTo>
                <a:lnTo>
                  <a:pt x="194" y="0"/>
                </a:lnTo>
                <a:close/>
              </a:path>
            </a:pathLst>
          </a:custGeom>
          <a:solidFill>
            <a:srgbClr val="475B5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Freeform 71"/>
          <p:cNvSpPr>
            <a:spLocks/>
          </p:cNvSpPr>
          <p:nvPr/>
        </p:nvSpPr>
        <p:spPr bwMode="auto">
          <a:xfrm>
            <a:off x="5475583" y="2193555"/>
            <a:ext cx="82373" cy="100814"/>
          </a:xfrm>
          <a:custGeom>
            <a:avLst/>
            <a:gdLst>
              <a:gd name="T0" fmla="*/ 67 w 67"/>
              <a:gd name="T1" fmla="*/ 0 h 82"/>
              <a:gd name="T2" fmla="*/ 67 w 67"/>
              <a:gd name="T3" fmla="*/ 60 h 82"/>
              <a:gd name="T4" fmla="*/ 11 w 67"/>
              <a:gd name="T5" fmla="*/ 82 h 82"/>
              <a:gd name="T6" fmla="*/ 0 w 67"/>
              <a:gd name="T7" fmla="*/ 82 h 82"/>
              <a:gd name="T8" fmla="*/ 0 w 67"/>
              <a:gd name="T9" fmla="*/ 82 h 82"/>
              <a:gd name="T10" fmla="*/ 0 w 67"/>
              <a:gd name="T11" fmla="*/ 22 h 82"/>
              <a:gd name="T12" fmla="*/ 67 w 67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82">
                <a:moveTo>
                  <a:pt x="67" y="0"/>
                </a:moveTo>
                <a:lnTo>
                  <a:pt x="67" y="60"/>
                </a:lnTo>
                <a:lnTo>
                  <a:pt x="11" y="82"/>
                </a:lnTo>
                <a:lnTo>
                  <a:pt x="0" y="82"/>
                </a:lnTo>
                <a:lnTo>
                  <a:pt x="0" y="82"/>
                </a:lnTo>
                <a:lnTo>
                  <a:pt x="0" y="22"/>
                </a:lnTo>
                <a:lnTo>
                  <a:pt x="67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Freeform 72"/>
          <p:cNvSpPr>
            <a:spLocks/>
          </p:cNvSpPr>
          <p:nvPr/>
        </p:nvSpPr>
        <p:spPr bwMode="auto">
          <a:xfrm>
            <a:off x="4343271" y="2890646"/>
            <a:ext cx="711845" cy="250805"/>
          </a:xfrm>
          <a:custGeom>
            <a:avLst/>
            <a:gdLst>
              <a:gd name="T0" fmla="*/ 519 w 579"/>
              <a:gd name="T1" fmla="*/ 0 h 204"/>
              <a:gd name="T2" fmla="*/ 579 w 579"/>
              <a:gd name="T3" fmla="*/ 72 h 204"/>
              <a:gd name="T4" fmla="*/ 56 w 579"/>
              <a:gd name="T5" fmla="*/ 204 h 204"/>
              <a:gd name="T6" fmla="*/ 0 w 579"/>
              <a:gd name="T7" fmla="*/ 138 h 204"/>
              <a:gd name="T8" fmla="*/ 519 w 579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204">
                <a:moveTo>
                  <a:pt x="519" y="0"/>
                </a:moveTo>
                <a:lnTo>
                  <a:pt x="579" y="72"/>
                </a:lnTo>
                <a:lnTo>
                  <a:pt x="56" y="204"/>
                </a:lnTo>
                <a:lnTo>
                  <a:pt x="0" y="138"/>
                </a:lnTo>
                <a:lnTo>
                  <a:pt x="51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Freeform 73"/>
          <p:cNvSpPr>
            <a:spLocks/>
          </p:cNvSpPr>
          <p:nvPr/>
        </p:nvSpPr>
        <p:spPr bwMode="auto">
          <a:xfrm>
            <a:off x="4343271" y="2890646"/>
            <a:ext cx="711845" cy="250805"/>
          </a:xfrm>
          <a:custGeom>
            <a:avLst/>
            <a:gdLst>
              <a:gd name="T0" fmla="*/ 519 w 579"/>
              <a:gd name="T1" fmla="*/ 0 h 204"/>
              <a:gd name="T2" fmla="*/ 579 w 579"/>
              <a:gd name="T3" fmla="*/ 72 h 204"/>
              <a:gd name="T4" fmla="*/ 56 w 579"/>
              <a:gd name="T5" fmla="*/ 204 h 204"/>
              <a:gd name="T6" fmla="*/ 0 w 579"/>
              <a:gd name="T7" fmla="*/ 138 h 204"/>
              <a:gd name="T8" fmla="*/ 519 w 579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9" h="204">
                <a:moveTo>
                  <a:pt x="519" y="0"/>
                </a:moveTo>
                <a:lnTo>
                  <a:pt x="579" y="72"/>
                </a:lnTo>
                <a:lnTo>
                  <a:pt x="56" y="204"/>
                </a:lnTo>
                <a:lnTo>
                  <a:pt x="0" y="138"/>
                </a:lnTo>
                <a:lnTo>
                  <a:pt x="5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Freeform 74"/>
          <p:cNvSpPr>
            <a:spLocks noEditPoints="1"/>
          </p:cNvSpPr>
          <p:nvPr/>
        </p:nvSpPr>
        <p:spPr bwMode="auto">
          <a:xfrm>
            <a:off x="4560882" y="2904170"/>
            <a:ext cx="576607" cy="2830165"/>
          </a:xfrm>
          <a:custGeom>
            <a:avLst/>
            <a:gdLst>
              <a:gd name="T0" fmla="*/ 85 w 85"/>
              <a:gd name="T1" fmla="*/ 0 h 418"/>
              <a:gd name="T2" fmla="*/ 73 w 85"/>
              <a:gd name="T3" fmla="*/ 11 h 418"/>
              <a:gd name="T4" fmla="*/ 8 w 85"/>
              <a:gd name="T5" fmla="*/ 27 h 418"/>
              <a:gd name="T6" fmla="*/ 0 w 85"/>
              <a:gd name="T7" fmla="*/ 395 h 418"/>
              <a:gd name="T8" fmla="*/ 78 w 85"/>
              <a:gd name="T9" fmla="*/ 418 h 418"/>
              <a:gd name="T10" fmla="*/ 85 w 85"/>
              <a:gd name="T11" fmla="*/ 0 h 418"/>
              <a:gd name="T12" fmla="*/ 12 w 85"/>
              <a:gd name="T13" fmla="*/ 332 h 418"/>
              <a:gd name="T14" fmla="*/ 31 w 85"/>
              <a:gd name="T15" fmla="*/ 336 h 418"/>
              <a:gd name="T16" fmla="*/ 31 w 85"/>
              <a:gd name="T17" fmla="*/ 374 h 418"/>
              <a:gd name="T18" fmla="*/ 12 w 85"/>
              <a:gd name="T19" fmla="*/ 369 h 418"/>
              <a:gd name="T20" fmla="*/ 12 w 85"/>
              <a:gd name="T21" fmla="*/ 332 h 418"/>
              <a:gd name="T22" fmla="*/ 67 w 85"/>
              <a:gd name="T23" fmla="*/ 343 h 418"/>
              <a:gd name="T24" fmla="*/ 66 w 85"/>
              <a:gd name="T25" fmla="*/ 383 h 418"/>
              <a:gd name="T26" fmla="*/ 45 w 85"/>
              <a:gd name="T27" fmla="*/ 378 h 418"/>
              <a:gd name="T28" fmla="*/ 46 w 85"/>
              <a:gd name="T29" fmla="*/ 339 h 418"/>
              <a:gd name="T30" fmla="*/ 67 w 85"/>
              <a:gd name="T31" fmla="*/ 34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" h="418">
                <a:moveTo>
                  <a:pt x="85" y="0"/>
                </a:moveTo>
                <a:cubicBezTo>
                  <a:pt x="73" y="11"/>
                  <a:pt x="73" y="11"/>
                  <a:pt x="73" y="11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395"/>
                  <a:pt x="0" y="395"/>
                  <a:pt x="0" y="395"/>
                </a:cubicBezTo>
                <a:cubicBezTo>
                  <a:pt x="78" y="418"/>
                  <a:pt x="78" y="418"/>
                  <a:pt x="78" y="418"/>
                </a:cubicBezTo>
                <a:cubicBezTo>
                  <a:pt x="85" y="0"/>
                  <a:pt x="85" y="0"/>
                  <a:pt x="85" y="0"/>
                </a:cubicBezTo>
                <a:moveTo>
                  <a:pt x="12" y="332"/>
                </a:moveTo>
                <a:cubicBezTo>
                  <a:pt x="31" y="336"/>
                  <a:pt x="31" y="336"/>
                  <a:pt x="31" y="336"/>
                </a:cubicBezTo>
                <a:cubicBezTo>
                  <a:pt x="31" y="374"/>
                  <a:pt x="31" y="374"/>
                  <a:pt x="31" y="374"/>
                </a:cubicBezTo>
                <a:cubicBezTo>
                  <a:pt x="12" y="369"/>
                  <a:pt x="12" y="369"/>
                  <a:pt x="12" y="369"/>
                </a:cubicBezTo>
                <a:cubicBezTo>
                  <a:pt x="12" y="332"/>
                  <a:pt x="12" y="332"/>
                  <a:pt x="12" y="332"/>
                </a:cubicBezTo>
                <a:moveTo>
                  <a:pt x="67" y="343"/>
                </a:moveTo>
                <a:cubicBezTo>
                  <a:pt x="66" y="383"/>
                  <a:pt x="66" y="383"/>
                  <a:pt x="66" y="383"/>
                </a:cubicBezTo>
                <a:cubicBezTo>
                  <a:pt x="45" y="378"/>
                  <a:pt x="45" y="378"/>
                  <a:pt x="45" y="378"/>
                </a:cubicBezTo>
                <a:cubicBezTo>
                  <a:pt x="46" y="339"/>
                  <a:pt x="46" y="339"/>
                  <a:pt x="46" y="339"/>
                </a:cubicBezTo>
                <a:cubicBezTo>
                  <a:pt x="56" y="341"/>
                  <a:pt x="67" y="343"/>
                  <a:pt x="67" y="34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Freeform 75"/>
          <p:cNvSpPr>
            <a:spLocks noEditPoints="1"/>
          </p:cNvSpPr>
          <p:nvPr/>
        </p:nvSpPr>
        <p:spPr bwMode="auto">
          <a:xfrm>
            <a:off x="4560882" y="2904170"/>
            <a:ext cx="576607" cy="2830165"/>
          </a:xfrm>
          <a:custGeom>
            <a:avLst/>
            <a:gdLst>
              <a:gd name="T0" fmla="*/ 45 w 85"/>
              <a:gd name="T1" fmla="*/ 378 h 418"/>
              <a:gd name="T2" fmla="*/ 45 w 85"/>
              <a:gd name="T3" fmla="*/ 378 h 418"/>
              <a:gd name="T4" fmla="*/ 46 w 85"/>
              <a:gd name="T5" fmla="*/ 339 h 418"/>
              <a:gd name="T6" fmla="*/ 53 w 85"/>
              <a:gd name="T7" fmla="*/ 340 h 418"/>
              <a:gd name="T8" fmla="*/ 53 w 85"/>
              <a:gd name="T9" fmla="*/ 340 h 418"/>
              <a:gd name="T10" fmla="*/ 60 w 85"/>
              <a:gd name="T11" fmla="*/ 342 h 418"/>
              <a:gd name="T12" fmla="*/ 67 w 85"/>
              <a:gd name="T13" fmla="*/ 343 h 418"/>
              <a:gd name="T14" fmla="*/ 67 w 85"/>
              <a:gd name="T15" fmla="*/ 343 h 418"/>
              <a:gd name="T16" fmla="*/ 67 w 85"/>
              <a:gd name="T17" fmla="*/ 343 h 418"/>
              <a:gd name="T18" fmla="*/ 67 w 85"/>
              <a:gd name="T19" fmla="*/ 343 h 418"/>
              <a:gd name="T20" fmla="*/ 67 w 85"/>
              <a:gd name="T21" fmla="*/ 343 h 418"/>
              <a:gd name="T22" fmla="*/ 67 w 85"/>
              <a:gd name="T23" fmla="*/ 343 h 418"/>
              <a:gd name="T24" fmla="*/ 67 w 85"/>
              <a:gd name="T25" fmla="*/ 343 h 418"/>
              <a:gd name="T26" fmla="*/ 67 w 85"/>
              <a:gd name="T27" fmla="*/ 343 h 418"/>
              <a:gd name="T28" fmla="*/ 66 w 85"/>
              <a:gd name="T29" fmla="*/ 380 h 418"/>
              <a:gd name="T30" fmla="*/ 66 w 85"/>
              <a:gd name="T31" fmla="*/ 380 h 418"/>
              <a:gd name="T32" fmla="*/ 66 w 85"/>
              <a:gd name="T33" fmla="*/ 383 h 418"/>
              <a:gd name="T34" fmla="*/ 45 w 85"/>
              <a:gd name="T35" fmla="*/ 378 h 418"/>
              <a:gd name="T36" fmla="*/ 12 w 85"/>
              <a:gd name="T37" fmla="*/ 369 h 418"/>
              <a:gd name="T38" fmla="*/ 12 w 85"/>
              <a:gd name="T39" fmla="*/ 332 h 418"/>
              <a:gd name="T40" fmla="*/ 19 w 85"/>
              <a:gd name="T41" fmla="*/ 334 h 418"/>
              <a:gd name="T42" fmla="*/ 31 w 85"/>
              <a:gd name="T43" fmla="*/ 336 h 418"/>
              <a:gd name="T44" fmla="*/ 31 w 85"/>
              <a:gd name="T45" fmla="*/ 371 h 418"/>
              <a:gd name="T46" fmla="*/ 31 w 85"/>
              <a:gd name="T47" fmla="*/ 371 h 418"/>
              <a:gd name="T48" fmla="*/ 31 w 85"/>
              <a:gd name="T49" fmla="*/ 374 h 418"/>
              <a:gd name="T50" fmla="*/ 12 w 85"/>
              <a:gd name="T51" fmla="*/ 369 h 418"/>
              <a:gd name="T52" fmla="*/ 85 w 85"/>
              <a:gd name="T53" fmla="*/ 0 h 418"/>
              <a:gd name="T54" fmla="*/ 73 w 85"/>
              <a:gd name="T55" fmla="*/ 11 h 418"/>
              <a:gd name="T56" fmla="*/ 8 w 85"/>
              <a:gd name="T57" fmla="*/ 27 h 418"/>
              <a:gd name="T58" fmla="*/ 0 w 85"/>
              <a:gd name="T59" fmla="*/ 395 h 418"/>
              <a:gd name="T60" fmla="*/ 78 w 85"/>
              <a:gd name="T61" fmla="*/ 418 h 418"/>
              <a:gd name="T62" fmla="*/ 79 w 85"/>
              <a:gd name="T63" fmla="*/ 336 h 418"/>
              <a:gd name="T64" fmla="*/ 74 w 85"/>
              <a:gd name="T65" fmla="*/ 330 h 418"/>
              <a:gd name="T66" fmla="*/ 80 w 85"/>
              <a:gd name="T67" fmla="*/ 331 h 418"/>
              <a:gd name="T68" fmla="*/ 85 w 85"/>
              <a:gd name="T69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418">
                <a:moveTo>
                  <a:pt x="45" y="378"/>
                </a:moveTo>
                <a:cubicBezTo>
                  <a:pt x="45" y="378"/>
                  <a:pt x="45" y="378"/>
                  <a:pt x="45" y="378"/>
                </a:cubicBezTo>
                <a:cubicBezTo>
                  <a:pt x="46" y="339"/>
                  <a:pt x="46" y="339"/>
                  <a:pt x="46" y="339"/>
                </a:cubicBezTo>
                <a:cubicBezTo>
                  <a:pt x="48" y="339"/>
                  <a:pt x="51" y="340"/>
                  <a:pt x="53" y="340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60" y="342"/>
                  <a:pt x="60" y="342"/>
                  <a:pt x="60" y="342"/>
                </a:cubicBezTo>
                <a:cubicBezTo>
                  <a:pt x="64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7" y="343"/>
                  <a:pt x="67" y="343"/>
                  <a:pt x="67" y="343"/>
                </a:cubicBezTo>
                <a:cubicBezTo>
                  <a:pt x="66" y="380"/>
                  <a:pt x="66" y="380"/>
                  <a:pt x="66" y="380"/>
                </a:cubicBezTo>
                <a:cubicBezTo>
                  <a:pt x="66" y="380"/>
                  <a:pt x="66" y="380"/>
                  <a:pt x="66" y="380"/>
                </a:cubicBezTo>
                <a:cubicBezTo>
                  <a:pt x="66" y="383"/>
                  <a:pt x="66" y="383"/>
                  <a:pt x="66" y="383"/>
                </a:cubicBezTo>
                <a:cubicBezTo>
                  <a:pt x="45" y="378"/>
                  <a:pt x="45" y="378"/>
                  <a:pt x="45" y="378"/>
                </a:cubicBezTo>
                <a:moveTo>
                  <a:pt x="12" y="369"/>
                </a:moveTo>
                <a:cubicBezTo>
                  <a:pt x="12" y="332"/>
                  <a:pt x="12" y="332"/>
                  <a:pt x="12" y="332"/>
                </a:cubicBezTo>
                <a:cubicBezTo>
                  <a:pt x="19" y="334"/>
                  <a:pt x="19" y="334"/>
                  <a:pt x="19" y="334"/>
                </a:cubicBezTo>
                <a:cubicBezTo>
                  <a:pt x="31" y="336"/>
                  <a:pt x="31" y="336"/>
                  <a:pt x="31" y="336"/>
                </a:cubicBezTo>
                <a:cubicBezTo>
                  <a:pt x="31" y="371"/>
                  <a:pt x="31" y="371"/>
                  <a:pt x="31" y="371"/>
                </a:cubicBezTo>
                <a:cubicBezTo>
                  <a:pt x="31" y="371"/>
                  <a:pt x="31" y="371"/>
                  <a:pt x="31" y="371"/>
                </a:cubicBezTo>
                <a:cubicBezTo>
                  <a:pt x="31" y="374"/>
                  <a:pt x="31" y="374"/>
                  <a:pt x="31" y="374"/>
                </a:cubicBezTo>
                <a:cubicBezTo>
                  <a:pt x="12" y="369"/>
                  <a:pt x="12" y="369"/>
                  <a:pt x="12" y="369"/>
                </a:cubicBezTo>
                <a:moveTo>
                  <a:pt x="85" y="0"/>
                </a:moveTo>
                <a:cubicBezTo>
                  <a:pt x="73" y="11"/>
                  <a:pt x="73" y="11"/>
                  <a:pt x="73" y="11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395"/>
                  <a:pt x="0" y="395"/>
                  <a:pt x="0" y="395"/>
                </a:cubicBezTo>
                <a:cubicBezTo>
                  <a:pt x="78" y="418"/>
                  <a:pt x="78" y="418"/>
                  <a:pt x="78" y="418"/>
                </a:cubicBezTo>
                <a:cubicBezTo>
                  <a:pt x="79" y="336"/>
                  <a:pt x="79" y="336"/>
                  <a:pt x="79" y="336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80" y="331"/>
                  <a:pt x="80" y="331"/>
                  <a:pt x="80" y="331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4255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Freeform 76"/>
          <p:cNvSpPr>
            <a:spLocks/>
          </p:cNvSpPr>
          <p:nvPr/>
        </p:nvSpPr>
        <p:spPr bwMode="auto">
          <a:xfrm>
            <a:off x="5612050" y="2382888"/>
            <a:ext cx="575377" cy="778234"/>
          </a:xfrm>
          <a:custGeom>
            <a:avLst/>
            <a:gdLst>
              <a:gd name="T0" fmla="*/ 468 w 468"/>
              <a:gd name="T1" fmla="*/ 600 h 633"/>
              <a:gd name="T2" fmla="*/ 297 w 468"/>
              <a:gd name="T3" fmla="*/ 633 h 633"/>
              <a:gd name="T4" fmla="*/ 297 w 468"/>
              <a:gd name="T5" fmla="*/ 463 h 633"/>
              <a:gd name="T6" fmla="*/ 0 w 468"/>
              <a:gd name="T7" fmla="*/ 44 h 633"/>
              <a:gd name="T8" fmla="*/ 49 w 468"/>
              <a:gd name="T9" fmla="*/ 0 h 633"/>
              <a:gd name="T10" fmla="*/ 468 w 468"/>
              <a:gd name="T11" fmla="*/ 60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" h="633">
                <a:moveTo>
                  <a:pt x="468" y="600"/>
                </a:moveTo>
                <a:lnTo>
                  <a:pt x="297" y="633"/>
                </a:lnTo>
                <a:lnTo>
                  <a:pt x="297" y="463"/>
                </a:lnTo>
                <a:lnTo>
                  <a:pt x="0" y="44"/>
                </a:lnTo>
                <a:lnTo>
                  <a:pt x="49" y="0"/>
                </a:lnTo>
                <a:lnTo>
                  <a:pt x="468" y="600"/>
                </a:lnTo>
                <a:close/>
              </a:path>
            </a:pathLst>
          </a:custGeom>
          <a:solidFill>
            <a:srgbClr val="3740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Freeform 77"/>
          <p:cNvSpPr>
            <a:spLocks/>
          </p:cNvSpPr>
          <p:nvPr/>
        </p:nvSpPr>
        <p:spPr bwMode="auto">
          <a:xfrm>
            <a:off x="5612050" y="2382888"/>
            <a:ext cx="575377" cy="778234"/>
          </a:xfrm>
          <a:custGeom>
            <a:avLst/>
            <a:gdLst>
              <a:gd name="T0" fmla="*/ 468 w 468"/>
              <a:gd name="T1" fmla="*/ 600 h 633"/>
              <a:gd name="T2" fmla="*/ 297 w 468"/>
              <a:gd name="T3" fmla="*/ 633 h 633"/>
              <a:gd name="T4" fmla="*/ 297 w 468"/>
              <a:gd name="T5" fmla="*/ 463 h 633"/>
              <a:gd name="T6" fmla="*/ 0 w 468"/>
              <a:gd name="T7" fmla="*/ 44 h 633"/>
              <a:gd name="T8" fmla="*/ 49 w 468"/>
              <a:gd name="T9" fmla="*/ 0 h 633"/>
              <a:gd name="T10" fmla="*/ 468 w 468"/>
              <a:gd name="T11" fmla="*/ 60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" h="633">
                <a:moveTo>
                  <a:pt x="468" y="600"/>
                </a:moveTo>
                <a:lnTo>
                  <a:pt x="297" y="633"/>
                </a:lnTo>
                <a:lnTo>
                  <a:pt x="297" y="463"/>
                </a:lnTo>
                <a:lnTo>
                  <a:pt x="0" y="44"/>
                </a:lnTo>
                <a:lnTo>
                  <a:pt x="49" y="0"/>
                </a:lnTo>
                <a:lnTo>
                  <a:pt x="468" y="6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Freeform 78"/>
          <p:cNvSpPr>
            <a:spLocks/>
          </p:cNvSpPr>
          <p:nvPr/>
        </p:nvSpPr>
        <p:spPr bwMode="auto">
          <a:xfrm>
            <a:off x="4642025" y="5152811"/>
            <a:ext cx="47948" cy="249576"/>
          </a:xfrm>
          <a:custGeom>
            <a:avLst/>
            <a:gdLst>
              <a:gd name="T0" fmla="*/ 0 w 39"/>
              <a:gd name="T1" fmla="*/ 0 h 203"/>
              <a:gd name="T2" fmla="*/ 39 w 39"/>
              <a:gd name="T3" fmla="*/ 11 h 203"/>
              <a:gd name="T4" fmla="*/ 39 w 39"/>
              <a:gd name="T5" fmla="*/ 198 h 203"/>
              <a:gd name="T6" fmla="*/ 0 w 39"/>
              <a:gd name="T7" fmla="*/ 203 h 203"/>
              <a:gd name="T8" fmla="*/ 0 w 39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203">
                <a:moveTo>
                  <a:pt x="0" y="0"/>
                </a:moveTo>
                <a:lnTo>
                  <a:pt x="39" y="11"/>
                </a:lnTo>
                <a:lnTo>
                  <a:pt x="39" y="198"/>
                </a:lnTo>
                <a:lnTo>
                  <a:pt x="0" y="2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Freeform 79"/>
          <p:cNvSpPr>
            <a:spLocks/>
          </p:cNvSpPr>
          <p:nvPr/>
        </p:nvSpPr>
        <p:spPr bwMode="auto">
          <a:xfrm>
            <a:off x="4642025" y="5152811"/>
            <a:ext cx="47948" cy="249576"/>
          </a:xfrm>
          <a:custGeom>
            <a:avLst/>
            <a:gdLst>
              <a:gd name="T0" fmla="*/ 0 w 39"/>
              <a:gd name="T1" fmla="*/ 0 h 203"/>
              <a:gd name="T2" fmla="*/ 39 w 39"/>
              <a:gd name="T3" fmla="*/ 11 h 203"/>
              <a:gd name="T4" fmla="*/ 39 w 39"/>
              <a:gd name="T5" fmla="*/ 198 h 203"/>
              <a:gd name="T6" fmla="*/ 0 w 39"/>
              <a:gd name="T7" fmla="*/ 203 h 203"/>
              <a:gd name="T8" fmla="*/ 0 w 39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203">
                <a:moveTo>
                  <a:pt x="0" y="0"/>
                </a:moveTo>
                <a:lnTo>
                  <a:pt x="39" y="11"/>
                </a:lnTo>
                <a:lnTo>
                  <a:pt x="39" y="198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Freeform 80"/>
          <p:cNvSpPr>
            <a:spLocks/>
          </p:cNvSpPr>
          <p:nvPr/>
        </p:nvSpPr>
        <p:spPr bwMode="auto">
          <a:xfrm>
            <a:off x="4913730" y="5206907"/>
            <a:ext cx="100814" cy="270476"/>
          </a:xfrm>
          <a:custGeom>
            <a:avLst/>
            <a:gdLst>
              <a:gd name="T0" fmla="*/ 5 w 82"/>
              <a:gd name="T1" fmla="*/ 0 h 220"/>
              <a:gd name="T2" fmla="*/ 82 w 82"/>
              <a:gd name="T3" fmla="*/ 16 h 220"/>
              <a:gd name="T4" fmla="*/ 77 w 82"/>
              <a:gd name="T5" fmla="*/ 220 h 220"/>
              <a:gd name="T6" fmla="*/ 77 w 82"/>
              <a:gd name="T7" fmla="*/ 220 h 220"/>
              <a:gd name="T8" fmla="*/ 0 w 82"/>
              <a:gd name="T9" fmla="*/ 203 h 220"/>
              <a:gd name="T10" fmla="*/ 5 w 82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220">
                <a:moveTo>
                  <a:pt x="5" y="0"/>
                </a:moveTo>
                <a:lnTo>
                  <a:pt x="82" y="16"/>
                </a:lnTo>
                <a:lnTo>
                  <a:pt x="77" y="220"/>
                </a:lnTo>
                <a:lnTo>
                  <a:pt x="77" y="220"/>
                </a:lnTo>
                <a:lnTo>
                  <a:pt x="0" y="203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Freeform 81"/>
          <p:cNvSpPr>
            <a:spLocks/>
          </p:cNvSpPr>
          <p:nvPr/>
        </p:nvSpPr>
        <p:spPr bwMode="auto">
          <a:xfrm>
            <a:off x="4913730" y="5206907"/>
            <a:ext cx="100814" cy="270476"/>
          </a:xfrm>
          <a:custGeom>
            <a:avLst/>
            <a:gdLst>
              <a:gd name="T0" fmla="*/ 5 w 82"/>
              <a:gd name="T1" fmla="*/ 0 h 220"/>
              <a:gd name="T2" fmla="*/ 82 w 82"/>
              <a:gd name="T3" fmla="*/ 16 h 220"/>
              <a:gd name="T4" fmla="*/ 77 w 82"/>
              <a:gd name="T5" fmla="*/ 220 h 220"/>
              <a:gd name="T6" fmla="*/ 77 w 82"/>
              <a:gd name="T7" fmla="*/ 220 h 220"/>
              <a:gd name="T8" fmla="*/ 0 w 82"/>
              <a:gd name="T9" fmla="*/ 203 h 220"/>
              <a:gd name="T10" fmla="*/ 5 w 82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220">
                <a:moveTo>
                  <a:pt x="5" y="0"/>
                </a:moveTo>
                <a:lnTo>
                  <a:pt x="82" y="16"/>
                </a:lnTo>
                <a:lnTo>
                  <a:pt x="77" y="220"/>
                </a:lnTo>
                <a:lnTo>
                  <a:pt x="77" y="220"/>
                </a:lnTo>
                <a:lnTo>
                  <a:pt x="0" y="20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Freeform 82"/>
          <p:cNvSpPr>
            <a:spLocks/>
          </p:cNvSpPr>
          <p:nvPr/>
        </p:nvSpPr>
        <p:spPr bwMode="auto">
          <a:xfrm>
            <a:off x="4913730" y="5206907"/>
            <a:ext cx="100814" cy="270476"/>
          </a:xfrm>
          <a:custGeom>
            <a:avLst/>
            <a:gdLst>
              <a:gd name="T0" fmla="*/ 5 w 82"/>
              <a:gd name="T1" fmla="*/ 0 h 220"/>
              <a:gd name="T2" fmla="*/ 0 w 82"/>
              <a:gd name="T3" fmla="*/ 203 h 220"/>
              <a:gd name="T4" fmla="*/ 77 w 82"/>
              <a:gd name="T5" fmla="*/ 220 h 220"/>
              <a:gd name="T6" fmla="*/ 77 w 82"/>
              <a:gd name="T7" fmla="*/ 220 h 220"/>
              <a:gd name="T8" fmla="*/ 82 w 82"/>
              <a:gd name="T9" fmla="*/ 16 h 220"/>
              <a:gd name="T10" fmla="*/ 5 w 82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220">
                <a:moveTo>
                  <a:pt x="5" y="0"/>
                </a:moveTo>
                <a:lnTo>
                  <a:pt x="0" y="203"/>
                </a:lnTo>
                <a:lnTo>
                  <a:pt x="77" y="220"/>
                </a:lnTo>
                <a:lnTo>
                  <a:pt x="77" y="220"/>
                </a:lnTo>
                <a:lnTo>
                  <a:pt x="82" y="16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Freeform 83"/>
          <p:cNvSpPr>
            <a:spLocks/>
          </p:cNvSpPr>
          <p:nvPr/>
        </p:nvSpPr>
        <p:spPr bwMode="auto">
          <a:xfrm>
            <a:off x="4913730" y="5206907"/>
            <a:ext cx="100814" cy="270476"/>
          </a:xfrm>
          <a:custGeom>
            <a:avLst/>
            <a:gdLst>
              <a:gd name="T0" fmla="*/ 5 w 82"/>
              <a:gd name="T1" fmla="*/ 0 h 220"/>
              <a:gd name="T2" fmla="*/ 0 w 82"/>
              <a:gd name="T3" fmla="*/ 203 h 220"/>
              <a:gd name="T4" fmla="*/ 77 w 82"/>
              <a:gd name="T5" fmla="*/ 220 h 220"/>
              <a:gd name="T6" fmla="*/ 77 w 82"/>
              <a:gd name="T7" fmla="*/ 220 h 220"/>
              <a:gd name="T8" fmla="*/ 82 w 82"/>
              <a:gd name="T9" fmla="*/ 16 h 220"/>
              <a:gd name="T10" fmla="*/ 5 w 82"/>
              <a:gd name="T11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220">
                <a:moveTo>
                  <a:pt x="5" y="0"/>
                </a:moveTo>
                <a:lnTo>
                  <a:pt x="0" y="203"/>
                </a:lnTo>
                <a:lnTo>
                  <a:pt x="77" y="220"/>
                </a:lnTo>
                <a:lnTo>
                  <a:pt x="77" y="220"/>
                </a:lnTo>
                <a:lnTo>
                  <a:pt x="82" y="1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Freeform 84"/>
          <p:cNvSpPr>
            <a:spLocks/>
          </p:cNvSpPr>
          <p:nvPr/>
        </p:nvSpPr>
        <p:spPr bwMode="auto">
          <a:xfrm>
            <a:off x="5089540" y="2416083"/>
            <a:ext cx="887654" cy="3318252"/>
          </a:xfrm>
          <a:custGeom>
            <a:avLst/>
            <a:gdLst>
              <a:gd name="T0" fmla="*/ 77 w 131"/>
              <a:gd name="T1" fmla="*/ 3 h 490"/>
              <a:gd name="T2" fmla="*/ 7 w 131"/>
              <a:gd name="T3" fmla="*/ 72 h 490"/>
              <a:gd name="T4" fmla="*/ 0 w 131"/>
              <a:gd name="T5" fmla="*/ 490 h 490"/>
              <a:gd name="T6" fmla="*/ 50 w 131"/>
              <a:gd name="T7" fmla="*/ 482 h 490"/>
              <a:gd name="T8" fmla="*/ 50 w 131"/>
              <a:gd name="T9" fmla="*/ 480 h 490"/>
              <a:gd name="T10" fmla="*/ 80 w 131"/>
              <a:gd name="T11" fmla="*/ 476 h 490"/>
              <a:gd name="T12" fmla="*/ 81 w 131"/>
              <a:gd name="T13" fmla="*/ 419 h 490"/>
              <a:gd name="T14" fmla="*/ 85 w 131"/>
              <a:gd name="T15" fmla="*/ 418 h 490"/>
              <a:gd name="T16" fmla="*/ 85 w 131"/>
              <a:gd name="T17" fmla="*/ 477 h 490"/>
              <a:gd name="T18" fmla="*/ 129 w 131"/>
              <a:gd name="T19" fmla="*/ 469 h 490"/>
              <a:gd name="T20" fmla="*/ 131 w 131"/>
              <a:gd name="T21" fmla="*/ 110 h 490"/>
              <a:gd name="T22" fmla="*/ 131 w 131"/>
              <a:gd name="T23" fmla="*/ 79 h 490"/>
              <a:gd name="T24" fmla="*/ 77 w 131"/>
              <a:gd name="T25" fmla="*/ 3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490">
                <a:moveTo>
                  <a:pt x="77" y="3"/>
                </a:moveTo>
                <a:cubicBezTo>
                  <a:pt x="7" y="72"/>
                  <a:pt x="7" y="72"/>
                  <a:pt x="7" y="72"/>
                </a:cubicBezTo>
                <a:cubicBezTo>
                  <a:pt x="0" y="490"/>
                  <a:pt x="0" y="490"/>
                  <a:pt x="0" y="490"/>
                </a:cubicBezTo>
                <a:cubicBezTo>
                  <a:pt x="50" y="482"/>
                  <a:pt x="50" y="482"/>
                  <a:pt x="50" y="482"/>
                </a:cubicBezTo>
                <a:cubicBezTo>
                  <a:pt x="50" y="480"/>
                  <a:pt x="50" y="480"/>
                  <a:pt x="50" y="480"/>
                </a:cubicBezTo>
                <a:cubicBezTo>
                  <a:pt x="80" y="476"/>
                  <a:pt x="80" y="476"/>
                  <a:pt x="80" y="476"/>
                </a:cubicBezTo>
                <a:cubicBezTo>
                  <a:pt x="81" y="419"/>
                  <a:pt x="81" y="419"/>
                  <a:pt x="81" y="419"/>
                </a:cubicBezTo>
                <a:cubicBezTo>
                  <a:pt x="85" y="418"/>
                  <a:pt x="85" y="418"/>
                  <a:pt x="85" y="418"/>
                </a:cubicBezTo>
                <a:cubicBezTo>
                  <a:pt x="85" y="477"/>
                  <a:pt x="85" y="477"/>
                  <a:pt x="85" y="477"/>
                </a:cubicBezTo>
                <a:cubicBezTo>
                  <a:pt x="129" y="469"/>
                  <a:pt x="129" y="469"/>
                  <a:pt x="129" y="469"/>
                </a:cubicBezTo>
                <a:cubicBezTo>
                  <a:pt x="130" y="303"/>
                  <a:pt x="129" y="382"/>
                  <a:pt x="131" y="110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75" y="0"/>
                  <a:pt x="83" y="11"/>
                  <a:pt x="77" y="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Freeform 85"/>
          <p:cNvSpPr>
            <a:spLocks noEditPoints="1"/>
          </p:cNvSpPr>
          <p:nvPr/>
        </p:nvSpPr>
        <p:spPr bwMode="auto">
          <a:xfrm>
            <a:off x="5089540" y="2416083"/>
            <a:ext cx="887654" cy="3318252"/>
          </a:xfrm>
          <a:custGeom>
            <a:avLst/>
            <a:gdLst>
              <a:gd name="T0" fmla="*/ 59 w 131"/>
              <a:gd name="T1" fmla="*/ 445 h 490"/>
              <a:gd name="T2" fmla="*/ 59 w 131"/>
              <a:gd name="T3" fmla="*/ 479 h 490"/>
              <a:gd name="T4" fmla="*/ 59 w 131"/>
              <a:gd name="T5" fmla="*/ 445 h 490"/>
              <a:gd name="T6" fmla="*/ 108 w 131"/>
              <a:gd name="T7" fmla="*/ 444 h 490"/>
              <a:gd name="T8" fmla="*/ 108 w 131"/>
              <a:gd name="T9" fmla="*/ 473 h 490"/>
              <a:gd name="T10" fmla="*/ 116 w 131"/>
              <a:gd name="T11" fmla="*/ 472 h 490"/>
              <a:gd name="T12" fmla="*/ 116 w 131"/>
              <a:gd name="T13" fmla="*/ 445 h 490"/>
              <a:gd name="T14" fmla="*/ 108 w 131"/>
              <a:gd name="T15" fmla="*/ 444 h 490"/>
              <a:gd name="T16" fmla="*/ 87 w 131"/>
              <a:gd name="T17" fmla="*/ 439 h 490"/>
              <a:gd name="T18" fmla="*/ 87 w 131"/>
              <a:gd name="T19" fmla="*/ 476 h 490"/>
              <a:gd name="T20" fmla="*/ 87 w 131"/>
              <a:gd name="T21" fmla="*/ 476 h 490"/>
              <a:gd name="T22" fmla="*/ 87 w 131"/>
              <a:gd name="T23" fmla="*/ 468 h 490"/>
              <a:gd name="T24" fmla="*/ 87 w 131"/>
              <a:gd name="T25" fmla="*/ 439 h 490"/>
              <a:gd name="T26" fmla="*/ 59 w 131"/>
              <a:gd name="T27" fmla="*/ 434 h 490"/>
              <a:gd name="T28" fmla="*/ 59 w 131"/>
              <a:gd name="T29" fmla="*/ 434 h 490"/>
              <a:gd name="T30" fmla="*/ 59 w 131"/>
              <a:gd name="T31" fmla="*/ 434 h 490"/>
              <a:gd name="T32" fmla="*/ 1 w 131"/>
              <a:gd name="T33" fmla="*/ 408 h 490"/>
              <a:gd name="T34" fmla="*/ 0 w 131"/>
              <a:gd name="T35" fmla="*/ 490 h 490"/>
              <a:gd name="T36" fmla="*/ 44 w 131"/>
              <a:gd name="T37" fmla="*/ 483 h 490"/>
              <a:gd name="T38" fmla="*/ 45 w 131"/>
              <a:gd name="T39" fmla="*/ 422 h 490"/>
              <a:gd name="T40" fmla="*/ 8 w 131"/>
              <a:gd name="T41" fmla="*/ 415 h 490"/>
              <a:gd name="T42" fmla="*/ 1 w 131"/>
              <a:gd name="T43" fmla="*/ 408 h 490"/>
              <a:gd name="T44" fmla="*/ 77 w 131"/>
              <a:gd name="T45" fmla="*/ 3 h 490"/>
              <a:gd name="T46" fmla="*/ 7 w 131"/>
              <a:gd name="T47" fmla="*/ 72 h 490"/>
              <a:gd name="T48" fmla="*/ 2 w 131"/>
              <a:gd name="T49" fmla="*/ 403 h 490"/>
              <a:gd name="T50" fmla="*/ 129 w 131"/>
              <a:gd name="T51" fmla="*/ 426 h 490"/>
              <a:gd name="T52" fmla="*/ 131 w 131"/>
              <a:gd name="T53" fmla="*/ 110 h 490"/>
              <a:gd name="T54" fmla="*/ 131 w 131"/>
              <a:gd name="T55" fmla="*/ 79 h 490"/>
              <a:gd name="T56" fmla="*/ 77 w 131"/>
              <a:gd name="T57" fmla="*/ 3 h 490"/>
              <a:gd name="T58" fmla="*/ 77 w 131"/>
              <a:gd name="T59" fmla="*/ 3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1" h="490">
                <a:moveTo>
                  <a:pt x="59" y="445"/>
                </a:moveTo>
                <a:cubicBezTo>
                  <a:pt x="59" y="457"/>
                  <a:pt x="59" y="476"/>
                  <a:pt x="59" y="479"/>
                </a:cubicBezTo>
                <a:cubicBezTo>
                  <a:pt x="59" y="477"/>
                  <a:pt x="59" y="458"/>
                  <a:pt x="59" y="445"/>
                </a:cubicBezTo>
                <a:moveTo>
                  <a:pt x="108" y="444"/>
                </a:moveTo>
                <a:cubicBezTo>
                  <a:pt x="108" y="473"/>
                  <a:pt x="108" y="473"/>
                  <a:pt x="108" y="473"/>
                </a:cubicBezTo>
                <a:cubicBezTo>
                  <a:pt x="116" y="472"/>
                  <a:pt x="116" y="472"/>
                  <a:pt x="116" y="472"/>
                </a:cubicBezTo>
                <a:cubicBezTo>
                  <a:pt x="116" y="445"/>
                  <a:pt x="116" y="445"/>
                  <a:pt x="116" y="445"/>
                </a:cubicBezTo>
                <a:cubicBezTo>
                  <a:pt x="108" y="444"/>
                  <a:pt x="108" y="444"/>
                  <a:pt x="108" y="444"/>
                </a:cubicBezTo>
                <a:moveTo>
                  <a:pt x="87" y="439"/>
                </a:moveTo>
                <a:cubicBezTo>
                  <a:pt x="87" y="476"/>
                  <a:pt x="87" y="476"/>
                  <a:pt x="87" y="476"/>
                </a:cubicBezTo>
                <a:cubicBezTo>
                  <a:pt x="87" y="476"/>
                  <a:pt x="87" y="476"/>
                  <a:pt x="87" y="476"/>
                </a:cubicBezTo>
                <a:cubicBezTo>
                  <a:pt x="87" y="468"/>
                  <a:pt x="87" y="468"/>
                  <a:pt x="87" y="468"/>
                </a:cubicBezTo>
                <a:cubicBezTo>
                  <a:pt x="87" y="439"/>
                  <a:pt x="87" y="439"/>
                  <a:pt x="87" y="439"/>
                </a:cubicBezTo>
                <a:moveTo>
                  <a:pt x="59" y="434"/>
                </a:moveTo>
                <a:cubicBezTo>
                  <a:pt x="59" y="434"/>
                  <a:pt x="59" y="434"/>
                  <a:pt x="59" y="434"/>
                </a:cubicBezTo>
                <a:cubicBezTo>
                  <a:pt x="59" y="434"/>
                  <a:pt x="59" y="434"/>
                  <a:pt x="59" y="434"/>
                </a:cubicBezTo>
                <a:moveTo>
                  <a:pt x="1" y="408"/>
                </a:moveTo>
                <a:cubicBezTo>
                  <a:pt x="0" y="490"/>
                  <a:pt x="0" y="490"/>
                  <a:pt x="0" y="490"/>
                </a:cubicBezTo>
                <a:cubicBezTo>
                  <a:pt x="44" y="483"/>
                  <a:pt x="44" y="483"/>
                  <a:pt x="44" y="483"/>
                </a:cubicBezTo>
                <a:cubicBezTo>
                  <a:pt x="45" y="422"/>
                  <a:pt x="45" y="422"/>
                  <a:pt x="45" y="422"/>
                </a:cubicBezTo>
                <a:cubicBezTo>
                  <a:pt x="8" y="415"/>
                  <a:pt x="8" y="415"/>
                  <a:pt x="8" y="415"/>
                </a:cubicBezTo>
                <a:cubicBezTo>
                  <a:pt x="1" y="408"/>
                  <a:pt x="1" y="408"/>
                  <a:pt x="1" y="408"/>
                </a:cubicBezTo>
                <a:moveTo>
                  <a:pt x="77" y="3"/>
                </a:moveTo>
                <a:cubicBezTo>
                  <a:pt x="7" y="72"/>
                  <a:pt x="7" y="72"/>
                  <a:pt x="7" y="72"/>
                </a:cubicBezTo>
                <a:cubicBezTo>
                  <a:pt x="2" y="403"/>
                  <a:pt x="2" y="403"/>
                  <a:pt x="2" y="403"/>
                </a:cubicBezTo>
                <a:cubicBezTo>
                  <a:pt x="129" y="426"/>
                  <a:pt x="129" y="426"/>
                  <a:pt x="129" y="426"/>
                </a:cubicBezTo>
                <a:cubicBezTo>
                  <a:pt x="130" y="315"/>
                  <a:pt x="130" y="355"/>
                  <a:pt x="131" y="110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75" y="0"/>
                  <a:pt x="83" y="11"/>
                  <a:pt x="77" y="3"/>
                </a:cubicBezTo>
                <a:cubicBezTo>
                  <a:pt x="77" y="3"/>
                  <a:pt x="77" y="3"/>
                  <a:pt x="77" y="3"/>
                </a:cubicBezTo>
              </a:path>
            </a:pathLst>
          </a:custGeom>
          <a:solidFill>
            <a:srgbClr val="78898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Freeform 88"/>
          <p:cNvSpPr>
            <a:spLocks/>
          </p:cNvSpPr>
          <p:nvPr/>
        </p:nvSpPr>
        <p:spPr bwMode="auto">
          <a:xfrm>
            <a:off x="4689972" y="5166335"/>
            <a:ext cx="81143" cy="249576"/>
          </a:xfrm>
          <a:custGeom>
            <a:avLst/>
            <a:gdLst>
              <a:gd name="T0" fmla="*/ 66 w 66"/>
              <a:gd name="T1" fmla="*/ 11 h 203"/>
              <a:gd name="T2" fmla="*/ 0 w 66"/>
              <a:gd name="T3" fmla="*/ 0 h 203"/>
              <a:gd name="T4" fmla="*/ 0 w 66"/>
              <a:gd name="T5" fmla="*/ 187 h 203"/>
              <a:gd name="T6" fmla="*/ 66 w 66"/>
              <a:gd name="T7" fmla="*/ 203 h 203"/>
              <a:gd name="T8" fmla="*/ 66 w 66"/>
              <a:gd name="T9" fmla="*/ 1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203">
                <a:moveTo>
                  <a:pt x="66" y="11"/>
                </a:moveTo>
                <a:lnTo>
                  <a:pt x="0" y="0"/>
                </a:lnTo>
                <a:lnTo>
                  <a:pt x="0" y="187"/>
                </a:lnTo>
                <a:lnTo>
                  <a:pt x="66" y="203"/>
                </a:lnTo>
                <a:lnTo>
                  <a:pt x="6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Freeform 89"/>
          <p:cNvSpPr>
            <a:spLocks/>
          </p:cNvSpPr>
          <p:nvPr/>
        </p:nvSpPr>
        <p:spPr bwMode="auto">
          <a:xfrm>
            <a:off x="4689972" y="5166335"/>
            <a:ext cx="81143" cy="249576"/>
          </a:xfrm>
          <a:custGeom>
            <a:avLst/>
            <a:gdLst>
              <a:gd name="T0" fmla="*/ 66 w 66"/>
              <a:gd name="T1" fmla="*/ 11 h 203"/>
              <a:gd name="T2" fmla="*/ 0 w 66"/>
              <a:gd name="T3" fmla="*/ 0 h 203"/>
              <a:gd name="T4" fmla="*/ 0 w 66"/>
              <a:gd name="T5" fmla="*/ 187 h 203"/>
              <a:gd name="T6" fmla="*/ 66 w 66"/>
              <a:gd name="T7" fmla="*/ 203 h 203"/>
              <a:gd name="T8" fmla="*/ 66 w 66"/>
              <a:gd name="T9" fmla="*/ 1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203">
                <a:moveTo>
                  <a:pt x="66" y="11"/>
                </a:moveTo>
                <a:lnTo>
                  <a:pt x="0" y="0"/>
                </a:lnTo>
                <a:lnTo>
                  <a:pt x="0" y="187"/>
                </a:lnTo>
                <a:lnTo>
                  <a:pt x="66" y="203"/>
                </a:lnTo>
                <a:lnTo>
                  <a:pt x="66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Freeform 90"/>
          <p:cNvSpPr>
            <a:spLocks/>
          </p:cNvSpPr>
          <p:nvPr/>
        </p:nvSpPr>
        <p:spPr bwMode="auto">
          <a:xfrm>
            <a:off x="4689972" y="5166335"/>
            <a:ext cx="81143" cy="249576"/>
          </a:xfrm>
          <a:custGeom>
            <a:avLst/>
            <a:gdLst>
              <a:gd name="T0" fmla="*/ 0 w 66"/>
              <a:gd name="T1" fmla="*/ 0 h 203"/>
              <a:gd name="T2" fmla="*/ 0 w 66"/>
              <a:gd name="T3" fmla="*/ 0 h 203"/>
              <a:gd name="T4" fmla="*/ 0 w 66"/>
              <a:gd name="T5" fmla="*/ 187 h 203"/>
              <a:gd name="T6" fmla="*/ 66 w 66"/>
              <a:gd name="T7" fmla="*/ 203 h 203"/>
              <a:gd name="T8" fmla="*/ 66 w 66"/>
              <a:gd name="T9" fmla="*/ 11 h 203"/>
              <a:gd name="T10" fmla="*/ 0 w 66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203">
                <a:moveTo>
                  <a:pt x="0" y="0"/>
                </a:moveTo>
                <a:lnTo>
                  <a:pt x="0" y="0"/>
                </a:lnTo>
                <a:lnTo>
                  <a:pt x="0" y="187"/>
                </a:lnTo>
                <a:lnTo>
                  <a:pt x="66" y="203"/>
                </a:lnTo>
                <a:lnTo>
                  <a:pt x="6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Freeform 91"/>
          <p:cNvSpPr>
            <a:spLocks/>
          </p:cNvSpPr>
          <p:nvPr/>
        </p:nvSpPr>
        <p:spPr bwMode="auto">
          <a:xfrm>
            <a:off x="4689972" y="5166335"/>
            <a:ext cx="81143" cy="249576"/>
          </a:xfrm>
          <a:custGeom>
            <a:avLst/>
            <a:gdLst>
              <a:gd name="T0" fmla="*/ 0 w 66"/>
              <a:gd name="T1" fmla="*/ 0 h 203"/>
              <a:gd name="T2" fmla="*/ 0 w 66"/>
              <a:gd name="T3" fmla="*/ 0 h 203"/>
              <a:gd name="T4" fmla="*/ 0 w 66"/>
              <a:gd name="T5" fmla="*/ 187 h 203"/>
              <a:gd name="T6" fmla="*/ 66 w 66"/>
              <a:gd name="T7" fmla="*/ 203 h 203"/>
              <a:gd name="T8" fmla="*/ 66 w 66"/>
              <a:gd name="T9" fmla="*/ 11 h 203"/>
              <a:gd name="T10" fmla="*/ 0 w 66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203">
                <a:moveTo>
                  <a:pt x="0" y="0"/>
                </a:moveTo>
                <a:lnTo>
                  <a:pt x="0" y="0"/>
                </a:lnTo>
                <a:lnTo>
                  <a:pt x="0" y="187"/>
                </a:lnTo>
                <a:lnTo>
                  <a:pt x="66" y="203"/>
                </a:lnTo>
                <a:lnTo>
                  <a:pt x="66" y="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Freeform 92"/>
          <p:cNvSpPr>
            <a:spLocks noEditPoints="1"/>
          </p:cNvSpPr>
          <p:nvPr/>
        </p:nvSpPr>
        <p:spPr bwMode="auto">
          <a:xfrm>
            <a:off x="4642025" y="5396240"/>
            <a:ext cx="366372" cy="100814"/>
          </a:xfrm>
          <a:custGeom>
            <a:avLst/>
            <a:gdLst>
              <a:gd name="T0" fmla="*/ 39 w 298"/>
              <a:gd name="T1" fmla="*/ 0 h 82"/>
              <a:gd name="T2" fmla="*/ 0 w 298"/>
              <a:gd name="T3" fmla="*/ 5 h 82"/>
              <a:gd name="T4" fmla="*/ 105 w 298"/>
              <a:gd name="T5" fmla="*/ 33 h 82"/>
              <a:gd name="T6" fmla="*/ 105 w 298"/>
              <a:gd name="T7" fmla="*/ 16 h 82"/>
              <a:gd name="T8" fmla="*/ 39 w 298"/>
              <a:gd name="T9" fmla="*/ 0 h 82"/>
              <a:gd name="T10" fmla="*/ 221 w 298"/>
              <a:gd name="T11" fmla="*/ 49 h 82"/>
              <a:gd name="T12" fmla="*/ 182 w 298"/>
              <a:gd name="T13" fmla="*/ 55 h 82"/>
              <a:gd name="T14" fmla="*/ 298 w 298"/>
              <a:gd name="T15" fmla="*/ 82 h 82"/>
              <a:gd name="T16" fmla="*/ 298 w 298"/>
              <a:gd name="T17" fmla="*/ 66 h 82"/>
              <a:gd name="T18" fmla="*/ 298 w 298"/>
              <a:gd name="T19" fmla="*/ 66 h 82"/>
              <a:gd name="T20" fmla="*/ 221 w 298"/>
              <a:gd name="T21" fmla="*/ 4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8" h="82">
                <a:moveTo>
                  <a:pt x="39" y="0"/>
                </a:moveTo>
                <a:lnTo>
                  <a:pt x="0" y="5"/>
                </a:lnTo>
                <a:lnTo>
                  <a:pt x="105" y="33"/>
                </a:lnTo>
                <a:lnTo>
                  <a:pt x="105" y="16"/>
                </a:lnTo>
                <a:lnTo>
                  <a:pt x="39" y="0"/>
                </a:lnTo>
                <a:close/>
                <a:moveTo>
                  <a:pt x="221" y="49"/>
                </a:moveTo>
                <a:lnTo>
                  <a:pt x="182" y="55"/>
                </a:lnTo>
                <a:lnTo>
                  <a:pt x="298" y="82"/>
                </a:lnTo>
                <a:lnTo>
                  <a:pt x="298" y="66"/>
                </a:lnTo>
                <a:lnTo>
                  <a:pt x="298" y="66"/>
                </a:lnTo>
                <a:lnTo>
                  <a:pt x="221" y="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Freeform 93"/>
          <p:cNvSpPr>
            <a:spLocks/>
          </p:cNvSpPr>
          <p:nvPr/>
        </p:nvSpPr>
        <p:spPr bwMode="auto">
          <a:xfrm>
            <a:off x="4865782" y="5199530"/>
            <a:ext cx="54095" cy="264329"/>
          </a:xfrm>
          <a:custGeom>
            <a:avLst/>
            <a:gdLst>
              <a:gd name="T0" fmla="*/ 39 w 44"/>
              <a:gd name="T1" fmla="*/ 209 h 215"/>
              <a:gd name="T2" fmla="*/ 44 w 44"/>
              <a:gd name="T3" fmla="*/ 6 h 215"/>
              <a:gd name="T4" fmla="*/ 6 w 44"/>
              <a:gd name="T5" fmla="*/ 0 h 215"/>
              <a:gd name="T6" fmla="*/ 0 w 44"/>
              <a:gd name="T7" fmla="*/ 215 h 215"/>
              <a:gd name="T8" fmla="*/ 39 w 44"/>
              <a:gd name="T9" fmla="*/ 20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15">
                <a:moveTo>
                  <a:pt x="39" y="209"/>
                </a:moveTo>
                <a:lnTo>
                  <a:pt x="44" y="6"/>
                </a:lnTo>
                <a:lnTo>
                  <a:pt x="6" y="0"/>
                </a:lnTo>
                <a:lnTo>
                  <a:pt x="0" y="215"/>
                </a:lnTo>
                <a:lnTo>
                  <a:pt x="39" y="2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6415290" y="2477882"/>
            <a:ext cx="999116" cy="3290262"/>
            <a:chOff x="5403850" y="989013"/>
            <a:chExt cx="1489076" cy="4903788"/>
          </a:xfrm>
        </p:grpSpPr>
        <p:sp>
          <p:nvSpPr>
            <p:cNvPr id="177" name="Freeform 24"/>
            <p:cNvSpPr>
              <a:spLocks noEditPoints="1"/>
            </p:cNvSpPr>
            <p:nvPr/>
          </p:nvSpPr>
          <p:spPr bwMode="auto">
            <a:xfrm>
              <a:off x="5999163" y="1101725"/>
              <a:ext cx="846138" cy="4735513"/>
            </a:xfrm>
            <a:custGeom>
              <a:avLst/>
              <a:gdLst>
                <a:gd name="T0" fmla="*/ 25 w 533"/>
                <a:gd name="T1" fmla="*/ 224 h 2983"/>
                <a:gd name="T2" fmla="*/ 0 w 533"/>
                <a:gd name="T3" fmla="*/ 56 h 2983"/>
                <a:gd name="T4" fmla="*/ 56 w 533"/>
                <a:gd name="T5" fmla="*/ 0 h 2983"/>
                <a:gd name="T6" fmla="*/ 61 w 533"/>
                <a:gd name="T7" fmla="*/ 26 h 2983"/>
                <a:gd name="T8" fmla="*/ 91 w 533"/>
                <a:gd name="T9" fmla="*/ 234 h 2983"/>
                <a:gd name="T10" fmla="*/ 25 w 533"/>
                <a:gd name="T11" fmla="*/ 224 h 2983"/>
                <a:gd name="T12" fmla="*/ 25 w 533"/>
                <a:gd name="T13" fmla="*/ 224 h 2983"/>
                <a:gd name="T14" fmla="*/ 25 w 533"/>
                <a:gd name="T15" fmla="*/ 224 h 2983"/>
                <a:gd name="T16" fmla="*/ 41 w 533"/>
                <a:gd name="T17" fmla="*/ 335 h 2983"/>
                <a:gd name="T18" fmla="*/ 102 w 533"/>
                <a:gd name="T19" fmla="*/ 279 h 2983"/>
                <a:gd name="T20" fmla="*/ 102 w 533"/>
                <a:gd name="T21" fmla="*/ 284 h 2983"/>
                <a:gd name="T22" fmla="*/ 152 w 533"/>
                <a:gd name="T23" fmla="*/ 584 h 2983"/>
                <a:gd name="T24" fmla="*/ 81 w 533"/>
                <a:gd name="T25" fmla="*/ 579 h 2983"/>
                <a:gd name="T26" fmla="*/ 81 w 533"/>
                <a:gd name="T27" fmla="*/ 579 h 2983"/>
                <a:gd name="T28" fmla="*/ 41 w 533"/>
                <a:gd name="T29" fmla="*/ 335 h 2983"/>
                <a:gd name="T30" fmla="*/ 41 w 533"/>
                <a:gd name="T31" fmla="*/ 335 h 2983"/>
                <a:gd name="T32" fmla="*/ 157 w 533"/>
                <a:gd name="T33" fmla="*/ 634 h 2983"/>
                <a:gd name="T34" fmla="*/ 96 w 533"/>
                <a:gd name="T35" fmla="*/ 680 h 2983"/>
                <a:gd name="T36" fmla="*/ 137 w 533"/>
                <a:gd name="T37" fmla="*/ 939 h 2983"/>
                <a:gd name="T38" fmla="*/ 208 w 533"/>
                <a:gd name="T39" fmla="*/ 949 h 2983"/>
                <a:gd name="T40" fmla="*/ 157 w 533"/>
                <a:gd name="T41" fmla="*/ 634 h 2983"/>
                <a:gd name="T42" fmla="*/ 157 w 533"/>
                <a:gd name="T43" fmla="*/ 634 h 2983"/>
                <a:gd name="T44" fmla="*/ 157 w 533"/>
                <a:gd name="T45" fmla="*/ 634 h 2983"/>
                <a:gd name="T46" fmla="*/ 218 w 533"/>
                <a:gd name="T47" fmla="*/ 994 h 2983"/>
                <a:gd name="T48" fmla="*/ 152 w 533"/>
                <a:gd name="T49" fmla="*/ 1040 h 2983"/>
                <a:gd name="T50" fmla="*/ 198 w 533"/>
                <a:gd name="T51" fmla="*/ 1319 h 2983"/>
                <a:gd name="T52" fmla="*/ 198 w 533"/>
                <a:gd name="T53" fmla="*/ 1319 h 2983"/>
                <a:gd name="T54" fmla="*/ 269 w 533"/>
                <a:gd name="T55" fmla="*/ 1324 h 2983"/>
                <a:gd name="T56" fmla="*/ 218 w 533"/>
                <a:gd name="T57" fmla="*/ 994 h 2983"/>
                <a:gd name="T58" fmla="*/ 218 w 533"/>
                <a:gd name="T59" fmla="*/ 994 h 2983"/>
                <a:gd name="T60" fmla="*/ 279 w 533"/>
                <a:gd name="T61" fmla="*/ 1375 h 2983"/>
                <a:gd name="T62" fmla="*/ 213 w 533"/>
                <a:gd name="T63" fmla="*/ 1415 h 2983"/>
                <a:gd name="T64" fmla="*/ 259 w 533"/>
                <a:gd name="T65" fmla="*/ 1715 h 2983"/>
                <a:gd name="T66" fmla="*/ 259 w 533"/>
                <a:gd name="T67" fmla="*/ 1715 h 2983"/>
                <a:gd name="T68" fmla="*/ 335 w 533"/>
                <a:gd name="T69" fmla="*/ 1715 h 2983"/>
                <a:gd name="T70" fmla="*/ 279 w 533"/>
                <a:gd name="T71" fmla="*/ 1375 h 2983"/>
                <a:gd name="T72" fmla="*/ 279 w 533"/>
                <a:gd name="T73" fmla="*/ 1375 h 2983"/>
                <a:gd name="T74" fmla="*/ 340 w 533"/>
                <a:gd name="T75" fmla="*/ 1765 h 2983"/>
                <a:gd name="T76" fmla="*/ 274 w 533"/>
                <a:gd name="T77" fmla="*/ 1801 h 2983"/>
                <a:gd name="T78" fmla="*/ 325 w 533"/>
                <a:gd name="T79" fmla="*/ 2120 h 2983"/>
                <a:gd name="T80" fmla="*/ 401 w 533"/>
                <a:gd name="T81" fmla="*/ 2120 h 2983"/>
                <a:gd name="T82" fmla="*/ 340 w 533"/>
                <a:gd name="T83" fmla="*/ 1765 h 2983"/>
                <a:gd name="T84" fmla="*/ 340 w 533"/>
                <a:gd name="T85" fmla="*/ 1765 h 2983"/>
                <a:gd name="T86" fmla="*/ 406 w 533"/>
                <a:gd name="T87" fmla="*/ 2176 h 2983"/>
                <a:gd name="T88" fmla="*/ 340 w 533"/>
                <a:gd name="T89" fmla="*/ 2207 h 2983"/>
                <a:gd name="T90" fmla="*/ 365 w 533"/>
                <a:gd name="T91" fmla="*/ 2364 h 2983"/>
                <a:gd name="T92" fmla="*/ 391 w 533"/>
                <a:gd name="T93" fmla="*/ 2546 h 2983"/>
                <a:gd name="T94" fmla="*/ 467 w 533"/>
                <a:gd name="T95" fmla="*/ 2546 h 2983"/>
                <a:gd name="T96" fmla="*/ 406 w 533"/>
                <a:gd name="T97" fmla="*/ 2176 h 2983"/>
                <a:gd name="T98" fmla="*/ 406 w 533"/>
                <a:gd name="T99" fmla="*/ 2176 h 2983"/>
                <a:gd name="T100" fmla="*/ 406 w 533"/>
                <a:gd name="T101" fmla="*/ 2623 h 2983"/>
                <a:gd name="T102" fmla="*/ 477 w 533"/>
                <a:gd name="T103" fmla="*/ 2602 h 2983"/>
                <a:gd name="T104" fmla="*/ 533 w 533"/>
                <a:gd name="T105" fmla="*/ 2962 h 2983"/>
                <a:gd name="T106" fmla="*/ 462 w 533"/>
                <a:gd name="T107" fmla="*/ 2983 h 2983"/>
                <a:gd name="T108" fmla="*/ 406 w 533"/>
                <a:gd name="T109" fmla="*/ 2623 h 2983"/>
                <a:gd name="T110" fmla="*/ 406 w 533"/>
                <a:gd name="T111" fmla="*/ 2623 h 2983"/>
                <a:gd name="T112" fmla="*/ 406 w 533"/>
                <a:gd name="T113" fmla="*/ 2623 h 2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3" h="2983">
                  <a:moveTo>
                    <a:pt x="25" y="224"/>
                  </a:moveTo>
                  <a:lnTo>
                    <a:pt x="0" y="56"/>
                  </a:lnTo>
                  <a:lnTo>
                    <a:pt x="56" y="0"/>
                  </a:lnTo>
                  <a:lnTo>
                    <a:pt x="61" y="26"/>
                  </a:lnTo>
                  <a:lnTo>
                    <a:pt x="91" y="234"/>
                  </a:lnTo>
                  <a:lnTo>
                    <a:pt x="25" y="224"/>
                  </a:lnTo>
                  <a:lnTo>
                    <a:pt x="25" y="224"/>
                  </a:lnTo>
                  <a:lnTo>
                    <a:pt x="25" y="224"/>
                  </a:lnTo>
                  <a:close/>
                  <a:moveTo>
                    <a:pt x="41" y="335"/>
                  </a:moveTo>
                  <a:lnTo>
                    <a:pt x="102" y="279"/>
                  </a:lnTo>
                  <a:lnTo>
                    <a:pt x="102" y="284"/>
                  </a:lnTo>
                  <a:lnTo>
                    <a:pt x="152" y="584"/>
                  </a:lnTo>
                  <a:lnTo>
                    <a:pt x="81" y="579"/>
                  </a:lnTo>
                  <a:lnTo>
                    <a:pt x="81" y="579"/>
                  </a:lnTo>
                  <a:lnTo>
                    <a:pt x="41" y="335"/>
                  </a:lnTo>
                  <a:lnTo>
                    <a:pt x="41" y="335"/>
                  </a:lnTo>
                  <a:close/>
                  <a:moveTo>
                    <a:pt x="157" y="634"/>
                  </a:moveTo>
                  <a:lnTo>
                    <a:pt x="96" y="680"/>
                  </a:lnTo>
                  <a:lnTo>
                    <a:pt x="137" y="939"/>
                  </a:lnTo>
                  <a:lnTo>
                    <a:pt x="208" y="949"/>
                  </a:lnTo>
                  <a:lnTo>
                    <a:pt x="157" y="634"/>
                  </a:lnTo>
                  <a:lnTo>
                    <a:pt x="157" y="634"/>
                  </a:lnTo>
                  <a:lnTo>
                    <a:pt x="157" y="634"/>
                  </a:lnTo>
                  <a:close/>
                  <a:moveTo>
                    <a:pt x="218" y="994"/>
                  </a:moveTo>
                  <a:lnTo>
                    <a:pt x="152" y="1040"/>
                  </a:lnTo>
                  <a:lnTo>
                    <a:pt x="198" y="1319"/>
                  </a:lnTo>
                  <a:lnTo>
                    <a:pt x="198" y="1319"/>
                  </a:lnTo>
                  <a:lnTo>
                    <a:pt x="269" y="1324"/>
                  </a:lnTo>
                  <a:lnTo>
                    <a:pt x="218" y="994"/>
                  </a:lnTo>
                  <a:lnTo>
                    <a:pt x="218" y="994"/>
                  </a:lnTo>
                  <a:close/>
                  <a:moveTo>
                    <a:pt x="279" y="1375"/>
                  </a:moveTo>
                  <a:lnTo>
                    <a:pt x="213" y="1415"/>
                  </a:lnTo>
                  <a:lnTo>
                    <a:pt x="259" y="1715"/>
                  </a:lnTo>
                  <a:lnTo>
                    <a:pt x="259" y="1715"/>
                  </a:lnTo>
                  <a:lnTo>
                    <a:pt x="335" y="1715"/>
                  </a:lnTo>
                  <a:lnTo>
                    <a:pt x="279" y="1375"/>
                  </a:lnTo>
                  <a:lnTo>
                    <a:pt x="279" y="1375"/>
                  </a:lnTo>
                  <a:close/>
                  <a:moveTo>
                    <a:pt x="340" y="1765"/>
                  </a:moveTo>
                  <a:lnTo>
                    <a:pt x="274" y="1801"/>
                  </a:lnTo>
                  <a:lnTo>
                    <a:pt x="325" y="2120"/>
                  </a:lnTo>
                  <a:lnTo>
                    <a:pt x="401" y="2120"/>
                  </a:lnTo>
                  <a:lnTo>
                    <a:pt x="340" y="1765"/>
                  </a:lnTo>
                  <a:lnTo>
                    <a:pt x="340" y="1765"/>
                  </a:lnTo>
                  <a:close/>
                  <a:moveTo>
                    <a:pt x="406" y="2176"/>
                  </a:moveTo>
                  <a:lnTo>
                    <a:pt x="340" y="2207"/>
                  </a:lnTo>
                  <a:lnTo>
                    <a:pt x="365" y="2364"/>
                  </a:lnTo>
                  <a:lnTo>
                    <a:pt x="391" y="2546"/>
                  </a:lnTo>
                  <a:lnTo>
                    <a:pt x="467" y="2546"/>
                  </a:lnTo>
                  <a:lnTo>
                    <a:pt x="406" y="2176"/>
                  </a:lnTo>
                  <a:lnTo>
                    <a:pt x="406" y="2176"/>
                  </a:lnTo>
                  <a:close/>
                  <a:moveTo>
                    <a:pt x="406" y="2623"/>
                  </a:moveTo>
                  <a:lnTo>
                    <a:pt x="477" y="2602"/>
                  </a:lnTo>
                  <a:lnTo>
                    <a:pt x="533" y="2962"/>
                  </a:lnTo>
                  <a:lnTo>
                    <a:pt x="462" y="2983"/>
                  </a:lnTo>
                  <a:lnTo>
                    <a:pt x="406" y="2623"/>
                  </a:lnTo>
                  <a:lnTo>
                    <a:pt x="406" y="2623"/>
                  </a:lnTo>
                  <a:lnTo>
                    <a:pt x="406" y="26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>
              <a:off x="5605463" y="1457325"/>
              <a:ext cx="555625" cy="176213"/>
            </a:xfrm>
            <a:custGeom>
              <a:avLst/>
              <a:gdLst>
                <a:gd name="T0" fmla="*/ 0 w 350"/>
                <a:gd name="T1" fmla="*/ 0 h 111"/>
                <a:gd name="T2" fmla="*/ 350 w 350"/>
                <a:gd name="T3" fmla="*/ 55 h 111"/>
                <a:gd name="T4" fmla="*/ 289 w 350"/>
                <a:gd name="T5" fmla="*/ 111 h 111"/>
                <a:gd name="T6" fmla="*/ 10 w 350"/>
                <a:gd name="T7" fmla="*/ 65 h 111"/>
                <a:gd name="T8" fmla="*/ 5 w 350"/>
                <a:gd name="T9" fmla="*/ 65 h 111"/>
                <a:gd name="T10" fmla="*/ 0 w 350"/>
                <a:gd name="T11" fmla="*/ 0 h 111"/>
                <a:gd name="T12" fmla="*/ 0 w 35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11">
                  <a:moveTo>
                    <a:pt x="0" y="0"/>
                  </a:moveTo>
                  <a:lnTo>
                    <a:pt x="350" y="55"/>
                  </a:lnTo>
                  <a:lnTo>
                    <a:pt x="289" y="111"/>
                  </a:lnTo>
                  <a:lnTo>
                    <a:pt x="10" y="65"/>
                  </a:lnTo>
                  <a:lnTo>
                    <a:pt x="5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5684838" y="2036763"/>
              <a:ext cx="563563" cy="144463"/>
            </a:xfrm>
            <a:custGeom>
              <a:avLst/>
              <a:gdLst>
                <a:gd name="T0" fmla="*/ 0 w 355"/>
                <a:gd name="T1" fmla="*/ 0 h 91"/>
                <a:gd name="T2" fmla="*/ 355 w 355"/>
                <a:gd name="T3" fmla="*/ 45 h 91"/>
                <a:gd name="T4" fmla="*/ 294 w 355"/>
                <a:gd name="T5" fmla="*/ 91 h 91"/>
                <a:gd name="T6" fmla="*/ 10 w 355"/>
                <a:gd name="T7" fmla="*/ 56 h 91"/>
                <a:gd name="T8" fmla="*/ 5 w 355"/>
                <a:gd name="T9" fmla="*/ 56 h 91"/>
                <a:gd name="T10" fmla="*/ 0 w 355"/>
                <a:gd name="T11" fmla="*/ 0 h 91"/>
                <a:gd name="T12" fmla="*/ 0 w 35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91">
                  <a:moveTo>
                    <a:pt x="0" y="0"/>
                  </a:moveTo>
                  <a:lnTo>
                    <a:pt x="355" y="45"/>
                  </a:lnTo>
                  <a:lnTo>
                    <a:pt x="294" y="91"/>
                  </a:lnTo>
                  <a:lnTo>
                    <a:pt x="10" y="56"/>
                  </a:lnTo>
                  <a:lnTo>
                    <a:pt x="5" y="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5765800" y="2632075"/>
              <a:ext cx="579438" cy="120650"/>
            </a:xfrm>
            <a:custGeom>
              <a:avLst/>
              <a:gdLst>
                <a:gd name="T0" fmla="*/ 0 w 365"/>
                <a:gd name="T1" fmla="*/ 0 h 76"/>
                <a:gd name="T2" fmla="*/ 365 w 365"/>
                <a:gd name="T3" fmla="*/ 30 h 76"/>
                <a:gd name="T4" fmla="*/ 299 w 365"/>
                <a:gd name="T5" fmla="*/ 76 h 76"/>
                <a:gd name="T6" fmla="*/ 10 w 365"/>
                <a:gd name="T7" fmla="*/ 51 h 76"/>
                <a:gd name="T8" fmla="*/ 0 w 365"/>
                <a:gd name="T9" fmla="*/ 0 h 76"/>
                <a:gd name="T10" fmla="*/ 0 w 365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76">
                  <a:moveTo>
                    <a:pt x="0" y="0"/>
                  </a:moveTo>
                  <a:lnTo>
                    <a:pt x="365" y="30"/>
                  </a:lnTo>
                  <a:lnTo>
                    <a:pt x="299" y="76"/>
                  </a:lnTo>
                  <a:lnTo>
                    <a:pt x="10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>
              <a:off x="5854700" y="3243263"/>
              <a:ext cx="587375" cy="104775"/>
            </a:xfrm>
            <a:custGeom>
              <a:avLst/>
              <a:gdLst>
                <a:gd name="T0" fmla="*/ 0 w 370"/>
                <a:gd name="T1" fmla="*/ 0 h 66"/>
                <a:gd name="T2" fmla="*/ 370 w 370"/>
                <a:gd name="T3" fmla="*/ 26 h 66"/>
                <a:gd name="T4" fmla="*/ 304 w 370"/>
                <a:gd name="T5" fmla="*/ 66 h 66"/>
                <a:gd name="T6" fmla="*/ 10 w 370"/>
                <a:gd name="T7" fmla="*/ 46 h 66"/>
                <a:gd name="T8" fmla="*/ 10 w 370"/>
                <a:gd name="T9" fmla="*/ 46 h 66"/>
                <a:gd name="T10" fmla="*/ 0 w 370"/>
                <a:gd name="T11" fmla="*/ 0 h 66"/>
                <a:gd name="T12" fmla="*/ 0 w 37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66">
                  <a:moveTo>
                    <a:pt x="0" y="0"/>
                  </a:moveTo>
                  <a:lnTo>
                    <a:pt x="370" y="26"/>
                  </a:lnTo>
                  <a:lnTo>
                    <a:pt x="304" y="6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29"/>
            <p:cNvSpPr>
              <a:spLocks/>
            </p:cNvSpPr>
            <p:nvPr/>
          </p:nvSpPr>
          <p:spPr bwMode="auto">
            <a:xfrm>
              <a:off x="5951538" y="3895725"/>
              <a:ext cx="587375" cy="65088"/>
            </a:xfrm>
            <a:custGeom>
              <a:avLst/>
              <a:gdLst>
                <a:gd name="T0" fmla="*/ 370 w 370"/>
                <a:gd name="T1" fmla="*/ 5 h 41"/>
                <a:gd name="T2" fmla="*/ 0 w 370"/>
                <a:gd name="T3" fmla="*/ 0 h 41"/>
                <a:gd name="T4" fmla="*/ 5 w 370"/>
                <a:gd name="T5" fmla="*/ 36 h 41"/>
                <a:gd name="T6" fmla="*/ 304 w 370"/>
                <a:gd name="T7" fmla="*/ 41 h 41"/>
                <a:gd name="T8" fmla="*/ 370 w 370"/>
                <a:gd name="T9" fmla="*/ 5 h 41"/>
                <a:gd name="T10" fmla="*/ 370 w 370"/>
                <a:gd name="T11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41">
                  <a:moveTo>
                    <a:pt x="370" y="5"/>
                  </a:moveTo>
                  <a:lnTo>
                    <a:pt x="0" y="0"/>
                  </a:lnTo>
                  <a:lnTo>
                    <a:pt x="5" y="36"/>
                  </a:lnTo>
                  <a:lnTo>
                    <a:pt x="304" y="41"/>
                  </a:lnTo>
                  <a:lnTo>
                    <a:pt x="370" y="5"/>
                  </a:lnTo>
                  <a:lnTo>
                    <a:pt x="370" y="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30"/>
            <p:cNvSpPr>
              <a:spLocks/>
            </p:cNvSpPr>
            <p:nvPr/>
          </p:nvSpPr>
          <p:spPr bwMode="auto">
            <a:xfrm>
              <a:off x="6048375" y="4556125"/>
              <a:ext cx="595313" cy="57150"/>
            </a:xfrm>
            <a:custGeom>
              <a:avLst/>
              <a:gdLst>
                <a:gd name="T0" fmla="*/ 375 w 375"/>
                <a:gd name="T1" fmla="*/ 0 h 36"/>
                <a:gd name="T2" fmla="*/ 0 w 375"/>
                <a:gd name="T3" fmla="*/ 5 h 36"/>
                <a:gd name="T4" fmla="*/ 5 w 375"/>
                <a:gd name="T5" fmla="*/ 36 h 36"/>
                <a:gd name="T6" fmla="*/ 309 w 375"/>
                <a:gd name="T7" fmla="*/ 31 h 36"/>
                <a:gd name="T8" fmla="*/ 375 w 375"/>
                <a:gd name="T9" fmla="*/ 0 h 36"/>
                <a:gd name="T10" fmla="*/ 375 w 37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36">
                  <a:moveTo>
                    <a:pt x="375" y="0"/>
                  </a:moveTo>
                  <a:lnTo>
                    <a:pt x="0" y="5"/>
                  </a:lnTo>
                  <a:lnTo>
                    <a:pt x="5" y="36"/>
                  </a:lnTo>
                  <a:lnTo>
                    <a:pt x="309" y="31"/>
                  </a:lnTo>
                  <a:lnTo>
                    <a:pt x="37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31"/>
            <p:cNvSpPr>
              <a:spLocks/>
            </p:cNvSpPr>
            <p:nvPr/>
          </p:nvSpPr>
          <p:spPr bwMode="auto">
            <a:xfrm>
              <a:off x="5403850" y="989013"/>
              <a:ext cx="781050" cy="4903788"/>
            </a:xfrm>
            <a:custGeom>
              <a:avLst/>
              <a:gdLst>
                <a:gd name="T0" fmla="*/ 335 w 492"/>
                <a:gd name="T1" fmla="*/ 2450 h 3089"/>
                <a:gd name="T2" fmla="*/ 0 w 492"/>
                <a:gd name="T3" fmla="*/ 66 h 3089"/>
                <a:gd name="T4" fmla="*/ 0 w 492"/>
                <a:gd name="T5" fmla="*/ 61 h 3089"/>
                <a:gd name="T6" fmla="*/ 56 w 492"/>
                <a:gd name="T7" fmla="*/ 0 h 3089"/>
                <a:gd name="T8" fmla="*/ 492 w 492"/>
                <a:gd name="T9" fmla="*/ 3069 h 3089"/>
                <a:gd name="T10" fmla="*/ 421 w 492"/>
                <a:gd name="T11" fmla="*/ 3089 h 3089"/>
                <a:gd name="T12" fmla="*/ 421 w 492"/>
                <a:gd name="T13" fmla="*/ 3079 h 3089"/>
                <a:gd name="T14" fmla="*/ 370 w 492"/>
                <a:gd name="T15" fmla="*/ 2729 h 3089"/>
                <a:gd name="T16" fmla="*/ 335 w 492"/>
                <a:gd name="T17" fmla="*/ 2450 h 3089"/>
                <a:gd name="T18" fmla="*/ 335 w 492"/>
                <a:gd name="T19" fmla="*/ 245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2" h="3089">
                  <a:moveTo>
                    <a:pt x="335" y="2450"/>
                  </a:moveTo>
                  <a:lnTo>
                    <a:pt x="0" y="66"/>
                  </a:lnTo>
                  <a:lnTo>
                    <a:pt x="0" y="61"/>
                  </a:lnTo>
                  <a:lnTo>
                    <a:pt x="56" y="0"/>
                  </a:lnTo>
                  <a:lnTo>
                    <a:pt x="492" y="3069"/>
                  </a:lnTo>
                  <a:lnTo>
                    <a:pt x="421" y="3089"/>
                  </a:lnTo>
                  <a:lnTo>
                    <a:pt x="421" y="3079"/>
                  </a:lnTo>
                  <a:lnTo>
                    <a:pt x="370" y="2729"/>
                  </a:lnTo>
                  <a:lnTo>
                    <a:pt x="335" y="2450"/>
                  </a:lnTo>
                  <a:lnTo>
                    <a:pt x="335" y="24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32"/>
            <p:cNvSpPr>
              <a:spLocks noEditPoints="1"/>
            </p:cNvSpPr>
            <p:nvPr/>
          </p:nvSpPr>
          <p:spPr bwMode="auto">
            <a:xfrm>
              <a:off x="5492750" y="989013"/>
              <a:ext cx="1400175" cy="4872038"/>
            </a:xfrm>
            <a:custGeom>
              <a:avLst/>
              <a:gdLst>
                <a:gd name="T0" fmla="*/ 400 w 882"/>
                <a:gd name="T1" fmla="*/ 76 h 3069"/>
                <a:gd name="T2" fmla="*/ 380 w 882"/>
                <a:gd name="T3" fmla="*/ 97 h 3069"/>
                <a:gd name="T4" fmla="*/ 344 w 882"/>
                <a:gd name="T5" fmla="*/ 295 h 3069"/>
                <a:gd name="T6" fmla="*/ 60 w 882"/>
                <a:gd name="T7" fmla="*/ 249 h 3069"/>
                <a:gd name="T8" fmla="*/ 0 w 882"/>
                <a:gd name="T9" fmla="*/ 0 h 3069"/>
                <a:gd name="T10" fmla="*/ 466 w 882"/>
                <a:gd name="T11" fmla="*/ 3069 h 3069"/>
                <a:gd name="T12" fmla="*/ 456 w 882"/>
                <a:gd name="T13" fmla="*/ 2998 h 3069"/>
                <a:gd name="T14" fmla="*/ 410 w 882"/>
                <a:gd name="T15" fmla="*/ 2694 h 3069"/>
                <a:gd name="T16" fmla="*/ 852 w 882"/>
                <a:gd name="T17" fmla="*/ 3033 h 3069"/>
                <a:gd name="T18" fmla="*/ 786 w 882"/>
                <a:gd name="T19" fmla="*/ 2440 h 3069"/>
                <a:gd name="T20" fmla="*/ 421 w 882"/>
                <a:gd name="T21" fmla="*/ 350 h 3069"/>
                <a:gd name="T22" fmla="*/ 471 w 882"/>
                <a:gd name="T23" fmla="*/ 655 h 3069"/>
                <a:gd name="T24" fmla="*/ 400 w 882"/>
                <a:gd name="T25" fmla="*/ 650 h 3069"/>
                <a:gd name="T26" fmla="*/ 76 w 882"/>
                <a:gd name="T27" fmla="*/ 360 h 3069"/>
                <a:gd name="T28" fmla="*/ 126 w 882"/>
                <a:gd name="T29" fmla="*/ 716 h 3069"/>
                <a:gd name="T30" fmla="*/ 476 w 882"/>
                <a:gd name="T31" fmla="*/ 705 h 3069"/>
                <a:gd name="T32" fmla="*/ 527 w 882"/>
                <a:gd name="T33" fmla="*/ 1020 h 3069"/>
                <a:gd name="T34" fmla="*/ 167 w 882"/>
                <a:gd name="T35" fmla="*/ 984 h 3069"/>
                <a:gd name="T36" fmla="*/ 182 w 882"/>
                <a:gd name="T37" fmla="*/ 1086 h 3069"/>
                <a:gd name="T38" fmla="*/ 537 w 882"/>
                <a:gd name="T39" fmla="*/ 1065 h 3069"/>
                <a:gd name="T40" fmla="*/ 517 w 882"/>
                <a:gd name="T41" fmla="*/ 1390 h 3069"/>
                <a:gd name="T42" fmla="*/ 223 w 882"/>
                <a:gd name="T43" fmla="*/ 1370 h 3069"/>
                <a:gd name="T44" fmla="*/ 238 w 882"/>
                <a:gd name="T45" fmla="*/ 1466 h 3069"/>
                <a:gd name="T46" fmla="*/ 598 w 882"/>
                <a:gd name="T47" fmla="*/ 1446 h 3069"/>
                <a:gd name="T48" fmla="*/ 578 w 882"/>
                <a:gd name="T49" fmla="*/ 1786 h 3069"/>
                <a:gd name="T50" fmla="*/ 279 w 882"/>
                <a:gd name="T51" fmla="*/ 1776 h 3069"/>
                <a:gd name="T52" fmla="*/ 294 w 882"/>
                <a:gd name="T53" fmla="*/ 1867 h 3069"/>
                <a:gd name="T54" fmla="*/ 659 w 882"/>
                <a:gd name="T55" fmla="*/ 1836 h 3069"/>
                <a:gd name="T56" fmla="*/ 644 w 882"/>
                <a:gd name="T57" fmla="*/ 2191 h 3069"/>
                <a:gd name="T58" fmla="*/ 294 w 882"/>
                <a:gd name="T59" fmla="*/ 1867 h 3069"/>
                <a:gd name="T60" fmla="*/ 405 w 882"/>
                <a:gd name="T61" fmla="*/ 2633 h 3069"/>
                <a:gd name="T62" fmla="*/ 355 w 882"/>
                <a:gd name="T63" fmla="*/ 2283 h 3069"/>
                <a:gd name="T64" fmla="*/ 725 w 882"/>
                <a:gd name="T65" fmla="*/ 2247 h 3069"/>
                <a:gd name="T66" fmla="*/ 710 w 882"/>
                <a:gd name="T67" fmla="*/ 2617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2" h="3069">
                  <a:moveTo>
                    <a:pt x="786" y="2440"/>
                  </a:moveTo>
                  <a:lnTo>
                    <a:pt x="400" y="76"/>
                  </a:lnTo>
                  <a:lnTo>
                    <a:pt x="375" y="71"/>
                  </a:lnTo>
                  <a:lnTo>
                    <a:pt x="380" y="97"/>
                  </a:lnTo>
                  <a:lnTo>
                    <a:pt x="410" y="305"/>
                  </a:lnTo>
                  <a:lnTo>
                    <a:pt x="344" y="295"/>
                  </a:lnTo>
                  <a:lnTo>
                    <a:pt x="344" y="295"/>
                  </a:lnTo>
                  <a:lnTo>
                    <a:pt x="60" y="249"/>
                  </a:lnTo>
                  <a:lnTo>
                    <a:pt x="25" y="5"/>
                  </a:lnTo>
                  <a:lnTo>
                    <a:pt x="0" y="0"/>
                  </a:lnTo>
                  <a:lnTo>
                    <a:pt x="436" y="3069"/>
                  </a:lnTo>
                  <a:lnTo>
                    <a:pt x="466" y="3069"/>
                  </a:lnTo>
                  <a:lnTo>
                    <a:pt x="466" y="3064"/>
                  </a:lnTo>
                  <a:lnTo>
                    <a:pt x="456" y="2998"/>
                  </a:lnTo>
                  <a:lnTo>
                    <a:pt x="415" y="2714"/>
                  </a:lnTo>
                  <a:lnTo>
                    <a:pt x="410" y="2694"/>
                  </a:lnTo>
                  <a:lnTo>
                    <a:pt x="796" y="2673"/>
                  </a:lnTo>
                  <a:lnTo>
                    <a:pt x="852" y="3033"/>
                  </a:lnTo>
                  <a:lnTo>
                    <a:pt x="882" y="3028"/>
                  </a:lnTo>
                  <a:lnTo>
                    <a:pt x="786" y="2440"/>
                  </a:lnTo>
                  <a:close/>
                  <a:moveTo>
                    <a:pt x="71" y="295"/>
                  </a:moveTo>
                  <a:lnTo>
                    <a:pt x="421" y="350"/>
                  </a:lnTo>
                  <a:lnTo>
                    <a:pt x="421" y="355"/>
                  </a:lnTo>
                  <a:lnTo>
                    <a:pt x="471" y="655"/>
                  </a:lnTo>
                  <a:lnTo>
                    <a:pt x="400" y="650"/>
                  </a:lnTo>
                  <a:lnTo>
                    <a:pt x="400" y="650"/>
                  </a:lnTo>
                  <a:lnTo>
                    <a:pt x="111" y="609"/>
                  </a:lnTo>
                  <a:lnTo>
                    <a:pt x="76" y="360"/>
                  </a:lnTo>
                  <a:lnTo>
                    <a:pt x="71" y="295"/>
                  </a:lnTo>
                  <a:close/>
                  <a:moveTo>
                    <a:pt x="126" y="716"/>
                  </a:moveTo>
                  <a:lnTo>
                    <a:pt x="121" y="660"/>
                  </a:lnTo>
                  <a:lnTo>
                    <a:pt x="476" y="705"/>
                  </a:lnTo>
                  <a:lnTo>
                    <a:pt x="476" y="705"/>
                  </a:lnTo>
                  <a:lnTo>
                    <a:pt x="527" y="1020"/>
                  </a:lnTo>
                  <a:lnTo>
                    <a:pt x="456" y="1010"/>
                  </a:lnTo>
                  <a:lnTo>
                    <a:pt x="167" y="984"/>
                  </a:lnTo>
                  <a:lnTo>
                    <a:pt x="126" y="716"/>
                  </a:lnTo>
                  <a:close/>
                  <a:moveTo>
                    <a:pt x="182" y="1086"/>
                  </a:moveTo>
                  <a:lnTo>
                    <a:pt x="172" y="1035"/>
                  </a:lnTo>
                  <a:lnTo>
                    <a:pt x="537" y="1065"/>
                  </a:lnTo>
                  <a:lnTo>
                    <a:pt x="588" y="1395"/>
                  </a:lnTo>
                  <a:lnTo>
                    <a:pt x="517" y="1390"/>
                  </a:lnTo>
                  <a:lnTo>
                    <a:pt x="517" y="1390"/>
                  </a:lnTo>
                  <a:lnTo>
                    <a:pt x="223" y="1370"/>
                  </a:lnTo>
                  <a:lnTo>
                    <a:pt x="182" y="1086"/>
                  </a:lnTo>
                  <a:close/>
                  <a:moveTo>
                    <a:pt x="238" y="1466"/>
                  </a:moveTo>
                  <a:lnTo>
                    <a:pt x="228" y="1420"/>
                  </a:lnTo>
                  <a:lnTo>
                    <a:pt x="598" y="1446"/>
                  </a:lnTo>
                  <a:lnTo>
                    <a:pt x="654" y="1786"/>
                  </a:lnTo>
                  <a:lnTo>
                    <a:pt x="578" y="1786"/>
                  </a:lnTo>
                  <a:lnTo>
                    <a:pt x="578" y="1786"/>
                  </a:lnTo>
                  <a:lnTo>
                    <a:pt x="279" y="1776"/>
                  </a:lnTo>
                  <a:lnTo>
                    <a:pt x="238" y="1466"/>
                  </a:lnTo>
                  <a:close/>
                  <a:moveTo>
                    <a:pt x="294" y="1867"/>
                  </a:moveTo>
                  <a:lnTo>
                    <a:pt x="289" y="1831"/>
                  </a:lnTo>
                  <a:lnTo>
                    <a:pt x="659" y="1836"/>
                  </a:lnTo>
                  <a:lnTo>
                    <a:pt x="720" y="2191"/>
                  </a:lnTo>
                  <a:lnTo>
                    <a:pt x="644" y="2191"/>
                  </a:lnTo>
                  <a:lnTo>
                    <a:pt x="339" y="2196"/>
                  </a:lnTo>
                  <a:lnTo>
                    <a:pt x="294" y="1867"/>
                  </a:lnTo>
                  <a:close/>
                  <a:moveTo>
                    <a:pt x="710" y="2617"/>
                  </a:moveTo>
                  <a:lnTo>
                    <a:pt x="405" y="2633"/>
                  </a:lnTo>
                  <a:lnTo>
                    <a:pt x="375" y="2445"/>
                  </a:lnTo>
                  <a:lnTo>
                    <a:pt x="355" y="2283"/>
                  </a:lnTo>
                  <a:lnTo>
                    <a:pt x="350" y="2252"/>
                  </a:lnTo>
                  <a:lnTo>
                    <a:pt x="725" y="2247"/>
                  </a:lnTo>
                  <a:lnTo>
                    <a:pt x="786" y="2617"/>
                  </a:lnTo>
                  <a:lnTo>
                    <a:pt x="710" y="26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33"/>
            <p:cNvSpPr>
              <a:spLocks/>
            </p:cNvSpPr>
            <p:nvPr/>
          </p:nvSpPr>
          <p:spPr bwMode="auto">
            <a:xfrm>
              <a:off x="6143625" y="5232400"/>
              <a:ext cx="612775" cy="65088"/>
            </a:xfrm>
            <a:custGeom>
              <a:avLst/>
              <a:gdLst>
                <a:gd name="T0" fmla="*/ 386 w 386"/>
                <a:gd name="T1" fmla="*/ 0 h 41"/>
                <a:gd name="T2" fmla="*/ 0 w 386"/>
                <a:gd name="T3" fmla="*/ 21 h 41"/>
                <a:gd name="T4" fmla="*/ 5 w 386"/>
                <a:gd name="T5" fmla="*/ 41 h 41"/>
                <a:gd name="T6" fmla="*/ 315 w 386"/>
                <a:gd name="T7" fmla="*/ 21 h 41"/>
                <a:gd name="T8" fmla="*/ 386 w 386"/>
                <a:gd name="T9" fmla="*/ 0 h 41"/>
                <a:gd name="T10" fmla="*/ 386 w 386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41">
                  <a:moveTo>
                    <a:pt x="386" y="0"/>
                  </a:moveTo>
                  <a:lnTo>
                    <a:pt x="0" y="21"/>
                  </a:lnTo>
                  <a:lnTo>
                    <a:pt x="5" y="41"/>
                  </a:lnTo>
                  <a:lnTo>
                    <a:pt x="315" y="21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34"/>
            <p:cNvSpPr>
              <a:spLocks/>
            </p:cNvSpPr>
            <p:nvPr/>
          </p:nvSpPr>
          <p:spPr bwMode="auto">
            <a:xfrm>
              <a:off x="6732588" y="5795963"/>
              <a:ext cx="160338" cy="41275"/>
            </a:xfrm>
            <a:custGeom>
              <a:avLst/>
              <a:gdLst>
                <a:gd name="T0" fmla="*/ 101 w 101"/>
                <a:gd name="T1" fmla="*/ 0 h 26"/>
                <a:gd name="T2" fmla="*/ 71 w 101"/>
                <a:gd name="T3" fmla="*/ 5 h 26"/>
                <a:gd name="T4" fmla="*/ 0 w 101"/>
                <a:gd name="T5" fmla="*/ 26 h 26"/>
                <a:gd name="T6" fmla="*/ 45 w 101"/>
                <a:gd name="T7" fmla="*/ 16 h 26"/>
                <a:gd name="T8" fmla="*/ 101 w 101"/>
                <a:gd name="T9" fmla="*/ 0 h 26"/>
                <a:gd name="T10" fmla="*/ 101 w 10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6">
                  <a:moveTo>
                    <a:pt x="101" y="0"/>
                  </a:moveTo>
                  <a:lnTo>
                    <a:pt x="71" y="5"/>
                  </a:lnTo>
                  <a:lnTo>
                    <a:pt x="0" y="26"/>
                  </a:lnTo>
                  <a:lnTo>
                    <a:pt x="45" y="16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35"/>
            <p:cNvSpPr>
              <a:spLocks/>
            </p:cNvSpPr>
            <p:nvPr/>
          </p:nvSpPr>
          <p:spPr bwMode="auto">
            <a:xfrm>
              <a:off x="6072188" y="5861050"/>
              <a:ext cx="160338" cy="31750"/>
            </a:xfrm>
            <a:custGeom>
              <a:avLst/>
              <a:gdLst>
                <a:gd name="T0" fmla="*/ 101 w 101"/>
                <a:gd name="T1" fmla="*/ 0 h 20"/>
                <a:gd name="T2" fmla="*/ 71 w 101"/>
                <a:gd name="T3" fmla="*/ 0 h 20"/>
                <a:gd name="T4" fmla="*/ 0 w 101"/>
                <a:gd name="T5" fmla="*/ 20 h 20"/>
                <a:gd name="T6" fmla="*/ 50 w 101"/>
                <a:gd name="T7" fmla="*/ 10 h 20"/>
                <a:gd name="T8" fmla="*/ 101 w 101"/>
                <a:gd name="T9" fmla="*/ 0 h 20"/>
                <a:gd name="T10" fmla="*/ 101 w 10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0">
                  <a:moveTo>
                    <a:pt x="101" y="0"/>
                  </a:moveTo>
                  <a:lnTo>
                    <a:pt x="71" y="0"/>
                  </a:lnTo>
                  <a:lnTo>
                    <a:pt x="0" y="20"/>
                  </a:lnTo>
                  <a:lnTo>
                    <a:pt x="50" y="10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Freeform 20"/>
          <p:cNvSpPr>
            <a:spLocks/>
          </p:cNvSpPr>
          <p:nvPr/>
        </p:nvSpPr>
        <p:spPr bwMode="auto">
          <a:xfrm>
            <a:off x="5822285" y="5050768"/>
            <a:ext cx="40572" cy="223758"/>
          </a:xfrm>
          <a:custGeom>
            <a:avLst/>
            <a:gdLst>
              <a:gd name="T0" fmla="*/ 5 w 33"/>
              <a:gd name="T1" fmla="*/ 0 h 182"/>
              <a:gd name="T2" fmla="*/ 33 w 33"/>
              <a:gd name="T3" fmla="*/ 5 h 182"/>
              <a:gd name="T4" fmla="*/ 33 w 33"/>
              <a:gd name="T5" fmla="*/ 176 h 182"/>
              <a:gd name="T6" fmla="*/ 5 w 33"/>
              <a:gd name="T7" fmla="*/ 182 h 182"/>
              <a:gd name="T8" fmla="*/ 0 w 33"/>
              <a:gd name="T9" fmla="*/ 154 h 182"/>
              <a:gd name="T10" fmla="*/ 5 w 33"/>
              <a:gd name="T11" fmla="*/ 94 h 182"/>
              <a:gd name="T12" fmla="*/ 5 w 33"/>
              <a:gd name="T13" fmla="*/ 33 h 182"/>
              <a:gd name="T14" fmla="*/ 5 w 33"/>
              <a:gd name="T1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182">
                <a:moveTo>
                  <a:pt x="5" y="0"/>
                </a:moveTo>
                <a:lnTo>
                  <a:pt x="33" y="5"/>
                </a:lnTo>
                <a:lnTo>
                  <a:pt x="33" y="176"/>
                </a:lnTo>
                <a:lnTo>
                  <a:pt x="5" y="182"/>
                </a:lnTo>
                <a:lnTo>
                  <a:pt x="0" y="154"/>
                </a:lnTo>
                <a:lnTo>
                  <a:pt x="5" y="94"/>
                </a:lnTo>
                <a:lnTo>
                  <a:pt x="5" y="33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Freeform 21"/>
          <p:cNvSpPr>
            <a:spLocks/>
          </p:cNvSpPr>
          <p:nvPr/>
        </p:nvSpPr>
        <p:spPr bwMode="auto">
          <a:xfrm>
            <a:off x="5822285" y="5050768"/>
            <a:ext cx="40572" cy="223758"/>
          </a:xfrm>
          <a:custGeom>
            <a:avLst/>
            <a:gdLst>
              <a:gd name="T0" fmla="*/ 5 w 33"/>
              <a:gd name="T1" fmla="*/ 0 h 182"/>
              <a:gd name="T2" fmla="*/ 33 w 33"/>
              <a:gd name="T3" fmla="*/ 5 h 182"/>
              <a:gd name="T4" fmla="*/ 33 w 33"/>
              <a:gd name="T5" fmla="*/ 176 h 182"/>
              <a:gd name="T6" fmla="*/ 5 w 33"/>
              <a:gd name="T7" fmla="*/ 182 h 182"/>
              <a:gd name="T8" fmla="*/ 0 w 33"/>
              <a:gd name="T9" fmla="*/ 154 h 182"/>
              <a:gd name="T10" fmla="*/ 5 w 33"/>
              <a:gd name="T11" fmla="*/ 94 h 182"/>
              <a:gd name="T12" fmla="*/ 5 w 33"/>
              <a:gd name="T13" fmla="*/ 33 h 182"/>
              <a:gd name="T14" fmla="*/ 5 w 33"/>
              <a:gd name="T1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182">
                <a:moveTo>
                  <a:pt x="5" y="0"/>
                </a:moveTo>
                <a:lnTo>
                  <a:pt x="33" y="5"/>
                </a:lnTo>
                <a:lnTo>
                  <a:pt x="33" y="176"/>
                </a:lnTo>
                <a:lnTo>
                  <a:pt x="5" y="182"/>
                </a:lnTo>
                <a:lnTo>
                  <a:pt x="0" y="154"/>
                </a:lnTo>
                <a:lnTo>
                  <a:pt x="5" y="94"/>
                </a:lnTo>
                <a:lnTo>
                  <a:pt x="5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6119808" y="5091339"/>
            <a:ext cx="115567" cy="243429"/>
          </a:xfrm>
          <a:custGeom>
            <a:avLst/>
            <a:gdLst>
              <a:gd name="T0" fmla="*/ 0 w 94"/>
              <a:gd name="T1" fmla="*/ 0 h 198"/>
              <a:gd name="T2" fmla="*/ 83 w 94"/>
              <a:gd name="T3" fmla="*/ 11 h 198"/>
              <a:gd name="T4" fmla="*/ 94 w 94"/>
              <a:gd name="T5" fmla="*/ 11 h 198"/>
              <a:gd name="T6" fmla="*/ 94 w 94"/>
              <a:gd name="T7" fmla="*/ 143 h 198"/>
              <a:gd name="T8" fmla="*/ 94 w 94"/>
              <a:gd name="T9" fmla="*/ 149 h 198"/>
              <a:gd name="T10" fmla="*/ 94 w 94"/>
              <a:gd name="T11" fmla="*/ 198 h 198"/>
              <a:gd name="T12" fmla="*/ 94 w 94"/>
              <a:gd name="T13" fmla="*/ 198 h 198"/>
              <a:gd name="T14" fmla="*/ 0 w 94"/>
              <a:gd name="T15" fmla="*/ 182 h 198"/>
              <a:gd name="T16" fmla="*/ 0 w 94"/>
              <a:gd name="T1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98">
                <a:moveTo>
                  <a:pt x="0" y="0"/>
                </a:moveTo>
                <a:lnTo>
                  <a:pt x="83" y="11"/>
                </a:lnTo>
                <a:lnTo>
                  <a:pt x="94" y="11"/>
                </a:lnTo>
                <a:lnTo>
                  <a:pt x="94" y="143"/>
                </a:lnTo>
                <a:lnTo>
                  <a:pt x="94" y="149"/>
                </a:lnTo>
                <a:lnTo>
                  <a:pt x="94" y="198"/>
                </a:lnTo>
                <a:lnTo>
                  <a:pt x="94" y="198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6119808" y="5091339"/>
            <a:ext cx="115567" cy="243429"/>
          </a:xfrm>
          <a:custGeom>
            <a:avLst/>
            <a:gdLst>
              <a:gd name="T0" fmla="*/ 0 w 94"/>
              <a:gd name="T1" fmla="*/ 0 h 198"/>
              <a:gd name="T2" fmla="*/ 83 w 94"/>
              <a:gd name="T3" fmla="*/ 11 h 198"/>
              <a:gd name="T4" fmla="*/ 94 w 94"/>
              <a:gd name="T5" fmla="*/ 11 h 198"/>
              <a:gd name="T6" fmla="*/ 94 w 94"/>
              <a:gd name="T7" fmla="*/ 143 h 198"/>
              <a:gd name="T8" fmla="*/ 94 w 94"/>
              <a:gd name="T9" fmla="*/ 149 h 198"/>
              <a:gd name="T10" fmla="*/ 94 w 94"/>
              <a:gd name="T11" fmla="*/ 198 h 198"/>
              <a:gd name="T12" fmla="*/ 94 w 94"/>
              <a:gd name="T13" fmla="*/ 198 h 198"/>
              <a:gd name="T14" fmla="*/ 0 w 94"/>
              <a:gd name="T15" fmla="*/ 182 h 198"/>
              <a:gd name="T16" fmla="*/ 0 w 94"/>
              <a:gd name="T1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98">
                <a:moveTo>
                  <a:pt x="0" y="0"/>
                </a:moveTo>
                <a:lnTo>
                  <a:pt x="83" y="11"/>
                </a:lnTo>
                <a:lnTo>
                  <a:pt x="94" y="11"/>
                </a:lnTo>
                <a:lnTo>
                  <a:pt x="94" y="143"/>
                </a:lnTo>
                <a:lnTo>
                  <a:pt x="94" y="149"/>
                </a:lnTo>
                <a:lnTo>
                  <a:pt x="94" y="198"/>
                </a:lnTo>
                <a:lnTo>
                  <a:pt x="94" y="198"/>
                </a:lnTo>
                <a:lnTo>
                  <a:pt x="0" y="1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6588224" y="5131910"/>
            <a:ext cx="148762" cy="372520"/>
          </a:xfrm>
          <a:custGeom>
            <a:avLst/>
            <a:gdLst>
              <a:gd name="T0" fmla="*/ 121 w 121"/>
              <a:gd name="T1" fmla="*/ 6 h 303"/>
              <a:gd name="T2" fmla="*/ 121 w 121"/>
              <a:gd name="T3" fmla="*/ 0 h 303"/>
              <a:gd name="T4" fmla="*/ 0 w 121"/>
              <a:gd name="T5" fmla="*/ 11 h 303"/>
              <a:gd name="T6" fmla="*/ 0 w 121"/>
              <a:gd name="T7" fmla="*/ 303 h 303"/>
              <a:gd name="T8" fmla="*/ 121 w 121"/>
              <a:gd name="T9" fmla="*/ 281 h 303"/>
              <a:gd name="T10" fmla="*/ 121 w 121"/>
              <a:gd name="T11" fmla="*/ 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303">
                <a:moveTo>
                  <a:pt x="121" y="6"/>
                </a:moveTo>
                <a:lnTo>
                  <a:pt x="121" y="0"/>
                </a:lnTo>
                <a:lnTo>
                  <a:pt x="0" y="11"/>
                </a:lnTo>
                <a:lnTo>
                  <a:pt x="0" y="303"/>
                </a:lnTo>
                <a:lnTo>
                  <a:pt x="121" y="281"/>
                </a:lnTo>
                <a:lnTo>
                  <a:pt x="121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6588224" y="5131910"/>
            <a:ext cx="148762" cy="372520"/>
          </a:xfrm>
          <a:custGeom>
            <a:avLst/>
            <a:gdLst>
              <a:gd name="T0" fmla="*/ 121 w 121"/>
              <a:gd name="T1" fmla="*/ 6 h 303"/>
              <a:gd name="T2" fmla="*/ 121 w 121"/>
              <a:gd name="T3" fmla="*/ 0 h 303"/>
              <a:gd name="T4" fmla="*/ 0 w 121"/>
              <a:gd name="T5" fmla="*/ 11 h 303"/>
              <a:gd name="T6" fmla="*/ 0 w 121"/>
              <a:gd name="T7" fmla="*/ 303 h 303"/>
              <a:gd name="T8" fmla="*/ 121 w 121"/>
              <a:gd name="T9" fmla="*/ 281 h 303"/>
              <a:gd name="T10" fmla="*/ 121 w 121"/>
              <a:gd name="T11" fmla="*/ 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" h="303">
                <a:moveTo>
                  <a:pt x="121" y="6"/>
                </a:moveTo>
                <a:lnTo>
                  <a:pt x="121" y="0"/>
                </a:lnTo>
                <a:lnTo>
                  <a:pt x="0" y="11"/>
                </a:lnTo>
                <a:lnTo>
                  <a:pt x="0" y="303"/>
                </a:lnTo>
                <a:lnTo>
                  <a:pt x="121" y="281"/>
                </a:lnTo>
                <a:lnTo>
                  <a:pt x="121" y="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26"/>
          <p:cNvSpPr>
            <a:spLocks/>
          </p:cNvSpPr>
          <p:nvPr/>
        </p:nvSpPr>
        <p:spPr bwMode="auto">
          <a:xfrm>
            <a:off x="6736986" y="5125764"/>
            <a:ext cx="34424" cy="357767"/>
          </a:xfrm>
          <a:custGeom>
            <a:avLst/>
            <a:gdLst>
              <a:gd name="T0" fmla="*/ 0 w 28"/>
              <a:gd name="T1" fmla="*/ 5 h 291"/>
              <a:gd name="T2" fmla="*/ 22 w 28"/>
              <a:gd name="T3" fmla="*/ 0 h 291"/>
              <a:gd name="T4" fmla="*/ 28 w 28"/>
              <a:gd name="T5" fmla="*/ 291 h 291"/>
              <a:gd name="T6" fmla="*/ 0 w 28"/>
              <a:gd name="T7" fmla="*/ 286 h 291"/>
              <a:gd name="T8" fmla="*/ 0 w 28"/>
              <a:gd name="T9" fmla="*/ 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1">
                <a:moveTo>
                  <a:pt x="0" y="5"/>
                </a:moveTo>
                <a:lnTo>
                  <a:pt x="22" y="0"/>
                </a:lnTo>
                <a:lnTo>
                  <a:pt x="28" y="291"/>
                </a:lnTo>
                <a:lnTo>
                  <a:pt x="0" y="286"/>
                </a:ln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Freeform 27"/>
          <p:cNvSpPr>
            <a:spLocks/>
          </p:cNvSpPr>
          <p:nvPr/>
        </p:nvSpPr>
        <p:spPr bwMode="auto">
          <a:xfrm>
            <a:off x="6736986" y="5125764"/>
            <a:ext cx="34424" cy="357767"/>
          </a:xfrm>
          <a:custGeom>
            <a:avLst/>
            <a:gdLst>
              <a:gd name="T0" fmla="*/ 0 w 28"/>
              <a:gd name="T1" fmla="*/ 5 h 291"/>
              <a:gd name="T2" fmla="*/ 22 w 28"/>
              <a:gd name="T3" fmla="*/ 0 h 291"/>
              <a:gd name="T4" fmla="*/ 28 w 28"/>
              <a:gd name="T5" fmla="*/ 291 h 291"/>
              <a:gd name="T6" fmla="*/ 0 w 28"/>
              <a:gd name="T7" fmla="*/ 286 h 291"/>
              <a:gd name="T8" fmla="*/ 0 w 28"/>
              <a:gd name="T9" fmla="*/ 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1">
                <a:moveTo>
                  <a:pt x="0" y="5"/>
                </a:moveTo>
                <a:lnTo>
                  <a:pt x="22" y="0"/>
                </a:lnTo>
                <a:lnTo>
                  <a:pt x="28" y="291"/>
                </a:lnTo>
                <a:lnTo>
                  <a:pt x="0" y="286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Freeform 28"/>
          <p:cNvSpPr>
            <a:spLocks/>
          </p:cNvSpPr>
          <p:nvPr/>
        </p:nvSpPr>
        <p:spPr bwMode="auto">
          <a:xfrm>
            <a:off x="5862856" y="5056915"/>
            <a:ext cx="108190" cy="231134"/>
          </a:xfrm>
          <a:custGeom>
            <a:avLst/>
            <a:gdLst>
              <a:gd name="T0" fmla="*/ 88 w 88"/>
              <a:gd name="T1" fmla="*/ 11 h 188"/>
              <a:gd name="T2" fmla="*/ 0 w 88"/>
              <a:gd name="T3" fmla="*/ 0 h 188"/>
              <a:gd name="T4" fmla="*/ 0 w 88"/>
              <a:gd name="T5" fmla="*/ 171 h 188"/>
              <a:gd name="T6" fmla="*/ 88 w 88"/>
              <a:gd name="T7" fmla="*/ 188 h 188"/>
              <a:gd name="T8" fmla="*/ 88 w 88"/>
              <a:gd name="T9" fmla="*/ 138 h 188"/>
              <a:gd name="T10" fmla="*/ 88 w 88"/>
              <a:gd name="T11" fmla="*/ 133 h 188"/>
              <a:gd name="T12" fmla="*/ 88 w 88"/>
              <a:gd name="T13" fmla="*/ 1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188">
                <a:moveTo>
                  <a:pt x="88" y="11"/>
                </a:moveTo>
                <a:lnTo>
                  <a:pt x="0" y="0"/>
                </a:lnTo>
                <a:lnTo>
                  <a:pt x="0" y="171"/>
                </a:lnTo>
                <a:lnTo>
                  <a:pt x="88" y="188"/>
                </a:lnTo>
                <a:lnTo>
                  <a:pt x="88" y="138"/>
                </a:lnTo>
                <a:lnTo>
                  <a:pt x="88" y="133"/>
                </a:lnTo>
                <a:lnTo>
                  <a:pt x="88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Freeform 29"/>
          <p:cNvSpPr>
            <a:spLocks/>
          </p:cNvSpPr>
          <p:nvPr/>
        </p:nvSpPr>
        <p:spPr bwMode="auto">
          <a:xfrm>
            <a:off x="5862856" y="5056915"/>
            <a:ext cx="108190" cy="231134"/>
          </a:xfrm>
          <a:custGeom>
            <a:avLst/>
            <a:gdLst>
              <a:gd name="T0" fmla="*/ 88 w 88"/>
              <a:gd name="T1" fmla="*/ 11 h 188"/>
              <a:gd name="T2" fmla="*/ 0 w 88"/>
              <a:gd name="T3" fmla="*/ 0 h 188"/>
              <a:gd name="T4" fmla="*/ 0 w 88"/>
              <a:gd name="T5" fmla="*/ 171 h 188"/>
              <a:gd name="T6" fmla="*/ 88 w 88"/>
              <a:gd name="T7" fmla="*/ 188 h 188"/>
              <a:gd name="T8" fmla="*/ 88 w 88"/>
              <a:gd name="T9" fmla="*/ 138 h 188"/>
              <a:gd name="T10" fmla="*/ 88 w 88"/>
              <a:gd name="T11" fmla="*/ 133 h 188"/>
              <a:gd name="T12" fmla="*/ 88 w 88"/>
              <a:gd name="T13" fmla="*/ 1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188">
                <a:moveTo>
                  <a:pt x="88" y="11"/>
                </a:moveTo>
                <a:lnTo>
                  <a:pt x="0" y="0"/>
                </a:lnTo>
                <a:lnTo>
                  <a:pt x="0" y="171"/>
                </a:lnTo>
                <a:lnTo>
                  <a:pt x="88" y="188"/>
                </a:lnTo>
                <a:lnTo>
                  <a:pt x="88" y="138"/>
                </a:lnTo>
                <a:lnTo>
                  <a:pt x="88" y="133"/>
                </a:lnTo>
                <a:lnTo>
                  <a:pt x="88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Freeform 30"/>
          <p:cNvSpPr>
            <a:spLocks/>
          </p:cNvSpPr>
          <p:nvPr/>
        </p:nvSpPr>
        <p:spPr bwMode="auto">
          <a:xfrm>
            <a:off x="6235376" y="5104863"/>
            <a:ext cx="0" cy="229905"/>
          </a:xfrm>
          <a:custGeom>
            <a:avLst/>
            <a:gdLst>
              <a:gd name="T0" fmla="*/ 132 h 187"/>
              <a:gd name="T1" fmla="*/ 0 h 187"/>
              <a:gd name="T2" fmla="*/ 5 h 187"/>
              <a:gd name="T3" fmla="*/ 187 h 187"/>
              <a:gd name="T4" fmla="*/ 138 h 187"/>
              <a:gd name="T5" fmla="*/ 132 h 18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187">
                <a:moveTo>
                  <a:pt x="0" y="132"/>
                </a:moveTo>
                <a:lnTo>
                  <a:pt x="0" y="0"/>
                </a:lnTo>
                <a:lnTo>
                  <a:pt x="0" y="5"/>
                </a:lnTo>
                <a:lnTo>
                  <a:pt x="0" y="187"/>
                </a:lnTo>
                <a:lnTo>
                  <a:pt x="0" y="138"/>
                </a:lnTo>
                <a:lnTo>
                  <a:pt x="0" y="1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Freeform 31"/>
          <p:cNvSpPr>
            <a:spLocks/>
          </p:cNvSpPr>
          <p:nvPr/>
        </p:nvSpPr>
        <p:spPr bwMode="auto">
          <a:xfrm>
            <a:off x="6235376" y="5104863"/>
            <a:ext cx="0" cy="229905"/>
          </a:xfrm>
          <a:custGeom>
            <a:avLst/>
            <a:gdLst>
              <a:gd name="T0" fmla="*/ 132 h 187"/>
              <a:gd name="T1" fmla="*/ 0 h 187"/>
              <a:gd name="T2" fmla="*/ 5 h 187"/>
              <a:gd name="T3" fmla="*/ 187 h 187"/>
              <a:gd name="T4" fmla="*/ 138 h 187"/>
              <a:gd name="T5" fmla="*/ 132 h 18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187">
                <a:moveTo>
                  <a:pt x="0" y="132"/>
                </a:moveTo>
                <a:lnTo>
                  <a:pt x="0" y="0"/>
                </a:lnTo>
                <a:lnTo>
                  <a:pt x="0" y="5"/>
                </a:lnTo>
                <a:lnTo>
                  <a:pt x="0" y="187"/>
                </a:lnTo>
                <a:lnTo>
                  <a:pt x="0" y="138"/>
                </a:lnTo>
                <a:lnTo>
                  <a:pt x="0" y="1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Freeform 32"/>
          <p:cNvSpPr>
            <a:spLocks noEditPoints="1"/>
          </p:cNvSpPr>
          <p:nvPr/>
        </p:nvSpPr>
        <p:spPr bwMode="auto">
          <a:xfrm>
            <a:off x="5828431" y="5267149"/>
            <a:ext cx="406944" cy="81143"/>
          </a:xfrm>
          <a:custGeom>
            <a:avLst/>
            <a:gdLst>
              <a:gd name="T0" fmla="*/ 28 w 331"/>
              <a:gd name="T1" fmla="*/ 0 h 66"/>
              <a:gd name="T2" fmla="*/ 0 w 331"/>
              <a:gd name="T3" fmla="*/ 6 h 66"/>
              <a:gd name="T4" fmla="*/ 116 w 331"/>
              <a:gd name="T5" fmla="*/ 28 h 66"/>
              <a:gd name="T6" fmla="*/ 116 w 331"/>
              <a:gd name="T7" fmla="*/ 17 h 66"/>
              <a:gd name="T8" fmla="*/ 116 w 331"/>
              <a:gd name="T9" fmla="*/ 17 h 66"/>
              <a:gd name="T10" fmla="*/ 116 w 331"/>
              <a:gd name="T11" fmla="*/ 17 h 66"/>
              <a:gd name="T12" fmla="*/ 28 w 331"/>
              <a:gd name="T13" fmla="*/ 0 h 66"/>
              <a:gd name="T14" fmla="*/ 237 w 331"/>
              <a:gd name="T15" fmla="*/ 39 h 66"/>
              <a:gd name="T16" fmla="*/ 204 w 331"/>
              <a:gd name="T17" fmla="*/ 39 h 66"/>
              <a:gd name="T18" fmla="*/ 331 w 331"/>
              <a:gd name="T19" fmla="*/ 66 h 66"/>
              <a:gd name="T20" fmla="*/ 331 w 331"/>
              <a:gd name="T21" fmla="*/ 55 h 66"/>
              <a:gd name="T22" fmla="*/ 331 w 331"/>
              <a:gd name="T23" fmla="*/ 55 h 66"/>
              <a:gd name="T24" fmla="*/ 237 w 331"/>
              <a:gd name="T25" fmla="*/ 3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66">
                <a:moveTo>
                  <a:pt x="28" y="0"/>
                </a:moveTo>
                <a:lnTo>
                  <a:pt x="0" y="6"/>
                </a:lnTo>
                <a:lnTo>
                  <a:pt x="116" y="28"/>
                </a:lnTo>
                <a:lnTo>
                  <a:pt x="116" y="17"/>
                </a:lnTo>
                <a:lnTo>
                  <a:pt x="116" y="17"/>
                </a:lnTo>
                <a:lnTo>
                  <a:pt x="116" y="17"/>
                </a:lnTo>
                <a:lnTo>
                  <a:pt x="28" y="0"/>
                </a:lnTo>
                <a:close/>
                <a:moveTo>
                  <a:pt x="237" y="39"/>
                </a:moveTo>
                <a:lnTo>
                  <a:pt x="204" y="39"/>
                </a:lnTo>
                <a:lnTo>
                  <a:pt x="331" y="66"/>
                </a:lnTo>
                <a:lnTo>
                  <a:pt x="331" y="55"/>
                </a:lnTo>
                <a:lnTo>
                  <a:pt x="331" y="55"/>
                </a:lnTo>
                <a:lnTo>
                  <a:pt x="23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Freeform 33"/>
          <p:cNvSpPr>
            <a:spLocks noEditPoints="1"/>
          </p:cNvSpPr>
          <p:nvPr/>
        </p:nvSpPr>
        <p:spPr bwMode="auto">
          <a:xfrm>
            <a:off x="5828431" y="5267149"/>
            <a:ext cx="406944" cy="81143"/>
          </a:xfrm>
          <a:custGeom>
            <a:avLst/>
            <a:gdLst>
              <a:gd name="T0" fmla="*/ 28 w 331"/>
              <a:gd name="T1" fmla="*/ 0 h 66"/>
              <a:gd name="T2" fmla="*/ 0 w 331"/>
              <a:gd name="T3" fmla="*/ 6 h 66"/>
              <a:gd name="T4" fmla="*/ 116 w 331"/>
              <a:gd name="T5" fmla="*/ 28 h 66"/>
              <a:gd name="T6" fmla="*/ 116 w 331"/>
              <a:gd name="T7" fmla="*/ 17 h 66"/>
              <a:gd name="T8" fmla="*/ 116 w 331"/>
              <a:gd name="T9" fmla="*/ 17 h 66"/>
              <a:gd name="T10" fmla="*/ 116 w 331"/>
              <a:gd name="T11" fmla="*/ 17 h 66"/>
              <a:gd name="T12" fmla="*/ 28 w 331"/>
              <a:gd name="T13" fmla="*/ 0 h 66"/>
              <a:gd name="T14" fmla="*/ 237 w 331"/>
              <a:gd name="T15" fmla="*/ 39 h 66"/>
              <a:gd name="T16" fmla="*/ 204 w 331"/>
              <a:gd name="T17" fmla="*/ 39 h 66"/>
              <a:gd name="T18" fmla="*/ 331 w 331"/>
              <a:gd name="T19" fmla="*/ 66 h 66"/>
              <a:gd name="T20" fmla="*/ 331 w 331"/>
              <a:gd name="T21" fmla="*/ 55 h 66"/>
              <a:gd name="T22" fmla="*/ 331 w 331"/>
              <a:gd name="T23" fmla="*/ 55 h 66"/>
              <a:gd name="T24" fmla="*/ 237 w 331"/>
              <a:gd name="T25" fmla="*/ 3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66">
                <a:moveTo>
                  <a:pt x="28" y="0"/>
                </a:moveTo>
                <a:lnTo>
                  <a:pt x="0" y="6"/>
                </a:lnTo>
                <a:lnTo>
                  <a:pt x="116" y="28"/>
                </a:lnTo>
                <a:lnTo>
                  <a:pt x="116" y="17"/>
                </a:lnTo>
                <a:lnTo>
                  <a:pt x="116" y="17"/>
                </a:lnTo>
                <a:lnTo>
                  <a:pt x="116" y="17"/>
                </a:lnTo>
                <a:lnTo>
                  <a:pt x="28" y="0"/>
                </a:lnTo>
                <a:moveTo>
                  <a:pt x="237" y="39"/>
                </a:moveTo>
                <a:lnTo>
                  <a:pt x="204" y="39"/>
                </a:lnTo>
                <a:lnTo>
                  <a:pt x="331" y="66"/>
                </a:lnTo>
                <a:lnTo>
                  <a:pt x="331" y="55"/>
                </a:lnTo>
                <a:lnTo>
                  <a:pt x="331" y="55"/>
                </a:lnTo>
                <a:lnTo>
                  <a:pt x="237" y="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6079237" y="5083963"/>
            <a:ext cx="40572" cy="231134"/>
          </a:xfrm>
          <a:custGeom>
            <a:avLst/>
            <a:gdLst>
              <a:gd name="T0" fmla="*/ 33 w 33"/>
              <a:gd name="T1" fmla="*/ 188 h 188"/>
              <a:gd name="T2" fmla="*/ 33 w 33"/>
              <a:gd name="T3" fmla="*/ 6 h 188"/>
              <a:gd name="T4" fmla="*/ 0 w 33"/>
              <a:gd name="T5" fmla="*/ 0 h 188"/>
              <a:gd name="T6" fmla="*/ 0 w 33"/>
              <a:gd name="T7" fmla="*/ 188 h 188"/>
              <a:gd name="T8" fmla="*/ 33 w 33"/>
              <a:gd name="T9" fmla="*/ 18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88">
                <a:moveTo>
                  <a:pt x="33" y="188"/>
                </a:moveTo>
                <a:lnTo>
                  <a:pt x="33" y="6"/>
                </a:lnTo>
                <a:lnTo>
                  <a:pt x="0" y="0"/>
                </a:lnTo>
                <a:lnTo>
                  <a:pt x="0" y="188"/>
                </a:lnTo>
                <a:lnTo>
                  <a:pt x="33" y="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6791081" y="5206907"/>
            <a:ext cx="40572" cy="263100"/>
          </a:xfrm>
          <a:custGeom>
            <a:avLst/>
            <a:gdLst>
              <a:gd name="T0" fmla="*/ 0 w 33"/>
              <a:gd name="T1" fmla="*/ 60 h 214"/>
              <a:gd name="T2" fmla="*/ 0 w 33"/>
              <a:gd name="T3" fmla="*/ 0 h 214"/>
              <a:gd name="T4" fmla="*/ 33 w 33"/>
              <a:gd name="T5" fmla="*/ 5 h 214"/>
              <a:gd name="T6" fmla="*/ 33 w 33"/>
              <a:gd name="T7" fmla="*/ 209 h 214"/>
              <a:gd name="T8" fmla="*/ 0 w 33"/>
              <a:gd name="T9" fmla="*/ 214 h 214"/>
              <a:gd name="T10" fmla="*/ 0 w 33"/>
              <a:gd name="T11" fmla="*/ 198 h 214"/>
              <a:gd name="T12" fmla="*/ 0 w 33"/>
              <a:gd name="T13" fmla="*/ 143 h 214"/>
              <a:gd name="T14" fmla="*/ 0 w 33"/>
              <a:gd name="T15" fmla="*/ 93 h 214"/>
              <a:gd name="T16" fmla="*/ 0 w 33"/>
              <a:gd name="T17" fmla="*/ 6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14">
                <a:moveTo>
                  <a:pt x="0" y="60"/>
                </a:moveTo>
                <a:lnTo>
                  <a:pt x="0" y="0"/>
                </a:lnTo>
                <a:lnTo>
                  <a:pt x="33" y="5"/>
                </a:lnTo>
                <a:lnTo>
                  <a:pt x="33" y="209"/>
                </a:lnTo>
                <a:lnTo>
                  <a:pt x="0" y="214"/>
                </a:lnTo>
                <a:lnTo>
                  <a:pt x="0" y="198"/>
                </a:lnTo>
                <a:lnTo>
                  <a:pt x="0" y="143"/>
                </a:lnTo>
                <a:lnTo>
                  <a:pt x="0" y="93"/>
                </a:lnTo>
                <a:lnTo>
                  <a:pt x="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6791081" y="5206907"/>
            <a:ext cx="40572" cy="263100"/>
          </a:xfrm>
          <a:custGeom>
            <a:avLst/>
            <a:gdLst>
              <a:gd name="T0" fmla="*/ 0 w 33"/>
              <a:gd name="T1" fmla="*/ 60 h 214"/>
              <a:gd name="T2" fmla="*/ 0 w 33"/>
              <a:gd name="T3" fmla="*/ 0 h 214"/>
              <a:gd name="T4" fmla="*/ 33 w 33"/>
              <a:gd name="T5" fmla="*/ 5 h 214"/>
              <a:gd name="T6" fmla="*/ 33 w 33"/>
              <a:gd name="T7" fmla="*/ 209 h 214"/>
              <a:gd name="T8" fmla="*/ 0 w 33"/>
              <a:gd name="T9" fmla="*/ 214 h 214"/>
              <a:gd name="T10" fmla="*/ 0 w 33"/>
              <a:gd name="T11" fmla="*/ 198 h 214"/>
              <a:gd name="T12" fmla="*/ 0 w 33"/>
              <a:gd name="T13" fmla="*/ 143 h 214"/>
              <a:gd name="T14" fmla="*/ 0 w 33"/>
              <a:gd name="T15" fmla="*/ 93 h 214"/>
              <a:gd name="T16" fmla="*/ 0 w 33"/>
              <a:gd name="T17" fmla="*/ 6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14">
                <a:moveTo>
                  <a:pt x="0" y="60"/>
                </a:moveTo>
                <a:lnTo>
                  <a:pt x="0" y="0"/>
                </a:lnTo>
                <a:lnTo>
                  <a:pt x="33" y="5"/>
                </a:lnTo>
                <a:lnTo>
                  <a:pt x="33" y="209"/>
                </a:lnTo>
                <a:lnTo>
                  <a:pt x="0" y="214"/>
                </a:lnTo>
                <a:lnTo>
                  <a:pt x="0" y="198"/>
                </a:lnTo>
                <a:lnTo>
                  <a:pt x="0" y="143"/>
                </a:lnTo>
                <a:lnTo>
                  <a:pt x="0" y="93"/>
                </a:lnTo>
                <a:lnTo>
                  <a:pt x="0" y="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Freeform 58"/>
          <p:cNvSpPr>
            <a:spLocks/>
          </p:cNvSpPr>
          <p:nvPr/>
        </p:nvSpPr>
        <p:spPr bwMode="auto">
          <a:xfrm>
            <a:off x="6831652" y="5213053"/>
            <a:ext cx="163516" cy="277853"/>
          </a:xfrm>
          <a:custGeom>
            <a:avLst/>
            <a:gdLst>
              <a:gd name="T0" fmla="*/ 0 w 133"/>
              <a:gd name="T1" fmla="*/ 0 h 226"/>
              <a:gd name="T2" fmla="*/ 127 w 133"/>
              <a:gd name="T3" fmla="*/ 17 h 226"/>
              <a:gd name="T4" fmla="*/ 133 w 133"/>
              <a:gd name="T5" fmla="*/ 226 h 226"/>
              <a:gd name="T6" fmla="*/ 0 w 133"/>
              <a:gd name="T7" fmla="*/ 204 h 226"/>
              <a:gd name="T8" fmla="*/ 0 w 133"/>
              <a:gd name="T9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226">
                <a:moveTo>
                  <a:pt x="0" y="0"/>
                </a:moveTo>
                <a:lnTo>
                  <a:pt x="127" y="17"/>
                </a:lnTo>
                <a:lnTo>
                  <a:pt x="133" y="226"/>
                </a:lnTo>
                <a:lnTo>
                  <a:pt x="0" y="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Freeform 59"/>
          <p:cNvSpPr>
            <a:spLocks/>
          </p:cNvSpPr>
          <p:nvPr/>
        </p:nvSpPr>
        <p:spPr bwMode="auto">
          <a:xfrm>
            <a:off x="6831652" y="5213053"/>
            <a:ext cx="163516" cy="277853"/>
          </a:xfrm>
          <a:custGeom>
            <a:avLst/>
            <a:gdLst>
              <a:gd name="T0" fmla="*/ 0 w 133"/>
              <a:gd name="T1" fmla="*/ 0 h 226"/>
              <a:gd name="T2" fmla="*/ 127 w 133"/>
              <a:gd name="T3" fmla="*/ 17 h 226"/>
              <a:gd name="T4" fmla="*/ 133 w 133"/>
              <a:gd name="T5" fmla="*/ 226 h 226"/>
              <a:gd name="T6" fmla="*/ 0 w 133"/>
              <a:gd name="T7" fmla="*/ 204 h 226"/>
              <a:gd name="T8" fmla="*/ 0 w 133"/>
              <a:gd name="T9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226">
                <a:moveTo>
                  <a:pt x="0" y="0"/>
                </a:moveTo>
                <a:lnTo>
                  <a:pt x="127" y="17"/>
                </a:lnTo>
                <a:lnTo>
                  <a:pt x="133" y="226"/>
                </a:lnTo>
                <a:lnTo>
                  <a:pt x="0" y="2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Freeform 61"/>
          <p:cNvSpPr>
            <a:spLocks noEditPoints="1"/>
          </p:cNvSpPr>
          <p:nvPr/>
        </p:nvSpPr>
        <p:spPr bwMode="auto">
          <a:xfrm>
            <a:off x="6791081" y="5463859"/>
            <a:ext cx="570459" cy="115567"/>
          </a:xfrm>
          <a:custGeom>
            <a:avLst/>
            <a:gdLst>
              <a:gd name="T0" fmla="*/ 33 w 464"/>
              <a:gd name="T1" fmla="*/ 0 h 94"/>
              <a:gd name="T2" fmla="*/ 0 w 464"/>
              <a:gd name="T3" fmla="*/ 5 h 94"/>
              <a:gd name="T4" fmla="*/ 166 w 464"/>
              <a:gd name="T5" fmla="*/ 33 h 94"/>
              <a:gd name="T6" fmla="*/ 166 w 464"/>
              <a:gd name="T7" fmla="*/ 27 h 94"/>
              <a:gd name="T8" fmla="*/ 166 w 464"/>
              <a:gd name="T9" fmla="*/ 22 h 94"/>
              <a:gd name="T10" fmla="*/ 166 w 464"/>
              <a:gd name="T11" fmla="*/ 22 h 94"/>
              <a:gd name="T12" fmla="*/ 33 w 464"/>
              <a:gd name="T13" fmla="*/ 0 h 94"/>
              <a:gd name="T14" fmla="*/ 320 w 464"/>
              <a:gd name="T15" fmla="*/ 55 h 94"/>
              <a:gd name="T16" fmla="*/ 287 w 464"/>
              <a:gd name="T17" fmla="*/ 60 h 94"/>
              <a:gd name="T18" fmla="*/ 464 w 464"/>
              <a:gd name="T19" fmla="*/ 94 h 94"/>
              <a:gd name="T20" fmla="*/ 464 w 464"/>
              <a:gd name="T21" fmla="*/ 83 h 94"/>
              <a:gd name="T22" fmla="*/ 464 w 464"/>
              <a:gd name="T23" fmla="*/ 77 h 94"/>
              <a:gd name="T24" fmla="*/ 320 w 464"/>
              <a:gd name="T25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4" h="94">
                <a:moveTo>
                  <a:pt x="33" y="0"/>
                </a:moveTo>
                <a:lnTo>
                  <a:pt x="0" y="5"/>
                </a:lnTo>
                <a:lnTo>
                  <a:pt x="166" y="33"/>
                </a:lnTo>
                <a:lnTo>
                  <a:pt x="166" y="27"/>
                </a:lnTo>
                <a:lnTo>
                  <a:pt x="166" y="22"/>
                </a:lnTo>
                <a:lnTo>
                  <a:pt x="166" y="22"/>
                </a:lnTo>
                <a:lnTo>
                  <a:pt x="33" y="0"/>
                </a:lnTo>
                <a:moveTo>
                  <a:pt x="320" y="55"/>
                </a:moveTo>
                <a:lnTo>
                  <a:pt x="287" y="60"/>
                </a:lnTo>
                <a:lnTo>
                  <a:pt x="464" y="94"/>
                </a:lnTo>
                <a:lnTo>
                  <a:pt x="464" y="83"/>
                </a:lnTo>
                <a:lnTo>
                  <a:pt x="464" y="77"/>
                </a:lnTo>
                <a:lnTo>
                  <a:pt x="320" y="5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Freeform 86"/>
          <p:cNvSpPr>
            <a:spLocks/>
          </p:cNvSpPr>
          <p:nvPr/>
        </p:nvSpPr>
        <p:spPr bwMode="auto">
          <a:xfrm>
            <a:off x="5631721" y="5247478"/>
            <a:ext cx="34424" cy="399568"/>
          </a:xfrm>
          <a:custGeom>
            <a:avLst/>
            <a:gdLst>
              <a:gd name="T0" fmla="*/ 6 w 28"/>
              <a:gd name="T1" fmla="*/ 5 h 325"/>
              <a:gd name="T2" fmla="*/ 28 w 28"/>
              <a:gd name="T3" fmla="*/ 0 h 325"/>
              <a:gd name="T4" fmla="*/ 28 w 28"/>
              <a:gd name="T5" fmla="*/ 325 h 325"/>
              <a:gd name="T6" fmla="*/ 0 w 28"/>
              <a:gd name="T7" fmla="*/ 319 h 325"/>
              <a:gd name="T8" fmla="*/ 6 w 28"/>
              <a:gd name="T9" fmla="*/ 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25">
                <a:moveTo>
                  <a:pt x="6" y="5"/>
                </a:moveTo>
                <a:lnTo>
                  <a:pt x="28" y="0"/>
                </a:lnTo>
                <a:lnTo>
                  <a:pt x="28" y="325"/>
                </a:lnTo>
                <a:lnTo>
                  <a:pt x="0" y="319"/>
                </a:lnTo>
                <a:lnTo>
                  <a:pt x="6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Freeform 87"/>
          <p:cNvSpPr>
            <a:spLocks/>
          </p:cNvSpPr>
          <p:nvPr/>
        </p:nvSpPr>
        <p:spPr bwMode="auto">
          <a:xfrm>
            <a:off x="5631721" y="5247478"/>
            <a:ext cx="34424" cy="399568"/>
          </a:xfrm>
          <a:custGeom>
            <a:avLst/>
            <a:gdLst>
              <a:gd name="T0" fmla="*/ 6 w 28"/>
              <a:gd name="T1" fmla="*/ 5 h 325"/>
              <a:gd name="T2" fmla="*/ 28 w 28"/>
              <a:gd name="T3" fmla="*/ 0 h 325"/>
              <a:gd name="T4" fmla="*/ 28 w 28"/>
              <a:gd name="T5" fmla="*/ 325 h 325"/>
              <a:gd name="T6" fmla="*/ 0 w 28"/>
              <a:gd name="T7" fmla="*/ 319 h 325"/>
              <a:gd name="T8" fmla="*/ 6 w 28"/>
              <a:gd name="T9" fmla="*/ 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25">
                <a:moveTo>
                  <a:pt x="6" y="5"/>
                </a:moveTo>
                <a:lnTo>
                  <a:pt x="28" y="0"/>
                </a:lnTo>
                <a:lnTo>
                  <a:pt x="28" y="325"/>
                </a:lnTo>
                <a:lnTo>
                  <a:pt x="0" y="319"/>
                </a:lnTo>
                <a:lnTo>
                  <a:pt x="6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Freeform 94"/>
          <p:cNvSpPr>
            <a:spLocks/>
          </p:cNvSpPr>
          <p:nvPr/>
        </p:nvSpPr>
        <p:spPr bwMode="auto">
          <a:xfrm>
            <a:off x="5062492" y="4244257"/>
            <a:ext cx="1701541" cy="1063464"/>
          </a:xfrm>
          <a:custGeom>
            <a:avLst/>
            <a:gdLst>
              <a:gd name="T0" fmla="*/ 1070 w 1384"/>
              <a:gd name="T1" fmla="*/ 0 h 865"/>
              <a:gd name="T2" fmla="*/ 1164 w 1384"/>
              <a:gd name="T3" fmla="*/ 0 h 865"/>
              <a:gd name="T4" fmla="*/ 1274 w 1384"/>
              <a:gd name="T5" fmla="*/ 0 h 865"/>
              <a:gd name="T6" fmla="*/ 1384 w 1384"/>
              <a:gd name="T7" fmla="*/ 0 h 865"/>
              <a:gd name="T8" fmla="*/ 789 w 1384"/>
              <a:gd name="T9" fmla="*/ 854 h 865"/>
              <a:gd name="T10" fmla="*/ 778 w 1384"/>
              <a:gd name="T11" fmla="*/ 865 h 865"/>
              <a:gd name="T12" fmla="*/ 772 w 1384"/>
              <a:gd name="T13" fmla="*/ 865 h 865"/>
              <a:gd name="T14" fmla="*/ 0 w 1384"/>
              <a:gd name="T15" fmla="*/ 728 h 865"/>
              <a:gd name="T16" fmla="*/ 303 w 1384"/>
              <a:gd name="T17" fmla="*/ 353 h 865"/>
              <a:gd name="T18" fmla="*/ 590 w 1384"/>
              <a:gd name="T19" fmla="*/ 0 h 865"/>
              <a:gd name="T20" fmla="*/ 1070 w 1384"/>
              <a:gd name="T21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4" h="865">
                <a:moveTo>
                  <a:pt x="1070" y="0"/>
                </a:moveTo>
                <a:lnTo>
                  <a:pt x="1164" y="0"/>
                </a:lnTo>
                <a:lnTo>
                  <a:pt x="1274" y="0"/>
                </a:lnTo>
                <a:lnTo>
                  <a:pt x="1384" y="0"/>
                </a:lnTo>
                <a:lnTo>
                  <a:pt x="789" y="854"/>
                </a:lnTo>
                <a:lnTo>
                  <a:pt x="778" y="865"/>
                </a:lnTo>
                <a:lnTo>
                  <a:pt x="772" y="865"/>
                </a:lnTo>
                <a:lnTo>
                  <a:pt x="0" y="728"/>
                </a:lnTo>
                <a:lnTo>
                  <a:pt x="303" y="353"/>
                </a:lnTo>
                <a:lnTo>
                  <a:pt x="590" y="0"/>
                </a:lnTo>
                <a:lnTo>
                  <a:pt x="1070" y="0"/>
                </a:lnTo>
                <a:close/>
              </a:path>
            </a:pathLst>
          </a:custGeom>
          <a:solidFill>
            <a:srgbClr val="F5A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Rectangle 95"/>
          <p:cNvSpPr>
            <a:spLocks noChangeArrowheads="1"/>
          </p:cNvSpPr>
          <p:nvPr/>
        </p:nvSpPr>
        <p:spPr bwMode="auto">
          <a:xfrm>
            <a:off x="6377990" y="4116395"/>
            <a:ext cx="115567" cy="127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Rectangle 96"/>
          <p:cNvSpPr>
            <a:spLocks noChangeArrowheads="1"/>
          </p:cNvSpPr>
          <p:nvPr/>
        </p:nvSpPr>
        <p:spPr bwMode="auto">
          <a:xfrm>
            <a:off x="6493557" y="4116395"/>
            <a:ext cx="135238" cy="127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Freeform 97"/>
          <p:cNvSpPr>
            <a:spLocks/>
          </p:cNvSpPr>
          <p:nvPr/>
        </p:nvSpPr>
        <p:spPr bwMode="auto">
          <a:xfrm>
            <a:off x="5489107" y="5647045"/>
            <a:ext cx="190563" cy="60243"/>
          </a:xfrm>
          <a:custGeom>
            <a:avLst/>
            <a:gdLst>
              <a:gd name="T0" fmla="*/ 45 w 155"/>
              <a:gd name="T1" fmla="*/ 0 h 49"/>
              <a:gd name="T2" fmla="*/ 0 w 155"/>
              <a:gd name="T3" fmla="*/ 11 h 49"/>
              <a:gd name="T4" fmla="*/ 155 w 155"/>
              <a:gd name="T5" fmla="*/ 49 h 49"/>
              <a:gd name="T6" fmla="*/ 155 w 155"/>
              <a:gd name="T7" fmla="*/ 27 h 49"/>
              <a:gd name="T8" fmla="*/ 45 w 15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9">
                <a:moveTo>
                  <a:pt x="45" y="0"/>
                </a:moveTo>
                <a:lnTo>
                  <a:pt x="0" y="11"/>
                </a:lnTo>
                <a:lnTo>
                  <a:pt x="155" y="49"/>
                </a:lnTo>
                <a:lnTo>
                  <a:pt x="155" y="27"/>
                </a:lnTo>
                <a:lnTo>
                  <a:pt x="4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Freeform 98"/>
          <p:cNvSpPr>
            <a:spLocks/>
          </p:cNvSpPr>
          <p:nvPr/>
        </p:nvSpPr>
        <p:spPr bwMode="auto">
          <a:xfrm>
            <a:off x="5489107" y="5647045"/>
            <a:ext cx="190563" cy="60243"/>
          </a:xfrm>
          <a:custGeom>
            <a:avLst/>
            <a:gdLst>
              <a:gd name="T0" fmla="*/ 45 w 155"/>
              <a:gd name="T1" fmla="*/ 0 h 49"/>
              <a:gd name="T2" fmla="*/ 0 w 155"/>
              <a:gd name="T3" fmla="*/ 11 h 49"/>
              <a:gd name="T4" fmla="*/ 155 w 155"/>
              <a:gd name="T5" fmla="*/ 49 h 49"/>
              <a:gd name="T6" fmla="*/ 155 w 155"/>
              <a:gd name="T7" fmla="*/ 27 h 49"/>
              <a:gd name="T8" fmla="*/ 45 w 155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9">
                <a:moveTo>
                  <a:pt x="45" y="0"/>
                </a:moveTo>
                <a:lnTo>
                  <a:pt x="0" y="11"/>
                </a:lnTo>
                <a:lnTo>
                  <a:pt x="155" y="49"/>
                </a:lnTo>
                <a:lnTo>
                  <a:pt x="155" y="27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7" name="Freeform 99"/>
          <p:cNvSpPr>
            <a:spLocks/>
          </p:cNvSpPr>
          <p:nvPr/>
        </p:nvSpPr>
        <p:spPr bwMode="auto">
          <a:xfrm>
            <a:off x="5814908" y="5734335"/>
            <a:ext cx="217611" cy="67619"/>
          </a:xfrm>
          <a:custGeom>
            <a:avLst/>
            <a:gdLst>
              <a:gd name="T0" fmla="*/ 50 w 177"/>
              <a:gd name="T1" fmla="*/ 0 h 55"/>
              <a:gd name="T2" fmla="*/ 0 w 177"/>
              <a:gd name="T3" fmla="*/ 6 h 55"/>
              <a:gd name="T4" fmla="*/ 177 w 177"/>
              <a:gd name="T5" fmla="*/ 55 h 55"/>
              <a:gd name="T6" fmla="*/ 177 w 177"/>
              <a:gd name="T7" fmla="*/ 33 h 55"/>
              <a:gd name="T8" fmla="*/ 171 w 177"/>
              <a:gd name="T9" fmla="*/ 33 h 55"/>
              <a:gd name="T10" fmla="*/ 50 w 177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55">
                <a:moveTo>
                  <a:pt x="50" y="0"/>
                </a:moveTo>
                <a:lnTo>
                  <a:pt x="0" y="6"/>
                </a:lnTo>
                <a:lnTo>
                  <a:pt x="177" y="55"/>
                </a:lnTo>
                <a:lnTo>
                  <a:pt x="177" y="33"/>
                </a:lnTo>
                <a:lnTo>
                  <a:pt x="171" y="33"/>
                </a:lnTo>
                <a:lnTo>
                  <a:pt x="5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" name="Freeform 100"/>
          <p:cNvSpPr>
            <a:spLocks/>
          </p:cNvSpPr>
          <p:nvPr/>
        </p:nvSpPr>
        <p:spPr bwMode="auto">
          <a:xfrm>
            <a:off x="5814908" y="5734335"/>
            <a:ext cx="217611" cy="67619"/>
          </a:xfrm>
          <a:custGeom>
            <a:avLst/>
            <a:gdLst>
              <a:gd name="T0" fmla="*/ 50 w 177"/>
              <a:gd name="T1" fmla="*/ 0 h 55"/>
              <a:gd name="T2" fmla="*/ 0 w 177"/>
              <a:gd name="T3" fmla="*/ 6 h 55"/>
              <a:gd name="T4" fmla="*/ 177 w 177"/>
              <a:gd name="T5" fmla="*/ 55 h 55"/>
              <a:gd name="T6" fmla="*/ 177 w 177"/>
              <a:gd name="T7" fmla="*/ 33 h 55"/>
              <a:gd name="T8" fmla="*/ 171 w 177"/>
              <a:gd name="T9" fmla="*/ 33 h 55"/>
              <a:gd name="T10" fmla="*/ 50 w 177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" h="55">
                <a:moveTo>
                  <a:pt x="50" y="0"/>
                </a:moveTo>
                <a:lnTo>
                  <a:pt x="0" y="6"/>
                </a:lnTo>
                <a:lnTo>
                  <a:pt x="177" y="55"/>
                </a:lnTo>
                <a:lnTo>
                  <a:pt x="177" y="33"/>
                </a:lnTo>
                <a:lnTo>
                  <a:pt x="171" y="33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Freeform 103"/>
          <p:cNvSpPr>
            <a:spLocks/>
          </p:cNvSpPr>
          <p:nvPr/>
        </p:nvSpPr>
        <p:spPr bwMode="auto">
          <a:xfrm>
            <a:off x="6717315" y="4434820"/>
            <a:ext cx="630702" cy="785611"/>
          </a:xfrm>
          <a:custGeom>
            <a:avLst/>
            <a:gdLst>
              <a:gd name="T0" fmla="*/ 0 w 513"/>
              <a:gd name="T1" fmla="*/ 66 h 639"/>
              <a:gd name="T2" fmla="*/ 303 w 513"/>
              <a:gd name="T3" fmla="*/ 468 h 639"/>
              <a:gd name="T4" fmla="*/ 303 w 513"/>
              <a:gd name="T5" fmla="*/ 611 h 639"/>
              <a:gd name="T6" fmla="*/ 513 w 513"/>
              <a:gd name="T7" fmla="*/ 639 h 639"/>
              <a:gd name="T8" fmla="*/ 49 w 513"/>
              <a:gd name="T9" fmla="*/ 0 h 639"/>
              <a:gd name="T10" fmla="*/ 44 w 513"/>
              <a:gd name="T11" fmla="*/ 0 h 639"/>
              <a:gd name="T12" fmla="*/ 44 w 513"/>
              <a:gd name="T13" fmla="*/ 5 h 639"/>
              <a:gd name="T14" fmla="*/ 0 w 513"/>
              <a:gd name="T15" fmla="*/ 66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39">
                <a:moveTo>
                  <a:pt x="0" y="66"/>
                </a:moveTo>
                <a:lnTo>
                  <a:pt x="303" y="468"/>
                </a:lnTo>
                <a:lnTo>
                  <a:pt x="303" y="611"/>
                </a:lnTo>
                <a:lnTo>
                  <a:pt x="513" y="639"/>
                </a:lnTo>
                <a:lnTo>
                  <a:pt x="49" y="0"/>
                </a:lnTo>
                <a:lnTo>
                  <a:pt x="44" y="0"/>
                </a:lnTo>
                <a:lnTo>
                  <a:pt x="44" y="5"/>
                </a:lnTo>
                <a:lnTo>
                  <a:pt x="0" y="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Freeform 104"/>
          <p:cNvSpPr>
            <a:spLocks/>
          </p:cNvSpPr>
          <p:nvPr/>
        </p:nvSpPr>
        <p:spPr bwMode="auto">
          <a:xfrm>
            <a:off x="6154233" y="4515963"/>
            <a:ext cx="941749" cy="1584745"/>
          </a:xfrm>
          <a:custGeom>
            <a:avLst/>
            <a:gdLst>
              <a:gd name="T0" fmla="*/ 458 w 766"/>
              <a:gd name="T1" fmla="*/ 0 h 1289"/>
              <a:gd name="T2" fmla="*/ 761 w 766"/>
              <a:gd name="T3" fmla="*/ 402 h 1289"/>
              <a:gd name="T4" fmla="*/ 761 w 766"/>
              <a:gd name="T5" fmla="*/ 545 h 1289"/>
              <a:gd name="T6" fmla="*/ 766 w 766"/>
              <a:gd name="T7" fmla="*/ 1118 h 1289"/>
              <a:gd name="T8" fmla="*/ 507 w 766"/>
              <a:gd name="T9" fmla="*/ 1173 h 1289"/>
              <a:gd name="T10" fmla="*/ 502 w 766"/>
              <a:gd name="T11" fmla="*/ 782 h 1289"/>
              <a:gd name="T12" fmla="*/ 303 w 766"/>
              <a:gd name="T13" fmla="*/ 815 h 1289"/>
              <a:gd name="T14" fmla="*/ 303 w 766"/>
              <a:gd name="T15" fmla="*/ 1223 h 1289"/>
              <a:gd name="T16" fmla="*/ 0 w 766"/>
              <a:gd name="T17" fmla="*/ 1289 h 1289"/>
              <a:gd name="T18" fmla="*/ 5 w 766"/>
              <a:gd name="T19" fmla="*/ 661 h 1289"/>
              <a:gd name="T20" fmla="*/ 458 w 766"/>
              <a:gd name="T21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6" h="1289">
                <a:moveTo>
                  <a:pt x="458" y="0"/>
                </a:moveTo>
                <a:lnTo>
                  <a:pt x="761" y="402"/>
                </a:lnTo>
                <a:lnTo>
                  <a:pt x="761" y="545"/>
                </a:lnTo>
                <a:lnTo>
                  <a:pt x="766" y="1118"/>
                </a:lnTo>
                <a:lnTo>
                  <a:pt x="507" y="1173"/>
                </a:lnTo>
                <a:lnTo>
                  <a:pt x="502" y="782"/>
                </a:lnTo>
                <a:lnTo>
                  <a:pt x="303" y="815"/>
                </a:lnTo>
                <a:lnTo>
                  <a:pt x="303" y="1223"/>
                </a:lnTo>
                <a:lnTo>
                  <a:pt x="0" y="1289"/>
                </a:lnTo>
                <a:lnTo>
                  <a:pt x="5" y="661"/>
                </a:lnTo>
                <a:lnTo>
                  <a:pt x="4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Freeform 105"/>
          <p:cNvSpPr>
            <a:spLocks/>
          </p:cNvSpPr>
          <p:nvPr/>
        </p:nvSpPr>
        <p:spPr bwMode="auto">
          <a:xfrm>
            <a:off x="6154233" y="4515963"/>
            <a:ext cx="941749" cy="1584745"/>
          </a:xfrm>
          <a:custGeom>
            <a:avLst/>
            <a:gdLst>
              <a:gd name="T0" fmla="*/ 458 w 766"/>
              <a:gd name="T1" fmla="*/ 0 h 1289"/>
              <a:gd name="T2" fmla="*/ 761 w 766"/>
              <a:gd name="T3" fmla="*/ 402 h 1289"/>
              <a:gd name="T4" fmla="*/ 761 w 766"/>
              <a:gd name="T5" fmla="*/ 545 h 1289"/>
              <a:gd name="T6" fmla="*/ 766 w 766"/>
              <a:gd name="T7" fmla="*/ 1118 h 1289"/>
              <a:gd name="T8" fmla="*/ 507 w 766"/>
              <a:gd name="T9" fmla="*/ 1173 h 1289"/>
              <a:gd name="T10" fmla="*/ 502 w 766"/>
              <a:gd name="T11" fmla="*/ 782 h 1289"/>
              <a:gd name="T12" fmla="*/ 303 w 766"/>
              <a:gd name="T13" fmla="*/ 815 h 1289"/>
              <a:gd name="T14" fmla="*/ 303 w 766"/>
              <a:gd name="T15" fmla="*/ 1223 h 1289"/>
              <a:gd name="T16" fmla="*/ 0 w 766"/>
              <a:gd name="T17" fmla="*/ 1289 h 1289"/>
              <a:gd name="T18" fmla="*/ 5 w 766"/>
              <a:gd name="T19" fmla="*/ 661 h 1289"/>
              <a:gd name="T20" fmla="*/ 458 w 766"/>
              <a:gd name="T21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6" h="1289">
                <a:moveTo>
                  <a:pt x="458" y="0"/>
                </a:moveTo>
                <a:lnTo>
                  <a:pt x="761" y="402"/>
                </a:lnTo>
                <a:lnTo>
                  <a:pt x="761" y="545"/>
                </a:lnTo>
                <a:lnTo>
                  <a:pt x="766" y="1118"/>
                </a:lnTo>
                <a:lnTo>
                  <a:pt x="507" y="1173"/>
                </a:lnTo>
                <a:lnTo>
                  <a:pt x="502" y="782"/>
                </a:lnTo>
                <a:lnTo>
                  <a:pt x="303" y="815"/>
                </a:lnTo>
                <a:lnTo>
                  <a:pt x="303" y="1223"/>
                </a:lnTo>
                <a:lnTo>
                  <a:pt x="0" y="1289"/>
                </a:lnTo>
                <a:lnTo>
                  <a:pt x="5" y="661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Freeform 107"/>
          <p:cNvSpPr>
            <a:spLocks/>
          </p:cNvSpPr>
          <p:nvPr/>
        </p:nvSpPr>
        <p:spPr bwMode="auto">
          <a:xfrm>
            <a:off x="6154233" y="4515963"/>
            <a:ext cx="941749" cy="1584745"/>
          </a:xfrm>
          <a:custGeom>
            <a:avLst/>
            <a:gdLst>
              <a:gd name="T0" fmla="*/ 458 w 766"/>
              <a:gd name="T1" fmla="*/ 0 h 1289"/>
              <a:gd name="T2" fmla="*/ 5 w 766"/>
              <a:gd name="T3" fmla="*/ 661 h 1289"/>
              <a:gd name="T4" fmla="*/ 5 w 766"/>
              <a:gd name="T5" fmla="*/ 666 h 1289"/>
              <a:gd name="T6" fmla="*/ 5 w 766"/>
              <a:gd name="T7" fmla="*/ 815 h 1289"/>
              <a:gd name="T8" fmla="*/ 0 w 766"/>
              <a:gd name="T9" fmla="*/ 1289 h 1289"/>
              <a:gd name="T10" fmla="*/ 303 w 766"/>
              <a:gd name="T11" fmla="*/ 1223 h 1289"/>
              <a:gd name="T12" fmla="*/ 303 w 766"/>
              <a:gd name="T13" fmla="*/ 815 h 1289"/>
              <a:gd name="T14" fmla="*/ 502 w 766"/>
              <a:gd name="T15" fmla="*/ 782 h 1289"/>
              <a:gd name="T16" fmla="*/ 507 w 766"/>
              <a:gd name="T17" fmla="*/ 1173 h 1289"/>
              <a:gd name="T18" fmla="*/ 766 w 766"/>
              <a:gd name="T19" fmla="*/ 1118 h 1289"/>
              <a:gd name="T20" fmla="*/ 761 w 766"/>
              <a:gd name="T21" fmla="*/ 545 h 1289"/>
              <a:gd name="T22" fmla="*/ 761 w 766"/>
              <a:gd name="T23" fmla="*/ 402 h 1289"/>
              <a:gd name="T24" fmla="*/ 458 w 766"/>
              <a:gd name="T25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6" h="1289">
                <a:moveTo>
                  <a:pt x="458" y="0"/>
                </a:moveTo>
                <a:lnTo>
                  <a:pt x="5" y="661"/>
                </a:lnTo>
                <a:lnTo>
                  <a:pt x="5" y="666"/>
                </a:lnTo>
                <a:lnTo>
                  <a:pt x="5" y="815"/>
                </a:lnTo>
                <a:lnTo>
                  <a:pt x="0" y="1289"/>
                </a:lnTo>
                <a:lnTo>
                  <a:pt x="303" y="1223"/>
                </a:lnTo>
                <a:lnTo>
                  <a:pt x="303" y="815"/>
                </a:lnTo>
                <a:lnTo>
                  <a:pt x="502" y="782"/>
                </a:lnTo>
                <a:lnTo>
                  <a:pt x="507" y="1173"/>
                </a:lnTo>
                <a:lnTo>
                  <a:pt x="766" y="1118"/>
                </a:lnTo>
                <a:lnTo>
                  <a:pt x="761" y="545"/>
                </a:lnTo>
                <a:lnTo>
                  <a:pt x="761" y="402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Freeform 108"/>
          <p:cNvSpPr>
            <a:spLocks/>
          </p:cNvSpPr>
          <p:nvPr/>
        </p:nvSpPr>
        <p:spPr bwMode="auto">
          <a:xfrm>
            <a:off x="5062492" y="5139287"/>
            <a:ext cx="1037645" cy="270476"/>
          </a:xfrm>
          <a:custGeom>
            <a:avLst/>
            <a:gdLst>
              <a:gd name="T0" fmla="*/ 49 w 153"/>
              <a:gd name="T1" fmla="*/ 20 h 40"/>
              <a:gd name="T2" fmla="*/ 12 w 153"/>
              <a:gd name="T3" fmla="*/ 13 h 40"/>
              <a:gd name="T4" fmla="*/ 0 w 153"/>
              <a:gd name="T5" fmla="*/ 0 h 40"/>
              <a:gd name="T6" fmla="*/ 140 w 153"/>
              <a:gd name="T7" fmla="*/ 25 h 40"/>
              <a:gd name="T8" fmla="*/ 153 w 153"/>
              <a:gd name="T9" fmla="*/ 40 h 40"/>
              <a:gd name="T10" fmla="*/ 49 w 153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40">
                <a:moveTo>
                  <a:pt x="49" y="20"/>
                </a:moveTo>
                <a:cubicBezTo>
                  <a:pt x="12" y="13"/>
                  <a:pt x="12" y="13"/>
                  <a:pt x="12" y="13"/>
                </a:cubicBezTo>
                <a:cubicBezTo>
                  <a:pt x="0" y="0"/>
                  <a:pt x="0" y="0"/>
                  <a:pt x="0" y="0"/>
                </a:cubicBezTo>
                <a:cubicBezTo>
                  <a:pt x="140" y="25"/>
                  <a:pt x="140" y="25"/>
                  <a:pt x="140" y="25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52" y="40"/>
                  <a:pt x="49" y="20"/>
                  <a:pt x="49" y="2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Freeform 109"/>
          <p:cNvSpPr>
            <a:spLocks noEditPoints="1"/>
          </p:cNvSpPr>
          <p:nvPr/>
        </p:nvSpPr>
        <p:spPr bwMode="auto">
          <a:xfrm>
            <a:off x="5380916" y="5274525"/>
            <a:ext cx="779463" cy="826182"/>
          </a:xfrm>
          <a:custGeom>
            <a:avLst/>
            <a:gdLst>
              <a:gd name="T0" fmla="*/ 2 w 115"/>
              <a:gd name="T1" fmla="*/ 0 h 122"/>
              <a:gd name="T2" fmla="*/ 106 w 115"/>
              <a:gd name="T3" fmla="*/ 20 h 122"/>
              <a:gd name="T4" fmla="*/ 115 w 115"/>
              <a:gd name="T5" fmla="*/ 8 h 122"/>
              <a:gd name="T6" fmla="*/ 114 w 115"/>
              <a:gd name="T7" fmla="*/ 122 h 122"/>
              <a:gd name="T8" fmla="*/ 0 w 115"/>
              <a:gd name="T9" fmla="*/ 88 h 122"/>
              <a:gd name="T10" fmla="*/ 2 w 115"/>
              <a:gd name="T11" fmla="*/ 0 h 122"/>
              <a:gd name="T12" fmla="*/ 16 w 115"/>
              <a:gd name="T13" fmla="*/ 12 h 122"/>
              <a:gd name="T14" fmla="*/ 24 w 115"/>
              <a:gd name="T15" fmla="*/ 13 h 122"/>
              <a:gd name="T16" fmla="*/ 44 w 115"/>
              <a:gd name="T17" fmla="*/ 17 h 122"/>
              <a:gd name="T18" fmla="*/ 44 w 115"/>
              <a:gd name="T19" fmla="*/ 46 h 122"/>
              <a:gd name="T20" fmla="*/ 44 w 115"/>
              <a:gd name="T21" fmla="*/ 60 h 122"/>
              <a:gd name="T22" fmla="*/ 44 w 115"/>
              <a:gd name="T23" fmla="*/ 64 h 122"/>
              <a:gd name="T24" fmla="*/ 16 w 115"/>
              <a:gd name="T25" fmla="*/ 57 h 122"/>
              <a:gd name="T26" fmla="*/ 16 w 115"/>
              <a:gd name="T27" fmla="*/ 12 h 122"/>
              <a:gd name="T28" fmla="*/ 73 w 115"/>
              <a:gd name="T29" fmla="*/ 23 h 122"/>
              <a:gd name="T30" fmla="*/ 95 w 115"/>
              <a:gd name="T31" fmla="*/ 28 h 122"/>
              <a:gd name="T32" fmla="*/ 96 w 115"/>
              <a:gd name="T33" fmla="*/ 28 h 122"/>
              <a:gd name="T34" fmla="*/ 96 w 115"/>
              <a:gd name="T35" fmla="*/ 74 h 122"/>
              <a:gd name="T36" fmla="*/ 96 w 115"/>
              <a:gd name="T37" fmla="*/ 78 h 122"/>
              <a:gd name="T38" fmla="*/ 64 w 115"/>
              <a:gd name="T39" fmla="*/ 69 h 122"/>
              <a:gd name="T40" fmla="*/ 65 w 115"/>
              <a:gd name="T41" fmla="*/ 22 h 122"/>
              <a:gd name="T42" fmla="*/ 73 w 115"/>
              <a:gd name="T43" fmla="*/ 2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122">
                <a:moveTo>
                  <a:pt x="2" y="0"/>
                </a:moveTo>
                <a:cubicBezTo>
                  <a:pt x="3" y="0"/>
                  <a:pt x="105" y="20"/>
                  <a:pt x="106" y="20"/>
                </a:cubicBezTo>
                <a:cubicBezTo>
                  <a:pt x="115" y="8"/>
                  <a:pt x="115" y="8"/>
                  <a:pt x="115" y="8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0"/>
                  <a:pt x="2" y="0"/>
                  <a:pt x="2" y="0"/>
                </a:cubicBezTo>
                <a:moveTo>
                  <a:pt x="16" y="12"/>
                </a:moveTo>
                <a:cubicBezTo>
                  <a:pt x="24" y="13"/>
                  <a:pt x="24" y="13"/>
                  <a:pt x="24" y="13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4"/>
                  <a:pt x="44" y="64"/>
                  <a:pt x="44" y="64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2"/>
                  <a:pt x="16" y="14"/>
                  <a:pt x="16" y="12"/>
                </a:cubicBezTo>
                <a:moveTo>
                  <a:pt x="73" y="23"/>
                </a:moveTo>
                <a:cubicBezTo>
                  <a:pt x="95" y="28"/>
                  <a:pt x="95" y="28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8"/>
                  <a:pt x="96" y="78"/>
                  <a:pt x="96" y="78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22"/>
                  <a:pt x="65" y="22"/>
                  <a:pt x="65" y="22"/>
                </a:cubicBezTo>
                <a:cubicBezTo>
                  <a:pt x="73" y="23"/>
                  <a:pt x="73" y="23"/>
                  <a:pt x="73" y="2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Freeform 110"/>
          <p:cNvSpPr>
            <a:spLocks noEditPoints="1"/>
          </p:cNvSpPr>
          <p:nvPr/>
        </p:nvSpPr>
        <p:spPr bwMode="auto">
          <a:xfrm>
            <a:off x="5380916" y="5274525"/>
            <a:ext cx="779463" cy="826182"/>
          </a:xfrm>
          <a:custGeom>
            <a:avLst/>
            <a:gdLst>
              <a:gd name="T0" fmla="*/ 64 w 115"/>
              <a:gd name="T1" fmla="*/ 69 h 122"/>
              <a:gd name="T2" fmla="*/ 64 w 115"/>
              <a:gd name="T3" fmla="*/ 69 h 122"/>
              <a:gd name="T4" fmla="*/ 65 w 115"/>
              <a:gd name="T5" fmla="*/ 22 h 122"/>
              <a:gd name="T6" fmla="*/ 73 w 115"/>
              <a:gd name="T7" fmla="*/ 23 h 122"/>
              <a:gd name="T8" fmla="*/ 95 w 115"/>
              <a:gd name="T9" fmla="*/ 28 h 122"/>
              <a:gd name="T10" fmla="*/ 96 w 115"/>
              <a:gd name="T11" fmla="*/ 28 h 122"/>
              <a:gd name="T12" fmla="*/ 96 w 115"/>
              <a:gd name="T13" fmla="*/ 74 h 122"/>
              <a:gd name="T14" fmla="*/ 96 w 115"/>
              <a:gd name="T15" fmla="*/ 78 h 122"/>
              <a:gd name="T16" fmla="*/ 64 w 115"/>
              <a:gd name="T17" fmla="*/ 69 h 122"/>
              <a:gd name="T18" fmla="*/ 16 w 115"/>
              <a:gd name="T19" fmla="*/ 12 h 122"/>
              <a:gd name="T20" fmla="*/ 16 w 115"/>
              <a:gd name="T21" fmla="*/ 12 h 122"/>
              <a:gd name="T22" fmla="*/ 24 w 115"/>
              <a:gd name="T23" fmla="*/ 13 h 122"/>
              <a:gd name="T24" fmla="*/ 44 w 115"/>
              <a:gd name="T25" fmla="*/ 17 h 122"/>
              <a:gd name="T26" fmla="*/ 44 w 115"/>
              <a:gd name="T27" fmla="*/ 46 h 122"/>
              <a:gd name="T28" fmla="*/ 44 w 115"/>
              <a:gd name="T29" fmla="*/ 60 h 122"/>
              <a:gd name="T30" fmla="*/ 44 w 115"/>
              <a:gd name="T31" fmla="*/ 64 h 122"/>
              <a:gd name="T32" fmla="*/ 16 w 115"/>
              <a:gd name="T33" fmla="*/ 57 h 122"/>
              <a:gd name="T34" fmla="*/ 16 w 115"/>
              <a:gd name="T35" fmla="*/ 57 h 122"/>
              <a:gd name="T36" fmla="*/ 16 w 115"/>
              <a:gd name="T37" fmla="*/ 57 h 122"/>
              <a:gd name="T38" fmla="*/ 16 w 115"/>
              <a:gd name="T39" fmla="*/ 57 h 122"/>
              <a:gd name="T40" fmla="*/ 16 w 115"/>
              <a:gd name="T41" fmla="*/ 23 h 122"/>
              <a:gd name="T42" fmla="*/ 16 w 115"/>
              <a:gd name="T43" fmla="*/ 12 h 122"/>
              <a:gd name="T44" fmla="*/ 16 w 115"/>
              <a:gd name="T45" fmla="*/ 12 h 122"/>
              <a:gd name="T46" fmla="*/ 2 w 115"/>
              <a:gd name="T47" fmla="*/ 0 h 122"/>
              <a:gd name="T48" fmla="*/ 2 w 115"/>
              <a:gd name="T49" fmla="*/ 0 h 122"/>
              <a:gd name="T50" fmla="*/ 0 w 115"/>
              <a:gd name="T51" fmla="*/ 88 h 122"/>
              <a:gd name="T52" fmla="*/ 114 w 115"/>
              <a:gd name="T53" fmla="*/ 122 h 122"/>
              <a:gd name="T54" fmla="*/ 115 w 115"/>
              <a:gd name="T55" fmla="*/ 8 h 122"/>
              <a:gd name="T56" fmla="*/ 106 w 115"/>
              <a:gd name="T57" fmla="*/ 20 h 122"/>
              <a:gd name="T58" fmla="*/ 106 w 115"/>
              <a:gd name="T59" fmla="*/ 20 h 122"/>
              <a:gd name="T60" fmla="*/ 106 w 115"/>
              <a:gd name="T61" fmla="*/ 20 h 122"/>
              <a:gd name="T62" fmla="*/ 2 w 115"/>
              <a:gd name="T6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" h="122">
                <a:moveTo>
                  <a:pt x="64" y="69"/>
                </a:moveTo>
                <a:cubicBezTo>
                  <a:pt x="64" y="69"/>
                  <a:pt x="64" y="69"/>
                  <a:pt x="64" y="69"/>
                </a:cubicBezTo>
                <a:cubicBezTo>
                  <a:pt x="65" y="22"/>
                  <a:pt x="65" y="22"/>
                  <a:pt x="65" y="22"/>
                </a:cubicBezTo>
                <a:cubicBezTo>
                  <a:pt x="73" y="23"/>
                  <a:pt x="73" y="23"/>
                  <a:pt x="73" y="23"/>
                </a:cubicBezTo>
                <a:cubicBezTo>
                  <a:pt x="95" y="28"/>
                  <a:pt x="95" y="28"/>
                  <a:pt x="95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8"/>
                  <a:pt x="96" y="78"/>
                  <a:pt x="96" y="78"/>
                </a:cubicBezTo>
                <a:cubicBezTo>
                  <a:pt x="64" y="69"/>
                  <a:pt x="64" y="69"/>
                  <a:pt x="64" y="69"/>
                </a:cubicBezTo>
                <a:moveTo>
                  <a:pt x="16" y="12"/>
                </a:moveTo>
                <a:cubicBezTo>
                  <a:pt x="16" y="12"/>
                  <a:pt x="16" y="12"/>
                  <a:pt x="16" y="12"/>
                </a:cubicBezTo>
                <a:cubicBezTo>
                  <a:pt x="24" y="13"/>
                  <a:pt x="24" y="13"/>
                  <a:pt x="24" y="13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4"/>
                  <a:pt x="44" y="64"/>
                  <a:pt x="44" y="64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4"/>
                  <a:pt x="16" y="35"/>
                  <a:pt x="16" y="23"/>
                </a:cubicBezTo>
                <a:cubicBezTo>
                  <a:pt x="16" y="17"/>
                  <a:pt x="16" y="13"/>
                  <a:pt x="16" y="12"/>
                </a:cubicBezTo>
                <a:cubicBezTo>
                  <a:pt x="16" y="12"/>
                  <a:pt x="16" y="12"/>
                  <a:pt x="16" y="12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5" y="8"/>
                  <a:pt x="115" y="8"/>
                  <a:pt x="115" y="8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5" y="20"/>
                  <a:pt x="3" y="0"/>
                  <a:pt x="2" y="0"/>
                </a:cubicBezTo>
              </a:path>
            </a:pathLst>
          </a:custGeom>
          <a:solidFill>
            <a:srgbClr val="C274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Freeform 111"/>
          <p:cNvSpPr>
            <a:spLocks/>
          </p:cNvSpPr>
          <p:nvPr/>
        </p:nvSpPr>
        <p:spPr bwMode="auto">
          <a:xfrm>
            <a:off x="5489107" y="5355668"/>
            <a:ext cx="55325" cy="304901"/>
          </a:xfrm>
          <a:custGeom>
            <a:avLst/>
            <a:gdLst>
              <a:gd name="T0" fmla="*/ 0 w 8"/>
              <a:gd name="T1" fmla="*/ 0 h 45"/>
              <a:gd name="T2" fmla="*/ 8 w 8"/>
              <a:gd name="T3" fmla="*/ 1 h 45"/>
              <a:gd name="T4" fmla="*/ 8 w 8"/>
              <a:gd name="T5" fmla="*/ 43 h 45"/>
              <a:gd name="T6" fmla="*/ 0 w 8"/>
              <a:gd name="T7" fmla="*/ 45 h 45"/>
              <a:gd name="T8" fmla="*/ 0 w 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5">
                <a:moveTo>
                  <a:pt x="0" y="0"/>
                </a:moveTo>
                <a:cubicBezTo>
                  <a:pt x="8" y="1"/>
                  <a:pt x="8" y="1"/>
                  <a:pt x="8" y="1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2"/>
                  <a:pt x="0" y="2"/>
                  <a:pt x="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Freeform 112"/>
          <p:cNvSpPr>
            <a:spLocks/>
          </p:cNvSpPr>
          <p:nvPr/>
        </p:nvSpPr>
        <p:spPr bwMode="auto">
          <a:xfrm>
            <a:off x="5876380" y="5429434"/>
            <a:ext cx="156139" cy="345472"/>
          </a:xfrm>
          <a:custGeom>
            <a:avLst/>
            <a:gdLst>
              <a:gd name="T0" fmla="*/ 0 w 127"/>
              <a:gd name="T1" fmla="*/ 0 h 281"/>
              <a:gd name="T2" fmla="*/ 121 w 127"/>
              <a:gd name="T3" fmla="*/ 28 h 281"/>
              <a:gd name="T4" fmla="*/ 127 w 127"/>
              <a:gd name="T5" fmla="*/ 28 h 281"/>
              <a:gd name="T6" fmla="*/ 121 w 127"/>
              <a:gd name="T7" fmla="*/ 281 h 281"/>
              <a:gd name="T8" fmla="*/ 0 w 127"/>
              <a:gd name="T9" fmla="*/ 248 h 281"/>
              <a:gd name="T10" fmla="*/ 0 w 127"/>
              <a:gd name="T1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281">
                <a:moveTo>
                  <a:pt x="0" y="0"/>
                </a:moveTo>
                <a:lnTo>
                  <a:pt x="121" y="28"/>
                </a:lnTo>
                <a:lnTo>
                  <a:pt x="127" y="28"/>
                </a:lnTo>
                <a:lnTo>
                  <a:pt x="121" y="281"/>
                </a:lnTo>
                <a:lnTo>
                  <a:pt x="0" y="2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Freeform 113"/>
          <p:cNvSpPr>
            <a:spLocks/>
          </p:cNvSpPr>
          <p:nvPr/>
        </p:nvSpPr>
        <p:spPr bwMode="auto">
          <a:xfrm>
            <a:off x="5876380" y="5429434"/>
            <a:ext cx="156139" cy="345472"/>
          </a:xfrm>
          <a:custGeom>
            <a:avLst/>
            <a:gdLst>
              <a:gd name="T0" fmla="*/ 0 w 127"/>
              <a:gd name="T1" fmla="*/ 0 h 281"/>
              <a:gd name="T2" fmla="*/ 121 w 127"/>
              <a:gd name="T3" fmla="*/ 28 h 281"/>
              <a:gd name="T4" fmla="*/ 127 w 127"/>
              <a:gd name="T5" fmla="*/ 28 h 281"/>
              <a:gd name="T6" fmla="*/ 121 w 127"/>
              <a:gd name="T7" fmla="*/ 281 h 281"/>
              <a:gd name="T8" fmla="*/ 0 w 127"/>
              <a:gd name="T9" fmla="*/ 248 h 281"/>
              <a:gd name="T10" fmla="*/ 0 w 127"/>
              <a:gd name="T1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281">
                <a:moveTo>
                  <a:pt x="0" y="0"/>
                </a:moveTo>
                <a:lnTo>
                  <a:pt x="121" y="28"/>
                </a:lnTo>
                <a:lnTo>
                  <a:pt x="127" y="28"/>
                </a:lnTo>
                <a:lnTo>
                  <a:pt x="121" y="281"/>
                </a:lnTo>
                <a:lnTo>
                  <a:pt x="0" y="2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Freeform 114"/>
          <p:cNvSpPr>
            <a:spLocks/>
          </p:cNvSpPr>
          <p:nvPr/>
        </p:nvSpPr>
        <p:spPr bwMode="auto">
          <a:xfrm>
            <a:off x="5876380" y="5429434"/>
            <a:ext cx="156139" cy="345472"/>
          </a:xfrm>
          <a:custGeom>
            <a:avLst/>
            <a:gdLst>
              <a:gd name="T0" fmla="*/ 0 w 127"/>
              <a:gd name="T1" fmla="*/ 0 h 281"/>
              <a:gd name="T2" fmla="*/ 0 w 127"/>
              <a:gd name="T3" fmla="*/ 0 h 281"/>
              <a:gd name="T4" fmla="*/ 0 w 127"/>
              <a:gd name="T5" fmla="*/ 248 h 281"/>
              <a:gd name="T6" fmla="*/ 121 w 127"/>
              <a:gd name="T7" fmla="*/ 281 h 281"/>
              <a:gd name="T8" fmla="*/ 127 w 127"/>
              <a:gd name="T9" fmla="*/ 28 h 281"/>
              <a:gd name="T10" fmla="*/ 121 w 127"/>
              <a:gd name="T11" fmla="*/ 28 h 281"/>
              <a:gd name="T12" fmla="*/ 0 w 127"/>
              <a:gd name="T1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281">
                <a:moveTo>
                  <a:pt x="0" y="0"/>
                </a:moveTo>
                <a:lnTo>
                  <a:pt x="0" y="0"/>
                </a:lnTo>
                <a:lnTo>
                  <a:pt x="0" y="248"/>
                </a:lnTo>
                <a:lnTo>
                  <a:pt x="121" y="281"/>
                </a:lnTo>
                <a:lnTo>
                  <a:pt x="127" y="28"/>
                </a:lnTo>
                <a:lnTo>
                  <a:pt x="121" y="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Freeform 115"/>
          <p:cNvSpPr>
            <a:spLocks/>
          </p:cNvSpPr>
          <p:nvPr/>
        </p:nvSpPr>
        <p:spPr bwMode="auto">
          <a:xfrm>
            <a:off x="5876380" y="5429434"/>
            <a:ext cx="156139" cy="345472"/>
          </a:xfrm>
          <a:custGeom>
            <a:avLst/>
            <a:gdLst>
              <a:gd name="T0" fmla="*/ 0 w 127"/>
              <a:gd name="T1" fmla="*/ 0 h 281"/>
              <a:gd name="T2" fmla="*/ 0 w 127"/>
              <a:gd name="T3" fmla="*/ 0 h 281"/>
              <a:gd name="T4" fmla="*/ 0 w 127"/>
              <a:gd name="T5" fmla="*/ 248 h 281"/>
              <a:gd name="T6" fmla="*/ 121 w 127"/>
              <a:gd name="T7" fmla="*/ 281 h 281"/>
              <a:gd name="T8" fmla="*/ 127 w 127"/>
              <a:gd name="T9" fmla="*/ 28 h 281"/>
              <a:gd name="T10" fmla="*/ 121 w 127"/>
              <a:gd name="T11" fmla="*/ 28 h 281"/>
              <a:gd name="T12" fmla="*/ 0 w 127"/>
              <a:gd name="T1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281">
                <a:moveTo>
                  <a:pt x="0" y="0"/>
                </a:moveTo>
                <a:lnTo>
                  <a:pt x="0" y="0"/>
                </a:lnTo>
                <a:lnTo>
                  <a:pt x="0" y="248"/>
                </a:lnTo>
                <a:lnTo>
                  <a:pt x="121" y="281"/>
                </a:lnTo>
                <a:lnTo>
                  <a:pt x="127" y="28"/>
                </a:lnTo>
                <a:lnTo>
                  <a:pt x="121" y="2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Freeform 116"/>
          <p:cNvSpPr>
            <a:spLocks/>
          </p:cNvSpPr>
          <p:nvPr/>
        </p:nvSpPr>
        <p:spPr bwMode="auto">
          <a:xfrm>
            <a:off x="6730838" y="5477383"/>
            <a:ext cx="46719" cy="480710"/>
          </a:xfrm>
          <a:custGeom>
            <a:avLst/>
            <a:gdLst>
              <a:gd name="T0" fmla="*/ 0 w 38"/>
              <a:gd name="T1" fmla="*/ 5 h 391"/>
              <a:gd name="T2" fmla="*/ 33 w 38"/>
              <a:gd name="T3" fmla="*/ 0 h 391"/>
              <a:gd name="T4" fmla="*/ 38 w 38"/>
              <a:gd name="T5" fmla="*/ 391 h 391"/>
              <a:gd name="T6" fmla="*/ 0 w 38"/>
              <a:gd name="T7" fmla="*/ 385 h 391"/>
              <a:gd name="T8" fmla="*/ 0 w 38"/>
              <a:gd name="T9" fmla="*/ 5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91">
                <a:moveTo>
                  <a:pt x="0" y="5"/>
                </a:moveTo>
                <a:lnTo>
                  <a:pt x="33" y="0"/>
                </a:lnTo>
                <a:lnTo>
                  <a:pt x="38" y="391"/>
                </a:lnTo>
                <a:lnTo>
                  <a:pt x="0" y="385"/>
                </a:lnTo>
                <a:lnTo>
                  <a:pt x="0" y="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Freeform 117"/>
          <p:cNvSpPr>
            <a:spLocks/>
          </p:cNvSpPr>
          <p:nvPr/>
        </p:nvSpPr>
        <p:spPr bwMode="auto">
          <a:xfrm>
            <a:off x="6730838" y="5477383"/>
            <a:ext cx="46719" cy="480710"/>
          </a:xfrm>
          <a:custGeom>
            <a:avLst/>
            <a:gdLst>
              <a:gd name="T0" fmla="*/ 0 w 38"/>
              <a:gd name="T1" fmla="*/ 5 h 391"/>
              <a:gd name="T2" fmla="*/ 33 w 38"/>
              <a:gd name="T3" fmla="*/ 0 h 391"/>
              <a:gd name="T4" fmla="*/ 38 w 38"/>
              <a:gd name="T5" fmla="*/ 391 h 391"/>
              <a:gd name="T6" fmla="*/ 0 w 38"/>
              <a:gd name="T7" fmla="*/ 385 h 391"/>
              <a:gd name="T8" fmla="*/ 0 w 38"/>
              <a:gd name="T9" fmla="*/ 5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391">
                <a:moveTo>
                  <a:pt x="0" y="5"/>
                </a:moveTo>
                <a:lnTo>
                  <a:pt x="33" y="0"/>
                </a:lnTo>
                <a:lnTo>
                  <a:pt x="38" y="391"/>
                </a:lnTo>
                <a:lnTo>
                  <a:pt x="0" y="385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Freeform 118"/>
          <p:cNvSpPr>
            <a:spLocks/>
          </p:cNvSpPr>
          <p:nvPr/>
        </p:nvSpPr>
        <p:spPr bwMode="auto">
          <a:xfrm>
            <a:off x="6526752" y="5483530"/>
            <a:ext cx="204087" cy="508987"/>
          </a:xfrm>
          <a:custGeom>
            <a:avLst/>
            <a:gdLst>
              <a:gd name="T0" fmla="*/ 166 w 166"/>
              <a:gd name="T1" fmla="*/ 0 h 414"/>
              <a:gd name="T2" fmla="*/ 0 w 166"/>
              <a:gd name="T3" fmla="*/ 28 h 414"/>
              <a:gd name="T4" fmla="*/ 0 w 166"/>
              <a:gd name="T5" fmla="*/ 33 h 414"/>
              <a:gd name="T6" fmla="*/ 0 w 166"/>
              <a:gd name="T7" fmla="*/ 414 h 414"/>
              <a:gd name="T8" fmla="*/ 166 w 166"/>
              <a:gd name="T9" fmla="*/ 380 h 414"/>
              <a:gd name="T10" fmla="*/ 166 w 166"/>
              <a:gd name="T11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414">
                <a:moveTo>
                  <a:pt x="166" y="0"/>
                </a:moveTo>
                <a:lnTo>
                  <a:pt x="0" y="28"/>
                </a:lnTo>
                <a:lnTo>
                  <a:pt x="0" y="33"/>
                </a:lnTo>
                <a:lnTo>
                  <a:pt x="0" y="414"/>
                </a:lnTo>
                <a:lnTo>
                  <a:pt x="166" y="380"/>
                </a:lnTo>
                <a:lnTo>
                  <a:pt x="1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Freeform 119"/>
          <p:cNvSpPr>
            <a:spLocks/>
          </p:cNvSpPr>
          <p:nvPr/>
        </p:nvSpPr>
        <p:spPr bwMode="auto">
          <a:xfrm>
            <a:off x="6526752" y="5483530"/>
            <a:ext cx="204087" cy="508987"/>
          </a:xfrm>
          <a:custGeom>
            <a:avLst/>
            <a:gdLst>
              <a:gd name="T0" fmla="*/ 166 w 166"/>
              <a:gd name="T1" fmla="*/ 0 h 414"/>
              <a:gd name="T2" fmla="*/ 0 w 166"/>
              <a:gd name="T3" fmla="*/ 28 h 414"/>
              <a:gd name="T4" fmla="*/ 0 w 166"/>
              <a:gd name="T5" fmla="*/ 33 h 414"/>
              <a:gd name="T6" fmla="*/ 0 w 166"/>
              <a:gd name="T7" fmla="*/ 414 h 414"/>
              <a:gd name="T8" fmla="*/ 166 w 166"/>
              <a:gd name="T9" fmla="*/ 380 h 414"/>
              <a:gd name="T10" fmla="*/ 166 w 166"/>
              <a:gd name="T11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414">
                <a:moveTo>
                  <a:pt x="166" y="0"/>
                </a:moveTo>
                <a:lnTo>
                  <a:pt x="0" y="28"/>
                </a:lnTo>
                <a:lnTo>
                  <a:pt x="0" y="33"/>
                </a:lnTo>
                <a:lnTo>
                  <a:pt x="0" y="414"/>
                </a:lnTo>
                <a:lnTo>
                  <a:pt x="166" y="38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" name="Freeform 120"/>
          <p:cNvSpPr>
            <a:spLocks/>
          </p:cNvSpPr>
          <p:nvPr/>
        </p:nvSpPr>
        <p:spPr bwMode="auto">
          <a:xfrm>
            <a:off x="6526752" y="5483530"/>
            <a:ext cx="204087" cy="508987"/>
          </a:xfrm>
          <a:custGeom>
            <a:avLst/>
            <a:gdLst>
              <a:gd name="T0" fmla="*/ 166 w 166"/>
              <a:gd name="T1" fmla="*/ 0 h 414"/>
              <a:gd name="T2" fmla="*/ 0 w 166"/>
              <a:gd name="T3" fmla="*/ 28 h 414"/>
              <a:gd name="T4" fmla="*/ 0 w 166"/>
              <a:gd name="T5" fmla="*/ 33 h 414"/>
              <a:gd name="T6" fmla="*/ 0 w 166"/>
              <a:gd name="T7" fmla="*/ 414 h 414"/>
              <a:gd name="T8" fmla="*/ 166 w 166"/>
              <a:gd name="T9" fmla="*/ 380 h 414"/>
              <a:gd name="T10" fmla="*/ 166 w 166"/>
              <a:gd name="T11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414">
                <a:moveTo>
                  <a:pt x="166" y="0"/>
                </a:moveTo>
                <a:lnTo>
                  <a:pt x="0" y="28"/>
                </a:lnTo>
                <a:lnTo>
                  <a:pt x="0" y="33"/>
                </a:lnTo>
                <a:lnTo>
                  <a:pt x="0" y="414"/>
                </a:lnTo>
                <a:lnTo>
                  <a:pt x="166" y="380"/>
                </a:lnTo>
                <a:lnTo>
                  <a:pt x="1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" name="Freeform 121"/>
          <p:cNvSpPr>
            <a:spLocks/>
          </p:cNvSpPr>
          <p:nvPr/>
        </p:nvSpPr>
        <p:spPr bwMode="auto">
          <a:xfrm>
            <a:off x="6526752" y="5483530"/>
            <a:ext cx="204087" cy="508987"/>
          </a:xfrm>
          <a:custGeom>
            <a:avLst/>
            <a:gdLst>
              <a:gd name="T0" fmla="*/ 166 w 166"/>
              <a:gd name="T1" fmla="*/ 0 h 414"/>
              <a:gd name="T2" fmla="*/ 0 w 166"/>
              <a:gd name="T3" fmla="*/ 28 h 414"/>
              <a:gd name="T4" fmla="*/ 0 w 166"/>
              <a:gd name="T5" fmla="*/ 33 h 414"/>
              <a:gd name="T6" fmla="*/ 0 w 166"/>
              <a:gd name="T7" fmla="*/ 414 h 414"/>
              <a:gd name="T8" fmla="*/ 166 w 166"/>
              <a:gd name="T9" fmla="*/ 380 h 414"/>
              <a:gd name="T10" fmla="*/ 166 w 166"/>
              <a:gd name="T11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414">
                <a:moveTo>
                  <a:pt x="166" y="0"/>
                </a:moveTo>
                <a:lnTo>
                  <a:pt x="0" y="28"/>
                </a:lnTo>
                <a:lnTo>
                  <a:pt x="0" y="33"/>
                </a:lnTo>
                <a:lnTo>
                  <a:pt x="0" y="414"/>
                </a:lnTo>
                <a:lnTo>
                  <a:pt x="166" y="38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" name="Freeform 122"/>
          <p:cNvSpPr>
            <a:spLocks/>
          </p:cNvSpPr>
          <p:nvPr/>
        </p:nvSpPr>
        <p:spPr bwMode="auto">
          <a:xfrm>
            <a:off x="5544432" y="5361816"/>
            <a:ext cx="135238" cy="318425"/>
          </a:xfrm>
          <a:custGeom>
            <a:avLst/>
            <a:gdLst>
              <a:gd name="T0" fmla="*/ 110 w 110"/>
              <a:gd name="T1" fmla="*/ 22 h 259"/>
              <a:gd name="T2" fmla="*/ 0 w 110"/>
              <a:gd name="T3" fmla="*/ 0 h 259"/>
              <a:gd name="T4" fmla="*/ 0 w 110"/>
              <a:gd name="T5" fmla="*/ 232 h 259"/>
              <a:gd name="T6" fmla="*/ 110 w 110"/>
              <a:gd name="T7" fmla="*/ 259 h 259"/>
              <a:gd name="T8" fmla="*/ 110 w 110"/>
              <a:gd name="T9" fmla="*/ 2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259">
                <a:moveTo>
                  <a:pt x="110" y="22"/>
                </a:moveTo>
                <a:lnTo>
                  <a:pt x="0" y="0"/>
                </a:lnTo>
                <a:lnTo>
                  <a:pt x="0" y="232"/>
                </a:lnTo>
                <a:lnTo>
                  <a:pt x="110" y="259"/>
                </a:lnTo>
                <a:lnTo>
                  <a:pt x="11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" name="Freeform 123"/>
          <p:cNvSpPr>
            <a:spLocks/>
          </p:cNvSpPr>
          <p:nvPr/>
        </p:nvSpPr>
        <p:spPr bwMode="auto">
          <a:xfrm>
            <a:off x="5544432" y="5361816"/>
            <a:ext cx="135238" cy="318425"/>
          </a:xfrm>
          <a:custGeom>
            <a:avLst/>
            <a:gdLst>
              <a:gd name="T0" fmla="*/ 110 w 110"/>
              <a:gd name="T1" fmla="*/ 22 h 259"/>
              <a:gd name="T2" fmla="*/ 0 w 110"/>
              <a:gd name="T3" fmla="*/ 0 h 259"/>
              <a:gd name="T4" fmla="*/ 0 w 110"/>
              <a:gd name="T5" fmla="*/ 232 h 259"/>
              <a:gd name="T6" fmla="*/ 110 w 110"/>
              <a:gd name="T7" fmla="*/ 259 h 259"/>
              <a:gd name="T8" fmla="*/ 110 w 110"/>
              <a:gd name="T9" fmla="*/ 2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259">
                <a:moveTo>
                  <a:pt x="110" y="22"/>
                </a:moveTo>
                <a:lnTo>
                  <a:pt x="0" y="0"/>
                </a:lnTo>
                <a:lnTo>
                  <a:pt x="0" y="232"/>
                </a:lnTo>
                <a:lnTo>
                  <a:pt x="110" y="259"/>
                </a:lnTo>
                <a:lnTo>
                  <a:pt x="110" y="2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" name="Freeform 124"/>
          <p:cNvSpPr>
            <a:spLocks/>
          </p:cNvSpPr>
          <p:nvPr/>
        </p:nvSpPr>
        <p:spPr bwMode="auto">
          <a:xfrm>
            <a:off x="5544432" y="5361816"/>
            <a:ext cx="135238" cy="318425"/>
          </a:xfrm>
          <a:custGeom>
            <a:avLst/>
            <a:gdLst>
              <a:gd name="T0" fmla="*/ 0 w 110"/>
              <a:gd name="T1" fmla="*/ 0 h 259"/>
              <a:gd name="T2" fmla="*/ 0 w 110"/>
              <a:gd name="T3" fmla="*/ 0 h 259"/>
              <a:gd name="T4" fmla="*/ 0 w 110"/>
              <a:gd name="T5" fmla="*/ 232 h 259"/>
              <a:gd name="T6" fmla="*/ 110 w 110"/>
              <a:gd name="T7" fmla="*/ 259 h 259"/>
              <a:gd name="T8" fmla="*/ 110 w 110"/>
              <a:gd name="T9" fmla="*/ 22 h 259"/>
              <a:gd name="T10" fmla="*/ 0 w 110"/>
              <a:gd name="T11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259">
                <a:moveTo>
                  <a:pt x="0" y="0"/>
                </a:moveTo>
                <a:lnTo>
                  <a:pt x="0" y="0"/>
                </a:lnTo>
                <a:lnTo>
                  <a:pt x="0" y="232"/>
                </a:lnTo>
                <a:lnTo>
                  <a:pt x="110" y="259"/>
                </a:lnTo>
                <a:lnTo>
                  <a:pt x="110" y="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Freeform 125"/>
          <p:cNvSpPr>
            <a:spLocks/>
          </p:cNvSpPr>
          <p:nvPr/>
        </p:nvSpPr>
        <p:spPr bwMode="auto">
          <a:xfrm>
            <a:off x="5544432" y="5361816"/>
            <a:ext cx="135238" cy="318425"/>
          </a:xfrm>
          <a:custGeom>
            <a:avLst/>
            <a:gdLst>
              <a:gd name="T0" fmla="*/ 0 w 110"/>
              <a:gd name="T1" fmla="*/ 0 h 259"/>
              <a:gd name="T2" fmla="*/ 0 w 110"/>
              <a:gd name="T3" fmla="*/ 0 h 259"/>
              <a:gd name="T4" fmla="*/ 0 w 110"/>
              <a:gd name="T5" fmla="*/ 232 h 259"/>
              <a:gd name="T6" fmla="*/ 110 w 110"/>
              <a:gd name="T7" fmla="*/ 259 h 259"/>
              <a:gd name="T8" fmla="*/ 110 w 110"/>
              <a:gd name="T9" fmla="*/ 22 h 259"/>
              <a:gd name="T10" fmla="*/ 0 w 110"/>
              <a:gd name="T11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259">
                <a:moveTo>
                  <a:pt x="0" y="0"/>
                </a:moveTo>
                <a:lnTo>
                  <a:pt x="0" y="0"/>
                </a:lnTo>
                <a:lnTo>
                  <a:pt x="0" y="232"/>
                </a:lnTo>
                <a:lnTo>
                  <a:pt x="110" y="259"/>
                </a:lnTo>
                <a:lnTo>
                  <a:pt x="110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Freeform 126"/>
          <p:cNvSpPr>
            <a:spLocks/>
          </p:cNvSpPr>
          <p:nvPr/>
        </p:nvSpPr>
        <p:spPr bwMode="auto">
          <a:xfrm>
            <a:off x="6025141" y="5463859"/>
            <a:ext cx="7377" cy="311048"/>
          </a:xfrm>
          <a:custGeom>
            <a:avLst/>
            <a:gdLst>
              <a:gd name="T0" fmla="*/ 0 w 6"/>
              <a:gd name="T1" fmla="*/ 176 h 253"/>
              <a:gd name="T2" fmla="*/ 6 w 6"/>
              <a:gd name="T3" fmla="*/ 0 h 253"/>
              <a:gd name="T4" fmla="*/ 6 w 6"/>
              <a:gd name="T5" fmla="*/ 226 h 253"/>
              <a:gd name="T6" fmla="*/ 6 w 6"/>
              <a:gd name="T7" fmla="*/ 253 h 253"/>
              <a:gd name="T8" fmla="*/ 0 w 6"/>
              <a:gd name="T9" fmla="*/ 253 h 253"/>
              <a:gd name="T10" fmla="*/ 0 w 6"/>
              <a:gd name="T11" fmla="*/ 182 h 253"/>
              <a:gd name="T12" fmla="*/ 0 w 6"/>
              <a:gd name="T13" fmla="*/ 17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53">
                <a:moveTo>
                  <a:pt x="0" y="176"/>
                </a:moveTo>
                <a:lnTo>
                  <a:pt x="6" y="0"/>
                </a:lnTo>
                <a:lnTo>
                  <a:pt x="6" y="226"/>
                </a:lnTo>
                <a:lnTo>
                  <a:pt x="6" y="253"/>
                </a:lnTo>
                <a:lnTo>
                  <a:pt x="0" y="253"/>
                </a:lnTo>
                <a:lnTo>
                  <a:pt x="0" y="182"/>
                </a:lnTo>
                <a:lnTo>
                  <a:pt x="0" y="1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Freeform 127"/>
          <p:cNvSpPr>
            <a:spLocks/>
          </p:cNvSpPr>
          <p:nvPr/>
        </p:nvSpPr>
        <p:spPr bwMode="auto">
          <a:xfrm>
            <a:off x="5814908" y="5423288"/>
            <a:ext cx="61472" cy="318425"/>
          </a:xfrm>
          <a:custGeom>
            <a:avLst/>
            <a:gdLst>
              <a:gd name="T0" fmla="*/ 50 w 50"/>
              <a:gd name="T1" fmla="*/ 253 h 259"/>
              <a:gd name="T2" fmla="*/ 50 w 50"/>
              <a:gd name="T3" fmla="*/ 5 h 259"/>
              <a:gd name="T4" fmla="*/ 6 w 50"/>
              <a:gd name="T5" fmla="*/ 0 h 259"/>
              <a:gd name="T6" fmla="*/ 0 w 50"/>
              <a:gd name="T7" fmla="*/ 259 h 259"/>
              <a:gd name="T8" fmla="*/ 50 w 50"/>
              <a:gd name="T9" fmla="*/ 25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59">
                <a:moveTo>
                  <a:pt x="50" y="253"/>
                </a:moveTo>
                <a:lnTo>
                  <a:pt x="50" y="5"/>
                </a:lnTo>
                <a:lnTo>
                  <a:pt x="6" y="0"/>
                </a:lnTo>
                <a:lnTo>
                  <a:pt x="0" y="259"/>
                </a:lnTo>
                <a:lnTo>
                  <a:pt x="50" y="25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Freeform 101"/>
          <p:cNvSpPr>
            <a:spLocks/>
          </p:cNvSpPr>
          <p:nvPr/>
        </p:nvSpPr>
        <p:spPr bwMode="auto">
          <a:xfrm>
            <a:off x="6011618" y="4244257"/>
            <a:ext cx="1396641" cy="1212225"/>
          </a:xfrm>
          <a:custGeom>
            <a:avLst/>
            <a:gdLst>
              <a:gd name="T0" fmla="*/ 164 w 206"/>
              <a:gd name="T1" fmla="*/ 75 h 179"/>
              <a:gd name="T2" fmla="*/ 111 w 206"/>
              <a:gd name="T3" fmla="*/ 0 h 179"/>
              <a:gd name="T4" fmla="*/ 0 w 206"/>
              <a:gd name="T5" fmla="*/ 157 h 179"/>
              <a:gd name="T6" fmla="*/ 13 w 206"/>
              <a:gd name="T7" fmla="*/ 172 h 179"/>
              <a:gd name="T8" fmla="*/ 104 w 206"/>
              <a:gd name="T9" fmla="*/ 40 h 179"/>
              <a:gd name="T10" fmla="*/ 112 w 206"/>
              <a:gd name="T11" fmla="*/ 29 h 179"/>
              <a:gd name="T12" fmla="*/ 112 w 206"/>
              <a:gd name="T13" fmla="*/ 28 h 179"/>
              <a:gd name="T14" fmla="*/ 113 w 206"/>
              <a:gd name="T15" fmla="*/ 28 h 179"/>
              <a:gd name="T16" fmla="*/ 197 w 206"/>
              <a:gd name="T17" fmla="*/ 144 h 179"/>
              <a:gd name="T18" fmla="*/ 197 w 206"/>
              <a:gd name="T19" fmla="*/ 143 h 179"/>
              <a:gd name="T20" fmla="*/ 204 w 206"/>
              <a:gd name="T21" fmla="*/ 131 h 179"/>
              <a:gd name="T22" fmla="*/ 164 w 206"/>
              <a:gd name="T23" fmla="*/ 75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6" h="179">
                <a:moveTo>
                  <a:pt x="164" y="75"/>
                </a:moveTo>
                <a:cubicBezTo>
                  <a:pt x="111" y="0"/>
                  <a:pt x="111" y="0"/>
                  <a:pt x="111" y="0"/>
                </a:cubicBezTo>
                <a:cubicBezTo>
                  <a:pt x="110" y="2"/>
                  <a:pt x="2" y="156"/>
                  <a:pt x="0" y="157"/>
                </a:cubicBezTo>
                <a:cubicBezTo>
                  <a:pt x="1" y="158"/>
                  <a:pt x="13" y="172"/>
                  <a:pt x="13" y="172"/>
                </a:cubicBezTo>
                <a:cubicBezTo>
                  <a:pt x="15" y="171"/>
                  <a:pt x="8" y="179"/>
                  <a:pt x="104" y="40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3" y="28"/>
                  <a:pt x="113" y="28"/>
                  <a:pt x="113" y="28"/>
                </a:cubicBezTo>
                <a:cubicBezTo>
                  <a:pt x="197" y="144"/>
                  <a:pt x="197" y="144"/>
                  <a:pt x="197" y="144"/>
                </a:cubicBezTo>
                <a:cubicBezTo>
                  <a:pt x="197" y="143"/>
                  <a:pt x="197" y="143"/>
                  <a:pt x="197" y="143"/>
                </a:cubicBezTo>
                <a:cubicBezTo>
                  <a:pt x="204" y="131"/>
                  <a:pt x="204" y="131"/>
                  <a:pt x="204" y="131"/>
                </a:cubicBezTo>
                <a:cubicBezTo>
                  <a:pt x="201" y="125"/>
                  <a:pt x="206" y="134"/>
                  <a:pt x="164" y="75"/>
                </a:cubicBez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Freeform 102"/>
          <p:cNvSpPr>
            <a:spLocks/>
          </p:cNvSpPr>
          <p:nvPr/>
        </p:nvSpPr>
        <p:spPr bwMode="auto">
          <a:xfrm>
            <a:off x="6717315" y="4434820"/>
            <a:ext cx="630702" cy="785611"/>
          </a:xfrm>
          <a:custGeom>
            <a:avLst/>
            <a:gdLst>
              <a:gd name="T0" fmla="*/ 0 w 513"/>
              <a:gd name="T1" fmla="*/ 66 h 639"/>
              <a:gd name="T2" fmla="*/ 303 w 513"/>
              <a:gd name="T3" fmla="*/ 468 h 639"/>
              <a:gd name="T4" fmla="*/ 303 w 513"/>
              <a:gd name="T5" fmla="*/ 611 h 639"/>
              <a:gd name="T6" fmla="*/ 513 w 513"/>
              <a:gd name="T7" fmla="*/ 639 h 639"/>
              <a:gd name="T8" fmla="*/ 49 w 513"/>
              <a:gd name="T9" fmla="*/ 0 h 639"/>
              <a:gd name="T10" fmla="*/ 44 w 513"/>
              <a:gd name="T11" fmla="*/ 0 h 639"/>
              <a:gd name="T12" fmla="*/ 44 w 513"/>
              <a:gd name="T13" fmla="*/ 5 h 639"/>
              <a:gd name="T14" fmla="*/ 0 w 513"/>
              <a:gd name="T15" fmla="*/ 66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39">
                <a:moveTo>
                  <a:pt x="0" y="66"/>
                </a:moveTo>
                <a:lnTo>
                  <a:pt x="303" y="468"/>
                </a:lnTo>
                <a:lnTo>
                  <a:pt x="303" y="611"/>
                </a:lnTo>
                <a:lnTo>
                  <a:pt x="513" y="639"/>
                </a:lnTo>
                <a:lnTo>
                  <a:pt x="49" y="0"/>
                </a:lnTo>
                <a:lnTo>
                  <a:pt x="44" y="0"/>
                </a:lnTo>
                <a:lnTo>
                  <a:pt x="44" y="5"/>
                </a:lnTo>
                <a:lnTo>
                  <a:pt x="0" y="66"/>
                </a:lnTo>
                <a:close/>
              </a:path>
            </a:pathLst>
          </a:custGeom>
          <a:solidFill>
            <a:srgbClr val="B26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Freeform 106"/>
          <p:cNvSpPr>
            <a:spLocks/>
          </p:cNvSpPr>
          <p:nvPr/>
        </p:nvSpPr>
        <p:spPr bwMode="auto">
          <a:xfrm>
            <a:off x="6154233" y="4515963"/>
            <a:ext cx="941749" cy="1584745"/>
          </a:xfrm>
          <a:custGeom>
            <a:avLst/>
            <a:gdLst>
              <a:gd name="T0" fmla="*/ 458 w 766"/>
              <a:gd name="T1" fmla="*/ 0 h 1289"/>
              <a:gd name="T2" fmla="*/ 5 w 766"/>
              <a:gd name="T3" fmla="*/ 661 h 1289"/>
              <a:gd name="T4" fmla="*/ 5 w 766"/>
              <a:gd name="T5" fmla="*/ 666 h 1289"/>
              <a:gd name="T6" fmla="*/ 5 w 766"/>
              <a:gd name="T7" fmla="*/ 815 h 1289"/>
              <a:gd name="T8" fmla="*/ 0 w 766"/>
              <a:gd name="T9" fmla="*/ 1289 h 1289"/>
              <a:gd name="T10" fmla="*/ 303 w 766"/>
              <a:gd name="T11" fmla="*/ 1223 h 1289"/>
              <a:gd name="T12" fmla="*/ 303 w 766"/>
              <a:gd name="T13" fmla="*/ 815 h 1289"/>
              <a:gd name="T14" fmla="*/ 502 w 766"/>
              <a:gd name="T15" fmla="*/ 782 h 1289"/>
              <a:gd name="T16" fmla="*/ 507 w 766"/>
              <a:gd name="T17" fmla="*/ 1173 h 1289"/>
              <a:gd name="T18" fmla="*/ 766 w 766"/>
              <a:gd name="T19" fmla="*/ 1118 h 1289"/>
              <a:gd name="T20" fmla="*/ 761 w 766"/>
              <a:gd name="T21" fmla="*/ 545 h 1289"/>
              <a:gd name="T22" fmla="*/ 761 w 766"/>
              <a:gd name="T23" fmla="*/ 402 h 1289"/>
              <a:gd name="T24" fmla="*/ 458 w 766"/>
              <a:gd name="T25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6" h="1289">
                <a:moveTo>
                  <a:pt x="458" y="0"/>
                </a:moveTo>
                <a:lnTo>
                  <a:pt x="5" y="661"/>
                </a:lnTo>
                <a:lnTo>
                  <a:pt x="5" y="666"/>
                </a:lnTo>
                <a:lnTo>
                  <a:pt x="5" y="815"/>
                </a:lnTo>
                <a:lnTo>
                  <a:pt x="0" y="1289"/>
                </a:lnTo>
                <a:lnTo>
                  <a:pt x="303" y="1223"/>
                </a:lnTo>
                <a:lnTo>
                  <a:pt x="303" y="815"/>
                </a:lnTo>
                <a:lnTo>
                  <a:pt x="502" y="782"/>
                </a:lnTo>
                <a:lnTo>
                  <a:pt x="507" y="1173"/>
                </a:lnTo>
                <a:lnTo>
                  <a:pt x="766" y="1118"/>
                </a:lnTo>
                <a:lnTo>
                  <a:pt x="761" y="545"/>
                </a:lnTo>
                <a:lnTo>
                  <a:pt x="761" y="402"/>
                </a:lnTo>
                <a:lnTo>
                  <a:pt x="458" y="0"/>
                </a:lnTo>
                <a:close/>
              </a:path>
            </a:pathLst>
          </a:custGeom>
          <a:solidFill>
            <a:srgbClr val="F19E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485850" y="217327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470881" y="487102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文本框 164"/>
          <p:cNvSpPr txBox="1"/>
          <p:nvPr/>
        </p:nvSpPr>
        <p:spPr>
          <a:xfrm flipH="1">
            <a:off x="5347204" y="320684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7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四个文档大小排列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26823" y="2177010"/>
            <a:ext cx="4538354" cy="3793216"/>
            <a:chOff x="3196125" y="849313"/>
            <a:chExt cx="5604975" cy="4684713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99100" y="849313"/>
              <a:ext cx="3302000" cy="4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" name="Group 205"/>
            <p:cNvGrpSpPr>
              <a:grpSpLocks/>
            </p:cNvGrpSpPr>
            <p:nvPr/>
          </p:nvGrpSpPr>
          <p:grpSpPr bwMode="auto">
            <a:xfrm>
              <a:off x="5603875" y="960438"/>
              <a:ext cx="3078163" cy="4462463"/>
              <a:chOff x="2866" y="757"/>
              <a:chExt cx="1939" cy="2811"/>
            </a:xfrm>
            <a:solidFill>
              <a:srgbClr val="0C9BAB"/>
            </a:solidFill>
          </p:grpSpPr>
          <p:sp>
            <p:nvSpPr>
              <p:cNvPr id="350" name="Freeform 5"/>
              <p:cNvSpPr>
                <a:spLocks/>
              </p:cNvSpPr>
              <p:nvPr/>
            </p:nvSpPr>
            <p:spPr bwMode="auto">
              <a:xfrm>
                <a:off x="2866" y="757"/>
                <a:ext cx="1939" cy="2811"/>
              </a:xfrm>
              <a:custGeom>
                <a:avLst/>
                <a:gdLst>
                  <a:gd name="T0" fmla="*/ 281 w 414"/>
                  <a:gd name="T1" fmla="*/ 0 h 601"/>
                  <a:gd name="T2" fmla="*/ 88 w 414"/>
                  <a:gd name="T3" fmla="*/ 0 h 601"/>
                  <a:gd name="T4" fmla="*/ 0 w 414"/>
                  <a:gd name="T5" fmla="*/ 87 h 601"/>
                  <a:gd name="T6" fmla="*/ 0 w 414"/>
                  <a:gd name="T7" fmla="*/ 514 h 601"/>
                  <a:gd name="T8" fmla="*/ 88 w 414"/>
                  <a:gd name="T9" fmla="*/ 601 h 601"/>
                  <a:gd name="T10" fmla="*/ 326 w 414"/>
                  <a:gd name="T11" fmla="*/ 601 h 601"/>
                  <a:gd name="T12" fmla="*/ 414 w 414"/>
                  <a:gd name="T13" fmla="*/ 514 h 601"/>
                  <a:gd name="T14" fmla="*/ 414 w 414"/>
                  <a:gd name="T15" fmla="*/ 148 h 601"/>
                  <a:gd name="T16" fmla="*/ 281 w 414"/>
                  <a:gd name="T1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601">
                    <a:moveTo>
                      <a:pt x="28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2"/>
                      <a:pt x="39" y="601"/>
                      <a:pt x="88" y="601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75" y="601"/>
                      <a:pt x="414" y="562"/>
                      <a:pt x="414" y="514"/>
                    </a:cubicBezTo>
                    <a:cubicBezTo>
                      <a:pt x="414" y="148"/>
                      <a:pt x="414" y="148"/>
                      <a:pt x="414" y="148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1" name="Freeform 6"/>
              <p:cNvSpPr>
                <a:spLocks/>
              </p:cNvSpPr>
              <p:nvPr/>
            </p:nvSpPr>
            <p:spPr bwMode="auto">
              <a:xfrm>
                <a:off x="3573" y="757"/>
                <a:ext cx="28" cy="0"/>
              </a:xfrm>
              <a:custGeom>
                <a:avLst/>
                <a:gdLst>
                  <a:gd name="T0" fmla="*/ 6 w 6"/>
                  <a:gd name="T1" fmla="*/ 0 w 6"/>
                  <a:gd name="T2" fmla="*/ 3 w 6"/>
                  <a:gd name="T3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0"/>
                      <a:pt x="5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2" name="Freeform 7"/>
              <p:cNvSpPr>
                <a:spLocks/>
              </p:cNvSpPr>
              <p:nvPr/>
            </p:nvSpPr>
            <p:spPr bwMode="auto">
              <a:xfrm>
                <a:off x="3278" y="757"/>
                <a:ext cx="52" cy="19"/>
              </a:xfrm>
              <a:custGeom>
                <a:avLst/>
                <a:gdLst>
                  <a:gd name="T0" fmla="*/ 11 w 11"/>
                  <a:gd name="T1" fmla="*/ 0 h 4"/>
                  <a:gd name="T2" fmla="*/ 0 w 11"/>
                  <a:gd name="T3" fmla="*/ 0 h 4"/>
                  <a:gd name="T4" fmla="*/ 5 w 11"/>
                  <a:gd name="T5" fmla="*/ 4 h 4"/>
                  <a:gd name="T6" fmla="*/ 11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3" y="3"/>
                      <a:pt x="5" y="4"/>
                    </a:cubicBezTo>
                    <a:cubicBezTo>
                      <a:pt x="8" y="3"/>
                      <a:pt x="10" y="2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3" name="Freeform 8"/>
              <p:cNvSpPr>
                <a:spLocks/>
              </p:cNvSpPr>
              <p:nvPr/>
            </p:nvSpPr>
            <p:spPr bwMode="auto">
              <a:xfrm>
                <a:off x="3358" y="757"/>
                <a:ext cx="61" cy="38"/>
              </a:xfrm>
              <a:custGeom>
                <a:avLst/>
                <a:gdLst>
                  <a:gd name="T0" fmla="*/ 12 w 13"/>
                  <a:gd name="T1" fmla="*/ 0 h 8"/>
                  <a:gd name="T2" fmla="*/ 0 w 13"/>
                  <a:gd name="T3" fmla="*/ 0 h 8"/>
                  <a:gd name="T4" fmla="*/ 0 w 13"/>
                  <a:gd name="T5" fmla="*/ 2 h 8"/>
                  <a:gd name="T6" fmla="*/ 5 w 13"/>
                  <a:gd name="T7" fmla="*/ 8 h 8"/>
                  <a:gd name="T8" fmla="*/ 6 w 13"/>
                  <a:gd name="T9" fmla="*/ 8 h 8"/>
                  <a:gd name="T10" fmla="*/ 13 w 13"/>
                  <a:gd name="T11" fmla="*/ 3 h 8"/>
                  <a:gd name="T12" fmla="*/ 12 w 1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5"/>
                      <a:pt x="2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10" y="8"/>
                      <a:pt x="12" y="6"/>
                      <a:pt x="13" y="3"/>
                    </a:cubicBezTo>
                    <a:cubicBezTo>
                      <a:pt x="13" y="1"/>
                      <a:pt x="12" y="1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4" name="Freeform 9"/>
              <p:cNvSpPr>
                <a:spLocks/>
              </p:cNvSpPr>
              <p:nvPr/>
            </p:nvSpPr>
            <p:spPr bwMode="auto">
              <a:xfrm>
                <a:off x="3648" y="757"/>
                <a:ext cx="52" cy="33"/>
              </a:xfrm>
              <a:custGeom>
                <a:avLst/>
                <a:gdLst>
                  <a:gd name="T0" fmla="*/ 10 w 11"/>
                  <a:gd name="T1" fmla="*/ 0 h 7"/>
                  <a:gd name="T2" fmla="*/ 0 w 11"/>
                  <a:gd name="T3" fmla="*/ 0 h 7"/>
                  <a:gd name="T4" fmla="*/ 0 w 11"/>
                  <a:gd name="T5" fmla="*/ 0 h 7"/>
                  <a:gd name="T6" fmla="*/ 0 w 11"/>
                  <a:gd name="T7" fmla="*/ 3 h 7"/>
                  <a:gd name="T8" fmla="*/ 3 w 11"/>
                  <a:gd name="T9" fmla="*/ 7 h 7"/>
                  <a:gd name="T10" fmla="*/ 5 w 11"/>
                  <a:gd name="T11" fmla="*/ 7 h 7"/>
                  <a:gd name="T12" fmla="*/ 10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9" y="7"/>
                      <a:pt x="11" y="3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5" name="Freeform 10"/>
              <p:cNvSpPr>
                <a:spLocks/>
              </p:cNvSpPr>
              <p:nvPr/>
            </p:nvSpPr>
            <p:spPr bwMode="auto">
              <a:xfrm>
                <a:off x="3934" y="757"/>
                <a:ext cx="23" cy="19"/>
              </a:xfrm>
              <a:custGeom>
                <a:avLst/>
                <a:gdLst>
                  <a:gd name="T0" fmla="*/ 4 w 5"/>
                  <a:gd name="T1" fmla="*/ 0 h 4"/>
                  <a:gd name="T2" fmla="*/ 1 w 5"/>
                  <a:gd name="T3" fmla="*/ 0 h 4"/>
                  <a:gd name="T4" fmla="*/ 0 w 5"/>
                  <a:gd name="T5" fmla="*/ 2 h 4"/>
                  <a:gd name="T6" fmla="*/ 2 w 5"/>
                  <a:gd name="T7" fmla="*/ 4 h 4"/>
                  <a:gd name="T8" fmla="*/ 5 w 5"/>
                  <a:gd name="T9" fmla="*/ 1 h 4"/>
                  <a:gd name="T10" fmla="*/ 5 w 5"/>
                  <a:gd name="T11" fmla="*/ 0 h 4"/>
                  <a:gd name="T12" fmla="*/ 4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4" y="4"/>
                      <a:pt x="5" y="3"/>
                      <a:pt x="5" y="1"/>
                    </a:cubicBezTo>
                    <a:cubicBezTo>
                      <a:pt x="5" y="1"/>
                      <a:pt x="4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6" name="Rectangle 11"/>
              <p:cNvSpPr>
                <a:spLocks noChangeArrowheads="1"/>
              </p:cNvSpPr>
              <p:nvPr/>
            </p:nvSpPr>
            <p:spPr bwMode="auto">
              <a:xfrm>
                <a:off x="3184" y="767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7" name="Rectangle 12"/>
              <p:cNvSpPr>
                <a:spLocks noChangeArrowheads="1"/>
              </p:cNvSpPr>
              <p:nvPr/>
            </p:nvSpPr>
            <p:spPr bwMode="auto">
              <a:xfrm>
                <a:off x="3184" y="767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8" name="Freeform 13"/>
              <p:cNvSpPr>
                <a:spLocks/>
              </p:cNvSpPr>
              <p:nvPr/>
            </p:nvSpPr>
            <p:spPr bwMode="auto">
              <a:xfrm>
                <a:off x="3156" y="767"/>
                <a:ext cx="61" cy="60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6 w 13"/>
                  <a:gd name="T5" fmla="*/ 0 h 13"/>
                  <a:gd name="T6" fmla="*/ 6 w 13"/>
                  <a:gd name="T7" fmla="*/ 0 h 13"/>
                  <a:gd name="T8" fmla="*/ 0 w 13"/>
                  <a:gd name="T9" fmla="*/ 6 h 13"/>
                  <a:gd name="T10" fmla="*/ 6 w 13"/>
                  <a:gd name="T11" fmla="*/ 13 h 13"/>
                  <a:gd name="T12" fmla="*/ 13 w 13"/>
                  <a:gd name="T13" fmla="*/ 6 h 13"/>
                  <a:gd name="T14" fmla="*/ 6 w 13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10"/>
                      <a:pt x="3" y="12"/>
                      <a:pt x="6" y="13"/>
                    </a:cubicBezTo>
                    <a:cubicBezTo>
                      <a:pt x="11" y="12"/>
                      <a:pt x="13" y="10"/>
                      <a:pt x="13" y="6"/>
                    </a:cubicBezTo>
                    <a:cubicBezTo>
                      <a:pt x="12" y="2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9" name="Freeform 14"/>
              <p:cNvSpPr>
                <a:spLocks/>
              </p:cNvSpPr>
              <p:nvPr/>
            </p:nvSpPr>
            <p:spPr bwMode="auto">
              <a:xfrm>
                <a:off x="3442" y="767"/>
                <a:ext cx="61" cy="60"/>
              </a:xfrm>
              <a:custGeom>
                <a:avLst/>
                <a:gdLst>
                  <a:gd name="T0" fmla="*/ 6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8 h 13"/>
                  <a:gd name="T10" fmla="*/ 5 w 13"/>
                  <a:gd name="T11" fmla="*/ 13 h 13"/>
                  <a:gd name="T12" fmla="*/ 6 w 13"/>
                  <a:gd name="T13" fmla="*/ 13 h 13"/>
                  <a:gd name="T14" fmla="*/ 13 w 13"/>
                  <a:gd name="T15" fmla="*/ 8 h 13"/>
                  <a:gd name="T16" fmla="*/ 13 w 13"/>
                  <a:gd name="T17" fmla="*/ 5 h 13"/>
                  <a:gd name="T18" fmla="*/ 6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" y="10"/>
                      <a:pt x="2" y="12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10" y="13"/>
                      <a:pt x="12" y="11"/>
                      <a:pt x="13" y="8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1" y="2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0" name="Freeform 15"/>
              <p:cNvSpPr>
                <a:spLocks/>
              </p:cNvSpPr>
              <p:nvPr/>
            </p:nvSpPr>
            <p:spPr bwMode="auto">
              <a:xfrm>
                <a:off x="3728" y="776"/>
                <a:ext cx="56" cy="47"/>
              </a:xfrm>
              <a:custGeom>
                <a:avLst/>
                <a:gdLst>
                  <a:gd name="T0" fmla="*/ 6 w 12"/>
                  <a:gd name="T1" fmla="*/ 0 h 10"/>
                  <a:gd name="T2" fmla="*/ 5 w 12"/>
                  <a:gd name="T3" fmla="*/ 0 h 10"/>
                  <a:gd name="T4" fmla="*/ 1 w 12"/>
                  <a:gd name="T5" fmla="*/ 3 h 10"/>
                  <a:gd name="T6" fmla="*/ 6 w 12"/>
                  <a:gd name="T7" fmla="*/ 10 h 10"/>
                  <a:gd name="T8" fmla="*/ 11 w 12"/>
                  <a:gd name="T9" fmla="*/ 3 h 10"/>
                  <a:gd name="T10" fmla="*/ 6 w 12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7"/>
                      <a:pt x="2" y="9"/>
                      <a:pt x="6" y="10"/>
                    </a:cubicBezTo>
                    <a:cubicBezTo>
                      <a:pt x="9" y="9"/>
                      <a:pt x="12" y="7"/>
                      <a:pt x="11" y="3"/>
                    </a:cubicBezTo>
                    <a:cubicBezTo>
                      <a:pt x="10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1" name="Freeform 16"/>
              <p:cNvSpPr>
                <a:spLocks/>
              </p:cNvSpPr>
              <p:nvPr/>
            </p:nvSpPr>
            <p:spPr bwMode="auto">
              <a:xfrm>
                <a:off x="3526" y="785"/>
                <a:ext cx="61" cy="61"/>
              </a:xfrm>
              <a:custGeom>
                <a:avLst/>
                <a:gdLst>
                  <a:gd name="T0" fmla="*/ 6 w 13"/>
                  <a:gd name="T1" fmla="*/ 0 h 13"/>
                  <a:gd name="T2" fmla="*/ 5 w 13"/>
                  <a:gd name="T3" fmla="*/ 1 h 13"/>
                  <a:gd name="T4" fmla="*/ 0 w 13"/>
                  <a:gd name="T5" fmla="*/ 5 h 13"/>
                  <a:gd name="T6" fmla="*/ 0 w 13"/>
                  <a:gd name="T7" fmla="*/ 7 h 13"/>
                  <a:gd name="T8" fmla="*/ 7 w 13"/>
                  <a:gd name="T9" fmla="*/ 13 h 13"/>
                  <a:gd name="T10" fmla="*/ 13 w 13"/>
                  <a:gd name="T11" fmla="*/ 7 h 13"/>
                  <a:gd name="T12" fmla="*/ 9 w 13"/>
                  <a:gd name="T13" fmla="*/ 1 h 13"/>
                  <a:gd name="T14" fmla="*/ 6 w 13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5" y="1"/>
                      <a:pt x="5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1"/>
                      <a:pt x="2" y="13"/>
                      <a:pt x="7" y="13"/>
                    </a:cubicBezTo>
                    <a:cubicBezTo>
                      <a:pt x="10" y="13"/>
                      <a:pt x="12" y="10"/>
                      <a:pt x="13" y="7"/>
                    </a:cubicBezTo>
                    <a:cubicBezTo>
                      <a:pt x="12" y="4"/>
                      <a:pt x="11" y="2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2" name="Freeform 17"/>
              <p:cNvSpPr>
                <a:spLocks/>
              </p:cNvSpPr>
              <p:nvPr/>
            </p:nvSpPr>
            <p:spPr bwMode="auto">
              <a:xfrm>
                <a:off x="3241" y="795"/>
                <a:ext cx="65" cy="65"/>
              </a:xfrm>
              <a:custGeom>
                <a:avLst/>
                <a:gdLst>
                  <a:gd name="T0" fmla="*/ 6 w 14"/>
                  <a:gd name="T1" fmla="*/ 0 h 14"/>
                  <a:gd name="T2" fmla="*/ 5 w 14"/>
                  <a:gd name="T3" fmla="*/ 1 h 14"/>
                  <a:gd name="T4" fmla="*/ 0 w 14"/>
                  <a:gd name="T5" fmla="*/ 5 h 14"/>
                  <a:gd name="T6" fmla="*/ 0 w 14"/>
                  <a:gd name="T7" fmla="*/ 10 h 14"/>
                  <a:gd name="T8" fmla="*/ 4 w 14"/>
                  <a:gd name="T9" fmla="*/ 14 h 14"/>
                  <a:gd name="T10" fmla="*/ 6 w 14"/>
                  <a:gd name="T11" fmla="*/ 14 h 14"/>
                  <a:gd name="T12" fmla="*/ 7 w 14"/>
                  <a:gd name="T13" fmla="*/ 14 h 14"/>
                  <a:gd name="T14" fmla="*/ 8 w 14"/>
                  <a:gd name="T15" fmla="*/ 14 h 14"/>
                  <a:gd name="T16" fmla="*/ 13 w 14"/>
                  <a:gd name="T17" fmla="*/ 8 h 14"/>
                  <a:gd name="T18" fmla="*/ 8 w 14"/>
                  <a:gd name="T19" fmla="*/ 0 h 14"/>
                  <a:gd name="T20" fmla="*/ 8 w 14"/>
                  <a:gd name="T21" fmla="*/ 0 h 14"/>
                  <a:gd name="T22" fmla="*/ 7 w 14"/>
                  <a:gd name="T23" fmla="*/ 0 h 14"/>
                  <a:gd name="T24" fmla="*/ 6 w 14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cubicBezTo>
                      <a:pt x="5" y="0"/>
                      <a:pt x="5" y="0"/>
                      <a:pt x="5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9"/>
                      <a:pt x="0" y="10"/>
                    </a:cubicBezTo>
                    <a:cubicBezTo>
                      <a:pt x="1" y="11"/>
                      <a:pt x="2" y="13"/>
                      <a:pt x="4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4" y="4"/>
                      <a:pt x="11" y="2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3" name="Freeform 18"/>
              <p:cNvSpPr>
                <a:spLocks/>
              </p:cNvSpPr>
              <p:nvPr/>
            </p:nvSpPr>
            <p:spPr bwMode="auto">
              <a:xfrm>
                <a:off x="3817" y="795"/>
                <a:ext cx="42" cy="46"/>
              </a:xfrm>
              <a:custGeom>
                <a:avLst/>
                <a:gdLst>
                  <a:gd name="T0" fmla="*/ 5 w 9"/>
                  <a:gd name="T1" fmla="*/ 0 h 10"/>
                  <a:gd name="T2" fmla="*/ 4 w 9"/>
                  <a:gd name="T3" fmla="*/ 1 h 10"/>
                  <a:gd name="T4" fmla="*/ 0 w 9"/>
                  <a:gd name="T5" fmla="*/ 5 h 10"/>
                  <a:gd name="T6" fmla="*/ 5 w 9"/>
                  <a:gd name="T7" fmla="*/ 10 h 10"/>
                  <a:gd name="T8" fmla="*/ 9 w 9"/>
                  <a:gd name="T9" fmla="*/ 5 h 10"/>
                  <a:gd name="T10" fmla="*/ 5 w 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cubicBezTo>
                      <a:pt x="5" y="0"/>
                      <a:pt x="4" y="1"/>
                      <a:pt x="4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1" y="8"/>
                      <a:pt x="2" y="9"/>
                      <a:pt x="5" y="10"/>
                    </a:cubicBezTo>
                    <a:cubicBezTo>
                      <a:pt x="8" y="9"/>
                      <a:pt x="9" y="8"/>
                      <a:pt x="9" y="5"/>
                    </a:cubicBezTo>
                    <a:cubicBezTo>
                      <a:pt x="9" y="3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4" name="Freeform 19"/>
              <p:cNvSpPr>
                <a:spLocks/>
              </p:cNvSpPr>
              <p:nvPr/>
            </p:nvSpPr>
            <p:spPr bwMode="auto">
              <a:xfrm>
                <a:off x="3315" y="818"/>
                <a:ext cx="75" cy="65"/>
              </a:xfrm>
              <a:custGeom>
                <a:avLst/>
                <a:gdLst>
                  <a:gd name="T0" fmla="*/ 8 w 16"/>
                  <a:gd name="T1" fmla="*/ 0 h 14"/>
                  <a:gd name="T2" fmla="*/ 7 w 16"/>
                  <a:gd name="T3" fmla="*/ 0 h 14"/>
                  <a:gd name="T4" fmla="*/ 7 w 16"/>
                  <a:gd name="T5" fmla="*/ 0 h 14"/>
                  <a:gd name="T6" fmla="*/ 2 w 16"/>
                  <a:gd name="T7" fmla="*/ 4 h 14"/>
                  <a:gd name="T8" fmla="*/ 7 w 16"/>
                  <a:gd name="T9" fmla="*/ 14 h 14"/>
                  <a:gd name="T10" fmla="*/ 8 w 16"/>
                  <a:gd name="T11" fmla="*/ 14 h 14"/>
                  <a:gd name="T12" fmla="*/ 15 w 16"/>
                  <a:gd name="T13" fmla="*/ 8 h 14"/>
                  <a:gd name="T14" fmla="*/ 14 w 16"/>
                  <a:gd name="T15" fmla="*/ 3 h 14"/>
                  <a:gd name="T16" fmla="*/ 13 w 16"/>
                  <a:gd name="T17" fmla="*/ 1 h 14"/>
                  <a:gd name="T18" fmla="*/ 8 w 16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3" y="2"/>
                      <a:pt x="2" y="4"/>
                    </a:cubicBezTo>
                    <a:cubicBezTo>
                      <a:pt x="0" y="9"/>
                      <a:pt x="3" y="12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12" y="14"/>
                      <a:pt x="14" y="11"/>
                      <a:pt x="15" y="8"/>
                    </a:cubicBezTo>
                    <a:cubicBezTo>
                      <a:pt x="16" y="5"/>
                      <a:pt x="15" y="4"/>
                      <a:pt x="14" y="3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5" name="Freeform 20"/>
              <p:cNvSpPr>
                <a:spLocks/>
              </p:cNvSpPr>
              <p:nvPr/>
            </p:nvSpPr>
            <p:spPr bwMode="auto">
              <a:xfrm>
                <a:off x="3044" y="818"/>
                <a:ext cx="56" cy="61"/>
              </a:xfrm>
              <a:custGeom>
                <a:avLst/>
                <a:gdLst>
                  <a:gd name="T0" fmla="*/ 6 w 12"/>
                  <a:gd name="T1" fmla="*/ 0 h 13"/>
                  <a:gd name="T2" fmla="*/ 5 w 12"/>
                  <a:gd name="T3" fmla="*/ 1 h 13"/>
                  <a:gd name="T4" fmla="*/ 0 w 12"/>
                  <a:gd name="T5" fmla="*/ 5 h 13"/>
                  <a:gd name="T6" fmla="*/ 0 w 12"/>
                  <a:gd name="T7" fmla="*/ 8 h 13"/>
                  <a:gd name="T8" fmla="*/ 6 w 12"/>
                  <a:gd name="T9" fmla="*/ 13 h 13"/>
                  <a:gd name="T10" fmla="*/ 8 w 12"/>
                  <a:gd name="T11" fmla="*/ 13 h 13"/>
                  <a:gd name="T12" fmla="*/ 12 w 12"/>
                  <a:gd name="T13" fmla="*/ 6 h 13"/>
                  <a:gd name="T14" fmla="*/ 8 w 12"/>
                  <a:gd name="T15" fmla="*/ 1 h 13"/>
                  <a:gd name="T16" fmla="*/ 8 w 12"/>
                  <a:gd name="T17" fmla="*/ 1 h 13"/>
                  <a:gd name="T18" fmla="*/ 7 w 12"/>
                  <a:gd name="T19" fmla="*/ 1 h 13"/>
                  <a:gd name="T20" fmla="*/ 6 w 12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cubicBezTo>
                      <a:pt x="5" y="0"/>
                      <a:pt x="5" y="1"/>
                      <a:pt x="5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" y="11"/>
                      <a:pt x="3" y="13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10" y="11"/>
                      <a:pt x="12" y="10"/>
                      <a:pt x="12" y="6"/>
                    </a:cubicBezTo>
                    <a:cubicBezTo>
                      <a:pt x="11" y="3"/>
                      <a:pt x="10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6" name="Freeform 21"/>
              <p:cNvSpPr>
                <a:spLocks/>
              </p:cNvSpPr>
              <p:nvPr/>
            </p:nvSpPr>
            <p:spPr bwMode="auto">
              <a:xfrm>
                <a:off x="3611" y="818"/>
                <a:ext cx="56" cy="61"/>
              </a:xfrm>
              <a:custGeom>
                <a:avLst/>
                <a:gdLst>
                  <a:gd name="T0" fmla="*/ 6 w 12"/>
                  <a:gd name="T1" fmla="*/ 0 h 13"/>
                  <a:gd name="T2" fmla="*/ 5 w 12"/>
                  <a:gd name="T3" fmla="*/ 1 h 13"/>
                  <a:gd name="T4" fmla="*/ 0 w 12"/>
                  <a:gd name="T5" fmla="*/ 5 h 13"/>
                  <a:gd name="T6" fmla="*/ 0 w 12"/>
                  <a:gd name="T7" fmla="*/ 8 h 13"/>
                  <a:gd name="T8" fmla="*/ 6 w 12"/>
                  <a:gd name="T9" fmla="*/ 13 h 13"/>
                  <a:gd name="T10" fmla="*/ 9 w 12"/>
                  <a:gd name="T11" fmla="*/ 13 h 13"/>
                  <a:gd name="T12" fmla="*/ 12 w 12"/>
                  <a:gd name="T13" fmla="*/ 6 h 13"/>
                  <a:gd name="T14" fmla="*/ 9 w 12"/>
                  <a:gd name="T15" fmla="*/ 1 h 13"/>
                  <a:gd name="T16" fmla="*/ 8 w 12"/>
                  <a:gd name="T17" fmla="*/ 1 h 13"/>
                  <a:gd name="T18" fmla="*/ 7 w 12"/>
                  <a:gd name="T19" fmla="*/ 1 h 13"/>
                  <a:gd name="T20" fmla="*/ 6 w 12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cubicBezTo>
                      <a:pt x="6" y="0"/>
                      <a:pt x="5" y="1"/>
                      <a:pt x="5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" y="11"/>
                      <a:pt x="3" y="13"/>
                      <a:pt x="6" y="13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11" y="11"/>
                      <a:pt x="12" y="10"/>
                      <a:pt x="12" y="6"/>
                    </a:cubicBezTo>
                    <a:cubicBezTo>
                      <a:pt x="12" y="3"/>
                      <a:pt x="10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7" name="Freeform 22"/>
              <p:cNvSpPr>
                <a:spLocks/>
              </p:cNvSpPr>
              <p:nvPr/>
            </p:nvSpPr>
            <p:spPr bwMode="auto">
              <a:xfrm>
                <a:off x="3906" y="832"/>
                <a:ext cx="37" cy="33"/>
              </a:xfrm>
              <a:custGeom>
                <a:avLst/>
                <a:gdLst>
                  <a:gd name="T0" fmla="*/ 4 w 8"/>
                  <a:gd name="T1" fmla="*/ 0 h 7"/>
                  <a:gd name="T2" fmla="*/ 4 w 8"/>
                  <a:gd name="T3" fmla="*/ 0 h 7"/>
                  <a:gd name="T4" fmla="*/ 3 w 8"/>
                  <a:gd name="T5" fmla="*/ 0 h 7"/>
                  <a:gd name="T6" fmla="*/ 1 w 8"/>
                  <a:gd name="T7" fmla="*/ 1 h 7"/>
                  <a:gd name="T8" fmla="*/ 0 w 8"/>
                  <a:gd name="T9" fmla="*/ 4 h 7"/>
                  <a:gd name="T10" fmla="*/ 4 w 8"/>
                  <a:gd name="T11" fmla="*/ 7 h 7"/>
                  <a:gd name="T12" fmla="*/ 8 w 8"/>
                  <a:gd name="T13" fmla="*/ 3 h 7"/>
                  <a:gd name="T14" fmla="*/ 4 w 8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6" y="7"/>
                      <a:pt x="8" y="6"/>
                      <a:pt x="8" y="3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8" name="Freeform 23"/>
              <p:cNvSpPr>
                <a:spLocks/>
              </p:cNvSpPr>
              <p:nvPr/>
            </p:nvSpPr>
            <p:spPr bwMode="auto">
              <a:xfrm>
                <a:off x="3400" y="846"/>
                <a:ext cx="79" cy="70"/>
              </a:xfrm>
              <a:custGeom>
                <a:avLst/>
                <a:gdLst>
                  <a:gd name="T0" fmla="*/ 9 w 17"/>
                  <a:gd name="T1" fmla="*/ 0 h 15"/>
                  <a:gd name="T2" fmla="*/ 8 w 17"/>
                  <a:gd name="T3" fmla="*/ 0 h 15"/>
                  <a:gd name="T4" fmla="*/ 7 w 17"/>
                  <a:gd name="T5" fmla="*/ 0 h 15"/>
                  <a:gd name="T6" fmla="*/ 5 w 17"/>
                  <a:gd name="T7" fmla="*/ 1 h 15"/>
                  <a:gd name="T8" fmla="*/ 2 w 17"/>
                  <a:gd name="T9" fmla="*/ 4 h 15"/>
                  <a:gd name="T10" fmla="*/ 6 w 17"/>
                  <a:gd name="T11" fmla="*/ 14 h 15"/>
                  <a:gd name="T12" fmla="*/ 8 w 17"/>
                  <a:gd name="T13" fmla="*/ 15 h 15"/>
                  <a:gd name="T14" fmla="*/ 15 w 17"/>
                  <a:gd name="T15" fmla="*/ 4 h 15"/>
                  <a:gd name="T16" fmla="*/ 11 w 17"/>
                  <a:gd name="T17" fmla="*/ 1 h 15"/>
                  <a:gd name="T18" fmla="*/ 11 w 17"/>
                  <a:gd name="T19" fmla="*/ 1 h 15"/>
                  <a:gd name="T20" fmla="*/ 10 w 17"/>
                  <a:gd name="T21" fmla="*/ 0 h 15"/>
                  <a:gd name="T22" fmla="*/ 9 w 17"/>
                  <a:gd name="T2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5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0" y="9"/>
                      <a:pt x="3" y="13"/>
                      <a:pt x="6" y="14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14" y="15"/>
                      <a:pt x="17" y="10"/>
                      <a:pt x="15" y="4"/>
                    </a:cubicBezTo>
                    <a:cubicBezTo>
                      <a:pt x="14" y="3"/>
                      <a:pt x="13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9" name="Freeform 24"/>
              <p:cNvSpPr>
                <a:spLocks/>
              </p:cNvSpPr>
              <p:nvPr/>
            </p:nvSpPr>
            <p:spPr bwMode="auto">
              <a:xfrm>
                <a:off x="3123" y="851"/>
                <a:ext cx="61" cy="61"/>
              </a:xfrm>
              <a:custGeom>
                <a:avLst/>
                <a:gdLst>
                  <a:gd name="T0" fmla="*/ 6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5 w 13"/>
                  <a:gd name="T9" fmla="*/ 13 h 13"/>
                  <a:gd name="T10" fmla="*/ 6 w 13"/>
                  <a:gd name="T11" fmla="*/ 13 h 13"/>
                  <a:gd name="T12" fmla="*/ 13 w 13"/>
                  <a:gd name="T13" fmla="*/ 8 h 13"/>
                  <a:gd name="T14" fmla="*/ 13 w 13"/>
                  <a:gd name="T15" fmla="*/ 5 h 13"/>
                  <a:gd name="T16" fmla="*/ 6 w 13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1" y="3"/>
                      <a:pt x="0" y="5"/>
                    </a:cubicBezTo>
                    <a:cubicBezTo>
                      <a:pt x="0" y="10"/>
                      <a:pt x="2" y="12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3"/>
                      <a:pt x="12" y="11"/>
                      <a:pt x="13" y="8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2" y="2"/>
                      <a:pt x="11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0" name="Freeform 25"/>
              <p:cNvSpPr>
                <a:spLocks/>
              </p:cNvSpPr>
              <p:nvPr/>
            </p:nvSpPr>
            <p:spPr bwMode="auto">
              <a:xfrm>
                <a:off x="3695" y="855"/>
                <a:ext cx="61" cy="52"/>
              </a:xfrm>
              <a:custGeom>
                <a:avLst/>
                <a:gdLst>
                  <a:gd name="T0" fmla="*/ 6 w 13"/>
                  <a:gd name="T1" fmla="*/ 0 h 11"/>
                  <a:gd name="T2" fmla="*/ 6 w 13"/>
                  <a:gd name="T3" fmla="*/ 0 h 11"/>
                  <a:gd name="T4" fmla="*/ 6 w 13"/>
                  <a:gd name="T5" fmla="*/ 0 h 11"/>
                  <a:gd name="T6" fmla="*/ 0 w 13"/>
                  <a:gd name="T7" fmla="*/ 4 h 11"/>
                  <a:gd name="T8" fmla="*/ 4 w 13"/>
                  <a:gd name="T9" fmla="*/ 11 h 11"/>
                  <a:gd name="T10" fmla="*/ 6 w 13"/>
                  <a:gd name="T11" fmla="*/ 11 h 11"/>
                  <a:gd name="T12" fmla="*/ 12 w 13"/>
                  <a:gd name="T13" fmla="*/ 4 h 11"/>
                  <a:gd name="T14" fmla="*/ 6 w 1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2" y="2"/>
                      <a:pt x="0" y="4"/>
                    </a:cubicBezTo>
                    <a:cubicBezTo>
                      <a:pt x="0" y="7"/>
                      <a:pt x="2" y="10"/>
                      <a:pt x="4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10" y="11"/>
                      <a:pt x="13" y="8"/>
                      <a:pt x="12" y="4"/>
                    </a:cubicBezTo>
                    <a:cubicBezTo>
                      <a:pt x="11" y="1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1" name="Freeform 26"/>
              <p:cNvSpPr>
                <a:spLocks/>
              </p:cNvSpPr>
              <p:nvPr/>
            </p:nvSpPr>
            <p:spPr bwMode="auto">
              <a:xfrm>
                <a:off x="3995" y="860"/>
                <a:ext cx="23" cy="19"/>
              </a:xfrm>
              <a:custGeom>
                <a:avLst/>
                <a:gdLst>
                  <a:gd name="T0" fmla="*/ 3 w 5"/>
                  <a:gd name="T1" fmla="*/ 0 h 4"/>
                  <a:gd name="T2" fmla="*/ 1 w 5"/>
                  <a:gd name="T3" fmla="*/ 3 h 4"/>
                  <a:gd name="T4" fmla="*/ 3 w 5"/>
                  <a:gd name="T5" fmla="*/ 4 h 4"/>
                  <a:gd name="T6" fmla="*/ 5 w 5"/>
                  <a:gd name="T7" fmla="*/ 3 h 4"/>
                  <a:gd name="T8" fmla="*/ 5 w 5"/>
                  <a:gd name="T9" fmla="*/ 1 h 4"/>
                  <a:gd name="T10" fmla="*/ 3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cubicBezTo>
                      <a:pt x="1" y="0"/>
                      <a:pt x="0" y="1"/>
                      <a:pt x="1" y="3"/>
                    </a:cubicBezTo>
                    <a:cubicBezTo>
                      <a:pt x="1" y="4"/>
                      <a:pt x="2" y="4"/>
                      <a:pt x="3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2" name="Freeform 27"/>
              <p:cNvSpPr>
                <a:spLocks/>
              </p:cNvSpPr>
              <p:nvPr/>
            </p:nvSpPr>
            <p:spPr bwMode="auto">
              <a:xfrm>
                <a:off x="3489" y="869"/>
                <a:ext cx="70" cy="66"/>
              </a:xfrm>
              <a:custGeom>
                <a:avLst/>
                <a:gdLst>
                  <a:gd name="T0" fmla="*/ 7 w 15"/>
                  <a:gd name="T1" fmla="*/ 0 h 14"/>
                  <a:gd name="T2" fmla="*/ 6 w 15"/>
                  <a:gd name="T3" fmla="*/ 0 h 14"/>
                  <a:gd name="T4" fmla="*/ 6 w 15"/>
                  <a:gd name="T5" fmla="*/ 0 h 14"/>
                  <a:gd name="T6" fmla="*/ 1 w 15"/>
                  <a:gd name="T7" fmla="*/ 5 h 14"/>
                  <a:gd name="T8" fmla="*/ 1 w 15"/>
                  <a:gd name="T9" fmla="*/ 9 h 14"/>
                  <a:gd name="T10" fmla="*/ 8 w 15"/>
                  <a:gd name="T11" fmla="*/ 14 h 14"/>
                  <a:gd name="T12" fmla="*/ 9 w 15"/>
                  <a:gd name="T13" fmla="*/ 14 h 14"/>
                  <a:gd name="T14" fmla="*/ 15 w 15"/>
                  <a:gd name="T15" fmla="*/ 8 h 14"/>
                  <a:gd name="T16" fmla="*/ 15 w 15"/>
                  <a:gd name="T17" fmla="*/ 6 h 14"/>
                  <a:gd name="T18" fmla="*/ 7 w 1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1"/>
                      <a:pt x="2" y="3"/>
                      <a:pt x="1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2" y="12"/>
                      <a:pt x="4" y="14"/>
                      <a:pt x="8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3"/>
                      <a:pt x="14" y="11"/>
                      <a:pt x="15" y="8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3" y="2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3" name="Freeform 28"/>
              <p:cNvSpPr>
                <a:spLocks/>
              </p:cNvSpPr>
              <p:nvPr/>
            </p:nvSpPr>
            <p:spPr bwMode="auto">
              <a:xfrm>
                <a:off x="3203" y="879"/>
                <a:ext cx="70" cy="70"/>
              </a:xfrm>
              <a:custGeom>
                <a:avLst/>
                <a:gdLst>
                  <a:gd name="T0" fmla="*/ 8 w 15"/>
                  <a:gd name="T1" fmla="*/ 0 h 15"/>
                  <a:gd name="T2" fmla="*/ 6 w 15"/>
                  <a:gd name="T3" fmla="*/ 0 h 15"/>
                  <a:gd name="T4" fmla="*/ 1 w 15"/>
                  <a:gd name="T5" fmla="*/ 3 h 15"/>
                  <a:gd name="T6" fmla="*/ 1 w 15"/>
                  <a:gd name="T7" fmla="*/ 4 h 15"/>
                  <a:gd name="T8" fmla="*/ 1 w 15"/>
                  <a:gd name="T9" fmla="*/ 10 h 15"/>
                  <a:gd name="T10" fmla="*/ 8 w 15"/>
                  <a:gd name="T11" fmla="*/ 15 h 15"/>
                  <a:gd name="T12" fmla="*/ 10 w 15"/>
                  <a:gd name="T13" fmla="*/ 14 h 15"/>
                  <a:gd name="T14" fmla="*/ 15 w 15"/>
                  <a:gd name="T15" fmla="*/ 10 h 15"/>
                  <a:gd name="T16" fmla="*/ 15 w 15"/>
                  <a:gd name="T17" fmla="*/ 5 h 15"/>
                  <a:gd name="T18" fmla="*/ 8 w 1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2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6"/>
                      <a:pt x="0" y="8"/>
                      <a:pt x="1" y="10"/>
                    </a:cubicBezTo>
                    <a:cubicBezTo>
                      <a:pt x="2" y="13"/>
                      <a:pt x="5" y="15"/>
                      <a:pt x="8" y="15"/>
                    </a:cubicBezTo>
                    <a:cubicBezTo>
                      <a:pt x="9" y="15"/>
                      <a:pt x="9" y="14"/>
                      <a:pt x="10" y="14"/>
                    </a:cubicBezTo>
                    <a:cubicBezTo>
                      <a:pt x="12" y="13"/>
                      <a:pt x="14" y="12"/>
                      <a:pt x="15" y="10"/>
                    </a:cubicBezTo>
                    <a:cubicBezTo>
                      <a:pt x="15" y="8"/>
                      <a:pt x="15" y="7"/>
                      <a:pt x="15" y="5"/>
                    </a:cubicBezTo>
                    <a:cubicBezTo>
                      <a:pt x="14" y="2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4" name="Freeform 29"/>
              <p:cNvSpPr>
                <a:spLocks/>
              </p:cNvSpPr>
              <p:nvPr/>
            </p:nvSpPr>
            <p:spPr bwMode="auto">
              <a:xfrm>
                <a:off x="3784" y="879"/>
                <a:ext cx="56" cy="47"/>
              </a:xfrm>
              <a:custGeom>
                <a:avLst/>
                <a:gdLst>
                  <a:gd name="T0" fmla="*/ 5 w 12"/>
                  <a:gd name="T1" fmla="*/ 0 h 10"/>
                  <a:gd name="T2" fmla="*/ 3 w 12"/>
                  <a:gd name="T3" fmla="*/ 0 h 10"/>
                  <a:gd name="T4" fmla="*/ 0 w 12"/>
                  <a:gd name="T5" fmla="*/ 2 h 10"/>
                  <a:gd name="T6" fmla="*/ 0 w 12"/>
                  <a:gd name="T7" fmla="*/ 3 h 10"/>
                  <a:gd name="T8" fmla="*/ 0 w 12"/>
                  <a:gd name="T9" fmla="*/ 7 h 10"/>
                  <a:gd name="T10" fmla="*/ 5 w 12"/>
                  <a:gd name="T11" fmla="*/ 10 h 10"/>
                  <a:gd name="T12" fmla="*/ 5 w 12"/>
                  <a:gd name="T13" fmla="*/ 10 h 10"/>
                  <a:gd name="T14" fmla="*/ 7 w 12"/>
                  <a:gd name="T15" fmla="*/ 0 h 10"/>
                  <a:gd name="T16" fmla="*/ 6 w 12"/>
                  <a:gd name="T17" fmla="*/ 0 h 10"/>
                  <a:gd name="T18" fmla="*/ 5 w 12"/>
                  <a:gd name="T19" fmla="*/ 0 h 10"/>
                  <a:gd name="T20" fmla="*/ 5 w 12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" y="9"/>
                      <a:pt x="3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1" y="10"/>
                      <a:pt x="12" y="2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5" name="Freeform 30"/>
              <p:cNvSpPr>
                <a:spLocks/>
              </p:cNvSpPr>
              <p:nvPr/>
            </p:nvSpPr>
            <p:spPr bwMode="auto">
              <a:xfrm>
                <a:off x="2941" y="921"/>
                <a:ext cx="9" cy="5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0 w 2"/>
                  <a:gd name="T11" fmla="*/ 1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6" name="Freeform 31"/>
              <p:cNvSpPr>
                <a:spLocks/>
              </p:cNvSpPr>
              <p:nvPr/>
            </p:nvSpPr>
            <p:spPr bwMode="auto">
              <a:xfrm>
                <a:off x="2969" y="888"/>
                <a:ext cx="4" cy="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7" name="Freeform 32"/>
              <p:cNvSpPr>
                <a:spLocks/>
              </p:cNvSpPr>
              <p:nvPr/>
            </p:nvSpPr>
            <p:spPr bwMode="auto">
              <a:xfrm>
                <a:off x="2941" y="888"/>
                <a:ext cx="51" cy="52"/>
              </a:xfrm>
              <a:custGeom>
                <a:avLst/>
                <a:gdLst>
                  <a:gd name="T0" fmla="*/ 7 w 11"/>
                  <a:gd name="T1" fmla="*/ 0 h 11"/>
                  <a:gd name="T2" fmla="*/ 7 w 11"/>
                  <a:gd name="T3" fmla="*/ 0 h 11"/>
                  <a:gd name="T4" fmla="*/ 6 w 11"/>
                  <a:gd name="T5" fmla="*/ 1 h 11"/>
                  <a:gd name="T6" fmla="*/ 6 w 11"/>
                  <a:gd name="T7" fmla="*/ 1 h 11"/>
                  <a:gd name="T8" fmla="*/ 2 w 11"/>
                  <a:gd name="T9" fmla="*/ 7 h 11"/>
                  <a:gd name="T10" fmla="*/ 2 w 11"/>
                  <a:gd name="T11" fmla="*/ 7 h 11"/>
                  <a:gd name="T12" fmla="*/ 0 w 11"/>
                  <a:gd name="T13" fmla="*/ 8 h 11"/>
                  <a:gd name="T14" fmla="*/ 0 w 11"/>
                  <a:gd name="T15" fmla="*/ 8 h 11"/>
                  <a:gd name="T16" fmla="*/ 6 w 11"/>
                  <a:gd name="T17" fmla="*/ 11 h 11"/>
                  <a:gd name="T18" fmla="*/ 7 w 11"/>
                  <a:gd name="T19" fmla="*/ 11 h 11"/>
                  <a:gd name="T20" fmla="*/ 11 w 11"/>
                  <a:gd name="T21" fmla="*/ 7 h 11"/>
                  <a:gd name="T22" fmla="*/ 7 w 11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1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3"/>
                      <a:pt x="3" y="5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10"/>
                      <a:pt x="3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9" y="10"/>
                      <a:pt x="10" y="9"/>
                      <a:pt x="11" y="7"/>
                    </a:cubicBezTo>
                    <a:cubicBezTo>
                      <a:pt x="11" y="3"/>
                      <a:pt x="10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3297" y="898"/>
                <a:ext cx="75" cy="70"/>
              </a:xfrm>
              <a:custGeom>
                <a:avLst/>
                <a:gdLst>
                  <a:gd name="T0" fmla="*/ 7 w 16"/>
                  <a:gd name="T1" fmla="*/ 0 h 15"/>
                  <a:gd name="T2" fmla="*/ 7 w 16"/>
                  <a:gd name="T3" fmla="*/ 0 h 15"/>
                  <a:gd name="T4" fmla="*/ 6 w 16"/>
                  <a:gd name="T5" fmla="*/ 1 h 15"/>
                  <a:gd name="T6" fmla="*/ 2 w 16"/>
                  <a:gd name="T7" fmla="*/ 2 h 15"/>
                  <a:gd name="T8" fmla="*/ 1 w 16"/>
                  <a:gd name="T9" fmla="*/ 9 h 15"/>
                  <a:gd name="T10" fmla="*/ 5 w 16"/>
                  <a:gd name="T11" fmla="*/ 15 h 15"/>
                  <a:gd name="T12" fmla="*/ 8 w 16"/>
                  <a:gd name="T13" fmla="*/ 15 h 15"/>
                  <a:gd name="T14" fmla="*/ 11 w 16"/>
                  <a:gd name="T15" fmla="*/ 15 h 15"/>
                  <a:gd name="T16" fmla="*/ 15 w 16"/>
                  <a:gd name="T17" fmla="*/ 10 h 15"/>
                  <a:gd name="T18" fmla="*/ 16 w 16"/>
                  <a:gd name="T19" fmla="*/ 9 h 15"/>
                  <a:gd name="T20" fmla="*/ 7 w 16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5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4" y="2"/>
                      <a:pt x="2" y="2"/>
                    </a:cubicBezTo>
                    <a:cubicBezTo>
                      <a:pt x="1" y="4"/>
                      <a:pt x="0" y="6"/>
                      <a:pt x="1" y="9"/>
                    </a:cubicBezTo>
                    <a:cubicBezTo>
                      <a:pt x="1" y="12"/>
                      <a:pt x="3" y="14"/>
                      <a:pt x="5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3" y="14"/>
                      <a:pt x="14" y="12"/>
                      <a:pt x="15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3"/>
                      <a:pt x="13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" name="Freeform 34"/>
              <p:cNvSpPr>
                <a:spLocks/>
              </p:cNvSpPr>
              <p:nvPr/>
            </p:nvSpPr>
            <p:spPr bwMode="auto">
              <a:xfrm>
                <a:off x="3573" y="902"/>
                <a:ext cx="66" cy="66"/>
              </a:xfrm>
              <a:custGeom>
                <a:avLst/>
                <a:gdLst>
                  <a:gd name="T0" fmla="*/ 6 w 14"/>
                  <a:gd name="T1" fmla="*/ 0 h 14"/>
                  <a:gd name="T2" fmla="*/ 6 w 14"/>
                  <a:gd name="T3" fmla="*/ 0 h 14"/>
                  <a:gd name="T4" fmla="*/ 5 w 14"/>
                  <a:gd name="T5" fmla="*/ 0 h 14"/>
                  <a:gd name="T6" fmla="*/ 1 w 14"/>
                  <a:gd name="T7" fmla="*/ 5 h 14"/>
                  <a:gd name="T8" fmla="*/ 3 w 14"/>
                  <a:gd name="T9" fmla="*/ 11 h 14"/>
                  <a:gd name="T10" fmla="*/ 8 w 14"/>
                  <a:gd name="T11" fmla="*/ 14 h 14"/>
                  <a:gd name="T12" fmla="*/ 9 w 14"/>
                  <a:gd name="T13" fmla="*/ 14 h 14"/>
                  <a:gd name="T14" fmla="*/ 14 w 14"/>
                  <a:gd name="T15" fmla="*/ 8 h 14"/>
                  <a:gd name="T16" fmla="*/ 14 w 14"/>
                  <a:gd name="T17" fmla="*/ 4 h 14"/>
                  <a:gd name="T18" fmla="*/ 10 w 14"/>
                  <a:gd name="T19" fmla="*/ 0 h 14"/>
                  <a:gd name="T20" fmla="*/ 7 w 14"/>
                  <a:gd name="T21" fmla="*/ 0 h 14"/>
                  <a:gd name="T22" fmla="*/ 7 w 14"/>
                  <a:gd name="T23" fmla="*/ 0 h 14"/>
                  <a:gd name="T24" fmla="*/ 7 w 14"/>
                  <a:gd name="T25" fmla="*/ 0 h 14"/>
                  <a:gd name="T26" fmla="*/ 6 w 14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3"/>
                      <a:pt x="1" y="5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4" y="13"/>
                      <a:pt x="5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11" y="13"/>
                      <a:pt x="13" y="11"/>
                      <a:pt x="14" y="8"/>
                    </a:cubicBezTo>
                    <a:cubicBezTo>
                      <a:pt x="14" y="7"/>
                      <a:pt x="14" y="6"/>
                      <a:pt x="14" y="4"/>
                    </a:cubicBezTo>
                    <a:cubicBezTo>
                      <a:pt x="13" y="3"/>
                      <a:pt x="11" y="1"/>
                      <a:pt x="10" y="0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0" name="Freeform 35"/>
              <p:cNvSpPr>
                <a:spLocks/>
              </p:cNvSpPr>
              <p:nvPr/>
            </p:nvSpPr>
            <p:spPr bwMode="auto">
              <a:xfrm>
                <a:off x="3020" y="902"/>
                <a:ext cx="61" cy="61"/>
              </a:xfrm>
              <a:custGeom>
                <a:avLst/>
                <a:gdLst>
                  <a:gd name="T0" fmla="*/ 6 w 13"/>
                  <a:gd name="T1" fmla="*/ 0 h 13"/>
                  <a:gd name="T2" fmla="*/ 5 w 13"/>
                  <a:gd name="T3" fmla="*/ 0 h 13"/>
                  <a:gd name="T4" fmla="*/ 4 w 13"/>
                  <a:gd name="T5" fmla="*/ 1 h 13"/>
                  <a:gd name="T6" fmla="*/ 0 w 13"/>
                  <a:gd name="T7" fmla="*/ 5 h 13"/>
                  <a:gd name="T8" fmla="*/ 7 w 13"/>
                  <a:gd name="T9" fmla="*/ 13 h 13"/>
                  <a:gd name="T10" fmla="*/ 13 w 13"/>
                  <a:gd name="T11" fmla="*/ 7 h 13"/>
                  <a:gd name="T12" fmla="*/ 6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11"/>
                      <a:pt x="2" y="13"/>
                      <a:pt x="7" y="13"/>
                    </a:cubicBezTo>
                    <a:cubicBezTo>
                      <a:pt x="10" y="13"/>
                      <a:pt x="12" y="11"/>
                      <a:pt x="13" y="7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1" name="Freeform 36"/>
              <p:cNvSpPr>
                <a:spLocks/>
              </p:cNvSpPr>
              <p:nvPr/>
            </p:nvSpPr>
            <p:spPr bwMode="auto">
              <a:xfrm>
                <a:off x="3873" y="912"/>
                <a:ext cx="47" cy="42"/>
              </a:xfrm>
              <a:custGeom>
                <a:avLst/>
                <a:gdLst>
                  <a:gd name="T0" fmla="*/ 4 w 10"/>
                  <a:gd name="T1" fmla="*/ 0 h 9"/>
                  <a:gd name="T2" fmla="*/ 3 w 10"/>
                  <a:gd name="T3" fmla="*/ 0 h 9"/>
                  <a:gd name="T4" fmla="*/ 0 w 10"/>
                  <a:gd name="T5" fmla="*/ 3 h 9"/>
                  <a:gd name="T6" fmla="*/ 0 w 10"/>
                  <a:gd name="T7" fmla="*/ 3 h 9"/>
                  <a:gd name="T8" fmla="*/ 0 w 10"/>
                  <a:gd name="T9" fmla="*/ 6 h 9"/>
                  <a:gd name="T10" fmla="*/ 3 w 10"/>
                  <a:gd name="T11" fmla="*/ 9 h 9"/>
                  <a:gd name="T12" fmla="*/ 5 w 10"/>
                  <a:gd name="T13" fmla="*/ 9 h 9"/>
                  <a:gd name="T14" fmla="*/ 5 w 10"/>
                  <a:gd name="T15" fmla="*/ 0 h 9"/>
                  <a:gd name="T16" fmla="*/ 5 w 10"/>
                  <a:gd name="T17" fmla="*/ 0 h 9"/>
                  <a:gd name="T18" fmla="*/ 4 w 10"/>
                  <a:gd name="T19" fmla="*/ 0 h 9"/>
                  <a:gd name="T20" fmla="*/ 4 w 10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9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9" y="8"/>
                      <a:pt x="10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2" name="Freeform 37"/>
              <p:cNvSpPr>
                <a:spLocks/>
              </p:cNvSpPr>
              <p:nvPr/>
            </p:nvSpPr>
            <p:spPr bwMode="auto">
              <a:xfrm>
                <a:off x="3376" y="930"/>
                <a:ext cx="80" cy="70"/>
              </a:xfrm>
              <a:custGeom>
                <a:avLst/>
                <a:gdLst>
                  <a:gd name="T0" fmla="*/ 9 w 17"/>
                  <a:gd name="T1" fmla="*/ 0 h 15"/>
                  <a:gd name="T2" fmla="*/ 8 w 17"/>
                  <a:gd name="T3" fmla="*/ 0 h 15"/>
                  <a:gd name="T4" fmla="*/ 2 w 17"/>
                  <a:gd name="T5" fmla="*/ 4 h 15"/>
                  <a:gd name="T6" fmla="*/ 6 w 17"/>
                  <a:gd name="T7" fmla="*/ 15 h 15"/>
                  <a:gd name="T8" fmla="*/ 7 w 17"/>
                  <a:gd name="T9" fmla="*/ 15 h 15"/>
                  <a:gd name="T10" fmla="*/ 9 w 17"/>
                  <a:gd name="T11" fmla="*/ 15 h 15"/>
                  <a:gd name="T12" fmla="*/ 17 w 17"/>
                  <a:gd name="T13" fmla="*/ 8 h 15"/>
                  <a:gd name="T14" fmla="*/ 9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9" y="0"/>
                    </a:moveTo>
                    <a:cubicBezTo>
                      <a:pt x="9" y="0"/>
                      <a:pt x="8" y="0"/>
                      <a:pt x="8" y="0"/>
                    </a:cubicBezTo>
                    <a:cubicBezTo>
                      <a:pt x="5" y="0"/>
                      <a:pt x="3" y="2"/>
                      <a:pt x="2" y="4"/>
                    </a:cubicBezTo>
                    <a:cubicBezTo>
                      <a:pt x="0" y="9"/>
                      <a:pt x="3" y="13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14" y="15"/>
                      <a:pt x="16" y="12"/>
                      <a:pt x="17" y="8"/>
                    </a:cubicBezTo>
                    <a:cubicBezTo>
                      <a:pt x="16" y="3"/>
                      <a:pt x="14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3" name="Freeform 38"/>
              <p:cNvSpPr>
                <a:spLocks/>
              </p:cNvSpPr>
              <p:nvPr/>
            </p:nvSpPr>
            <p:spPr bwMode="auto">
              <a:xfrm>
                <a:off x="3100" y="930"/>
                <a:ext cx="70" cy="70"/>
              </a:xfrm>
              <a:custGeom>
                <a:avLst/>
                <a:gdLst>
                  <a:gd name="T0" fmla="*/ 8 w 15"/>
                  <a:gd name="T1" fmla="*/ 0 h 15"/>
                  <a:gd name="T2" fmla="*/ 7 w 15"/>
                  <a:gd name="T3" fmla="*/ 1 h 15"/>
                  <a:gd name="T4" fmla="*/ 7 w 15"/>
                  <a:gd name="T5" fmla="*/ 0 h 15"/>
                  <a:gd name="T6" fmla="*/ 4 w 15"/>
                  <a:gd name="T7" fmla="*/ 1 h 15"/>
                  <a:gd name="T8" fmla="*/ 0 w 15"/>
                  <a:gd name="T9" fmla="*/ 5 h 15"/>
                  <a:gd name="T10" fmla="*/ 0 w 15"/>
                  <a:gd name="T11" fmla="*/ 10 h 15"/>
                  <a:gd name="T12" fmla="*/ 7 w 15"/>
                  <a:gd name="T13" fmla="*/ 15 h 15"/>
                  <a:gd name="T14" fmla="*/ 10 w 15"/>
                  <a:gd name="T15" fmla="*/ 14 h 15"/>
                  <a:gd name="T16" fmla="*/ 14 w 15"/>
                  <a:gd name="T17" fmla="*/ 5 h 15"/>
                  <a:gd name="T18" fmla="*/ 10 w 15"/>
                  <a:gd name="T19" fmla="*/ 1 h 15"/>
                  <a:gd name="T20" fmla="*/ 10 w 15"/>
                  <a:gd name="T21" fmla="*/ 1 h 15"/>
                  <a:gd name="T22" fmla="*/ 9 w 15"/>
                  <a:gd name="T23" fmla="*/ 1 h 15"/>
                  <a:gd name="T24" fmla="*/ 8 w 15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3" y="2"/>
                      <a:pt x="1" y="3"/>
                      <a:pt x="0" y="5"/>
                    </a:cubicBezTo>
                    <a:cubicBezTo>
                      <a:pt x="0" y="6"/>
                      <a:pt x="0" y="9"/>
                      <a:pt x="0" y="10"/>
                    </a:cubicBezTo>
                    <a:cubicBezTo>
                      <a:pt x="2" y="12"/>
                      <a:pt x="4" y="15"/>
                      <a:pt x="7" y="15"/>
                    </a:cubicBezTo>
                    <a:cubicBezTo>
                      <a:pt x="8" y="15"/>
                      <a:pt x="9" y="14"/>
                      <a:pt x="10" y="14"/>
                    </a:cubicBezTo>
                    <a:cubicBezTo>
                      <a:pt x="13" y="13"/>
                      <a:pt x="15" y="9"/>
                      <a:pt x="14" y="5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4" name="Freeform 39"/>
              <p:cNvSpPr>
                <a:spLocks/>
              </p:cNvSpPr>
              <p:nvPr/>
            </p:nvSpPr>
            <p:spPr bwMode="auto">
              <a:xfrm>
                <a:off x="3662" y="935"/>
                <a:ext cx="66" cy="61"/>
              </a:xfrm>
              <a:custGeom>
                <a:avLst/>
                <a:gdLst>
                  <a:gd name="T0" fmla="*/ 7 w 14"/>
                  <a:gd name="T1" fmla="*/ 0 h 13"/>
                  <a:gd name="T2" fmla="*/ 5 w 14"/>
                  <a:gd name="T3" fmla="*/ 0 h 13"/>
                  <a:gd name="T4" fmla="*/ 0 w 14"/>
                  <a:gd name="T5" fmla="*/ 5 h 13"/>
                  <a:gd name="T6" fmla="*/ 0 w 14"/>
                  <a:gd name="T7" fmla="*/ 9 h 13"/>
                  <a:gd name="T8" fmla="*/ 7 w 14"/>
                  <a:gd name="T9" fmla="*/ 13 h 13"/>
                  <a:gd name="T10" fmla="*/ 13 w 14"/>
                  <a:gd name="T11" fmla="*/ 4 h 13"/>
                  <a:gd name="T12" fmla="*/ 7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2" y="11"/>
                      <a:pt x="3" y="13"/>
                      <a:pt x="7" y="13"/>
                    </a:cubicBezTo>
                    <a:cubicBezTo>
                      <a:pt x="11" y="12"/>
                      <a:pt x="14" y="9"/>
                      <a:pt x="13" y="4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5" name="Freeform 40"/>
              <p:cNvSpPr>
                <a:spLocks/>
              </p:cNvSpPr>
              <p:nvPr/>
            </p:nvSpPr>
            <p:spPr bwMode="auto">
              <a:xfrm>
                <a:off x="3962" y="949"/>
                <a:ext cx="33" cy="33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3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5" y="6"/>
                      <a:pt x="7" y="5"/>
                      <a:pt x="7" y="3"/>
                    </a:cubicBezTo>
                    <a:cubicBezTo>
                      <a:pt x="6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6" name="Freeform 41"/>
              <p:cNvSpPr>
                <a:spLocks/>
              </p:cNvSpPr>
              <p:nvPr/>
            </p:nvSpPr>
            <p:spPr bwMode="auto">
              <a:xfrm>
                <a:off x="3761" y="958"/>
                <a:ext cx="56" cy="52"/>
              </a:xfrm>
              <a:custGeom>
                <a:avLst/>
                <a:gdLst>
                  <a:gd name="T0" fmla="*/ 7 w 12"/>
                  <a:gd name="T1" fmla="*/ 0 h 11"/>
                  <a:gd name="T2" fmla="*/ 4 w 12"/>
                  <a:gd name="T3" fmla="*/ 0 h 11"/>
                  <a:gd name="T4" fmla="*/ 4 w 12"/>
                  <a:gd name="T5" fmla="*/ 1 h 11"/>
                  <a:gd name="T6" fmla="*/ 1 w 12"/>
                  <a:gd name="T7" fmla="*/ 3 h 11"/>
                  <a:gd name="T8" fmla="*/ 1 w 12"/>
                  <a:gd name="T9" fmla="*/ 9 h 11"/>
                  <a:gd name="T10" fmla="*/ 6 w 12"/>
                  <a:gd name="T11" fmla="*/ 11 h 11"/>
                  <a:gd name="T12" fmla="*/ 11 w 12"/>
                  <a:gd name="T13" fmla="*/ 9 h 11"/>
                  <a:gd name="T14" fmla="*/ 7 w 1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7" y="0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0" y="8"/>
                      <a:pt x="1" y="9"/>
                    </a:cubicBezTo>
                    <a:cubicBezTo>
                      <a:pt x="2" y="11"/>
                      <a:pt x="4" y="11"/>
                      <a:pt x="6" y="11"/>
                    </a:cubicBezTo>
                    <a:cubicBezTo>
                      <a:pt x="8" y="11"/>
                      <a:pt x="10" y="11"/>
                      <a:pt x="11" y="9"/>
                    </a:cubicBezTo>
                    <a:cubicBezTo>
                      <a:pt x="12" y="6"/>
                      <a:pt x="11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7" name="Freeform 42"/>
              <p:cNvSpPr>
                <a:spLocks/>
              </p:cNvSpPr>
              <p:nvPr/>
            </p:nvSpPr>
            <p:spPr bwMode="auto">
              <a:xfrm>
                <a:off x="3180" y="963"/>
                <a:ext cx="75" cy="70"/>
              </a:xfrm>
              <a:custGeom>
                <a:avLst/>
                <a:gdLst>
                  <a:gd name="T0" fmla="*/ 8 w 16"/>
                  <a:gd name="T1" fmla="*/ 0 h 15"/>
                  <a:gd name="T2" fmla="*/ 6 w 16"/>
                  <a:gd name="T3" fmla="*/ 0 h 15"/>
                  <a:gd name="T4" fmla="*/ 1 w 16"/>
                  <a:gd name="T5" fmla="*/ 3 h 15"/>
                  <a:gd name="T6" fmla="*/ 1 w 16"/>
                  <a:gd name="T7" fmla="*/ 5 h 15"/>
                  <a:gd name="T8" fmla="*/ 5 w 16"/>
                  <a:gd name="T9" fmla="*/ 15 h 15"/>
                  <a:gd name="T10" fmla="*/ 8 w 16"/>
                  <a:gd name="T11" fmla="*/ 15 h 15"/>
                  <a:gd name="T12" fmla="*/ 16 w 16"/>
                  <a:gd name="T13" fmla="*/ 10 h 15"/>
                  <a:gd name="T14" fmla="*/ 11 w 16"/>
                  <a:gd name="T15" fmla="*/ 0 h 15"/>
                  <a:gd name="T16" fmla="*/ 8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3" y="2"/>
                      <a:pt x="1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10"/>
                      <a:pt x="2" y="13"/>
                      <a:pt x="5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12" y="15"/>
                      <a:pt x="15" y="13"/>
                      <a:pt x="16" y="10"/>
                    </a:cubicBezTo>
                    <a:cubicBezTo>
                      <a:pt x="16" y="4"/>
                      <a:pt x="14" y="2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8" name="Freeform 43"/>
              <p:cNvSpPr>
                <a:spLocks/>
              </p:cNvSpPr>
              <p:nvPr/>
            </p:nvSpPr>
            <p:spPr bwMode="auto">
              <a:xfrm>
                <a:off x="3465" y="963"/>
                <a:ext cx="80" cy="70"/>
              </a:xfrm>
              <a:custGeom>
                <a:avLst/>
                <a:gdLst>
                  <a:gd name="T0" fmla="*/ 8 w 17"/>
                  <a:gd name="T1" fmla="*/ 0 h 15"/>
                  <a:gd name="T2" fmla="*/ 7 w 17"/>
                  <a:gd name="T3" fmla="*/ 0 h 15"/>
                  <a:gd name="T4" fmla="*/ 6 w 17"/>
                  <a:gd name="T5" fmla="*/ 0 h 15"/>
                  <a:gd name="T6" fmla="*/ 1 w 17"/>
                  <a:gd name="T7" fmla="*/ 3 h 15"/>
                  <a:gd name="T8" fmla="*/ 1 w 17"/>
                  <a:gd name="T9" fmla="*/ 11 h 15"/>
                  <a:gd name="T10" fmla="*/ 5 w 17"/>
                  <a:gd name="T11" fmla="*/ 14 h 15"/>
                  <a:gd name="T12" fmla="*/ 8 w 17"/>
                  <a:gd name="T13" fmla="*/ 15 h 15"/>
                  <a:gd name="T14" fmla="*/ 15 w 17"/>
                  <a:gd name="T15" fmla="*/ 11 h 15"/>
                  <a:gd name="T16" fmla="*/ 8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2"/>
                      <a:pt x="1" y="3"/>
                    </a:cubicBezTo>
                    <a:cubicBezTo>
                      <a:pt x="0" y="5"/>
                      <a:pt x="0" y="8"/>
                      <a:pt x="1" y="11"/>
                    </a:cubicBezTo>
                    <a:cubicBezTo>
                      <a:pt x="2" y="12"/>
                      <a:pt x="3" y="14"/>
                      <a:pt x="5" y="14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5" y="11"/>
                    </a:cubicBezTo>
                    <a:cubicBezTo>
                      <a:pt x="17" y="5"/>
                      <a:pt x="14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9" name="Freeform 44"/>
              <p:cNvSpPr>
                <a:spLocks/>
              </p:cNvSpPr>
              <p:nvPr/>
            </p:nvSpPr>
            <p:spPr bwMode="auto">
              <a:xfrm>
                <a:off x="2908" y="968"/>
                <a:ext cx="56" cy="56"/>
              </a:xfrm>
              <a:custGeom>
                <a:avLst/>
                <a:gdLst>
                  <a:gd name="T0" fmla="*/ 6 w 12"/>
                  <a:gd name="T1" fmla="*/ 0 h 12"/>
                  <a:gd name="T2" fmla="*/ 5 w 12"/>
                  <a:gd name="T3" fmla="*/ 1 h 12"/>
                  <a:gd name="T4" fmla="*/ 5 w 12"/>
                  <a:gd name="T5" fmla="*/ 1 h 12"/>
                  <a:gd name="T6" fmla="*/ 1 w 12"/>
                  <a:gd name="T7" fmla="*/ 3 h 12"/>
                  <a:gd name="T8" fmla="*/ 0 w 12"/>
                  <a:gd name="T9" fmla="*/ 6 h 12"/>
                  <a:gd name="T10" fmla="*/ 1 w 12"/>
                  <a:gd name="T11" fmla="*/ 10 h 12"/>
                  <a:gd name="T12" fmla="*/ 6 w 12"/>
                  <a:gd name="T13" fmla="*/ 12 h 12"/>
                  <a:gd name="T14" fmla="*/ 7 w 12"/>
                  <a:gd name="T15" fmla="*/ 12 h 12"/>
                  <a:gd name="T16" fmla="*/ 10 w 12"/>
                  <a:gd name="T17" fmla="*/ 10 h 12"/>
                  <a:gd name="T18" fmla="*/ 11 w 12"/>
                  <a:gd name="T19" fmla="*/ 6 h 12"/>
                  <a:gd name="T20" fmla="*/ 10 w 12"/>
                  <a:gd name="T21" fmla="*/ 2 h 12"/>
                  <a:gd name="T22" fmla="*/ 6 w 12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6" y="0"/>
                      <a:pt x="5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2" y="11"/>
                      <a:pt x="4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9" y="10"/>
                      <a:pt x="10" y="10"/>
                    </a:cubicBezTo>
                    <a:cubicBezTo>
                      <a:pt x="11" y="9"/>
                      <a:pt x="12" y="8"/>
                      <a:pt x="11" y="6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" name="Freeform 45"/>
              <p:cNvSpPr>
                <a:spLocks/>
              </p:cNvSpPr>
              <p:nvPr/>
            </p:nvSpPr>
            <p:spPr bwMode="auto">
              <a:xfrm>
                <a:off x="4051" y="977"/>
                <a:ext cx="14" cy="19"/>
              </a:xfrm>
              <a:custGeom>
                <a:avLst/>
                <a:gdLst>
                  <a:gd name="T0" fmla="*/ 2 w 3"/>
                  <a:gd name="T1" fmla="*/ 0 h 4"/>
                  <a:gd name="T2" fmla="*/ 0 w 3"/>
                  <a:gd name="T3" fmla="*/ 3 h 4"/>
                  <a:gd name="T4" fmla="*/ 2 w 3"/>
                  <a:gd name="T5" fmla="*/ 4 h 4"/>
                  <a:gd name="T6" fmla="*/ 3 w 3"/>
                  <a:gd name="T7" fmla="*/ 4 h 4"/>
                  <a:gd name="T8" fmla="*/ 3 w 3"/>
                  <a:gd name="T9" fmla="*/ 1 h 4"/>
                  <a:gd name="T10" fmla="*/ 2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1" name="Freeform 46"/>
              <p:cNvSpPr>
                <a:spLocks/>
              </p:cNvSpPr>
              <p:nvPr/>
            </p:nvSpPr>
            <p:spPr bwMode="auto">
              <a:xfrm>
                <a:off x="3264" y="982"/>
                <a:ext cx="80" cy="75"/>
              </a:xfrm>
              <a:custGeom>
                <a:avLst/>
                <a:gdLst>
                  <a:gd name="T0" fmla="*/ 8 w 17"/>
                  <a:gd name="T1" fmla="*/ 0 h 16"/>
                  <a:gd name="T2" fmla="*/ 7 w 17"/>
                  <a:gd name="T3" fmla="*/ 0 h 16"/>
                  <a:gd name="T4" fmla="*/ 0 w 17"/>
                  <a:gd name="T5" fmla="*/ 7 h 16"/>
                  <a:gd name="T6" fmla="*/ 5 w 17"/>
                  <a:gd name="T7" fmla="*/ 15 h 16"/>
                  <a:gd name="T8" fmla="*/ 8 w 17"/>
                  <a:gd name="T9" fmla="*/ 16 h 16"/>
                  <a:gd name="T10" fmla="*/ 16 w 17"/>
                  <a:gd name="T11" fmla="*/ 11 h 16"/>
                  <a:gd name="T12" fmla="*/ 16 w 17"/>
                  <a:gd name="T13" fmla="*/ 10 h 16"/>
                  <a:gd name="T14" fmla="*/ 8 w 17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1" y="3"/>
                      <a:pt x="0" y="7"/>
                    </a:cubicBezTo>
                    <a:cubicBezTo>
                      <a:pt x="0" y="11"/>
                      <a:pt x="2" y="14"/>
                      <a:pt x="5" y="15"/>
                    </a:cubicBezTo>
                    <a:cubicBezTo>
                      <a:pt x="6" y="16"/>
                      <a:pt x="7" y="16"/>
                      <a:pt x="8" y="16"/>
                    </a:cubicBezTo>
                    <a:cubicBezTo>
                      <a:pt x="12" y="16"/>
                      <a:pt x="15" y="13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2" name="Freeform 47"/>
              <p:cNvSpPr>
                <a:spLocks/>
              </p:cNvSpPr>
              <p:nvPr/>
            </p:nvSpPr>
            <p:spPr bwMode="auto">
              <a:xfrm>
                <a:off x="3550" y="982"/>
                <a:ext cx="75" cy="70"/>
              </a:xfrm>
              <a:custGeom>
                <a:avLst/>
                <a:gdLst>
                  <a:gd name="T0" fmla="*/ 8 w 16"/>
                  <a:gd name="T1" fmla="*/ 0 h 15"/>
                  <a:gd name="T2" fmla="*/ 7 w 16"/>
                  <a:gd name="T3" fmla="*/ 1 h 15"/>
                  <a:gd name="T4" fmla="*/ 1 w 16"/>
                  <a:gd name="T5" fmla="*/ 5 h 15"/>
                  <a:gd name="T6" fmla="*/ 8 w 16"/>
                  <a:gd name="T7" fmla="*/ 15 h 15"/>
                  <a:gd name="T8" fmla="*/ 15 w 16"/>
                  <a:gd name="T9" fmla="*/ 10 h 15"/>
                  <a:gd name="T10" fmla="*/ 10 w 16"/>
                  <a:gd name="T11" fmla="*/ 1 h 15"/>
                  <a:gd name="T12" fmla="*/ 10 w 16"/>
                  <a:gd name="T13" fmla="*/ 1 h 15"/>
                  <a:gd name="T14" fmla="*/ 9 w 16"/>
                  <a:gd name="T15" fmla="*/ 0 h 15"/>
                  <a:gd name="T16" fmla="*/ 8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4" y="1"/>
                      <a:pt x="2" y="3"/>
                      <a:pt x="1" y="5"/>
                    </a:cubicBezTo>
                    <a:cubicBezTo>
                      <a:pt x="0" y="11"/>
                      <a:pt x="3" y="15"/>
                      <a:pt x="8" y="15"/>
                    </a:cubicBezTo>
                    <a:cubicBezTo>
                      <a:pt x="12" y="15"/>
                      <a:pt x="14" y="12"/>
                      <a:pt x="15" y="10"/>
                    </a:cubicBezTo>
                    <a:cubicBezTo>
                      <a:pt x="16" y="5"/>
                      <a:pt x="13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" name="Freeform 48"/>
              <p:cNvSpPr>
                <a:spLocks/>
              </p:cNvSpPr>
              <p:nvPr/>
            </p:nvSpPr>
            <p:spPr bwMode="auto">
              <a:xfrm>
                <a:off x="3850" y="996"/>
                <a:ext cx="51" cy="46"/>
              </a:xfrm>
              <a:custGeom>
                <a:avLst/>
                <a:gdLst>
                  <a:gd name="T0" fmla="*/ 5 w 11"/>
                  <a:gd name="T1" fmla="*/ 0 h 10"/>
                  <a:gd name="T2" fmla="*/ 4 w 11"/>
                  <a:gd name="T3" fmla="*/ 0 h 10"/>
                  <a:gd name="T4" fmla="*/ 3 w 11"/>
                  <a:gd name="T5" fmla="*/ 0 h 10"/>
                  <a:gd name="T6" fmla="*/ 0 w 11"/>
                  <a:gd name="T7" fmla="*/ 2 h 10"/>
                  <a:gd name="T8" fmla="*/ 0 w 11"/>
                  <a:gd name="T9" fmla="*/ 5 h 10"/>
                  <a:gd name="T10" fmla="*/ 5 w 11"/>
                  <a:gd name="T11" fmla="*/ 10 h 10"/>
                  <a:gd name="T12" fmla="*/ 5 w 11"/>
                  <a:gd name="T13" fmla="*/ 10 h 10"/>
                  <a:gd name="T14" fmla="*/ 8 w 11"/>
                  <a:gd name="T15" fmla="*/ 1 h 10"/>
                  <a:gd name="T16" fmla="*/ 5 w 1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10"/>
                      <a:pt x="11" y="5"/>
                      <a:pt x="8" y="1"/>
                    </a:cubicBezTo>
                    <a:cubicBezTo>
                      <a:pt x="8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4" name="Freeform 49"/>
              <p:cNvSpPr>
                <a:spLocks/>
              </p:cNvSpPr>
              <p:nvPr/>
            </p:nvSpPr>
            <p:spPr bwMode="auto">
              <a:xfrm>
                <a:off x="2988" y="996"/>
                <a:ext cx="60" cy="65"/>
              </a:xfrm>
              <a:custGeom>
                <a:avLst/>
                <a:gdLst>
                  <a:gd name="T0" fmla="*/ 6 w 13"/>
                  <a:gd name="T1" fmla="*/ 0 h 14"/>
                  <a:gd name="T2" fmla="*/ 6 w 13"/>
                  <a:gd name="T3" fmla="*/ 1 h 14"/>
                  <a:gd name="T4" fmla="*/ 0 w 13"/>
                  <a:gd name="T5" fmla="*/ 5 h 14"/>
                  <a:gd name="T6" fmla="*/ 0 w 13"/>
                  <a:gd name="T7" fmla="*/ 9 h 14"/>
                  <a:gd name="T8" fmla="*/ 2 w 13"/>
                  <a:gd name="T9" fmla="*/ 12 h 14"/>
                  <a:gd name="T10" fmla="*/ 6 w 13"/>
                  <a:gd name="T11" fmla="*/ 14 h 14"/>
                  <a:gd name="T12" fmla="*/ 8 w 13"/>
                  <a:gd name="T13" fmla="*/ 13 h 14"/>
                  <a:gd name="T14" fmla="*/ 13 w 13"/>
                  <a:gd name="T15" fmla="*/ 8 h 14"/>
                  <a:gd name="T16" fmla="*/ 13 w 13"/>
                  <a:gd name="T17" fmla="*/ 5 h 14"/>
                  <a:gd name="T18" fmla="*/ 6 w 13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1" y="3"/>
                      <a:pt x="0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cubicBezTo>
                      <a:pt x="4" y="13"/>
                      <a:pt x="5" y="14"/>
                      <a:pt x="6" y="14"/>
                    </a:cubicBezTo>
                    <a:cubicBezTo>
                      <a:pt x="7" y="14"/>
                      <a:pt x="7" y="14"/>
                      <a:pt x="8" y="13"/>
                    </a:cubicBezTo>
                    <a:cubicBezTo>
                      <a:pt x="10" y="13"/>
                      <a:pt x="13" y="11"/>
                      <a:pt x="13" y="8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5" name="Freeform 50"/>
              <p:cNvSpPr>
                <a:spLocks/>
              </p:cNvSpPr>
              <p:nvPr/>
            </p:nvSpPr>
            <p:spPr bwMode="auto">
              <a:xfrm>
                <a:off x="3348" y="1010"/>
                <a:ext cx="80" cy="79"/>
              </a:xfrm>
              <a:custGeom>
                <a:avLst/>
                <a:gdLst>
                  <a:gd name="T0" fmla="*/ 8 w 17"/>
                  <a:gd name="T1" fmla="*/ 0 h 17"/>
                  <a:gd name="T2" fmla="*/ 8 w 17"/>
                  <a:gd name="T3" fmla="*/ 0 h 17"/>
                  <a:gd name="T4" fmla="*/ 8 w 17"/>
                  <a:gd name="T5" fmla="*/ 0 h 17"/>
                  <a:gd name="T6" fmla="*/ 7 w 17"/>
                  <a:gd name="T7" fmla="*/ 0 h 17"/>
                  <a:gd name="T8" fmla="*/ 4 w 17"/>
                  <a:gd name="T9" fmla="*/ 1 h 17"/>
                  <a:gd name="T10" fmla="*/ 0 w 17"/>
                  <a:gd name="T11" fmla="*/ 8 h 17"/>
                  <a:gd name="T12" fmla="*/ 6 w 17"/>
                  <a:gd name="T13" fmla="*/ 17 h 17"/>
                  <a:gd name="T14" fmla="*/ 7 w 17"/>
                  <a:gd name="T15" fmla="*/ 17 h 17"/>
                  <a:gd name="T16" fmla="*/ 16 w 17"/>
                  <a:gd name="T17" fmla="*/ 10 h 17"/>
                  <a:gd name="T18" fmla="*/ 12 w 17"/>
                  <a:gd name="T19" fmla="*/ 1 h 17"/>
                  <a:gd name="T20" fmla="*/ 8 w 17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2" y="3"/>
                      <a:pt x="0" y="4"/>
                      <a:pt x="0" y="8"/>
                    </a:cubicBezTo>
                    <a:cubicBezTo>
                      <a:pt x="0" y="13"/>
                      <a:pt x="2" y="15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13" y="17"/>
                      <a:pt x="15" y="14"/>
                      <a:pt x="16" y="10"/>
                    </a:cubicBezTo>
                    <a:cubicBezTo>
                      <a:pt x="17" y="6"/>
                      <a:pt x="14" y="3"/>
                      <a:pt x="12" y="1"/>
                    </a:cubicBezTo>
                    <a:cubicBezTo>
                      <a:pt x="11" y="1"/>
                      <a:pt x="10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" name="Freeform 51"/>
              <p:cNvSpPr>
                <a:spLocks/>
              </p:cNvSpPr>
              <p:nvPr/>
            </p:nvSpPr>
            <p:spPr bwMode="auto">
              <a:xfrm>
                <a:off x="3067" y="1014"/>
                <a:ext cx="70" cy="71"/>
              </a:xfrm>
              <a:custGeom>
                <a:avLst/>
                <a:gdLst>
                  <a:gd name="T0" fmla="*/ 8 w 15"/>
                  <a:gd name="T1" fmla="*/ 0 h 15"/>
                  <a:gd name="T2" fmla="*/ 7 w 15"/>
                  <a:gd name="T3" fmla="*/ 0 h 15"/>
                  <a:gd name="T4" fmla="*/ 0 w 15"/>
                  <a:gd name="T5" fmla="*/ 5 h 15"/>
                  <a:gd name="T6" fmla="*/ 0 w 15"/>
                  <a:gd name="T7" fmla="*/ 8 h 15"/>
                  <a:gd name="T8" fmla="*/ 8 w 15"/>
                  <a:gd name="T9" fmla="*/ 15 h 15"/>
                  <a:gd name="T10" fmla="*/ 14 w 15"/>
                  <a:gd name="T11" fmla="*/ 11 h 15"/>
                  <a:gd name="T12" fmla="*/ 15 w 15"/>
                  <a:gd name="T13" fmla="*/ 7 h 15"/>
                  <a:gd name="T14" fmla="*/ 10 w 15"/>
                  <a:gd name="T15" fmla="*/ 1 h 15"/>
                  <a:gd name="T16" fmla="*/ 8 w 15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1"/>
                      <a:pt x="2" y="3"/>
                      <a:pt x="0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1" y="12"/>
                      <a:pt x="3" y="14"/>
                      <a:pt x="8" y="15"/>
                    </a:cubicBezTo>
                    <a:cubicBezTo>
                      <a:pt x="11" y="14"/>
                      <a:pt x="13" y="13"/>
                      <a:pt x="14" y="11"/>
                    </a:cubicBezTo>
                    <a:cubicBezTo>
                      <a:pt x="14" y="9"/>
                      <a:pt x="15" y="9"/>
                      <a:pt x="15" y="7"/>
                    </a:cubicBezTo>
                    <a:cubicBezTo>
                      <a:pt x="14" y="4"/>
                      <a:pt x="13" y="2"/>
                      <a:pt x="10" y="1"/>
                    </a:cubicBezTo>
                    <a:cubicBezTo>
                      <a:pt x="10" y="1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" name="Freeform 52"/>
              <p:cNvSpPr>
                <a:spLocks/>
              </p:cNvSpPr>
              <p:nvPr/>
            </p:nvSpPr>
            <p:spPr bwMode="auto">
              <a:xfrm>
                <a:off x="3639" y="1019"/>
                <a:ext cx="65" cy="61"/>
              </a:xfrm>
              <a:custGeom>
                <a:avLst/>
                <a:gdLst>
                  <a:gd name="T0" fmla="*/ 9 w 14"/>
                  <a:gd name="T1" fmla="*/ 0 h 13"/>
                  <a:gd name="T2" fmla="*/ 8 w 14"/>
                  <a:gd name="T3" fmla="*/ 0 h 13"/>
                  <a:gd name="T4" fmla="*/ 7 w 14"/>
                  <a:gd name="T5" fmla="*/ 0 h 13"/>
                  <a:gd name="T6" fmla="*/ 6 w 14"/>
                  <a:gd name="T7" fmla="*/ 0 h 13"/>
                  <a:gd name="T8" fmla="*/ 5 w 14"/>
                  <a:gd name="T9" fmla="*/ 0 h 13"/>
                  <a:gd name="T10" fmla="*/ 0 w 14"/>
                  <a:gd name="T11" fmla="*/ 5 h 13"/>
                  <a:gd name="T12" fmla="*/ 5 w 14"/>
                  <a:gd name="T13" fmla="*/ 13 h 13"/>
                  <a:gd name="T14" fmla="*/ 6 w 14"/>
                  <a:gd name="T15" fmla="*/ 13 h 13"/>
                  <a:gd name="T16" fmla="*/ 14 w 14"/>
                  <a:gd name="T17" fmla="*/ 5 h 13"/>
                  <a:gd name="T18" fmla="*/ 9 w 14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1"/>
                      <a:pt x="1" y="3"/>
                      <a:pt x="0" y="5"/>
                    </a:cubicBezTo>
                    <a:cubicBezTo>
                      <a:pt x="0" y="10"/>
                      <a:pt x="2" y="12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1" y="13"/>
                      <a:pt x="14" y="10"/>
                      <a:pt x="14" y="5"/>
                    </a:cubicBezTo>
                    <a:cubicBezTo>
                      <a:pt x="13" y="2"/>
                      <a:pt x="11" y="1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" name="Freeform 53"/>
              <p:cNvSpPr>
                <a:spLocks/>
              </p:cNvSpPr>
              <p:nvPr/>
            </p:nvSpPr>
            <p:spPr bwMode="auto">
              <a:xfrm>
                <a:off x="3934" y="1028"/>
                <a:ext cx="42" cy="43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1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5" y="0"/>
                      <a:pt x="4" y="0"/>
                      <a:pt x="4" y="1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1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9" name="Freeform 54"/>
              <p:cNvSpPr>
                <a:spLocks/>
              </p:cNvSpPr>
              <p:nvPr/>
            </p:nvSpPr>
            <p:spPr bwMode="auto">
              <a:xfrm>
                <a:off x="3728" y="1042"/>
                <a:ext cx="56" cy="57"/>
              </a:xfrm>
              <a:custGeom>
                <a:avLst/>
                <a:gdLst>
                  <a:gd name="T0" fmla="*/ 6 w 12"/>
                  <a:gd name="T1" fmla="*/ 0 h 12"/>
                  <a:gd name="T2" fmla="*/ 6 w 12"/>
                  <a:gd name="T3" fmla="*/ 0 h 12"/>
                  <a:gd name="T4" fmla="*/ 5 w 12"/>
                  <a:gd name="T5" fmla="*/ 0 h 12"/>
                  <a:gd name="T6" fmla="*/ 1 w 12"/>
                  <a:gd name="T7" fmla="*/ 2 h 12"/>
                  <a:gd name="T8" fmla="*/ 0 w 12"/>
                  <a:gd name="T9" fmla="*/ 6 h 12"/>
                  <a:gd name="T10" fmla="*/ 6 w 12"/>
                  <a:gd name="T11" fmla="*/ 12 h 12"/>
                  <a:gd name="T12" fmla="*/ 12 w 12"/>
                  <a:gd name="T13" fmla="*/ 6 h 12"/>
                  <a:gd name="T14" fmla="*/ 10 w 12"/>
                  <a:gd name="T15" fmla="*/ 1 h 12"/>
                  <a:gd name="T16" fmla="*/ 6 w 12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10" y="12"/>
                      <a:pt x="12" y="10"/>
                      <a:pt x="12" y="6"/>
                    </a:cubicBezTo>
                    <a:cubicBezTo>
                      <a:pt x="12" y="4"/>
                      <a:pt x="11" y="3"/>
                      <a:pt x="10" y="1"/>
                    </a:cubicBezTo>
                    <a:cubicBezTo>
                      <a:pt x="9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" name="Freeform 55"/>
              <p:cNvSpPr>
                <a:spLocks/>
              </p:cNvSpPr>
              <p:nvPr/>
            </p:nvSpPr>
            <p:spPr bwMode="auto">
              <a:xfrm>
                <a:off x="3428" y="1042"/>
                <a:ext cx="80" cy="75"/>
              </a:xfrm>
              <a:custGeom>
                <a:avLst/>
                <a:gdLst>
                  <a:gd name="T0" fmla="*/ 8 w 17"/>
                  <a:gd name="T1" fmla="*/ 0 h 16"/>
                  <a:gd name="T2" fmla="*/ 8 w 17"/>
                  <a:gd name="T3" fmla="*/ 0 h 16"/>
                  <a:gd name="T4" fmla="*/ 2 w 17"/>
                  <a:gd name="T5" fmla="*/ 5 h 16"/>
                  <a:gd name="T6" fmla="*/ 6 w 17"/>
                  <a:gd name="T7" fmla="*/ 16 h 16"/>
                  <a:gd name="T8" fmla="*/ 9 w 17"/>
                  <a:gd name="T9" fmla="*/ 16 h 16"/>
                  <a:gd name="T10" fmla="*/ 17 w 17"/>
                  <a:gd name="T11" fmla="*/ 11 h 16"/>
                  <a:gd name="T12" fmla="*/ 17 w 17"/>
                  <a:gd name="T13" fmla="*/ 10 h 16"/>
                  <a:gd name="T14" fmla="*/ 8 w 17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3" y="2"/>
                      <a:pt x="2" y="5"/>
                    </a:cubicBezTo>
                    <a:cubicBezTo>
                      <a:pt x="0" y="10"/>
                      <a:pt x="3" y="14"/>
                      <a:pt x="6" y="16"/>
                    </a:cubicBezTo>
                    <a:cubicBezTo>
                      <a:pt x="7" y="16"/>
                      <a:pt x="8" y="16"/>
                      <a:pt x="9" y="16"/>
                    </a:cubicBezTo>
                    <a:cubicBezTo>
                      <a:pt x="13" y="16"/>
                      <a:pt x="16" y="14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4"/>
                      <a:pt x="15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" name="Freeform 56"/>
              <p:cNvSpPr>
                <a:spLocks/>
              </p:cNvSpPr>
              <p:nvPr/>
            </p:nvSpPr>
            <p:spPr bwMode="auto">
              <a:xfrm>
                <a:off x="3151" y="1042"/>
                <a:ext cx="75" cy="75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1 h 16"/>
                  <a:gd name="T4" fmla="*/ 6 w 16"/>
                  <a:gd name="T5" fmla="*/ 1 h 16"/>
                  <a:gd name="T6" fmla="*/ 5 w 16"/>
                  <a:gd name="T7" fmla="*/ 1 h 16"/>
                  <a:gd name="T8" fmla="*/ 4 w 16"/>
                  <a:gd name="T9" fmla="*/ 1 h 16"/>
                  <a:gd name="T10" fmla="*/ 4 w 16"/>
                  <a:gd name="T11" fmla="*/ 1 h 16"/>
                  <a:gd name="T12" fmla="*/ 0 w 16"/>
                  <a:gd name="T13" fmla="*/ 8 h 16"/>
                  <a:gd name="T14" fmla="*/ 2 w 16"/>
                  <a:gd name="T15" fmla="*/ 13 h 16"/>
                  <a:gd name="T16" fmla="*/ 6 w 16"/>
                  <a:gd name="T17" fmla="*/ 16 h 16"/>
                  <a:gd name="T18" fmla="*/ 7 w 16"/>
                  <a:gd name="T19" fmla="*/ 16 h 16"/>
                  <a:gd name="T20" fmla="*/ 16 w 16"/>
                  <a:gd name="T21" fmla="*/ 10 h 16"/>
                  <a:gd name="T22" fmla="*/ 14 w 16"/>
                  <a:gd name="T23" fmla="*/ 3 h 16"/>
                  <a:gd name="T24" fmla="*/ 8 w 16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8" y="0"/>
                      <a:pt x="7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2"/>
                      <a:pt x="0" y="4"/>
                      <a:pt x="0" y="8"/>
                    </a:cubicBezTo>
                    <a:cubicBezTo>
                      <a:pt x="0" y="11"/>
                      <a:pt x="1" y="12"/>
                      <a:pt x="2" y="13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1" y="16"/>
                      <a:pt x="15" y="13"/>
                      <a:pt x="16" y="10"/>
                    </a:cubicBezTo>
                    <a:cubicBezTo>
                      <a:pt x="16" y="7"/>
                      <a:pt x="15" y="5"/>
                      <a:pt x="14" y="3"/>
                    </a:cubicBezTo>
                    <a:cubicBezTo>
                      <a:pt x="13" y="2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" name="Freeform 57"/>
              <p:cNvSpPr>
                <a:spLocks/>
              </p:cNvSpPr>
              <p:nvPr/>
            </p:nvSpPr>
            <p:spPr bwMode="auto">
              <a:xfrm>
                <a:off x="2870" y="1057"/>
                <a:ext cx="61" cy="51"/>
              </a:xfrm>
              <a:custGeom>
                <a:avLst/>
                <a:gdLst>
                  <a:gd name="T0" fmla="*/ 7 w 13"/>
                  <a:gd name="T1" fmla="*/ 0 h 11"/>
                  <a:gd name="T2" fmla="*/ 6 w 13"/>
                  <a:gd name="T3" fmla="*/ 0 h 11"/>
                  <a:gd name="T4" fmla="*/ 1 w 13"/>
                  <a:gd name="T5" fmla="*/ 3 h 11"/>
                  <a:gd name="T6" fmla="*/ 7 w 13"/>
                  <a:gd name="T7" fmla="*/ 11 h 11"/>
                  <a:gd name="T8" fmla="*/ 12 w 13"/>
                  <a:gd name="T9" fmla="*/ 7 h 11"/>
                  <a:gd name="T10" fmla="*/ 12 w 13"/>
                  <a:gd name="T11" fmla="*/ 3 h 11"/>
                  <a:gd name="T12" fmla="*/ 7 w 1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1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8"/>
                      <a:pt x="3" y="11"/>
                      <a:pt x="7" y="11"/>
                    </a:cubicBezTo>
                    <a:cubicBezTo>
                      <a:pt x="9" y="11"/>
                      <a:pt x="11" y="10"/>
                      <a:pt x="12" y="7"/>
                    </a:cubicBezTo>
                    <a:cubicBezTo>
                      <a:pt x="13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3" name="Freeform 58"/>
              <p:cNvSpPr>
                <a:spLocks/>
              </p:cNvSpPr>
              <p:nvPr/>
            </p:nvSpPr>
            <p:spPr bwMode="auto">
              <a:xfrm>
                <a:off x="4028" y="1057"/>
                <a:ext cx="28" cy="28"/>
              </a:xfrm>
              <a:custGeom>
                <a:avLst/>
                <a:gdLst>
                  <a:gd name="T0" fmla="*/ 3 w 6"/>
                  <a:gd name="T1" fmla="*/ 0 h 6"/>
                  <a:gd name="T2" fmla="*/ 2 w 6"/>
                  <a:gd name="T3" fmla="*/ 0 h 6"/>
                  <a:gd name="T4" fmla="*/ 0 w 6"/>
                  <a:gd name="T5" fmla="*/ 3 h 6"/>
                  <a:gd name="T6" fmla="*/ 3 w 6"/>
                  <a:gd name="T7" fmla="*/ 6 h 6"/>
                  <a:gd name="T8" fmla="*/ 5 w 6"/>
                  <a:gd name="T9" fmla="*/ 2 h 6"/>
                  <a:gd name="T10" fmla="*/ 5 w 6"/>
                  <a:gd name="T11" fmla="*/ 1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6" y="5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4" name="Freeform 59"/>
              <p:cNvSpPr>
                <a:spLocks/>
              </p:cNvSpPr>
              <p:nvPr/>
            </p:nvSpPr>
            <p:spPr bwMode="auto">
              <a:xfrm>
                <a:off x="3231" y="1061"/>
                <a:ext cx="80" cy="84"/>
              </a:xfrm>
              <a:custGeom>
                <a:avLst/>
                <a:gdLst>
                  <a:gd name="T0" fmla="*/ 8 w 17"/>
                  <a:gd name="T1" fmla="*/ 0 h 18"/>
                  <a:gd name="T2" fmla="*/ 8 w 17"/>
                  <a:gd name="T3" fmla="*/ 0 h 18"/>
                  <a:gd name="T4" fmla="*/ 0 w 17"/>
                  <a:gd name="T5" fmla="*/ 8 h 18"/>
                  <a:gd name="T6" fmla="*/ 7 w 17"/>
                  <a:gd name="T7" fmla="*/ 18 h 18"/>
                  <a:gd name="T8" fmla="*/ 17 w 17"/>
                  <a:gd name="T9" fmla="*/ 12 h 18"/>
                  <a:gd name="T10" fmla="*/ 16 w 17"/>
                  <a:gd name="T11" fmla="*/ 4 h 18"/>
                  <a:gd name="T12" fmla="*/ 8 w 17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8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1"/>
                      <a:pt x="1" y="4"/>
                      <a:pt x="0" y="8"/>
                    </a:cubicBezTo>
                    <a:cubicBezTo>
                      <a:pt x="0" y="13"/>
                      <a:pt x="3" y="16"/>
                      <a:pt x="7" y="18"/>
                    </a:cubicBezTo>
                    <a:cubicBezTo>
                      <a:pt x="11" y="17"/>
                      <a:pt x="15" y="15"/>
                      <a:pt x="17" y="12"/>
                    </a:cubicBezTo>
                    <a:cubicBezTo>
                      <a:pt x="17" y="9"/>
                      <a:pt x="17" y="6"/>
                      <a:pt x="16" y="4"/>
                    </a:cubicBezTo>
                    <a:cubicBezTo>
                      <a:pt x="14" y="2"/>
                      <a:pt x="12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5" name="Freeform 60"/>
              <p:cNvSpPr>
                <a:spLocks/>
              </p:cNvSpPr>
              <p:nvPr/>
            </p:nvSpPr>
            <p:spPr bwMode="auto">
              <a:xfrm>
                <a:off x="3517" y="1066"/>
                <a:ext cx="80" cy="70"/>
              </a:xfrm>
              <a:custGeom>
                <a:avLst/>
                <a:gdLst>
                  <a:gd name="T0" fmla="*/ 8 w 17"/>
                  <a:gd name="T1" fmla="*/ 0 h 15"/>
                  <a:gd name="T2" fmla="*/ 6 w 17"/>
                  <a:gd name="T3" fmla="*/ 0 h 15"/>
                  <a:gd name="T4" fmla="*/ 1 w 17"/>
                  <a:gd name="T5" fmla="*/ 5 h 15"/>
                  <a:gd name="T6" fmla="*/ 1 w 17"/>
                  <a:gd name="T7" fmla="*/ 11 h 15"/>
                  <a:gd name="T8" fmla="*/ 5 w 17"/>
                  <a:gd name="T9" fmla="*/ 15 h 15"/>
                  <a:gd name="T10" fmla="*/ 8 w 17"/>
                  <a:gd name="T11" fmla="*/ 15 h 15"/>
                  <a:gd name="T12" fmla="*/ 16 w 17"/>
                  <a:gd name="T13" fmla="*/ 10 h 15"/>
                  <a:gd name="T14" fmla="*/ 11 w 17"/>
                  <a:gd name="T15" fmla="*/ 0 h 15"/>
                  <a:gd name="T16" fmla="*/ 8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1"/>
                      <a:pt x="2" y="3"/>
                      <a:pt x="1" y="5"/>
                    </a:cubicBezTo>
                    <a:cubicBezTo>
                      <a:pt x="0" y="7"/>
                      <a:pt x="1" y="10"/>
                      <a:pt x="1" y="11"/>
                    </a:cubicBezTo>
                    <a:cubicBezTo>
                      <a:pt x="2" y="13"/>
                      <a:pt x="3" y="14"/>
                      <a:pt x="5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11" y="15"/>
                      <a:pt x="14" y="13"/>
                      <a:pt x="16" y="10"/>
                    </a:cubicBezTo>
                    <a:cubicBezTo>
                      <a:pt x="17" y="5"/>
                      <a:pt x="14" y="2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6" name="Freeform 61"/>
              <p:cNvSpPr>
                <a:spLocks/>
              </p:cNvSpPr>
              <p:nvPr/>
            </p:nvSpPr>
            <p:spPr bwMode="auto">
              <a:xfrm>
                <a:off x="3812" y="1075"/>
                <a:ext cx="56" cy="52"/>
              </a:xfrm>
              <a:custGeom>
                <a:avLst/>
                <a:gdLst>
                  <a:gd name="T0" fmla="*/ 8 w 12"/>
                  <a:gd name="T1" fmla="*/ 0 h 11"/>
                  <a:gd name="T2" fmla="*/ 4 w 12"/>
                  <a:gd name="T3" fmla="*/ 0 h 11"/>
                  <a:gd name="T4" fmla="*/ 4 w 12"/>
                  <a:gd name="T5" fmla="*/ 1 h 11"/>
                  <a:gd name="T6" fmla="*/ 1 w 12"/>
                  <a:gd name="T7" fmla="*/ 4 h 11"/>
                  <a:gd name="T8" fmla="*/ 2 w 12"/>
                  <a:gd name="T9" fmla="*/ 10 h 11"/>
                  <a:gd name="T10" fmla="*/ 4 w 12"/>
                  <a:gd name="T11" fmla="*/ 11 h 11"/>
                  <a:gd name="T12" fmla="*/ 8 w 12"/>
                  <a:gd name="T13" fmla="*/ 11 h 11"/>
                  <a:gd name="T14" fmla="*/ 9 w 12"/>
                  <a:gd name="T15" fmla="*/ 10 h 11"/>
                  <a:gd name="T16" fmla="*/ 11 w 12"/>
                  <a:gd name="T17" fmla="*/ 7 h 11"/>
                  <a:gd name="T18" fmla="*/ 9 w 12"/>
                  <a:gd name="T19" fmla="*/ 1 h 11"/>
                  <a:gd name="T20" fmla="*/ 8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8" y="0"/>
                    </a:moveTo>
                    <a:cubicBezTo>
                      <a:pt x="7" y="0"/>
                      <a:pt x="5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3"/>
                      <a:pt x="1" y="4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5" y="11"/>
                      <a:pt x="6" y="11"/>
                      <a:pt x="8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0" y="9"/>
                      <a:pt x="11" y="9"/>
                      <a:pt x="11" y="7"/>
                    </a:cubicBezTo>
                    <a:cubicBezTo>
                      <a:pt x="12" y="5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7" name="Freeform 62"/>
              <p:cNvSpPr>
                <a:spLocks/>
              </p:cNvSpPr>
              <p:nvPr/>
            </p:nvSpPr>
            <p:spPr bwMode="auto">
              <a:xfrm>
                <a:off x="2955" y="1080"/>
                <a:ext cx="61" cy="61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1 h 13"/>
                  <a:gd name="T4" fmla="*/ 0 w 13"/>
                  <a:gd name="T5" fmla="*/ 6 h 13"/>
                  <a:gd name="T6" fmla="*/ 6 w 13"/>
                  <a:gd name="T7" fmla="*/ 13 h 13"/>
                  <a:gd name="T8" fmla="*/ 6 w 13"/>
                  <a:gd name="T9" fmla="*/ 13 h 13"/>
                  <a:gd name="T10" fmla="*/ 13 w 13"/>
                  <a:gd name="T11" fmla="*/ 7 h 13"/>
                  <a:gd name="T12" fmla="*/ 6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1" y="3"/>
                      <a:pt x="0" y="6"/>
                    </a:cubicBezTo>
                    <a:cubicBezTo>
                      <a:pt x="0" y="10"/>
                      <a:pt x="2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1" y="13"/>
                      <a:pt x="13" y="11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8" name="Freeform 63"/>
              <p:cNvSpPr>
                <a:spLocks/>
              </p:cNvSpPr>
              <p:nvPr/>
            </p:nvSpPr>
            <p:spPr bwMode="auto">
              <a:xfrm>
                <a:off x="3292" y="1094"/>
                <a:ext cx="108" cy="164"/>
              </a:xfrm>
              <a:custGeom>
                <a:avLst/>
                <a:gdLst>
                  <a:gd name="T0" fmla="*/ 14 w 23"/>
                  <a:gd name="T1" fmla="*/ 0 h 35"/>
                  <a:gd name="T2" fmla="*/ 5 w 23"/>
                  <a:gd name="T3" fmla="*/ 5 h 35"/>
                  <a:gd name="T4" fmla="*/ 6 w 23"/>
                  <a:gd name="T5" fmla="*/ 13 h 35"/>
                  <a:gd name="T6" fmla="*/ 9 w 23"/>
                  <a:gd name="T7" fmla="*/ 17 h 35"/>
                  <a:gd name="T8" fmla="*/ 0 w 23"/>
                  <a:gd name="T9" fmla="*/ 26 h 35"/>
                  <a:gd name="T10" fmla="*/ 4 w 23"/>
                  <a:gd name="T11" fmla="*/ 33 h 35"/>
                  <a:gd name="T12" fmla="*/ 7 w 23"/>
                  <a:gd name="T13" fmla="*/ 35 h 35"/>
                  <a:gd name="T14" fmla="*/ 8 w 23"/>
                  <a:gd name="T15" fmla="*/ 35 h 35"/>
                  <a:gd name="T16" fmla="*/ 17 w 23"/>
                  <a:gd name="T17" fmla="*/ 24 h 35"/>
                  <a:gd name="T18" fmla="*/ 15 w 23"/>
                  <a:gd name="T19" fmla="*/ 21 h 35"/>
                  <a:gd name="T20" fmla="*/ 13 w 23"/>
                  <a:gd name="T21" fmla="*/ 18 h 35"/>
                  <a:gd name="T22" fmla="*/ 22 w 23"/>
                  <a:gd name="T23" fmla="*/ 11 h 35"/>
                  <a:gd name="T24" fmla="*/ 17 w 23"/>
                  <a:gd name="T25" fmla="*/ 0 h 35"/>
                  <a:gd name="T26" fmla="*/ 14 w 23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cubicBezTo>
                      <a:pt x="10" y="0"/>
                      <a:pt x="7" y="2"/>
                      <a:pt x="5" y="5"/>
                    </a:cubicBezTo>
                    <a:cubicBezTo>
                      <a:pt x="4" y="8"/>
                      <a:pt x="5" y="11"/>
                      <a:pt x="6" y="13"/>
                    </a:cubicBezTo>
                    <a:cubicBezTo>
                      <a:pt x="7" y="14"/>
                      <a:pt x="8" y="15"/>
                      <a:pt x="9" y="17"/>
                    </a:cubicBezTo>
                    <a:cubicBezTo>
                      <a:pt x="5" y="19"/>
                      <a:pt x="1" y="20"/>
                      <a:pt x="0" y="26"/>
                    </a:cubicBezTo>
                    <a:cubicBezTo>
                      <a:pt x="0" y="29"/>
                      <a:pt x="2" y="31"/>
                      <a:pt x="4" y="33"/>
                    </a:cubicBezTo>
                    <a:cubicBezTo>
                      <a:pt x="5" y="34"/>
                      <a:pt x="6" y="34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5" y="35"/>
                      <a:pt x="18" y="31"/>
                      <a:pt x="17" y="24"/>
                    </a:cubicBezTo>
                    <a:cubicBezTo>
                      <a:pt x="16" y="23"/>
                      <a:pt x="16" y="22"/>
                      <a:pt x="15" y="21"/>
                    </a:cubicBezTo>
                    <a:cubicBezTo>
                      <a:pt x="15" y="20"/>
                      <a:pt x="13" y="19"/>
                      <a:pt x="13" y="18"/>
                    </a:cubicBezTo>
                    <a:cubicBezTo>
                      <a:pt x="17" y="16"/>
                      <a:pt x="21" y="15"/>
                      <a:pt x="22" y="11"/>
                    </a:cubicBezTo>
                    <a:cubicBezTo>
                      <a:pt x="23" y="5"/>
                      <a:pt x="20" y="2"/>
                      <a:pt x="17" y="0"/>
                    </a:cubicBezTo>
                    <a:cubicBezTo>
                      <a:pt x="16" y="0"/>
                      <a:pt x="15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9" name="Freeform 64"/>
              <p:cNvSpPr>
                <a:spLocks/>
              </p:cNvSpPr>
              <p:nvPr/>
            </p:nvSpPr>
            <p:spPr bwMode="auto">
              <a:xfrm>
                <a:off x="3044" y="1099"/>
                <a:ext cx="75" cy="70"/>
              </a:xfrm>
              <a:custGeom>
                <a:avLst/>
                <a:gdLst>
                  <a:gd name="T0" fmla="*/ 8 w 16"/>
                  <a:gd name="T1" fmla="*/ 0 h 15"/>
                  <a:gd name="T2" fmla="*/ 6 w 16"/>
                  <a:gd name="T3" fmla="*/ 0 h 15"/>
                  <a:gd name="T4" fmla="*/ 1 w 16"/>
                  <a:gd name="T5" fmla="*/ 4 h 15"/>
                  <a:gd name="T6" fmla="*/ 6 w 16"/>
                  <a:gd name="T7" fmla="*/ 14 h 15"/>
                  <a:gd name="T8" fmla="*/ 8 w 16"/>
                  <a:gd name="T9" fmla="*/ 15 h 15"/>
                  <a:gd name="T10" fmla="*/ 10 w 16"/>
                  <a:gd name="T11" fmla="*/ 14 h 15"/>
                  <a:gd name="T12" fmla="*/ 15 w 16"/>
                  <a:gd name="T13" fmla="*/ 10 h 15"/>
                  <a:gd name="T14" fmla="*/ 10 w 16"/>
                  <a:gd name="T15" fmla="*/ 0 h 15"/>
                  <a:gd name="T16" fmla="*/ 8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4" y="1"/>
                      <a:pt x="2" y="3"/>
                      <a:pt x="1" y="4"/>
                    </a:cubicBezTo>
                    <a:cubicBezTo>
                      <a:pt x="0" y="9"/>
                      <a:pt x="2" y="13"/>
                      <a:pt x="6" y="14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9" y="15"/>
                      <a:pt x="9" y="15"/>
                      <a:pt x="10" y="14"/>
                    </a:cubicBezTo>
                    <a:cubicBezTo>
                      <a:pt x="12" y="13"/>
                      <a:pt x="14" y="12"/>
                      <a:pt x="15" y="10"/>
                    </a:cubicBezTo>
                    <a:cubicBezTo>
                      <a:pt x="16" y="5"/>
                      <a:pt x="13" y="2"/>
                      <a:pt x="10" y="0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" name="Freeform 65"/>
              <p:cNvSpPr>
                <a:spLocks/>
              </p:cNvSpPr>
              <p:nvPr/>
            </p:nvSpPr>
            <p:spPr bwMode="auto">
              <a:xfrm>
                <a:off x="3601" y="1099"/>
                <a:ext cx="75" cy="70"/>
              </a:xfrm>
              <a:custGeom>
                <a:avLst/>
                <a:gdLst>
                  <a:gd name="T0" fmla="*/ 9 w 16"/>
                  <a:gd name="T1" fmla="*/ 0 h 15"/>
                  <a:gd name="T2" fmla="*/ 8 w 16"/>
                  <a:gd name="T3" fmla="*/ 0 h 15"/>
                  <a:gd name="T4" fmla="*/ 7 w 16"/>
                  <a:gd name="T5" fmla="*/ 0 h 15"/>
                  <a:gd name="T6" fmla="*/ 5 w 16"/>
                  <a:gd name="T7" fmla="*/ 1 h 15"/>
                  <a:gd name="T8" fmla="*/ 1 w 16"/>
                  <a:gd name="T9" fmla="*/ 10 h 15"/>
                  <a:gd name="T10" fmla="*/ 8 w 16"/>
                  <a:gd name="T11" fmla="*/ 15 h 15"/>
                  <a:gd name="T12" fmla="*/ 11 w 16"/>
                  <a:gd name="T13" fmla="*/ 14 h 15"/>
                  <a:gd name="T14" fmla="*/ 15 w 16"/>
                  <a:gd name="T15" fmla="*/ 9 h 15"/>
                  <a:gd name="T16" fmla="*/ 11 w 16"/>
                  <a:gd name="T17" fmla="*/ 1 h 15"/>
                  <a:gd name="T18" fmla="*/ 9 w 1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5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5" y="1"/>
                    </a:cubicBezTo>
                    <a:cubicBezTo>
                      <a:pt x="3" y="2"/>
                      <a:pt x="0" y="5"/>
                      <a:pt x="1" y="10"/>
                    </a:cubicBezTo>
                    <a:cubicBezTo>
                      <a:pt x="2" y="12"/>
                      <a:pt x="5" y="15"/>
                      <a:pt x="8" y="15"/>
                    </a:cubicBezTo>
                    <a:cubicBezTo>
                      <a:pt x="9" y="15"/>
                      <a:pt x="10" y="14"/>
                      <a:pt x="11" y="14"/>
                    </a:cubicBezTo>
                    <a:cubicBezTo>
                      <a:pt x="13" y="13"/>
                      <a:pt x="14" y="11"/>
                      <a:pt x="15" y="9"/>
                    </a:cubicBezTo>
                    <a:cubicBezTo>
                      <a:pt x="16" y="5"/>
                      <a:pt x="14" y="2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1" name="Freeform 66"/>
              <p:cNvSpPr>
                <a:spLocks/>
              </p:cNvSpPr>
              <p:nvPr/>
            </p:nvSpPr>
            <p:spPr bwMode="auto">
              <a:xfrm>
                <a:off x="3901" y="1113"/>
                <a:ext cx="47" cy="42"/>
              </a:xfrm>
              <a:custGeom>
                <a:avLst/>
                <a:gdLst>
                  <a:gd name="T0" fmla="*/ 5 w 10"/>
                  <a:gd name="T1" fmla="*/ 0 h 9"/>
                  <a:gd name="T2" fmla="*/ 4 w 10"/>
                  <a:gd name="T3" fmla="*/ 0 h 9"/>
                  <a:gd name="T4" fmla="*/ 0 w 10"/>
                  <a:gd name="T5" fmla="*/ 3 h 9"/>
                  <a:gd name="T6" fmla="*/ 5 w 10"/>
                  <a:gd name="T7" fmla="*/ 9 h 9"/>
                  <a:gd name="T8" fmla="*/ 9 w 10"/>
                  <a:gd name="T9" fmla="*/ 6 h 9"/>
                  <a:gd name="T10" fmla="*/ 5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6"/>
                      <a:pt x="2" y="9"/>
                      <a:pt x="5" y="9"/>
                    </a:cubicBezTo>
                    <a:cubicBezTo>
                      <a:pt x="7" y="9"/>
                      <a:pt x="8" y="8"/>
                      <a:pt x="9" y="6"/>
                    </a:cubicBezTo>
                    <a:cubicBezTo>
                      <a:pt x="10" y="3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" name="Freeform 67"/>
              <p:cNvSpPr>
                <a:spLocks/>
              </p:cNvSpPr>
              <p:nvPr/>
            </p:nvSpPr>
            <p:spPr bwMode="auto">
              <a:xfrm>
                <a:off x="3690" y="1127"/>
                <a:ext cx="66" cy="56"/>
              </a:xfrm>
              <a:custGeom>
                <a:avLst/>
                <a:gdLst>
                  <a:gd name="T0" fmla="*/ 7 w 14"/>
                  <a:gd name="T1" fmla="*/ 0 h 12"/>
                  <a:gd name="T2" fmla="*/ 6 w 14"/>
                  <a:gd name="T3" fmla="*/ 0 h 12"/>
                  <a:gd name="T4" fmla="*/ 1 w 14"/>
                  <a:gd name="T5" fmla="*/ 4 h 12"/>
                  <a:gd name="T6" fmla="*/ 7 w 14"/>
                  <a:gd name="T7" fmla="*/ 12 h 12"/>
                  <a:gd name="T8" fmla="*/ 14 w 14"/>
                  <a:gd name="T9" fmla="*/ 4 h 12"/>
                  <a:gd name="T10" fmla="*/ 7 w 1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3" y="0"/>
                      <a:pt x="2" y="2"/>
                      <a:pt x="1" y="4"/>
                    </a:cubicBezTo>
                    <a:cubicBezTo>
                      <a:pt x="0" y="10"/>
                      <a:pt x="3" y="12"/>
                      <a:pt x="7" y="12"/>
                    </a:cubicBezTo>
                    <a:cubicBezTo>
                      <a:pt x="11" y="12"/>
                      <a:pt x="14" y="10"/>
                      <a:pt x="14" y="4"/>
                    </a:cubicBezTo>
                    <a:cubicBezTo>
                      <a:pt x="13" y="2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" name="Freeform 68"/>
              <p:cNvSpPr>
                <a:spLocks/>
              </p:cNvSpPr>
              <p:nvPr/>
            </p:nvSpPr>
            <p:spPr bwMode="auto">
              <a:xfrm>
                <a:off x="3400" y="1127"/>
                <a:ext cx="79" cy="79"/>
              </a:xfrm>
              <a:custGeom>
                <a:avLst/>
                <a:gdLst>
                  <a:gd name="T0" fmla="*/ 9 w 17"/>
                  <a:gd name="T1" fmla="*/ 0 h 17"/>
                  <a:gd name="T2" fmla="*/ 7 w 17"/>
                  <a:gd name="T3" fmla="*/ 0 h 17"/>
                  <a:gd name="T4" fmla="*/ 0 w 17"/>
                  <a:gd name="T5" fmla="*/ 5 h 17"/>
                  <a:gd name="T6" fmla="*/ 1 w 17"/>
                  <a:gd name="T7" fmla="*/ 12 h 17"/>
                  <a:gd name="T8" fmla="*/ 3 w 17"/>
                  <a:gd name="T9" fmla="*/ 15 h 17"/>
                  <a:gd name="T10" fmla="*/ 6 w 17"/>
                  <a:gd name="T11" fmla="*/ 17 h 17"/>
                  <a:gd name="T12" fmla="*/ 7 w 17"/>
                  <a:gd name="T13" fmla="*/ 17 h 17"/>
                  <a:gd name="T14" fmla="*/ 14 w 17"/>
                  <a:gd name="T15" fmla="*/ 14 h 17"/>
                  <a:gd name="T16" fmla="*/ 16 w 17"/>
                  <a:gd name="T17" fmla="*/ 11 h 17"/>
                  <a:gd name="T18" fmla="*/ 17 w 17"/>
                  <a:gd name="T19" fmla="*/ 8 h 17"/>
                  <a:gd name="T20" fmla="*/ 14 w 17"/>
                  <a:gd name="T21" fmla="*/ 1 h 17"/>
                  <a:gd name="T22" fmla="*/ 9 w 1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4" y="1"/>
                      <a:pt x="2" y="2"/>
                      <a:pt x="0" y="5"/>
                    </a:cubicBezTo>
                    <a:cubicBezTo>
                      <a:pt x="0" y="7"/>
                      <a:pt x="0" y="11"/>
                      <a:pt x="1" y="12"/>
                    </a:cubicBezTo>
                    <a:cubicBezTo>
                      <a:pt x="2" y="13"/>
                      <a:pt x="3" y="14"/>
                      <a:pt x="3" y="15"/>
                    </a:cubicBezTo>
                    <a:cubicBezTo>
                      <a:pt x="4" y="16"/>
                      <a:pt x="5" y="17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0" y="17"/>
                      <a:pt x="13" y="15"/>
                      <a:pt x="14" y="14"/>
                    </a:cubicBezTo>
                    <a:cubicBezTo>
                      <a:pt x="16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7" y="8"/>
                    </a:cubicBezTo>
                    <a:cubicBezTo>
                      <a:pt x="16" y="5"/>
                      <a:pt x="15" y="3"/>
                      <a:pt x="14" y="1"/>
                    </a:cubicBezTo>
                    <a:cubicBezTo>
                      <a:pt x="13" y="1"/>
                      <a:pt x="11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" name="Freeform 69"/>
              <p:cNvSpPr>
                <a:spLocks/>
              </p:cNvSpPr>
              <p:nvPr/>
            </p:nvSpPr>
            <p:spPr bwMode="auto">
              <a:xfrm>
                <a:off x="3128" y="1131"/>
                <a:ext cx="75" cy="70"/>
              </a:xfrm>
              <a:custGeom>
                <a:avLst/>
                <a:gdLst>
                  <a:gd name="T0" fmla="*/ 9 w 16"/>
                  <a:gd name="T1" fmla="*/ 0 h 15"/>
                  <a:gd name="T2" fmla="*/ 8 w 16"/>
                  <a:gd name="T3" fmla="*/ 0 h 15"/>
                  <a:gd name="T4" fmla="*/ 7 w 16"/>
                  <a:gd name="T5" fmla="*/ 0 h 15"/>
                  <a:gd name="T6" fmla="*/ 2 w 16"/>
                  <a:gd name="T7" fmla="*/ 2 h 15"/>
                  <a:gd name="T8" fmla="*/ 0 w 16"/>
                  <a:gd name="T9" fmla="*/ 5 h 15"/>
                  <a:gd name="T10" fmla="*/ 0 w 16"/>
                  <a:gd name="T11" fmla="*/ 9 h 15"/>
                  <a:gd name="T12" fmla="*/ 1 w 16"/>
                  <a:gd name="T13" fmla="*/ 10 h 15"/>
                  <a:gd name="T14" fmla="*/ 8 w 16"/>
                  <a:gd name="T15" fmla="*/ 15 h 15"/>
                  <a:gd name="T16" fmla="*/ 11 w 16"/>
                  <a:gd name="T17" fmla="*/ 14 h 15"/>
                  <a:gd name="T18" fmla="*/ 16 w 16"/>
                  <a:gd name="T19" fmla="*/ 9 h 15"/>
                  <a:gd name="T20" fmla="*/ 9 w 16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5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0" y="5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3"/>
                      <a:pt x="4" y="15"/>
                      <a:pt x="8" y="15"/>
                    </a:cubicBezTo>
                    <a:cubicBezTo>
                      <a:pt x="9" y="15"/>
                      <a:pt x="10" y="15"/>
                      <a:pt x="11" y="14"/>
                    </a:cubicBezTo>
                    <a:cubicBezTo>
                      <a:pt x="13" y="13"/>
                      <a:pt x="15" y="12"/>
                      <a:pt x="16" y="9"/>
                    </a:cubicBezTo>
                    <a:cubicBezTo>
                      <a:pt x="16" y="4"/>
                      <a:pt x="13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5" name="Freeform 70"/>
              <p:cNvSpPr>
                <a:spLocks/>
              </p:cNvSpPr>
              <p:nvPr/>
            </p:nvSpPr>
            <p:spPr bwMode="auto">
              <a:xfrm>
                <a:off x="2866" y="1145"/>
                <a:ext cx="0" cy="14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6" name="Freeform 71"/>
              <p:cNvSpPr>
                <a:spLocks/>
              </p:cNvSpPr>
              <p:nvPr/>
            </p:nvSpPr>
            <p:spPr bwMode="auto">
              <a:xfrm>
                <a:off x="2866" y="1141"/>
                <a:ext cx="42" cy="51"/>
              </a:xfrm>
              <a:custGeom>
                <a:avLst/>
                <a:gdLst>
                  <a:gd name="T0" fmla="*/ 3 w 9"/>
                  <a:gd name="T1" fmla="*/ 0 h 11"/>
                  <a:gd name="T2" fmla="*/ 0 w 9"/>
                  <a:gd name="T3" fmla="*/ 1 h 11"/>
                  <a:gd name="T4" fmla="*/ 0 w 9"/>
                  <a:gd name="T5" fmla="*/ 1 h 11"/>
                  <a:gd name="T6" fmla="*/ 0 w 9"/>
                  <a:gd name="T7" fmla="*/ 4 h 11"/>
                  <a:gd name="T8" fmla="*/ 0 w 9"/>
                  <a:gd name="T9" fmla="*/ 5 h 11"/>
                  <a:gd name="T10" fmla="*/ 0 w 9"/>
                  <a:gd name="T11" fmla="*/ 5 h 11"/>
                  <a:gd name="T12" fmla="*/ 0 w 9"/>
                  <a:gd name="T13" fmla="*/ 10 h 11"/>
                  <a:gd name="T14" fmla="*/ 3 w 9"/>
                  <a:gd name="T15" fmla="*/ 11 h 11"/>
                  <a:gd name="T16" fmla="*/ 4 w 9"/>
                  <a:gd name="T17" fmla="*/ 11 h 11"/>
                  <a:gd name="T18" fmla="*/ 9 w 9"/>
                  <a:gd name="T19" fmla="*/ 5 h 11"/>
                  <a:gd name="T20" fmla="*/ 6 w 9"/>
                  <a:gd name="T21" fmla="*/ 0 h 11"/>
                  <a:gd name="T22" fmla="*/ 3 w 9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1">
                    <a:moveTo>
                      <a:pt x="3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7" y="11"/>
                      <a:pt x="9" y="8"/>
                      <a:pt x="9" y="5"/>
                    </a:cubicBezTo>
                    <a:cubicBezTo>
                      <a:pt x="9" y="3"/>
                      <a:pt x="7" y="1"/>
                      <a:pt x="6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7" name="Freeform 72"/>
              <p:cNvSpPr>
                <a:spLocks/>
              </p:cNvSpPr>
              <p:nvPr/>
            </p:nvSpPr>
            <p:spPr bwMode="auto">
              <a:xfrm>
                <a:off x="3990" y="1136"/>
                <a:ext cx="38" cy="33"/>
              </a:xfrm>
              <a:custGeom>
                <a:avLst/>
                <a:gdLst>
                  <a:gd name="T0" fmla="*/ 4 w 8"/>
                  <a:gd name="T1" fmla="*/ 0 h 7"/>
                  <a:gd name="T2" fmla="*/ 3 w 8"/>
                  <a:gd name="T3" fmla="*/ 1 h 7"/>
                  <a:gd name="T4" fmla="*/ 0 w 8"/>
                  <a:gd name="T5" fmla="*/ 4 h 7"/>
                  <a:gd name="T6" fmla="*/ 4 w 8"/>
                  <a:gd name="T7" fmla="*/ 7 h 7"/>
                  <a:gd name="T8" fmla="*/ 7 w 8"/>
                  <a:gd name="T9" fmla="*/ 4 h 7"/>
                  <a:gd name="T10" fmla="*/ 7 w 8"/>
                  <a:gd name="T11" fmla="*/ 2 h 7"/>
                  <a:gd name="T12" fmla="*/ 4 w 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4" y="0"/>
                      <a:pt x="3" y="1"/>
                      <a:pt x="3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6" y="7"/>
                      <a:pt x="8" y="6"/>
                      <a:pt x="7" y="4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8" name="Freeform 73"/>
              <p:cNvSpPr>
                <a:spLocks/>
              </p:cNvSpPr>
              <p:nvPr/>
            </p:nvSpPr>
            <p:spPr bwMode="auto">
              <a:xfrm>
                <a:off x="3212" y="1145"/>
                <a:ext cx="75" cy="80"/>
              </a:xfrm>
              <a:custGeom>
                <a:avLst/>
                <a:gdLst>
                  <a:gd name="T0" fmla="*/ 9 w 16"/>
                  <a:gd name="T1" fmla="*/ 0 h 17"/>
                  <a:gd name="T2" fmla="*/ 8 w 16"/>
                  <a:gd name="T3" fmla="*/ 0 h 17"/>
                  <a:gd name="T4" fmla="*/ 2 w 16"/>
                  <a:gd name="T5" fmla="*/ 3 h 17"/>
                  <a:gd name="T6" fmla="*/ 0 w 16"/>
                  <a:gd name="T7" fmla="*/ 8 h 17"/>
                  <a:gd name="T8" fmla="*/ 1 w 16"/>
                  <a:gd name="T9" fmla="*/ 14 h 17"/>
                  <a:gd name="T10" fmla="*/ 6 w 16"/>
                  <a:gd name="T11" fmla="*/ 17 h 17"/>
                  <a:gd name="T12" fmla="*/ 8 w 16"/>
                  <a:gd name="T13" fmla="*/ 17 h 17"/>
                  <a:gd name="T14" fmla="*/ 16 w 16"/>
                  <a:gd name="T15" fmla="*/ 12 h 17"/>
                  <a:gd name="T16" fmla="*/ 16 w 16"/>
                  <a:gd name="T17" fmla="*/ 11 h 17"/>
                  <a:gd name="T18" fmla="*/ 15 w 16"/>
                  <a:gd name="T19" fmla="*/ 5 h 17"/>
                  <a:gd name="T20" fmla="*/ 13 w 16"/>
                  <a:gd name="T21" fmla="*/ 2 h 17"/>
                  <a:gd name="T22" fmla="*/ 10 w 16"/>
                  <a:gd name="T23" fmla="*/ 0 h 17"/>
                  <a:gd name="T24" fmla="*/ 10 w 16"/>
                  <a:gd name="T25" fmla="*/ 0 h 17"/>
                  <a:gd name="T26" fmla="*/ 9 w 16"/>
                  <a:gd name="T27" fmla="*/ 0 h 17"/>
                  <a:gd name="T28" fmla="*/ 9 w 16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7">
                    <a:moveTo>
                      <a:pt x="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4" y="2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1" y="12"/>
                      <a:pt x="1" y="14"/>
                    </a:cubicBezTo>
                    <a:cubicBezTo>
                      <a:pt x="3" y="15"/>
                      <a:pt x="4" y="16"/>
                      <a:pt x="6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11" y="17"/>
                      <a:pt x="15" y="15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9"/>
                      <a:pt x="16" y="6"/>
                      <a:pt x="15" y="5"/>
                    </a:cubicBezTo>
                    <a:cubicBezTo>
                      <a:pt x="15" y="4"/>
                      <a:pt x="14" y="3"/>
                      <a:pt x="13" y="2"/>
                    </a:cubicBezTo>
                    <a:cubicBezTo>
                      <a:pt x="12" y="2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" name="Freeform 74"/>
              <p:cNvSpPr>
                <a:spLocks/>
              </p:cNvSpPr>
              <p:nvPr/>
            </p:nvSpPr>
            <p:spPr bwMode="auto">
              <a:xfrm>
                <a:off x="3498" y="1150"/>
                <a:ext cx="75" cy="70"/>
              </a:xfrm>
              <a:custGeom>
                <a:avLst/>
                <a:gdLst>
                  <a:gd name="T0" fmla="*/ 7 w 16"/>
                  <a:gd name="T1" fmla="*/ 0 h 15"/>
                  <a:gd name="T2" fmla="*/ 7 w 16"/>
                  <a:gd name="T3" fmla="*/ 0 h 15"/>
                  <a:gd name="T4" fmla="*/ 0 w 16"/>
                  <a:gd name="T5" fmla="*/ 8 h 15"/>
                  <a:gd name="T6" fmla="*/ 4 w 16"/>
                  <a:gd name="T7" fmla="*/ 15 h 15"/>
                  <a:gd name="T8" fmla="*/ 7 w 16"/>
                  <a:gd name="T9" fmla="*/ 15 h 15"/>
                  <a:gd name="T10" fmla="*/ 16 w 16"/>
                  <a:gd name="T11" fmla="*/ 7 h 15"/>
                  <a:gd name="T12" fmla="*/ 7 w 16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5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2" y="1"/>
                      <a:pt x="0" y="3"/>
                      <a:pt x="0" y="8"/>
                    </a:cubicBezTo>
                    <a:cubicBezTo>
                      <a:pt x="0" y="11"/>
                      <a:pt x="2" y="13"/>
                      <a:pt x="4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12" y="15"/>
                      <a:pt x="15" y="12"/>
                      <a:pt x="16" y="7"/>
                    </a:cubicBezTo>
                    <a:cubicBezTo>
                      <a:pt x="15" y="3"/>
                      <a:pt x="12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" name="Freeform 75"/>
              <p:cNvSpPr>
                <a:spLocks/>
              </p:cNvSpPr>
              <p:nvPr/>
            </p:nvSpPr>
            <p:spPr bwMode="auto">
              <a:xfrm>
                <a:off x="3779" y="1159"/>
                <a:ext cx="56" cy="52"/>
              </a:xfrm>
              <a:custGeom>
                <a:avLst/>
                <a:gdLst>
                  <a:gd name="T0" fmla="*/ 6 w 12"/>
                  <a:gd name="T1" fmla="*/ 0 h 11"/>
                  <a:gd name="T2" fmla="*/ 4 w 12"/>
                  <a:gd name="T3" fmla="*/ 0 h 11"/>
                  <a:gd name="T4" fmla="*/ 1 w 12"/>
                  <a:gd name="T5" fmla="*/ 3 h 11"/>
                  <a:gd name="T6" fmla="*/ 1 w 12"/>
                  <a:gd name="T7" fmla="*/ 8 h 11"/>
                  <a:gd name="T8" fmla="*/ 6 w 12"/>
                  <a:gd name="T9" fmla="*/ 11 h 11"/>
                  <a:gd name="T10" fmla="*/ 12 w 12"/>
                  <a:gd name="T11" fmla="*/ 5 h 11"/>
                  <a:gd name="T12" fmla="*/ 6 w 12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2" y="2"/>
                      <a:pt x="1" y="3"/>
                    </a:cubicBezTo>
                    <a:cubicBezTo>
                      <a:pt x="0" y="4"/>
                      <a:pt x="0" y="7"/>
                      <a:pt x="1" y="8"/>
                    </a:cubicBezTo>
                    <a:cubicBezTo>
                      <a:pt x="2" y="10"/>
                      <a:pt x="3" y="11"/>
                      <a:pt x="6" y="11"/>
                    </a:cubicBezTo>
                    <a:cubicBezTo>
                      <a:pt x="10" y="11"/>
                      <a:pt x="12" y="9"/>
                      <a:pt x="12" y="5"/>
                    </a:cubicBezTo>
                    <a:cubicBezTo>
                      <a:pt x="12" y="2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1" name="Freeform 76"/>
              <p:cNvSpPr>
                <a:spLocks/>
              </p:cNvSpPr>
              <p:nvPr/>
            </p:nvSpPr>
            <p:spPr bwMode="auto">
              <a:xfrm>
                <a:off x="2936" y="1169"/>
                <a:ext cx="61" cy="56"/>
              </a:xfrm>
              <a:custGeom>
                <a:avLst/>
                <a:gdLst>
                  <a:gd name="T0" fmla="*/ 6 w 13"/>
                  <a:gd name="T1" fmla="*/ 0 h 12"/>
                  <a:gd name="T2" fmla="*/ 5 w 13"/>
                  <a:gd name="T3" fmla="*/ 0 h 12"/>
                  <a:gd name="T4" fmla="*/ 1 w 13"/>
                  <a:gd name="T5" fmla="*/ 2 h 12"/>
                  <a:gd name="T6" fmla="*/ 0 w 13"/>
                  <a:gd name="T7" fmla="*/ 4 h 12"/>
                  <a:gd name="T8" fmla="*/ 2 w 13"/>
                  <a:gd name="T9" fmla="*/ 11 h 12"/>
                  <a:gd name="T10" fmla="*/ 5 w 13"/>
                  <a:gd name="T11" fmla="*/ 12 h 12"/>
                  <a:gd name="T12" fmla="*/ 6 w 13"/>
                  <a:gd name="T13" fmla="*/ 12 h 12"/>
                  <a:gd name="T14" fmla="*/ 11 w 13"/>
                  <a:gd name="T15" fmla="*/ 11 h 12"/>
                  <a:gd name="T16" fmla="*/ 12 w 13"/>
                  <a:gd name="T17" fmla="*/ 8 h 12"/>
                  <a:gd name="T18" fmla="*/ 11 w 13"/>
                  <a:gd name="T19" fmla="*/ 1 h 12"/>
                  <a:gd name="T20" fmla="*/ 6 w 13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2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7"/>
                      <a:pt x="1" y="9"/>
                      <a:pt x="2" y="11"/>
                    </a:cubicBezTo>
                    <a:cubicBezTo>
                      <a:pt x="3" y="11"/>
                      <a:pt x="3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8" y="12"/>
                      <a:pt x="10" y="11"/>
                      <a:pt x="11" y="11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3" y="5"/>
                      <a:pt x="12" y="3"/>
                      <a:pt x="11" y="1"/>
                    </a:cubicBezTo>
                    <a:cubicBezTo>
                      <a:pt x="10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2" name="Freeform 77"/>
              <p:cNvSpPr>
                <a:spLocks/>
              </p:cNvSpPr>
              <p:nvPr/>
            </p:nvSpPr>
            <p:spPr bwMode="auto">
              <a:xfrm>
                <a:off x="3578" y="1183"/>
                <a:ext cx="75" cy="70"/>
              </a:xfrm>
              <a:custGeom>
                <a:avLst/>
                <a:gdLst>
                  <a:gd name="T0" fmla="*/ 9 w 16"/>
                  <a:gd name="T1" fmla="*/ 0 h 15"/>
                  <a:gd name="T2" fmla="*/ 3 w 16"/>
                  <a:gd name="T3" fmla="*/ 3 h 15"/>
                  <a:gd name="T4" fmla="*/ 2 w 16"/>
                  <a:gd name="T5" fmla="*/ 4 h 15"/>
                  <a:gd name="T6" fmla="*/ 6 w 16"/>
                  <a:gd name="T7" fmla="*/ 15 h 15"/>
                  <a:gd name="T8" fmla="*/ 8 w 16"/>
                  <a:gd name="T9" fmla="*/ 15 h 15"/>
                  <a:gd name="T10" fmla="*/ 16 w 16"/>
                  <a:gd name="T11" fmla="*/ 10 h 15"/>
                  <a:gd name="T12" fmla="*/ 16 w 16"/>
                  <a:gd name="T13" fmla="*/ 7 h 15"/>
                  <a:gd name="T14" fmla="*/ 15 w 16"/>
                  <a:gd name="T15" fmla="*/ 3 h 15"/>
                  <a:gd name="T16" fmla="*/ 12 w 16"/>
                  <a:gd name="T17" fmla="*/ 1 h 15"/>
                  <a:gd name="T18" fmla="*/ 9 w 1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5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3" y="3"/>
                      <a:pt x="2" y="4"/>
                      <a:pt x="2" y="4"/>
                    </a:cubicBezTo>
                    <a:cubicBezTo>
                      <a:pt x="0" y="9"/>
                      <a:pt x="3" y="13"/>
                      <a:pt x="6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12" y="15"/>
                      <a:pt x="14" y="12"/>
                      <a:pt x="16" y="10"/>
                    </a:cubicBezTo>
                    <a:cubicBezTo>
                      <a:pt x="16" y="9"/>
                      <a:pt x="16" y="8"/>
                      <a:pt x="16" y="7"/>
                    </a:cubicBezTo>
                    <a:cubicBezTo>
                      <a:pt x="16" y="6"/>
                      <a:pt x="15" y="4"/>
                      <a:pt x="15" y="3"/>
                    </a:cubicBezTo>
                    <a:cubicBezTo>
                      <a:pt x="14" y="2"/>
                      <a:pt x="13" y="2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3" name="Freeform 78"/>
              <p:cNvSpPr>
                <a:spLocks/>
              </p:cNvSpPr>
              <p:nvPr/>
            </p:nvSpPr>
            <p:spPr bwMode="auto">
              <a:xfrm>
                <a:off x="3016" y="1183"/>
                <a:ext cx="65" cy="70"/>
              </a:xfrm>
              <a:custGeom>
                <a:avLst/>
                <a:gdLst>
                  <a:gd name="T0" fmla="*/ 7 w 14"/>
                  <a:gd name="T1" fmla="*/ 0 h 15"/>
                  <a:gd name="T2" fmla="*/ 6 w 14"/>
                  <a:gd name="T3" fmla="*/ 1 h 15"/>
                  <a:gd name="T4" fmla="*/ 1 w 14"/>
                  <a:gd name="T5" fmla="*/ 10 h 15"/>
                  <a:gd name="T6" fmla="*/ 7 w 14"/>
                  <a:gd name="T7" fmla="*/ 15 h 15"/>
                  <a:gd name="T8" fmla="*/ 14 w 14"/>
                  <a:gd name="T9" fmla="*/ 7 h 15"/>
                  <a:gd name="T10" fmla="*/ 10 w 14"/>
                  <a:gd name="T11" fmla="*/ 1 h 15"/>
                  <a:gd name="T12" fmla="*/ 9 w 14"/>
                  <a:gd name="T13" fmla="*/ 1 h 15"/>
                  <a:gd name="T14" fmla="*/ 8 w 14"/>
                  <a:gd name="T15" fmla="*/ 1 h 15"/>
                  <a:gd name="T16" fmla="*/ 7 w 14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0"/>
                    </a:moveTo>
                    <a:cubicBezTo>
                      <a:pt x="7" y="0"/>
                      <a:pt x="6" y="1"/>
                      <a:pt x="6" y="1"/>
                    </a:cubicBezTo>
                    <a:cubicBezTo>
                      <a:pt x="2" y="1"/>
                      <a:pt x="0" y="5"/>
                      <a:pt x="1" y="10"/>
                    </a:cubicBezTo>
                    <a:cubicBezTo>
                      <a:pt x="2" y="12"/>
                      <a:pt x="4" y="14"/>
                      <a:pt x="7" y="15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4"/>
                      <a:pt x="12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4" name="Freeform 79"/>
              <p:cNvSpPr>
                <a:spLocks/>
              </p:cNvSpPr>
              <p:nvPr/>
            </p:nvSpPr>
            <p:spPr bwMode="auto">
              <a:xfrm>
                <a:off x="3868" y="1197"/>
                <a:ext cx="52" cy="42"/>
              </a:xfrm>
              <a:custGeom>
                <a:avLst/>
                <a:gdLst>
                  <a:gd name="T0" fmla="*/ 6 w 11"/>
                  <a:gd name="T1" fmla="*/ 0 h 9"/>
                  <a:gd name="T2" fmla="*/ 5 w 11"/>
                  <a:gd name="T3" fmla="*/ 0 h 9"/>
                  <a:gd name="T4" fmla="*/ 5 w 11"/>
                  <a:gd name="T5" fmla="*/ 0 h 9"/>
                  <a:gd name="T6" fmla="*/ 0 w 11"/>
                  <a:gd name="T7" fmla="*/ 3 h 9"/>
                  <a:gd name="T8" fmla="*/ 0 w 11"/>
                  <a:gd name="T9" fmla="*/ 6 h 9"/>
                  <a:gd name="T10" fmla="*/ 3 w 11"/>
                  <a:gd name="T11" fmla="*/ 9 h 9"/>
                  <a:gd name="T12" fmla="*/ 5 w 11"/>
                  <a:gd name="T13" fmla="*/ 9 h 9"/>
                  <a:gd name="T14" fmla="*/ 10 w 11"/>
                  <a:gd name="T15" fmla="*/ 3 h 9"/>
                  <a:gd name="T16" fmla="*/ 6 w 11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1" y="7"/>
                      <a:pt x="2" y="9"/>
                      <a:pt x="3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8" y="9"/>
                      <a:pt x="11" y="7"/>
                      <a:pt x="10" y="3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5" name="Freeform 80"/>
              <p:cNvSpPr>
                <a:spLocks/>
              </p:cNvSpPr>
              <p:nvPr/>
            </p:nvSpPr>
            <p:spPr bwMode="auto">
              <a:xfrm>
                <a:off x="3376" y="1211"/>
                <a:ext cx="80" cy="75"/>
              </a:xfrm>
              <a:custGeom>
                <a:avLst/>
                <a:gdLst>
                  <a:gd name="T0" fmla="*/ 10 w 17"/>
                  <a:gd name="T1" fmla="*/ 0 h 16"/>
                  <a:gd name="T2" fmla="*/ 5 w 17"/>
                  <a:gd name="T3" fmla="*/ 1 h 16"/>
                  <a:gd name="T4" fmla="*/ 1 w 17"/>
                  <a:gd name="T5" fmla="*/ 6 h 16"/>
                  <a:gd name="T6" fmla="*/ 8 w 17"/>
                  <a:gd name="T7" fmla="*/ 16 h 16"/>
                  <a:gd name="T8" fmla="*/ 8 w 17"/>
                  <a:gd name="T9" fmla="*/ 16 h 16"/>
                  <a:gd name="T10" fmla="*/ 17 w 17"/>
                  <a:gd name="T11" fmla="*/ 9 h 16"/>
                  <a:gd name="T12" fmla="*/ 15 w 17"/>
                  <a:gd name="T13" fmla="*/ 3 h 16"/>
                  <a:gd name="T14" fmla="*/ 10 w 17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6">
                    <a:moveTo>
                      <a:pt x="10" y="0"/>
                    </a:moveTo>
                    <a:cubicBezTo>
                      <a:pt x="8" y="0"/>
                      <a:pt x="6" y="1"/>
                      <a:pt x="5" y="1"/>
                    </a:cubicBezTo>
                    <a:cubicBezTo>
                      <a:pt x="3" y="3"/>
                      <a:pt x="2" y="3"/>
                      <a:pt x="1" y="6"/>
                    </a:cubicBezTo>
                    <a:cubicBezTo>
                      <a:pt x="0" y="12"/>
                      <a:pt x="3" y="15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4" y="16"/>
                      <a:pt x="16" y="13"/>
                      <a:pt x="17" y="9"/>
                    </a:cubicBezTo>
                    <a:cubicBezTo>
                      <a:pt x="17" y="6"/>
                      <a:pt x="16" y="4"/>
                      <a:pt x="15" y="3"/>
                    </a:cubicBezTo>
                    <a:cubicBezTo>
                      <a:pt x="13" y="2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6" name="Freeform 81"/>
              <p:cNvSpPr>
                <a:spLocks/>
              </p:cNvSpPr>
              <p:nvPr/>
            </p:nvSpPr>
            <p:spPr bwMode="auto">
              <a:xfrm>
                <a:off x="3100" y="1216"/>
                <a:ext cx="70" cy="70"/>
              </a:xfrm>
              <a:custGeom>
                <a:avLst/>
                <a:gdLst>
                  <a:gd name="T0" fmla="*/ 7 w 15"/>
                  <a:gd name="T1" fmla="*/ 0 h 15"/>
                  <a:gd name="T2" fmla="*/ 6 w 15"/>
                  <a:gd name="T3" fmla="*/ 0 h 15"/>
                  <a:gd name="T4" fmla="*/ 0 w 15"/>
                  <a:gd name="T5" fmla="*/ 4 h 15"/>
                  <a:gd name="T6" fmla="*/ 0 w 15"/>
                  <a:gd name="T7" fmla="*/ 9 h 15"/>
                  <a:gd name="T8" fmla="*/ 4 w 15"/>
                  <a:gd name="T9" fmla="*/ 14 h 15"/>
                  <a:gd name="T10" fmla="*/ 7 w 15"/>
                  <a:gd name="T11" fmla="*/ 15 h 15"/>
                  <a:gd name="T12" fmla="*/ 14 w 15"/>
                  <a:gd name="T13" fmla="*/ 10 h 15"/>
                  <a:gd name="T14" fmla="*/ 14 w 15"/>
                  <a:gd name="T15" fmla="*/ 4 h 15"/>
                  <a:gd name="T16" fmla="*/ 10 w 15"/>
                  <a:gd name="T17" fmla="*/ 0 h 15"/>
                  <a:gd name="T18" fmla="*/ 7 w 1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1"/>
                      <a:pt x="1" y="2"/>
                      <a:pt x="0" y="4"/>
                    </a:cubicBezTo>
                    <a:cubicBezTo>
                      <a:pt x="0" y="5"/>
                      <a:pt x="0" y="7"/>
                      <a:pt x="0" y="9"/>
                    </a:cubicBezTo>
                    <a:cubicBezTo>
                      <a:pt x="1" y="11"/>
                      <a:pt x="2" y="13"/>
                      <a:pt x="4" y="14"/>
                    </a:cubicBezTo>
                    <a:cubicBezTo>
                      <a:pt x="5" y="14"/>
                      <a:pt x="6" y="15"/>
                      <a:pt x="7" y="15"/>
                    </a:cubicBezTo>
                    <a:cubicBezTo>
                      <a:pt x="11" y="15"/>
                      <a:pt x="13" y="12"/>
                      <a:pt x="14" y="10"/>
                    </a:cubicBezTo>
                    <a:cubicBezTo>
                      <a:pt x="15" y="8"/>
                      <a:pt x="15" y="6"/>
                      <a:pt x="14" y="4"/>
                    </a:cubicBezTo>
                    <a:cubicBezTo>
                      <a:pt x="13" y="3"/>
                      <a:pt x="12" y="1"/>
                      <a:pt x="10" y="0"/>
                    </a:cubicBezTo>
                    <a:cubicBezTo>
                      <a:pt x="9" y="0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7" name="Freeform 82"/>
              <p:cNvSpPr>
                <a:spLocks/>
              </p:cNvSpPr>
              <p:nvPr/>
            </p:nvSpPr>
            <p:spPr bwMode="auto">
              <a:xfrm>
                <a:off x="3671" y="1220"/>
                <a:ext cx="66" cy="61"/>
              </a:xfrm>
              <a:custGeom>
                <a:avLst/>
                <a:gdLst>
                  <a:gd name="T0" fmla="*/ 7 w 14"/>
                  <a:gd name="T1" fmla="*/ 0 h 13"/>
                  <a:gd name="T2" fmla="*/ 6 w 14"/>
                  <a:gd name="T3" fmla="*/ 0 h 13"/>
                  <a:gd name="T4" fmla="*/ 0 w 14"/>
                  <a:gd name="T5" fmla="*/ 5 h 13"/>
                  <a:gd name="T6" fmla="*/ 0 w 14"/>
                  <a:gd name="T7" fmla="*/ 7 h 13"/>
                  <a:gd name="T8" fmla="*/ 7 w 14"/>
                  <a:gd name="T9" fmla="*/ 13 h 13"/>
                  <a:gd name="T10" fmla="*/ 8 w 14"/>
                  <a:gd name="T11" fmla="*/ 13 h 13"/>
                  <a:gd name="T12" fmla="*/ 13 w 14"/>
                  <a:gd name="T13" fmla="*/ 8 h 13"/>
                  <a:gd name="T14" fmla="*/ 7 w 14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0" y="12"/>
                      <a:pt x="12" y="10"/>
                      <a:pt x="13" y="8"/>
                    </a:cubicBezTo>
                    <a:cubicBezTo>
                      <a:pt x="14" y="3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8" name="Freeform 83"/>
              <p:cNvSpPr>
                <a:spLocks/>
              </p:cNvSpPr>
              <p:nvPr/>
            </p:nvSpPr>
            <p:spPr bwMode="auto">
              <a:xfrm>
                <a:off x="3957" y="1220"/>
                <a:ext cx="38" cy="38"/>
              </a:xfrm>
              <a:custGeom>
                <a:avLst/>
                <a:gdLst>
                  <a:gd name="T0" fmla="*/ 4 w 8"/>
                  <a:gd name="T1" fmla="*/ 0 h 8"/>
                  <a:gd name="T2" fmla="*/ 4 w 8"/>
                  <a:gd name="T3" fmla="*/ 0 h 8"/>
                  <a:gd name="T4" fmla="*/ 0 w 8"/>
                  <a:gd name="T5" fmla="*/ 3 h 8"/>
                  <a:gd name="T6" fmla="*/ 0 w 8"/>
                  <a:gd name="T7" fmla="*/ 5 h 8"/>
                  <a:gd name="T8" fmla="*/ 4 w 8"/>
                  <a:gd name="T9" fmla="*/ 8 h 8"/>
                  <a:gd name="T10" fmla="*/ 4 w 8"/>
                  <a:gd name="T11" fmla="*/ 8 h 8"/>
                  <a:gd name="T12" fmla="*/ 8 w 8"/>
                  <a:gd name="T13" fmla="*/ 3 h 8"/>
                  <a:gd name="T14" fmla="*/ 7 w 8"/>
                  <a:gd name="T15" fmla="*/ 1 h 8"/>
                  <a:gd name="T16" fmla="*/ 4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6"/>
                      <a:pt x="2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5"/>
                      <a:pt x="8" y="3"/>
                    </a:cubicBezTo>
                    <a:cubicBezTo>
                      <a:pt x="8" y="2"/>
                      <a:pt x="7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9" name="Freeform 84"/>
              <p:cNvSpPr>
                <a:spLocks/>
              </p:cNvSpPr>
              <p:nvPr/>
            </p:nvSpPr>
            <p:spPr bwMode="auto">
              <a:xfrm>
                <a:off x="2866" y="1230"/>
                <a:ext cx="9" cy="37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8 h 8"/>
                  <a:gd name="T4" fmla="*/ 2 w 2"/>
                  <a:gd name="T5" fmla="*/ 6 h 8"/>
                  <a:gd name="T6" fmla="*/ 0 w 2"/>
                  <a:gd name="T7" fmla="*/ 0 h 8"/>
                  <a:gd name="T8" fmla="*/ 0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" name="Freeform 85"/>
              <p:cNvSpPr>
                <a:spLocks/>
              </p:cNvSpPr>
              <p:nvPr/>
            </p:nvSpPr>
            <p:spPr bwMode="auto">
              <a:xfrm>
                <a:off x="3465" y="1234"/>
                <a:ext cx="75" cy="70"/>
              </a:xfrm>
              <a:custGeom>
                <a:avLst/>
                <a:gdLst>
                  <a:gd name="T0" fmla="*/ 8 w 16"/>
                  <a:gd name="T1" fmla="*/ 0 h 15"/>
                  <a:gd name="T2" fmla="*/ 6 w 16"/>
                  <a:gd name="T3" fmla="*/ 0 h 15"/>
                  <a:gd name="T4" fmla="*/ 6 w 16"/>
                  <a:gd name="T5" fmla="*/ 0 h 15"/>
                  <a:gd name="T6" fmla="*/ 0 w 16"/>
                  <a:gd name="T7" fmla="*/ 5 h 15"/>
                  <a:gd name="T8" fmla="*/ 0 w 16"/>
                  <a:gd name="T9" fmla="*/ 6 h 15"/>
                  <a:gd name="T10" fmla="*/ 5 w 16"/>
                  <a:gd name="T11" fmla="*/ 15 h 15"/>
                  <a:gd name="T12" fmla="*/ 8 w 16"/>
                  <a:gd name="T13" fmla="*/ 15 h 15"/>
                  <a:gd name="T14" fmla="*/ 11 w 16"/>
                  <a:gd name="T15" fmla="*/ 15 h 15"/>
                  <a:gd name="T16" fmla="*/ 16 w 16"/>
                  <a:gd name="T17" fmla="*/ 6 h 15"/>
                  <a:gd name="T18" fmla="*/ 8 w 1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1"/>
                      <a:pt x="1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1"/>
                      <a:pt x="2" y="13"/>
                      <a:pt x="5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14" y="13"/>
                      <a:pt x="16" y="11"/>
                      <a:pt x="16" y="6"/>
                    </a:cubicBezTo>
                    <a:cubicBezTo>
                      <a:pt x="14" y="3"/>
                      <a:pt x="12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" name="Freeform 86"/>
              <p:cNvSpPr>
                <a:spLocks/>
              </p:cNvSpPr>
              <p:nvPr/>
            </p:nvSpPr>
            <p:spPr bwMode="auto">
              <a:xfrm>
                <a:off x="3761" y="1244"/>
                <a:ext cx="56" cy="51"/>
              </a:xfrm>
              <a:custGeom>
                <a:avLst/>
                <a:gdLst>
                  <a:gd name="T0" fmla="*/ 6 w 12"/>
                  <a:gd name="T1" fmla="*/ 0 h 11"/>
                  <a:gd name="T2" fmla="*/ 5 w 12"/>
                  <a:gd name="T3" fmla="*/ 0 h 11"/>
                  <a:gd name="T4" fmla="*/ 4 w 12"/>
                  <a:gd name="T5" fmla="*/ 0 h 11"/>
                  <a:gd name="T6" fmla="*/ 2 w 12"/>
                  <a:gd name="T7" fmla="*/ 1 h 11"/>
                  <a:gd name="T8" fmla="*/ 0 w 12"/>
                  <a:gd name="T9" fmla="*/ 6 h 11"/>
                  <a:gd name="T10" fmla="*/ 1 w 12"/>
                  <a:gd name="T11" fmla="*/ 9 h 11"/>
                  <a:gd name="T12" fmla="*/ 1 w 12"/>
                  <a:gd name="T13" fmla="*/ 10 h 11"/>
                  <a:gd name="T14" fmla="*/ 3 w 12"/>
                  <a:gd name="T15" fmla="*/ 10 h 11"/>
                  <a:gd name="T16" fmla="*/ 4 w 12"/>
                  <a:gd name="T17" fmla="*/ 11 h 11"/>
                  <a:gd name="T18" fmla="*/ 5 w 12"/>
                  <a:gd name="T19" fmla="*/ 11 h 11"/>
                  <a:gd name="T20" fmla="*/ 10 w 12"/>
                  <a:gd name="T21" fmla="*/ 9 h 11"/>
                  <a:gd name="T22" fmla="*/ 12 w 12"/>
                  <a:gd name="T23" fmla="*/ 6 h 11"/>
                  <a:gd name="T24" fmla="*/ 6 w 12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3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8" y="11"/>
                      <a:pt x="10" y="10"/>
                      <a:pt x="10" y="9"/>
                    </a:cubicBezTo>
                    <a:cubicBezTo>
                      <a:pt x="11" y="8"/>
                      <a:pt x="11" y="7"/>
                      <a:pt x="12" y="6"/>
                    </a:cubicBezTo>
                    <a:cubicBezTo>
                      <a:pt x="11" y="2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2" name="Freeform 87"/>
              <p:cNvSpPr>
                <a:spLocks/>
              </p:cNvSpPr>
              <p:nvPr/>
            </p:nvSpPr>
            <p:spPr bwMode="auto">
              <a:xfrm>
                <a:off x="3180" y="1244"/>
                <a:ext cx="75" cy="74"/>
              </a:xfrm>
              <a:custGeom>
                <a:avLst/>
                <a:gdLst>
                  <a:gd name="T0" fmla="*/ 8 w 16"/>
                  <a:gd name="T1" fmla="*/ 0 h 16"/>
                  <a:gd name="T2" fmla="*/ 6 w 16"/>
                  <a:gd name="T3" fmla="*/ 1 h 16"/>
                  <a:gd name="T4" fmla="*/ 1 w 16"/>
                  <a:gd name="T5" fmla="*/ 5 h 16"/>
                  <a:gd name="T6" fmla="*/ 1 w 16"/>
                  <a:gd name="T7" fmla="*/ 10 h 16"/>
                  <a:gd name="T8" fmla="*/ 8 w 16"/>
                  <a:gd name="T9" fmla="*/ 16 h 16"/>
                  <a:gd name="T10" fmla="*/ 11 w 16"/>
                  <a:gd name="T11" fmla="*/ 15 h 16"/>
                  <a:gd name="T12" fmla="*/ 16 w 16"/>
                  <a:gd name="T13" fmla="*/ 9 h 16"/>
                  <a:gd name="T14" fmla="*/ 11 w 16"/>
                  <a:gd name="T15" fmla="*/ 1 h 16"/>
                  <a:gd name="T16" fmla="*/ 8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4" y="1"/>
                      <a:pt x="2" y="3"/>
                      <a:pt x="1" y="5"/>
                    </a:cubicBezTo>
                    <a:cubicBezTo>
                      <a:pt x="0" y="6"/>
                      <a:pt x="1" y="8"/>
                      <a:pt x="1" y="10"/>
                    </a:cubicBezTo>
                    <a:cubicBezTo>
                      <a:pt x="2" y="13"/>
                      <a:pt x="4" y="16"/>
                      <a:pt x="8" y="16"/>
                    </a:cubicBezTo>
                    <a:cubicBezTo>
                      <a:pt x="9" y="16"/>
                      <a:pt x="10" y="15"/>
                      <a:pt x="11" y="15"/>
                    </a:cubicBezTo>
                    <a:cubicBezTo>
                      <a:pt x="14" y="14"/>
                      <a:pt x="16" y="12"/>
                      <a:pt x="16" y="9"/>
                    </a:cubicBezTo>
                    <a:cubicBezTo>
                      <a:pt x="16" y="4"/>
                      <a:pt x="14" y="2"/>
                      <a:pt x="11" y="1"/>
                    </a:cubicBezTo>
                    <a:cubicBezTo>
                      <a:pt x="10" y="1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3" name="Freeform 88"/>
              <p:cNvSpPr>
                <a:spLocks/>
              </p:cNvSpPr>
              <p:nvPr/>
            </p:nvSpPr>
            <p:spPr bwMode="auto">
              <a:xfrm>
                <a:off x="2903" y="1253"/>
                <a:ext cx="61" cy="56"/>
              </a:xfrm>
              <a:custGeom>
                <a:avLst/>
                <a:gdLst>
                  <a:gd name="T0" fmla="*/ 7 w 13"/>
                  <a:gd name="T1" fmla="*/ 0 h 12"/>
                  <a:gd name="T2" fmla="*/ 5 w 13"/>
                  <a:gd name="T3" fmla="*/ 0 h 12"/>
                  <a:gd name="T4" fmla="*/ 2 w 13"/>
                  <a:gd name="T5" fmla="*/ 2 h 12"/>
                  <a:gd name="T6" fmla="*/ 1 w 13"/>
                  <a:gd name="T7" fmla="*/ 5 h 12"/>
                  <a:gd name="T8" fmla="*/ 2 w 13"/>
                  <a:gd name="T9" fmla="*/ 9 h 12"/>
                  <a:gd name="T10" fmla="*/ 7 w 13"/>
                  <a:gd name="T11" fmla="*/ 12 h 12"/>
                  <a:gd name="T12" fmla="*/ 11 w 13"/>
                  <a:gd name="T13" fmla="*/ 9 h 12"/>
                  <a:gd name="T14" fmla="*/ 12 w 13"/>
                  <a:gd name="T15" fmla="*/ 6 h 12"/>
                  <a:gd name="T16" fmla="*/ 11 w 13"/>
                  <a:gd name="T17" fmla="*/ 1 h 12"/>
                  <a:gd name="T18" fmla="*/ 7 w 13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2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8"/>
                      <a:pt x="2" y="9"/>
                    </a:cubicBezTo>
                    <a:cubicBezTo>
                      <a:pt x="3" y="11"/>
                      <a:pt x="5" y="12"/>
                      <a:pt x="7" y="12"/>
                    </a:cubicBezTo>
                    <a:cubicBezTo>
                      <a:pt x="8" y="12"/>
                      <a:pt x="10" y="11"/>
                      <a:pt x="11" y="9"/>
                    </a:cubicBezTo>
                    <a:cubicBezTo>
                      <a:pt x="12" y="8"/>
                      <a:pt x="12" y="8"/>
                      <a:pt x="12" y="6"/>
                    </a:cubicBezTo>
                    <a:cubicBezTo>
                      <a:pt x="13" y="4"/>
                      <a:pt x="12" y="3"/>
                      <a:pt x="11" y="1"/>
                    </a:cubicBezTo>
                    <a:cubicBezTo>
                      <a:pt x="10" y="1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Freeform 89"/>
              <p:cNvSpPr>
                <a:spLocks/>
              </p:cNvSpPr>
              <p:nvPr/>
            </p:nvSpPr>
            <p:spPr bwMode="auto">
              <a:xfrm>
                <a:off x="4065" y="1262"/>
                <a:ext cx="14" cy="14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1 w 3"/>
                  <a:gd name="T9" fmla="*/ 3 h 3"/>
                  <a:gd name="T10" fmla="*/ 3 w 3"/>
                  <a:gd name="T11" fmla="*/ 0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3" y="2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5" name="Freeform 90"/>
              <p:cNvSpPr>
                <a:spLocks/>
              </p:cNvSpPr>
              <p:nvPr/>
            </p:nvSpPr>
            <p:spPr bwMode="auto">
              <a:xfrm>
                <a:off x="3264" y="1262"/>
                <a:ext cx="75" cy="75"/>
              </a:xfrm>
              <a:custGeom>
                <a:avLst/>
                <a:gdLst>
                  <a:gd name="T0" fmla="*/ 8 w 16"/>
                  <a:gd name="T1" fmla="*/ 0 h 16"/>
                  <a:gd name="T2" fmla="*/ 7 w 16"/>
                  <a:gd name="T3" fmla="*/ 1 h 16"/>
                  <a:gd name="T4" fmla="*/ 0 w 16"/>
                  <a:gd name="T5" fmla="*/ 6 h 16"/>
                  <a:gd name="T6" fmla="*/ 1 w 16"/>
                  <a:gd name="T7" fmla="*/ 12 h 16"/>
                  <a:gd name="T8" fmla="*/ 6 w 16"/>
                  <a:gd name="T9" fmla="*/ 16 h 16"/>
                  <a:gd name="T10" fmla="*/ 8 w 16"/>
                  <a:gd name="T11" fmla="*/ 16 h 16"/>
                  <a:gd name="T12" fmla="*/ 15 w 16"/>
                  <a:gd name="T13" fmla="*/ 13 h 16"/>
                  <a:gd name="T14" fmla="*/ 16 w 16"/>
                  <a:gd name="T15" fmla="*/ 7 h 16"/>
                  <a:gd name="T16" fmla="*/ 11 w 16"/>
                  <a:gd name="T17" fmla="*/ 1 h 16"/>
                  <a:gd name="T18" fmla="*/ 8 w 16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8" y="0"/>
                      <a:pt x="7" y="1"/>
                      <a:pt x="7" y="1"/>
                    </a:cubicBezTo>
                    <a:cubicBezTo>
                      <a:pt x="3" y="1"/>
                      <a:pt x="2" y="4"/>
                      <a:pt x="0" y="6"/>
                    </a:cubicBezTo>
                    <a:cubicBezTo>
                      <a:pt x="0" y="9"/>
                      <a:pt x="1" y="10"/>
                      <a:pt x="1" y="12"/>
                    </a:cubicBezTo>
                    <a:cubicBezTo>
                      <a:pt x="2" y="14"/>
                      <a:pt x="4" y="15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11" y="16"/>
                      <a:pt x="13" y="15"/>
                      <a:pt x="15" y="13"/>
                    </a:cubicBezTo>
                    <a:cubicBezTo>
                      <a:pt x="16" y="12"/>
                      <a:pt x="16" y="10"/>
                      <a:pt x="16" y="7"/>
                    </a:cubicBezTo>
                    <a:cubicBezTo>
                      <a:pt x="15" y="4"/>
                      <a:pt x="14" y="2"/>
                      <a:pt x="11" y="1"/>
                    </a:cubicBezTo>
                    <a:cubicBezTo>
                      <a:pt x="10" y="1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Freeform 91"/>
              <p:cNvSpPr>
                <a:spLocks/>
              </p:cNvSpPr>
              <p:nvPr/>
            </p:nvSpPr>
            <p:spPr bwMode="auto">
              <a:xfrm>
                <a:off x="3554" y="1267"/>
                <a:ext cx="71" cy="65"/>
              </a:xfrm>
              <a:custGeom>
                <a:avLst/>
                <a:gdLst>
                  <a:gd name="T0" fmla="*/ 6 w 15"/>
                  <a:gd name="T1" fmla="*/ 0 h 14"/>
                  <a:gd name="T2" fmla="*/ 5 w 15"/>
                  <a:gd name="T3" fmla="*/ 1 h 14"/>
                  <a:gd name="T4" fmla="*/ 0 w 15"/>
                  <a:gd name="T5" fmla="*/ 5 h 14"/>
                  <a:gd name="T6" fmla="*/ 0 w 15"/>
                  <a:gd name="T7" fmla="*/ 10 h 14"/>
                  <a:gd name="T8" fmla="*/ 4 w 15"/>
                  <a:gd name="T9" fmla="*/ 14 h 14"/>
                  <a:gd name="T10" fmla="*/ 7 w 15"/>
                  <a:gd name="T11" fmla="*/ 14 h 14"/>
                  <a:gd name="T12" fmla="*/ 14 w 15"/>
                  <a:gd name="T13" fmla="*/ 9 h 14"/>
                  <a:gd name="T14" fmla="*/ 9 w 15"/>
                  <a:gd name="T15" fmla="*/ 0 h 14"/>
                  <a:gd name="T16" fmla="*/ 8 w 15"/>
                  <a:gd name="T17" fmla="*/ 0 h 14"/>
                  <a:gd name="T18" fmla="*/ 7 w 15"/>
                  <a:gd name="T19" fmla="*/ 0 h 14"/>
                  <a:gd name="T20" fmla="*/ 6 w 15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4">
                    <a:moveTo>
                      <a:pt x="6" y="0"/>
                    </a:moveTo>
                    <a:cubicBezTo>
                      <a:pt x="6" y="0"/>
                      <a:pt x="5" y="0"/>
                      <a:pt x="5" y="1"/>
                    </a:cubicBezTo>
                    <a:cubicBezTo>
                      <a:pt x="3" y="1"/>
                      <a:pt x="1" y="3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1" y="12"/>
                      <a:pt x="3" y="13"/>
                      <a:pt x="4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10" y="14"/>
                      <a:pt x="13" y="12"/>
                      <a:pt x="14" y="9"/>
                    </a:cubicBezTo>
                    <a:cubicBezTo>
                      <a:pt x="15" y="4"/>
                      <a:pt x="12" y="2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Freeform 92"/>
              <p:cNvSpPr>
                <a:spLocks/>
              </p:cNvSpPr>
              <p:nvPr/>
            </p:nvSpPr>
            <p:spPr bwMode="auto">
              <a:xfrm>
                <a:off x="2988" y="1272"/>
                <a:ext cx="60" cy="60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0 w 13"/>
                  <a:gd name="T5" fmla="*/ 5 h 13"/>
                  <a:gd name="T6" fmla="*/ 7 w 13"/>
                  <a:gd name="T7" fmla="*/ 13 h 13"/>
                  <a:gd name="T8" fmla="*/ 8 w 13"/>
                  <a:gd name="T9" fmla="*/ 13 h 13"/>
                  <a:gd name="T10" fmla="*/ 13 w 13"/>
                  <a:gd name="T11" fmla="*/ 6 h 13"/>
                  <a:gd name="T12" fmla="*/ 6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10"/>
                      <a:pt x="2" y="13"/>
                      <a:pt x="7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1" y="12"/>
                      <a:pt x="13" y="10"/>
                      <a:pt x="13" y="6"/>
                    </a:cubicBezTo>
                    <a:cubicBezTo>
                      <a:pt x="12" y="2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Freeform 93"/>
              <p:cNvSpPr>
                <a:spLocks/>
              </p:cNvSpPr>
              <p:nvPr/>
            </p:nvSpPr>
            <p:spPr bwMode="auto">
              <a:xfrm>
                <a:off x="3850" y="1281"/>
                <a:ext cx="46" cy="42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1 h 9"/>
                  <a:gd name="T4" fmla="*/ 0 w 10"/>
                  <a:gd name="T5" fmla="*/ 5 h 9"/>
                  <a:gd name="T6" fmla="*/ 3 w 10"/>
                  <a:gd name="T7" fmla="*/ 9 h 9"/>
                  <a:gd name="T8" fmla="*/ 5 w 10"/>
                  <a:gd name="T9" fmla="*/ 9 h 9"/>
                  <a:gd name="T10" fmla="*/ 8 w 10"/>
                  <a:gd name="T11" fmla="*/ 8 h 9"/>
                  <a:gd name="T12" fmla="*/ 8 w 10"/>
                  <a:gd name="T13" fmla="*/ 1 h 9"/>
                  <a:gd name="T14" fmla="*/ 5 w 10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9"/>
                      <a:pt x="4" y="9"/>
                      <a:pt x="5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10" y="6"/>
                      <a:pt x="10" y="3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Freeform 94"/>
              <p:cNvSpPr>
                <a:spLocks/>
              </p:cNvSpPr>
              <p:nvPr/>
            </p:nvSpPr>
            <p:spPr bwMode="auto">
              <a:xfrm>
                <a:off x="3348" y="1295"/>
                <a:ext cx="80" cy="75"/>
              </a:xfrm>
              <a:custGeom>
                <a:avLst/>
                <a:gdLst>
                  <a:gd name="T0" fmla="*/ 8 w 17"/>
                  <a:gd name="T1" fmla="*/ 0 h 16"/>
                  <a:gd name="T2" fmla="*/ 6 w 17"/>
                  <a:gd name="T3" fmla="*/ 1 h 16"/>
                  <a:gd name="T4" fmla="*/ 1 w 17"/>
                  <a:gd name="T5" fmla="*/ 5 h 16"/>
                  <a:gd name="T6" fmla="*/ 1 w 17"/>
                  <a:gd name="T7" fmla="*/ 11 h 16"/>
                  <a:gd name="T8" fmla="*/ 2 w 17"/>
                  <a:gd name="T9" fmla="*/ 13 h 16"/>
                  <a:gd name="T10" fmla="*/ 8 w 17"/>
                  <a:gd name="T11" fmla="*/ 16 h 16"/>
                  <a:gd name="T12" fmla="*/ 8 w 17"/>
                  <a:gd name="T13" fmla="*/ 16 h 16"/>
                  <a:gd name="T14" fmla="*/ 12 w 17"/>
                  <a:gd name="T15" fmla="*/ 15 h 16"/>
                  <a:gd name="T16" fmla="*/ 15 w 17"/>
                  <a:gd name="T17" fmla="*/ 11 h 16"/>
                  <a:gd name="T18" fmla="*/ 11 w 17"/>
                  <a:gd name="T19" fmla="*/ 1 h 16"/>
                  <a:gd name="T20" fmla="*/ 8 w 17"/>
                  <a:gd name="T2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cubicBezTo>
                      <a:pt x="7" y="0"/>
                      <a:pt x="7" y="1"/>
                      <a:pt x="6" y="1"/>
                    </a:cubicBezTo>
                    <a:cubicBezTo>
                      <a:pt x="4" y="1"/>
                      <a:pt x="2" y="3"/>
                      <a:pt x="1" y="5"/>
                    </a:cubicBezTo>
                    <a:cubicBezTo>
                      <a:pt x="0" y="6"/>
                      <a:pt x="0" y="9"/>
                      <a:pt x="1" y="11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4"/>
                      <a:pt x="6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0" y="16"/>
                      <a:pt x="11" y="15"/>
                      <a:pt x="12" y="15"/>
                    </a:cubicBezTo>
                    <a:cubicBezTo>
                      <a:pt x="13" y="14"/>
                      <a:pt x="14" y="13"/>
                      <a:pt x="15" y="11"/>
                    </a:cubicBezTo>
                    <a:cubicBezTo>
                      <a:pt x="17" y="7"/>
                      <a:pt x="14" y="3"/>
                      <a:pt x="11" y="1"/>
                    </a:cubicBezTo>
                    <a:cubicBezTo>
                      <a:pt x="11" y="1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Freeform 95"/>
              <p:cNvSpPr>
                <a:spLocks/>
              </p:cNvSpPr>
              <p:nvPr/>
            </p:nvSpPr>
            <p:spPr bwMode="auto">
              <a:xfrm>
                <a:off x="3067" y="1300"/>
                <a:ext cx="66" cy="65"/>
              </a:xfrm>
              <a:custGeom>
                <a:avLst/>
                <a:gdLst>
                  <a:gd name="T0" fmla="*/ 7 w 14"/>
                  <a:gd name="T1" fmla="*/ 0 h 14"/>
                  <a:gd name="T2" fmla="*/ 7 w 14"/>
                  <a:gd name="T3" fmla="*/ 0 h 14"/>
                  <a:gd name="T4" fmla="*/ 1 w 14"/>
                  <a:gd name="T5" fmla="*/ 5 h 14"/>
                  <a:gd name="T6" fmla="*/ 1 w 14"/>
                  <a:gd name="T7" fmla="*/ 9 h 14"/>
                  <a:gd name="T8" fmla="*/ 8 w 14"/>
                  <a:gd name="T9" fmla="*/ 14 h 14"/>
                  <a:gd name="T10" fmla="*/ 14 w 14"/>
                  <a:gd name="T11" fmla="*/ 7 h 14"/>
                  <a:gd name="T12" fmla="*/ 10 w 14"/>
                  <a:gd name="T13" fmla="*/ 0 h 14"/>
                  <a:gd name="T14" fmla="*/ 9 w 14"/>
                  <a:gd name="T15" fmla="*/ 0 h 14"/>
                  <a:gd name="T16" fmla="*/ 8 w 14"/>
                  <a:gd name="T17" fmla="*/ 0 h 14"/>
                  <a:gd name="T18" fmla="*/ 7 w 1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1"/>
                      <a:pt x="2" y="3"/>
                      <a:pt x="1" y="5"/>
                    </a:cubicBezTo>
                    <a:cubicBezTo>
                      <a:pt x="1" y="7"/>
                      <a:pt x="0" y="7"/>
                      <a:pt x="1" y="9"/>
                    </a:cubicBezTo>
                    <a:cubicBezTo>
                      <a:pt x="2" y="12"/>
                      <a:pt x="4" y="14"/>
                      <a:pt x="8" y="14"/>
                    </a:cubicBezTo>
                    <a:cubicBezTo>
                      <a:pt x="12" y="14"/>
                      <a:pt x="14" y="11"/>
                      <a:pt x="14" y="7"/>
                    </a:cubicBezTo>
                    <a:cubicBezTo>
                      <a:pt x="14" y="4"/>
                      <a:pt x="12" y="2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Freeform 96"/>
              <p:cNvSpPr>
                <a:spLocks/>
              </p:cNvSpPr>
              <p:nvPr/>
            </p:nvSpPr>
            <p:spPr bwMode="auto">
              <a:xfrm>
                <a:off x="3639" y="1304"/>
                <a:ext cx="61" cy="61"/>
              </a:xfrm>
              <a:custGeom>
                <a:avLst/>
                <a:gdLst>
                  <a:gd name="T0" fmla="*/ 7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6 h 13"/>
                  <a:gd name="T8" fmla="*/ 8 w 13"/>
                  <a:gd name="T9" fmla="*/ 13 h 13"/>
                  <a:gd name="T10" fmla="*/ 8 w 13"/>
                  <a:gd name="T11" fmla="*/ 13 h 13"/>
                  <a:gd name="T12" fmla="*/ 13 w 13"/>
                  <a:gd name="T13" fmla="*/ 7 h 13"/>
                  <a:gd name="T14" fmla="*/ 13 w 13"/>
                  <a:gd name="T15" fmla="*/ 5 h 13"/>
                  <a:gd name="T16" fmla="*/ 7 w 13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1" y="3"/>
                      <a:pt x="0" y="6"/>
                    </a:cubicBezTo>
                    <a:cubicBezTo>
                      <a:pt x="1" y="10"/>
                      <a:pt x="3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1" y="12"/>
                      <a:pt x="13" y="10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2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2" name="Freeform 97"/>
              <p:cNvSpPr>
                <a:spLocks/>
              </p:cNvSpPr>
              <p:nvPr/>
            </p:nvSpPr>
            <p:spPr bwMode="auto">
              <a:xfrm>
                <a:off x="3939" y="1304"/>
                <a:ext cx="37" cy="38"/>
              </a:xfrm>
              <a:custGeom>
                <a:avLst/>
                <a:gdLst>
                  <a:gd name="T0" fmla="*/ 4 w 8"/>
                  <a:gd name="T1" fmla="*/ 0 h 8"/>
                  <a:gd name="T2" fmla="*/ 3 w 8"/>
                  <a:gd name="T3" fmla="*/ 0 h 8"/>
                  <a:gd name="T4" fmla="*/ 2 w 8"/>
                  <a:gd name="T5" fmla="*/ 0 h 8"/>
                  <a:gd name="T6" fmla="*/ 0 w 8"/>
                  <a:gd name="T7" fmla="*/ 4 h 8"/>
                  <a:gd name="T8" fmla="*/ 4 w 8"/>
                  <a:gd name="T9" fmla="*/ 8 h 8"/>
                  <a:gd name="T10" fmla="*/ 4 w 8"/>
                  <a:gd name="T11" fmla="*/ 8 h 8"/>
                  <a:gd name="T12" fmla="*/ 8 w 8"/>
                  <a:gd name="T13" fmla="*/ 4 h 8"/>
                  <a:gd name="T14" fmla="*/ 7 w 8"/>
                  <a:gd name="T15" fmla="*/ 2 h 8"/>
                  <a:gd name="T16" fmla="*/ 4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6"/>
                      <a:pt x="8" y="4"/>
                    </a:cubicBezTo>
                    <a:cubicBezTo>
                      <a:pt x="8" y="3"/>
                      <a:pt x="7" y="3"/>
                      <a:pt x="7" y="2"/>
                    </a:cubicBezTo>
                    <a:cubicBezTo>
                      <a:pt x="7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3" name="Freeform 98"/>
              <p:cNvSpPr>
                <a:spLocks/>
              </p:cNvSpPr>
              <p:nvPr/>
            </p:nvSpPr>
            <p:spPr bwMode="auto">
              <a:xfrm>
                <a:off x="3437" y="1318"/>
                <a:ext cx="71" cy="71"/>
              </a:xfrm>
              <a:custGeom>
                <a:avLst/>
                <a:gdLst>
                  <a:gd name="T0" fmla="*/ 7 w 15"/>
                  <a:gd name="T1" fmla="*/ 0 h 15"/>
                  <a:gd name="T2" fmla="*/ 5 w 15"/>
                  <a:gd name="T3" fmla="*/ 1 h 15"/>
                  <a:gd name="T4" fmla="*/ 5 w 15"/>
                  <a:gd name="T5" fmla="*/ 1 h 15"/>
                  <a:gd name="T6" fmla="*/ 0 w 15"/>
                  <a:gd name="T7" fmla="*/ 5 h 15"/>
                  <a:gd name="T8" fmla="*/ 0 w 15"/>
                  <a:gd name="T9" fmla="*/ 11 h 15"/>
                  <a:gd name="T10" fmla="*/ 4 w 15"/>
                  <a:gd name="T11" fmla="*/ 15 h 15"/>
                  <a:gd name="T12" fmla="*/ 7 w 15"/>
                  <a:gd name="T13" fmla="*/ 15 h 15"/>
                  <a:gd name="T14" fmla="*/ 10 w 15"/>
                  <a:gd name="T15" fmla="*/ 15 h 15"/>
                  <a:gd name="T16" fmla="*/ 14 w 15"/>
                  <a:gd name="T17" fmla="*/ 11 h 15"/>
                  <a:gd name="T18" fmla="*/ 10 w 15"/>
                  <a:gd name="T19" fmla="*/ 1 h 15"/>
                  <a:gd name="T20" fmla="*/ 7 w 15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cubicBezTo>
                      <a:pt x="6" y="0"/>
                      <a:pt x="6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1" y="3"/>
                      <a:pt x="0" y="5"/>
                    </a:cubicBezTo>
                    <a:cubicBezTo>
                      <a:pt x="0" y="6"/>
                      <a:pt x="0" y="9"/>
                      <a:pt x="0" y="11"/>
                    </a:cubicBezTo>
                    <a:cubicBezTo>
                      <a:pt x="1" y="12"/>
                      <a:pt x="3" y="14"/>
                      <a:pt x="4" y="15"/>
                    </a:cubicBezTo>
                    <a:cubicBezTo>
                      <a:pt x="5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5"/>
                    </a:cubicBezTo>
                    <a:cubicBezTo>
                      <a:pt x="12" y="14"/>
                      <a:pt x="13" y="12"/>
                      <a:pt x="14" y="11"/>
                    </a:cubicBezTo>
                    <a:cubicBezTo>
                      <a:pt x="15" y="6"/>
                      <a:pt x="13" y="2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Freeform 99"/>
              <p:cNvSpPr>
                <a:spLocks/>
              </p:cNvSpPr>
              <p:nvPr/>
            </p:nvSpPr>
            <p:spPr bwMode="auto">
              <a:xfrm>
                <a:off x="3728" y="1328"/>
                <a:ext cx="56" cy="51"/>
              </a:xfrm>
              <a:custGeom>
                <a:avLst/>
                <a:gdLst>
                  <a:gd name="T0" fmla="*/ 6 w 12"/>
                  <a:gd name="T1" fmla="*/ 0 h 11"/>
                  <a:gd name="T2" fmla="*/ 6 w 12"/>
                  <a:gd name="T3" fmla="*/ 0 h 11"/>
                  <a:gd name="T4" fmla="*/ 5 w 12"/>
                  <a:gd name="T5" fmla="*/ 0 h 11"/>
                  <a:gd name="T6" fmla="*/ 0 w 12"/>
                  <a:gd name="T7" fmla="*/ 4 h 11"/>
                  <a:gd name="T8" fmla="*/ 4 w 12"/>
                  <a:gd name="T9" fmla="*/ 11 h 11"/>
                  <a:gd name="T10" fmla="*/ 6 w 12"/>
                  <a:gd name="T11" fmla="*/ 11 h 11"/>
                  <a:gd name="T12" fmla="*/ 12 w 12"/>
                  <a:gd name="T13" fmla="*/ 4 h 11"/>
                  <a:gd name="T14" fmla="*/ 6 w 1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1" y="2"/>
                      <a:pt x="0" y="4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10" y="11"/>
                      <a:pt x="12" y="8"/>
                      <a:pt x="12" y="4"/>
                    </a:cubicBezTo>
                    <a:cubicBezTo>
                      <a:pt x="11" y="2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5" name="Freeform 100"/>
              <p:cNvSpPr>
                <a:spLocks/>
              </p:cNvSpPr>
              <p:nvPr/>
            </p:nvSpPr>
            <p:spPr bwMode="auto">
              <a:xfrm>
                <a:off x="3151" y="1332"/>
                <a:ext cx="71" cy="66"/>
              </a:xfrm>
              <a:custGeom>
                <a:avLst/>
                <a:gdLst>
                  <a:gd name="T0" fmla="*/ 8 w 15"/>
                  <a:gd name="T1" fmla="*/ 0 h 14"/>
                  <a:gd name="T2" fmla="*/ 7 w 15"/>
                  <a:gd name="T3" fmla="*/ 0 h 14"/>
                  <a:gd name="T4" fmla="*/ 0 w 15"/>
                  <a:gd name="T5" fmla="*/ 5 h 14"/>
                  <a:gd name="T6" fmla="*/ 0 w 15"/>
                  <a:gd name="T7" fmla="*/ 9 h 14"/>
                  <a:gd name="T8" fmla="*/ 8 w 15"/>
                  <a:gd name="T9" fmla="*/ 14 h 14"/>
                  <a:gd name="T10" fmla="*/ 10 w 15"/>
                  <a:gd name="T11" fmla="*/ 14 h 14"/>
                  <a:gd name="T12" fmla="*/ 14 w 15"/>
                  <a:gd name="T13" fmla="*/ 9 h 14"/>
                  <a:gd name="T14" fmla="*/ 14 w 15"/>
                  <a:gd name="T15" fmla="*/ 5 h 14"/>
                  <a:gd name="T16" fmla="*/ 8 w 15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4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2" y="2"/>
                      <a:pt x="0" y="5"/>
                    </a:cubicBezTo>
                    <a:cubicBezTo>
                      <a:pt x="0" y="7"/>
                      <a:pt x="0" y="7"/>
                      <a:pt x="0" y="9"/>
                    </a:cubicBezTo>
                    <a:cubicBezTo>
                      <a:pt x="2" y="12"/>
                      <a:pt x="4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2"/>
                      <a:pt x="14" y="11"/>
                      <a:pt x="14" y="9"/>
                    </a:cubicBezTo>
                    <a:cubicBezTo>
                      <a:pt x="15" y="7"/>
                      <a:pt x="15" y="7"/>
                      <a:pt x="14" y="5"/>
                    </a:cubicBezTo>
                    <a:cubicBezTo>
                      <a:pt x="13" y="2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6" name="Freeform 101"/>
              <p:cNvSpPr>
                <a:spLocks/>
              </p:cNvSpPr>
              <p:nvPr/>
            </p:nvSpPr>
            <p:spPr bwMode="auto">
              <a:xfrm>
                <a:off x="2884" y="1342"/>
                <a:ext cx="57" cy="47"/>
              </a:xfrm>
              <a:custGeom>
                <a:avLst/>
                <a:gdLst>
                  <a:gd name="T0" fmla="*/ 6 w 12"/>
                  <a:gd name="T1" fmla="*/ 0 h 10"/>
                  <a:gd name="T2" fmla="*/ 6 w 12"/>
                  <a:gd name="T3" fmla="*/ 0 h 10"/>
                  <a:gd name="T4" fmla="*/ 5 w 12"/>
                  <a:gd name="T5" fmla="*/ 0 h 10"/>
                  <a:gd name="T6" fmla="*/ 5 w 12"/>
                  <a:gd name="T7" fmla="*/ 0 h 10"/>
                  <a:gd name="T8" fmla="*/ 1 w 12"/>
                  <a:gd name="T9" fmla="*/ 3 h 10"/>
                  <a:gd name="T10" fmla="*/ 1 w 12"/>
                  <a:gd name="T11" fmla="*/ 3 h 10"/>
                  <a:gd name="T12" fmla="*/ 6 w 12"/>
                  <a:gd name="T13" fmla="*/ 10 h 10"/>
                  <a:gd name="T14" fmla="*/ 10 w 12"/>
                  <a:gd name="T15" fmla="*/ 9 h 10"/>
                  <a:gd name="T16" fmla="*/ 11 w 12"/>
                  <a:gd name="T17" fmla="*/ 6 h 10"/>
                  <a:gd name="T18" fmla="*/ 10 w 12"/>
                  <a:gd name="T19" fmla="*/ 1 h 10"/>
                  <a:gd name="T20" fmla="*/ 6 w 12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8" y="10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2" y="4"/>
                      <a:pt x="11" y="2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7" name="Freeform 102"/>
              <p:cNvSpPr>
                <a:spLocks/>
              </p:cNvSpPr>
              <p:nvPr/>
            </p:nvSpPr>
            <p:spPr bwMode="auto">
              <a:xfrm>
                <a:off x="4032" y="1346"/>
                <a:ext cx="19" cy="19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4 w 4"/>
                  <a:gd name="T7" fmla="*/ 1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3" y="3"/>
                      <a:pt x="3" y="3"/>
                      <a:pt x="4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8" name="Freeform 103"/>
              <p:cNvSpPr>
                <a:spLocks/>
              </p:cNvSpPr>
              <p:nvPr/>
            </p:nvSpPr>
            <p:spPr bwMode="auto">
              <a:xfrm>
                <a:off x="3245" y="1351"/>
                <a:ext cx="75" cy="70"/>
              </a:xfrm>
              <a:custGeom>
                <a:avLst/>
                <a:gdLst>
                  <a:gd name="T0" fmla="*/ 8 w 16"/>
                  <a:gd name="T1" fmla="*/ 0 h 15"/>
                  <a:gd name="T2" fmla="*/ 6 w 16"/>
                  <a:gd name="T3" fmla="*/ 0 h 15"/>
                  <a:gd name="T4" fmla="*/ 2 w 16"/>
                  <a:gd name="T5" fmla="*/ 3 h 15"/>
                  <a:gd name="T6" fmla="*/ 1 w 16"/>
                  <a:gd name="T7" fmla="*/ 4 h 15"/>
                  <a:gd name="T8" fmla="*/ 0 w 16"/>
                  <a:gd name="T9" fmla="*/ 7 h 15"/>
                  <a:gd name="T10" fmla="*/ 8 w 16"/>
                  <a:gd name="T11" fmla="*/ 15 h 15"/>
                  <a:gd name="T12" fmla="*/ 9 w 16"/>
                  <a:gd name="T13" fmla="*/ 15 h 15"/>
                  <a:gd name="T14" fmla="*/ 14 w 16"/>
                  <a:gd name="T15" fmla="*/ 4 h 15"/>
                  <a:gd name="T16" fmla="*/ 11 w 16"/>
                  <a:gd name="T17" fmla="*/ 1 h 15"/>
                  <a:gd name="T18" fmla="*/ 8 w 1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3" y="2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4"/>
                      <a:pt x="16" y="10"/>
                      <a:pt x="14" y="4"/>
                    </a:cubicBezTo>
                    <a:cubicBezTo>
                      <a:pt x="14" y="3"/>
                      <a:pt x="12" y="2"/>
                      <a:pt x="11" y="1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9" name="Freeform 104"/>
              <p:cNvSpPr>
                <a:spLocks/>
              </p:cNvSpPr>
              <p:nvPr/>
            </p:nvSpPr>
            <p:spPr bwMode="auto">
              <a:xfrm>
                <a:off x="3522" y="1351"/>
                <a:ext cx="65" cy="66"/>
              </a:xfrm>
              <a:custGeom>
                <a:avLst/>
                <a:gdLst>
                  <a:gd name="T0" fmla="*/ 8 w 14"/>
                  <a:gd name="T1" fmla="*/ 0 h 14"/>
                  <a:gd name="T2" fmla="*/ 6 w 14"/>
                  <a:gd name="T3" fmla="*/ 1 h 14"/>
                  <a:gd name="T4" fmla="*/ 1 w 14"/>
                  <a:gd name="T5" fmla="*/ 4 h 14"/>
                  <a:gd name="T6" fmla="*/ 0 w 14"/>
                  <a:gd name="T7" fmla="*/ 7 h 14"/>
                  <a:gd name="T8" fmla="*/ 7 w 14"/>
                  <a:gd name="T9" fmla="*/ 14 h 14"/>
                  <a:gd name="T10" fmla="*/ 9 w 14"/>
                  <a:gd name="T11" fmla="*/ 14 h 14"/>
                  <a:gd name="T12" fmla="*/ 14 w 14"/>
                  <a:gd name="T13" fmla="*/ 7 h 14"/>
                  <a:gd name="T14" fmla="*/ 14 w 14"/>
                  <a:gd name="T15" fmla="*/ 5 h 14"/>
                  <a:gd name="T16" fmla="*/ 8 w 1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8" y="0"/>
                    </a:moveTo>
                    <a:cubicBezTo>
                      <a:pt x="7" y="0"/>
                      <a:pt x="6" y="0"/>
                      <a:pt x="6" y="1"/>
                    </a:cubicBezTo>
                    <a:cubicBezTo>
                      <a:pt x="3" y="1"/>
                      <a:pt x="2" y="3"/>
                      <a:pt x="1" y="4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1" y="12"/>
                      <a:pt x="3" y="14"/>
                      <a:pt x="7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2" y="13"/>
                      <a:pt x="14" y="11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" name="Freeform 105"/>
              <p:cNvSpPr>
                <a:spLocks/>
              </p:cNvSpPr>
              <p:nvPr/>
            </p:nvSpPr>
            <p:spPr bwMode="auto">
              <a:xfrm>
                <a:off x="2964" y="1356"/>
                <a:ext cx="61" cy="56"/>
              </a:xfrm>
              <a:custGeom>
                <a:avLst/>
                <a:gdLst>
                  <a:gd name="T0" fmla="*/ 7 w 13"/>
                  <a:gd name="T1" fmla="*/ 0 h 12"/>
                  <a:gd name="T2" fmla="*/ 5 w 13"/>
                  <a:gd name="T3" fmla="*/ 1 h 12"/>
                  <a:gd name="T4" fmla="*/ 1 w 13"/>
                  <a:gd name="T5" fmla="*/ 4 h 12"/>
                  <a:gd name="T6" fmla="*/ 7 w 13"/>
                  <a:gd name="T7" fmla="*/ 12 h 12"/>
                  <a:gd name="T8" fmla="*/ 9 w 13"/>
                  <a:gd name="T9" fmla="*/ 12 h 12"/>
                  <a:gd name="T10" fmla="*/ 13 w 13"/>
                  <a:gd name="T11" fmla="*/ 9 h 12"/>
                  <a:gd name="T12" fmla="*/ 13 w 13"/>
                  <a:gd name="T13" fmla="*/ 8 h 12"/>
                  <a:gd name="T14" fmla="*/ 10 w 13"/>
                  <a:gd name="T15" fmla="*/ 1 h 12"/>
                  <a:gd name="T16" fmla="*/ 7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7" y="0"/>
                    </a:moveTo>
                    <a:cubicBezTo>
                      <a:pt x="6" y="0"/>
                      <a:pt x="6" y="0"/>
                      <a:pt x="5" y="1"/>
                    </a:cubicBezTo>
                    <a:cubicBezTo>
                      <a:pt x="3" y="1"/>
                      <a:pt x="2" y="3"/>
                      <a:pt x="1" y="4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11" y="12"/>
                      <a:pt x="12" y="10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2" y="2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1" name="Freeform 106"/>
              <p:cNvSpPr>
                <a:spLocks/>
              </p:cNvSpPr>
              <p:nvPr/>
            </p:nvSpPr>
            <p:spPr bwMode="auto">
              <a:xfrm>
                <a:off x="3817" y="1360"/>
                <a:ext cx="47" cy="47"/>
              </a:xfrm>
              <a:custGeom>
                <a:avLst/>
                <a:gdLst>
                  <a:gd name="T0" fmla="*/ 5 w 10"/>
                  <a:gd name="T1" fmla="*/ 0 h 10"/>
                  <a:gd name="T2" fmla="*/ 3 w 10"/>
                  <a:gd name="T3" fmla="*/ 1 h 10"/>
                  <a:gd name="T4" fmla="*/ 0 w 10"/>
                  <a:gd name="T5" fmla="*/ 4 h 10"/>
                  <a:gd name="T6" fmla="*/ 2 w 10"/>
                  <a:gd name="T7" fmla="*/ 9 h 10"/>
                  <a:gd name="T8" fmla="*/ 2 w 10"/>
                  <a:gd name="T9" fmla="*/ 9 h 10"/>
                  <a:gd name="T10" fmla="*/ 3 w 10"/>
                  <a:gd name="T11" fmla="*/ 10 h 10"/>
                  <a:gd name="T12" fmla="*/ 4 w 10"/>
                  <a:gd name="T13" fmla="*/ 10 h 10"/>
                  <a:gd name="T14" fmla="*/ 7 w 10"/>
                  <a:gd name="T15" fmla="*/ 10 h 10"/>
                  <a:gd name="T16" fmla="*/ 10 w 10"/>
                  <a:gd name="T17" fmla="*/ 7 h 10"/>
                  <a:gd name="T18" fmla="*/ 10 w 10"/>
                  <a:gd name="T19" fmla="*/ 4 h 10"/>
                  <a:gd name="T20" fmla="*/ 7 w 10"/>
                  <a:gd name="T21" fmla="*/ 1 h 10"/>
                  <a:gd name="T22" fmla="*/ 5 w 10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4" y="0"/>
                      <a:pt x="4" y="1"/>
                      <a:pt x="3" y="1"/>
                    </a:cubicBezTo>
                    <a:cubicBezTo>
                      <a:pt x="1" y="1"/>
                      <a:pt x="1" y="3"/>
                      <a:pt x="0" y="4"/>
                    </a:cubicBezTo>
                    <a:cubicBezTo>
                      <a:pt x="0" y="7"/>
                      <a:pt x="0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8" y="9"/>
                      <a:pt x="9" y="8"/>
                      <a:pt x="10" y="7"/>
                    </a:cubicBezTo>
                    <a:cubicBezTo>
                      <a:pt x="10" y="6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1"/>
                    </a:cubicBezTo>
                    <a:cubicBezTo>
                      <a:pt x="7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Freeform 107"/>
              <p:cNvSpPr>
                <a:spLocks/>
              </p:cNvSpPr>
              <p:nvPr/>
            </p:nvSpPr>
            <p:spPr bwMode="auto">
              <a:xfrm>
                <a:off x="3330" y="1384"/>
                <a:ext cx="74" cy="65"/>
              </a:xfrm>
              <a:custGeom>
                <a:avLst/>
                <a:gdLst>
                  <a:gd name="T0" fmla="*/ 8 w 16"/>
                  <a:gd name="T1" fmla="*/ 0 h 14"/>
                  <a:gd name="T2" fmla="*/ 7 w 16"/>
                  <a:gd name="T3" fmla="*/ 0 h 14"/>
                  <a:gd name="T4" fmla="*/ 6 w 16"/>
                  <a:gd name="T5" fmla="*/ 0 h 14"/>
                  <a:gd name="T6" fmla="*/ 1 w 16"/>
                  <a:gd name="T7" fmla="*/ 4 h 14"/>
                  <a:gd name="T8" fmla="*/ 5 w 16"/>
                  <a:gd name="T9" fmla="*/ 14 h 14"/>
                  <a:gd name="T10" fmla="*/ 8 w 16"/>
                  <a:gd name="T11" fmla="*/ 14 h 14"/>
                  <a:gd name="T12" fmla="*/ 10 w 16"/>
                  <a:gd name="T13" fmla="*/ 14 h 14"/>
                  <a:gd name="T14" fmla="*/ 15 w 16"/>
                  <a:gd name="T15" fmla="*/ 4 h 14"/>
                  <a:gd name="T16" fmla="*/ 11 w 16"/>
                  <a:gd name="T17" fmla="*/ 0 h 14"/>
                  <a:gd name="T18" fmla="*/ 11 w 16"/>
                  <a:gd name="T19" fmla="*/ 0 h 14"/>
                  <a:gd name="T20" fmla="*/ 9 w 16"/>
                  <a:gd name="T21" fmla="*/ 0 h 14"/>
                  <a:gd name="T22" fmla="*/ 8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1" y="4"/>
                    </a:cubicBezTo>
                    <a:cubicBezTo>
                      <a:pt x="0" y="9"/>
                      <a:pt x="2" y="13"/>
                      <a:pt x="5" y="14"/>
                    </a:cubicBezTo>
                    <a:cubicBezTo>
                      <a:pt x="6" y="14"/>
                      <a:pt x="7" y="14"/>
                      <a:pt x="8" y="14"/>
                    </a:cubicBezTo>
                    <a:cubicBezTo>
                      <a:pt x="8" y="14"/>
                      <a:pt x="9" y="14"/>
                      <a:pt x="10" y="14"/>
                    </a:cubicBezTo>
                    <a:cubicBezTo>
                      <a:pt x="13" y="13"/>
                      <a:pt x="16" y="9"/>
                      <a:pt x="15" y="4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Freeform 108"/>
              <p:cNvSpPr>
                <a:spLocks/>
              </p:cNvSpPr>
              <p:nvPr/>
            </p:nvSpPr>
            <p:spPr bwMode="auto">
              <a:xfrm>
                <a:off x="3053" y="1389"/>
                <a:ext cx="56" cy="60"/>
              </a:xfrm>
              <a:custGeom>
                <a:avLst/>
                <a:gdLst>
                  <a:gd name="T0" fmla="*/ 6 w 12"/>
                  <a:gd name="T1" fmla="*/ 0 h 13"/>
                  <a:gd name="T2" fmla="*/ 5 w 12"/>
                  <a:gd name="T3" fmla="*/ 0 h 13"/>
                  <a:gd name="T4" fmla="*/ 0 w 12"/>
                  <a:gd name="T5" fmla="*/ 6 h 13"/>
                  <a:gd name="T6" fmla="*/ 6 w 12"/>
                  <a:gd name="T7" fmla="*/ 13 h 13"/>
                  <a:gd name="T8" fmla="*/ 12 w 12"/>
                  <a:gd name="T9" fmla="*/ 7 h 13"/>
                  <a:gd name="T10" fmla="*/ 12 w 12"/>
                  <a:gd name="T11" fmla="*/ 5 h 13"/>
                  <a:gd name="T12" fmla="*/ 6 w 12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3"/>
                    </a:cubicBezTo>
                    <a:cubicBezTo>
                      <a:pt x="10" y="12"/>
                      <a:pt x="12" y="10"/>
                      <a:pt x="12" y="7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2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Freeform 109"/>
              <p:cNvSpPr>
                <a:spLocks/>
              </p:cNvSpPr>
              <p:nvPr/>
            </p:nvSpPr>
            <p:spPr bwMode="auto">
              <a:xfrm>
                <a:off x="3611" y="1389"/>
                <a:ext cx="60" cy="60"/>
              </a:xfrm>
              <a:custGeom>
                <a:avLst/>
                <a:gdLst>
                  <a:gd name="T0" fmla="*/ 7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2 w 13"/>
                  <a:gd name="T7" fmla="*/ 1 h 13"/>
                  <a:gd name="T8" fmla="*/ 0 w 13"/>
                  <a:gd name="T9" fmla="*/ 6 h 13"/>
                  <a:gd name="T10" fmla="*/ 3 w 13"/>
                  <a:gd name="T11" fmla="*/ 12 h 13"/>
                  <a:gd name="T12" fmla="*/ 6 w 13"/>
                  <a:gd name="T13" fmla="*/ 13 h 13"/>
                  <a:gd name="T14" fmla="*/ 11 w 13"/>
                  <a:gd name="T15" fmla="*/ 10 h 13"/>
                  <a:gd name="T16" fmla="*/ 12 w 13"/>
                  <a:gd name="T17" fmla="*/ 8 h 13"/>
                  <a:gd name="T18" fmla="*/ 11 w 13"/>
                  <a:gd name="T19" fmla="*/ 2 h 13"/>
                  <a:gd name="T20" fmla="*/ 7 w 13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9"/>
                      <a:pt x="1" y="11"/>
                      <a:pt x="3" y="12"/>
                    </a:cubicBezTo>
                    <a:cubicBezTo>
                      <a:pt x="4" y="12"/>
                      <a:pt x="5" y="13"/>
                      <a:pt x="6" y="13"/>
                    </a:cubicBezTo>
                    <a:cubicBezTo>
                      <a:pt x="8" y="13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3" y="5"/>
                      <a:pt x="12" y="3"/>
                      <a:pt x="11" y="2"/>
                    </a:cubicBezTo>
                    <a:cubicBezTo>
                      <a:pt x="10" y="1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Freeform 110"/>
              <p:cNvSpPr>
                <a:spLocks/>
              </p:cNvSpPr>
              <p:nvPr/>
            </p:nvSpPr>
            <p:spPr bwMode="auto">
              <a:xfrm>
                <a:off x="3906" y="1389"/>
                <a:ext cx="37" cy="37"/>
              </a:xfrm>
              <a:custGeom>
                <a:avLst/>
                <a:gdLst>
                  <a:gd name="T0" fmla="*/ 3 w 8"/>
                  <a:gd name="T1" fmla="*/ 0 h 8"/>
                  <a:gd name="T2" fmla="*/ 3 w 8"/>
                  <a:gd name="T3" fmla="*/ 0 h 8"/>
                  <a:gd name="T4" fmla="*/ 3 w 8"/>
                  <a:gd name="T5" fmla="*/ 0 h 8"/>
                  <a:gd name="T6" fmla="*/ 0 w 8"/>
                  <a:gd name="T7" fmla="*/ 4 h 8"/>
                  <a:gd name="T8" fmla="*/ 4 w 8"/>
                  <a:gd name="T9" fmla="*/ 8 h 8"/>
                  <a:gd name="T10" fmla="*/ 8 w 8"/>
                  <a:gd name="T11" fmla="*/ 3 h 8"/>
                  <a:gd name="T12" fmla="*/ 3 w 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" y="8"/>
                      <a:pt x="8" y="6"/>
                      <a:pt x="8" y="3"/>
                    </a:cubicBezTo>
                    <a:cubicBezTo>
                      <a:pt x="7" y="1"/>
                      <a:pt x="6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6" name="Freeform 111"/>
              <p:cNvSpPr>
                <a:spLocks/>
              </p:cNvSpPr>
              <p:nvPr/>
            </p:nvSpPr>
            <p:spPr bwMode="auto">
              <a:xfrm>
                <a:off x="3695" y="1412"/>
                <a:ext cx="56" cy="51"/>
              </a:xfrm>
              <a:custGeom>
                <a:avLst/>
                <a:gdLst>
                  <a:gd name="T0" fmla="*/ 6 w 12"/>
                  <a:gd name="T1" fmla="*/ 0 h 11"/>
                  <a:gd name="T2" fmla="*/ 5 w 12"/>
                  <a:gd name="T3" fmla="*/ 0 h 11"/>
                  <a:gd name="T4" fmla="*/ 5 w 12"/>
                  <a:gd name="T5" fmla="*/ 0 h 11"/>
                  <a:gd name="T6" fmla="*/ 2 w 12"/>
                  <a:gd name="T7" fmla="*/ 2 h 11"/>
                  <a:gd name="T8" fmla="*/ 0 w 12"/>
                  <a:gd name="T9" fmla="*/ 6 h 11"/>
                  <a:gd name="T10" fmla="*/ 2 w 12"/>
                  <a:gd name="T11" fmla="*/ 10 h 11"/>
                  <a:gd name="T12" fmla="*/ 6 w 12"/>
                  <a:gd name="T13" fmla="*/ 11 h 11"/>
                  <a:gd name="T14" fmla="*/ 10 w 12"/>
                  <a:gd name="T15" fmla="*/ 10 h 11"/>
                  <a:gd name="T16" fmla="*/ 12 w 12"/>
                  <a:gd name="T17" fmla="*/ 6 h 11"/>
                  <a:gd name="T18" fmla="*/ 10 w 12"/>
                  <a:gd name="T19" fmla="*/ 1 h 11"/>
                  <a:gd name="T20" fmla="*/ 6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3" y="10"/>
                      <a:pt x="4" y="11"/>
                      <a:pt x="6" y="11"/>
                    </a:cubicBezTo>
                    <a:cubicBezTo>
                      <a:pt x="8" y="11"/>
                      <a:pt x="9" y="10"/>
                      <a:pt x="10" y="10"/>
                    </a:cubicBezTo>
                    <a:cubicBezTo>
                      <a:pt x="11" y="9"/>
                      <a:pt x="12" y="8"/>
                      <a:pt x="12" y="6"/>
                    </a:cubicBezTo>
                    <a:cubicBezTo>
                      <a:pt x="12" y="4"/>
                      <a:pt x="11" y="3"/>
                      <a:pt x="10" y="1"/>
                    </a:cubicBezTo>
                    <a:cubicBezTo>
                      <a:pt x="9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7" name="Freeform 112"/>
              <p:cNvSpPr>
                <a:spLocks/>
              </p:cNvSpPr>
              <p:nvPr/>
            </p:nvSpPr>
            <p:spPr bwMode="auto">
              <a:xfrm>
                <a:off x="3414" y="1417"/>
                <a:ext cx="70" cy="65"/>
              </a:xfrm>
              <a:custGeom>
                <a:avLst/>
                <a:gdLst>
                  <a:gd name="T0" fmla="*/ 8 w 15"/>
                  <a:gd name="T1" fmla="*/ 0 h 14"/>
                  <a:gd name="T2" fmla="*/ 7 w 15"/>
                  <a:gd name="T3" fmla="*/ 0 h 14"/>
                  <a:gd name="T4" fmla="*/ 1 w 15"/>
                  <a:gd name="T5" fmla="*/ 6 h 14"/>
                  <a:gd name="T6" fmla="*/ 8 w 15"/>
                  <a:gd name="T7" fmla="*/ 14 h 14"/>
                  <a:gd name="T8" fmla="*/ 15 w 15"/>
                  <a:gd name="T9" fmla="*/ 7 h 14"/>
                  <a:gd name="T10" fmla="*/ 11 w 15"/>
                  <a:gd name="T11" fmla="*/ 1 h 14"/>
                  <a:gd name="T12" fmla="*/ 8 w 15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4">
                    <a:moveTo>
                      <a:pt x="8" y="0"/>
                    </a:moveTo>
                    <a:cubicBezTo>
                      <a:pt x="8" y="0"/>
                      <a:pt x="7" y="0"/>
                      <a:pt x="7" y="0"/>
                    </a:cubicBezTo>
                    <a:cubicBezTo>
                      <a:pt x="3" y="0"/>
                      <a:pt x="2" y="3"/>
                      <a:pt x="1" y="6"/>
                    </a:cubicBezTo>
                    <a:cubicBezTo>
                      <a:pt x="0" y="10"/>
                      <a:pt x="3" y="14"/>
                      <a:pt x="8" y="14"/>
                    </a:cubicBezTo>
                    <a:cubicBezTo>
                      <a:pt x="12" y="13"/>
                      <a:pt x="14" y="11"/>
                      <a:pt x="15" y="7"/>
                    </a:cubicBezTo>
                    <a:cubicBezTo>
                      <a:pt x="14" y="4"/>
                      <a:pt x="13" y="2"/>
                      <a:pt x="11" y="1"/>
                    </a:cubicBezTo>
                    <a:cubicBezTo>
                      <a:pt x="10" y="1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8" name="Freeform 113"/>
              <p:cNvSpPr>
                <a:spLocks/>
              </p:cNvSpPr>
              <p:nvPr/>
            </p:nvSpPr>
            <p:spPr bwMode="auto">
              <a:xfrm>
                <a:off x="3133" y="1417"/>
                <a:ext cx="65" cy="65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0 h 14"/>
                  <a:gd name="T4" fmla="*/ 6 w 14"/>
                  <a:gd name="T5" fmla="*/ 0 h 14"/>
                  <a:gd name="T6" fmla="*/ 4 w 14"/>
                  <a:gd name="T7" fmla="*/ 1 h 14"/>
                  <a:gd name="T8" fmla="*/ 3 w 14"/>
                  <a:gd name="T9" fmla="*/ 1 h 14"/>
                  <a:gd name="T10" fmla="*/ 1 w 14"/>
                  <a:gd name="T11" fmla="*/ 4 h 14"/>
                  <a:gd name="T12" fmla="*/ 0 w 14"/>
                  <a:gd name="T13" fmla="*/ 8 h 14"/>
                  <a:gd name="T14" fmla="*/ 7 w 14"/>
                  <a:gd name="T15" fmla="*/ 14 h 14"/>
                  <a:gd name="T16" fmla="*/ 9 w 14"/>
                  <a:gd name="T17" fmla="*/ 13 h 14"/>
                  <a:gd name="T18" fmla="*/ 14 w 14"/>
                  <a:gd name="T19" fmla="*/ 7 h 14"/>
                  <a:gd name="T20" fmla="*/ 7 w 14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1" y="11"/>
                      <a:pt x="4" y="14"/>
                      <a:pt x="7" y="14"/>
                    </a:cubicBezTo>
                    <a:cubicBezTo>
                      <a:pt x="8" y="14"/>
                      <a:pt x="8" y="13"/>
                      <a:pt x="9" y="13"/>
                    </a:cubicBezTo>
                    <a:cubicBezTo>
                      <a:pt x="11" y="12"/>
                      <a:pt x="13" y="10"/>
                      <a:pt x="14" y="7"/>
                    </a:cubicBezTo>
                    <a:cubicBezTo>
                      <a:pt x="13" y="3"/>
                      <a:pt x="11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9" name="Freeform 114"/>
              <p:cNvSpPr>
                <a:spLocks/>
              </p:cNvSpPr>
              <p:nvPr/>
            </p:nvSpPr>
            <p:spPr bwMode="auto">
              <a:xfrm>
                <a:off x="2866" y="1426"/>
                <a:ext cx="37" cy="47"/>
              </a:xfrm>
              <a:custGeom>
                <a:avLst/>
                <a:gdLst>
                  <a:gd name="T0" fmla="*/ 3 w 8"/>
                  <a:gd name="T1" fmla="*/ 0 h 10"/>
                  <a:gd name="T2" fmla="*/ 3 w 8"/>
                  <a:gd name="T3" fmla="*/ 0 h 10"/>
                  <a:gd name="T4" fmla="*/ 0 w 8"/>
                  <a:gd name="T5" fmla="*/ 1 h 10"/>
                  <a:gd name="T6" fmla="*/ 0 w 8"/>
                  <a:gd name="T7" fmla="*/ 2 h 10"/>
                  <a:gd name="T8" fmla="*/ 0 w 8"/>
                  <a:gd name="T9" fmla="*/ 8 h 10"/>
                  <a:gd name="T10" fmla="*/ 3 w 8"/>
                  <a:gd name="T11" fmla="*/ 10 h 10"/>
                  <a:gd name="T12" fmla="*/ 4 w 8"/>
                  <a:gd name="T13" fmla="*/ 10 h 10"/>
                  <a:gd name="T14" fmla="*/ 8 w 8"/>
                  <a:gd name="T15" fmla="*/ 5 h 10"/>
                  <a:gd name="T16" fmla="*/ 7 w 8"/>
                  <a:gd name="T17" fmla="*/ 1 h 10"/>
                  <a:gd name="T18" fmla="*/ 3 w 8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8" y="7"/>
                      <a:pt x="8" y="5"/>
                    </a:cubicBezTo>
                    <a:cubicBezTo>
                      <a:pt x="8" y="3"/>
                      <a:pt x="7" y="3"/>
                      <a:pt x="7" y="1"/>
                    </a:cubicBezTo>
                    <a:cubicBezTo>
                      <a:pt x="6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" name="Freeform 115"/>
              <p:cNvSpPr>
                <a:spLocks/>
              </p:cNvSpPr>
              <p:nvPr/>
            </p:nvSpPr>
            <p:spPr bwMode="auto">
              <a:xfrm>
                <a:off x="3999" y="1431"/>
                <a:ext cx="19" cy="18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4 w 4"/>
                  <a:gd name="T7" fmla="*/ 1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3" y="3"/>
                      <a:pt x="4" y="3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" name="Freeform 116"/>
              <p:cNvSpPr>
                <a:spLocks/>
              </p:cNvSpPr>
              <p:nvPr/>
            </p:nvSpPr>
            <p:spPr bwMode="auto">
              <a:xfrm>
                <a:off x="3217" y="1440"/>
                <a:ext cx="66" cy="61"/>
              </a:xfrm>
              <a:custGeom>
                <a:avLst/>
                <a:gdLst>
                  <a:gd name="T0" fmla="*/ 6 w 14"/>
                  <a:gd name="T1" fmla="*/ 0 h 13"/>
                  <a:gd name="T2" fmla="*/ 6 w 14"/>
                  <a:gd name="T3" fmla="*/ 0 h 13"/>
                  <a:gd name="T4" fmla="*/ 6 w 14"/>
                  <a:gd name="T5" fmla="*/ 0 h 13"/>
                  <a:gd name="T6" fmla="*/ 0 w 14"/>
                  <a:gd name="T7" fmla="*/ 5 h 13"/>
                  <a:gd name="T8" fmla="*/ 7 w 14"/>
                  <a:gd name="T9" fmla="*/ 13 h 13"/>
                  <a:gd name="T10" fmla="*/ 14 w 14"/>
                  <a:gd name="T11" fmla="*/ 5 h 13"/>
                  <a:gd name="T12" fmla="*/ 6 w 1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1" y="3"/>
                      <a:pt x="0" y="5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2"/>
                      <a:pt x="14" y="10"/>
                      <a:pt x="14" y="5"/>
                    </a:cubicBezTo>
                    <a:cubicBezTo>
                      <a:pt x="13" y="2"/>
                      <a:pt x="11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" name="Freeform 117"/>
              <p:cNvSpPr>
                <a:spLocks/>
              </p:cNvSpPr>
              <p:nvPr/>
            </p:nvSpPr>
            <p:spPr bwMode="auto">
              <a:xfrm>
                <a:off x="3503" y="1440"/>
                <a:ext cx="61" cy="61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0 w 13"/>
                  <a:gd name="T5" fmla="*/ 5 h 13"/>
                  <a:gd name="T6" fmla="*/ 7 w 13"/>
                  <a:gd name="T7" fmla="*/ 13 h 13"/>
                  <a:gd name="T8" fmla="*/ 13 w 13"/>
                  <a:gd name="T9" fmla="*/ 5 h 13"/>
                  <a:gd name="T10" fmla="*/ 7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10"/>
                      <a:pt x="3" y="12"/>
                      <a:pt x="7" y="13"/>
                    </a:cubicBezTo>
                    <a:cubicBezTo>
                      <a:pt x="11" y="12"/>
                      <a:pt x="13" y="10"/>
                      <a:pt x="13" y="5"/>
                    </a:cubicBezTo>
                    <a:cubicBezTo>
                      <a:pt x="12" y="2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3" name="Freeform 118"/>
              <p:cNvSpPr>
                <a:spLocks/>
              </p:cNvSpPr>
              <p:nvPr/>
            </p:nvSpPr>
            <p:spPr bwMode="auto">
              <a:xfrm>
                <a:off x="3798" y="1449"/>
                <a:ext cx="42" cy="42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6 w 9"/>
                  <a:gd name="T9" fmla="*/ 9 h 9"/>
                  <a:gd name="T10" fmla="*/ 8 w 9"/>
                  <a:gd name="T11" fmla="*/ 7 h 9"/>
                  <a:gd name="T12" fmla="*/ 9 w 9"/>
                  <a:gd name="T13" fmla="*/ 4 h 9"/>
                  <a:gd name="T14" fmla="*/ 5 w 9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8" y="8"/>
                      <a:pt x="8" y="7"/>
                    </a:cubicBezTo>
                    <a:cubicBezTo>
                      <a:pt x="9" y="6"/>
                      <a:pt x="9" y="5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Freeform 119"/>
              <p:cNvSpPr>
                <a:spLocks/>
              </p:cNvSpPr>
              <p:nvPr/>
            </p:nvSpPr>
            <p:spPr bwMode="auto">
              <a:xfrm>
                <a:off x="2941" y="1454"/>
                <a:ext cx="51" cy="51"/>
              </a:xfrm>
              <a:custGeom>
                <a:avLst/>
                <a:gdLst>
                  <a:gd name="T0" fmla="*/ 5 w 11"/>
                  <a:gd name="T1" fmla="*/ 0 h 11"/>
                  <a:gd name="T2" fmla="*/ 4 w 11"/>
                  <a:gd name="T3" fmla="*/ 1 h 11"/>
                  <a:gd name="T4" fmla="*/ 1 w 11"/>
                  <a:gd name="T5" fmla="*/ 2 h 11"/>
                  <a:gd name="T6" fmla="*/ 0 w 11"/>
                  <a:gd name="T7" fmla="*/ 4 h 11"/>
                  <a:gd name="T8" fmla="*/ 6 w 11"/>
                  <a:gd name="T9" fmla="*/ 11 h 11"/>
                  <a:gd name="T10" fmla="*/ 7 w 11"/>
                  <a:gd name="T11" fmla="*/ 11 h 11"/>
                  <a:gd name="T12" fmla="*/ 10 w 11"/>
                  <a:gd name="T13" fmla="*/ 7 h 11"/>
                  <a:gd name="T14" fmla="*/ 9 w 11"/>
                  <a:gd name="T15" fmla="*/ 1 h 11"/>
                  <a:gd name="T16" fmla="*/ 5 w 1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cubicBezTo>
                      <a:pt x="5" y="0"/>
                      <a:pt x="4" y="1"/>
                      <a:pt x="4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0"/>
                      <a:pt x="10" y="9"/>
                      <a:pt x="10" y="7"/>
                    </a:cubicBezTo>
                    <a:cubicBezTo>
                      <a:pt x="11" y="5"/>
                      <a:pt x="10" y="3"/>
                      <a:pt x="9" y="1"/>
                    </a:cubicBezTo>
                    <a:cubicBezTo>
                      <a:pt x="8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5" name="Freeform 120"/>
              <p:cNvSpPr>
                <a:spLocks/>
              </p:cNvSpPr>
              <p:nvPr/>
            </p:nvSpPr>
            <p:spPr bwMode="auto">
              <a:xfrm>
                <a:off x="3301" y="1468"/>
                <a:ext cx="66" cy="66"/>
              </a:xfrm>
              <a:custGeom>
                <a:avLst/>
                <a:gdLst>
                  <a:gd name="T0" fmla="*/ 7 w 14"/>
                  <a:gd name="T1" fmla="*/ 0 h 14"/>
                  <a:gd name="T2" fmla="*/ 6 w 14"/>
                  <a:gd name="T3" fmla="*/ 1 h 14"/>
                  <a:gd name="T4" fmla="*/ 1 w 14"/>
                  <a:gd name="T5" fmla="*/ 5 h 14"/>
                  <a:gd name="T6" fmla="*/ 1 w 14"/>
                  <a:gd name="T7" fmla="*/ 9 h 14"/>
                  <a:gd name="T8" fmla="*/ 3 w 14"/>
                  <a:gd name="T9" fmla="*/ 12 h 14"/>
                  <a:gd name="T10" fmla="*/ 7 w 14"/>
                  <a:gd name="T11" fmla="*/ 14 h 14"/>
                  <a:gd name="T12" fmla="*/ 8 w 14"/>
                  <a:gd name="T13" fmla="*/ 14 h 14"/>
                  <a:gd name="T14" fmla="*/ 14 w 14"/>
                  <a:gd name="T15" fmla="*/ 8 h 14"/>
                  <a:gd name="T16" fmla="*/ 14 w 14"/>
                  <a:gd name="T17" fmla="*/ 6 h 14"/>
                  <a:gd name="T18" fmla="*/ 7 w 1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9"/>
                    </a:cubicBezTo>
                    <a:cubicBezTo>
                      <a:pt x="1" y="10"/>
                      <a:pt x="2" y="11"/>
                      <a:pt x="3" y="12"/>
                    </a:cubicBezTo>
                    <a:cubicBezTo>
                      <a:pt x="4" y="13"/>
                      <a:pt x="5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10" y="13"/>
                      <a:pt x="13" y="11"/>
                      <a:pt x="14" y="8"/>
                    </a:cubicBezTo>
                    <a:cubicBezTo>
                      <a:pt x="14" y="7"/>
                      <a:pt x="13" y="7"/>
                      <a:pt x="14" y="6"/>
                    </a:cubicBezTo>
                    <a:cubicBezTo>
                      <a:pt x="12" y="3"/>
                      <a:pt x="10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Freeform 121"/>
              <p:cNvSpPr>
                <a:spLocks/>
              </p:cNvSpPr>
              <p:nvPr/>
            </p:nvSpPr>
            <p:spPr bwMode="auto">
              <a:xfrm>
                <a:off x="3592" y="1473"/>
                <a:ext cx="56" cy="56"/>
              </a:xfrm>
              <a:custGeom>
                <a:avLst/>
                <a:gdLst>
                  <a:gd name="T0" fmla="*/ 6 w 12"/>
                  <a:gd name="T1" fmla="*/ 0 h 12"/>
                  <a:gd name="T2" fmla="*/ 5 w 12"/>
                  <a:gd name="T3" fmla="*/ 1 h 12"/>
                  <a:gd name="T4" fmla="*/ 1 w 12"/>
                  <a:gd name="T5" fmla="*/ 2 h 12"/>
                  <a:gd name="T6" fmla="*/ 0 w 12"/>
                  <a:gd name="T7" fmla="*/ 6 h 12"/>
                  <a:gd name="T8" fmla="*/ 1 w 12"/>
                  <a:gd name="T9" fmla="*/ 10 h 12"/>
                  <a:gd name="T10" fmla="*/ 3 w 12"/>
                  <a:gd name="T11" fmla="*/ 12 h 12"/>
                  <a:gd name="T12" fmla="*/ 5 w 12"/>
                  <a:gd name="T13" fmla="*/ 12 h 12"/>
                  <a:gd name="T14" fmla="*/ 11 w 12"/>
                  <a:gd name="T15" fmla="*/ 4 h 12"/>
                  <a:gd name="T16" fmla="*/ 9 w 12"/>
                  <a:gd name="T17" fmla="*/ 1 h 12"/>
                  <a:gd name="T18" fmla="*/ 6 w 12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2">
                    <a:moveTo>
                      <a:pt x="6" y="0"/>
                    </a:moveTo>
                    <a:cubicBezTo>
                      <a:pt x="5" y="0"/>
                      <a:pt x="5" y="0"/>
                      <a:pt x="5" y="1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8"/>
                      <a:pt x="1" y="8"/>
                      <a:pt x="1" y="10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10" y="12"/>
                      <a:pt x="12" y="8"/>
                      <a:pt x="11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7" name="Freeform 122"/>
              <p:cNvSpPr>
                <a:spLocks/>
              </p:cNvSpPr>
              <p:nvPr/>
            </p:nvSpPr>
            <p:spPr bwMode="auto">
              <a:xfrm>
                <a:off x="3020" y="1477"/>
                <a:ext cx="57" cy="52"/>
              </a:xfrm>
              <a:custGeom>
                <a:avLst/>
                <a:gdLst>
                  <a:gd name="T0" fmla="*/ 6 w 12"/>
                  <a:gd name="T1" fmla="*/ 0 h 11"/>
                  <a:gd name="T2" fmla="*/ 5 w 12"/>
                  <a:gd name="T3" fmla="*/ 0 h 11"/>
                  <a:gd name="T4" fmla="*/ 5 w 12"/>
                  <a:gd name="T5" fmla="*/ 0 h 11"/>
                  <a:gd name="T6" fmla="*/ 2 w 12"/>
                  <a:gd name="T7" fmla="*/ 1 h 11"/>
                  <a:gd name="T8" fmla="*/ 1 w 12"/>
                  <a:gd name="T9" fmla="*/ 6 h 11"/>
                  <a:gd name="T10" fmla="*/ 2 w 12"/>
                  <a:gd name="T11" fmla="*/ 9 h 11"/>
                  <a:gd name="T12" fmla="*/ 6 w 12"/>
                  <a:gd name="T13" fmla="*/ 11 h 11"/>
                  <a:gd name="T14" fmla="*/ 7 w 12"/>
                  <a:gd name="T15" fmla="*/ 11 h 11"/>
                  <a:gd name="T16" fmla="*/ 10 w 12"/>
                  <a:gd name="T17" fmla="*/ 9 h 11"/>
                  <a:gd name="T18" fmla="*/ 12 w 12"/>
                  <a:gd name="T19" fmla="*/ 6 h 11"/>
                  <a:gd name="T20" fmla="*/ 10 w 12"/>
                  <a:gd name="T21" fmla="*/ 1 h 11"/>
                  <a:gd name="T22" fmla="*/ 6 w 12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1" y="7"/>
                      <a:pt x="2" y="8"/>
                      <a:pt x="2" y="9"/>
                    </a:cubicBezTo>
                    <a:cubicBezTo>
                      <a:pt x="3" y="10"/>
                      <a:pt x="5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1" y="8"/>
                      <a:pt x="12" y="7"/>
                      <a:pt x="12" y="6"/>
                    </a:cubicBezTo>
                    <a:cubicBezTo>
                      <a:pt x="12" y="4"/>
                      <a:pt x="11" y="2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8" name="Freeform 123"/>
              <p:cNvSpPr>
                <a:spLocks/>
              </p:cNvSpPr>
              <p:nvPr/>
            </p:nvSpPr>
            <p:spPr bwMode="auto">
              <a:xfrm>
                <a:off x="3887" y="1487"/>
                <a:ext cx="33" cy="28"/>
              </a:xfrm>
              <a:custGeom>
                <a:avLst/>
                <a:gdLst>
                  <a:gd name="T0" fmla="*/ 3 w 7"/>
                  <a:gd name="T1" fmla="*/ 0 h 6"/>
                  <a:gd name="T2" fmla="*/ 2 w 7"/>
                  <a:gd name="T3" fmla="*/ 0 h 6"/>
                  <a:gd name="T4" fmla="*/ 0 w 7"/>
                  <a:gd name="T5" fmla="*/ 2 h 6"/>
                  <a:gd name="T6" fmla="*/ 0 w 7"/>
                  <a:gd name="T7" fmla="*/ 4 h 6"/>
                  <a:gd name="T8" fmla="*/ 3 w 7"/>
                  <a:gd name="T9" fmla="*/ 6 h 6"/>
                  <a:gd name="T10" fmla="*/ 4 w 7"/>
                  <a:gd name="T11" fmla="*/ 6 h 6"/>
                  <a:gd name="T12" fmla="*/ 7 w 7"/>
                  <a:gd name="T13" fmla="*/ 2 h 6"/>
                  <a:gd name="T14" fmla="*/ 5 w 7"/>
                  <a:gd name="T15" fmla="*/ 0 h 6"/>
                  <a:gd name="T16" fmla="*/ 4 w 7"/>
                  <a:gd name="T17" fmla="*/ 0 h 6"/>
                  <a:gd name="T18" fmla="*/ 4 w 7"/>
                  <a:gd name="T19" fmla="*/ 0 h 6"/>
                  <a:gd name="T20" fmla="*/ 3 w 7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5"/>
                      <a:pt x="1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6" y="6"/>
                      <a:pt x="7" y="4"/>
                      <a:pt x="7" y="2"/>
                    </a:cubicBezTo>
                    <a:cubicBezTo>
                      <a:pt x="6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9" name="Freeform 124"/>
              <p:cNvSpPr>
                <a:spLocks/>
              </p:cNvSpPr>
              <p:nvPr/>
            </p:nvSpPr>
            <p:spPr bwMode="auto">
              <a:xfrm>
                <a:off x="3676" y="1501"/>
                <a:ext cx="52" cy="47"/>
              </a:xfrm>
              <a:custGeom>
                <a:avLst/>
                <a:gdLst>
                  <a:gd name="T0" fmla="*/ 6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2 w 11"/>
                  <a:gd name="T7" fmla="*/ 1 h 10"/>
                  <a:gd name="T8" fmla="*/ 0 w 11"/>
                  <a:gd name="T9" fmla="*/ 5 h 10"/>
                  <a:gd name="T10" fmla="*/ 4 w 11"/>
                  <a:gd name="T11" fmla="*/ 10 h 10"/>
                  <a:gd name="T12" fmla="*/ 5 w 11"/>
                  <a:gd name="T13" fmla="*/ 10 h 10"/>
                  <a:gd name="T14" fmla="*/ 11 w 11"/>
                  <a:gd name="T15" fmla="*/ 3 h 10"/>
                  <a:gd name="T16" fmla="*/ 10 w 11"/>
                  <a:gd name="T17" fmla="*/ 1 h 10"/>
                  <a:gd name="T18" fmla="*/ 6 w 1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0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0" y="7"/>
                      <a:pt x="2" y="9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9" y="10"/>
                      <a:pt x="11" y="7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0" name="Freeform 125"/>
              <p:cNvSpPr>
                <a:spLocks/>
              </p:cNvSpPr>
              <p:nvPr/>
            </p:nvSpPr>
            <p:spPr bwMode="auto">
              <a:xfrm>
                <a:off x="3390" y="1501"/>
                <a:ext cx="57" cy="61"/>
              </a:xfrm>
              <a:custGeom>
                <a:avLst/>
                <a:gdLst>
                  <a:gd name="T0" fmla="*/ 6 w 12"/>
                  <a:gd name="T1" fmla="*/ 0 h 13"/>
                  <a:gd name="T2" fmla="*/ 6 w 12"/>
                  <a:gd name="T3" fmla="*/ 1 h 13"/>
                  <a:gd name="T4" fmla="*/ 0 w 12"/>
                  <a:gd name="T5" fmla="*/ 7 h 13"/>
                  <a:gd name="T6" fmla="*/ 6 w 12"/>
                  <a:gd name="T7" fmla="*/ 13 h 13"/>
                  <a:gd name="T8" fmla="*/ 12 w 12"/>
                  <a:gd name="T9" fmla="*/ 7 h 13"/>
                  <a:gd name="T10" fmla="*/ 6 w 12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3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" y="1"/>
                      <a:pt x="0" y="3"/>
                      <a:pt x="0" y="7"/>
                    </a:cubicBezTo>
                    <a:cubicBezTo>
                      <a:pt x="0" y="11"/>
                      <a:pt x="2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ubicBezTo>
                      <a:pt x="12" y="3"/>
                      <a:pt x="10" y="1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1" name="Freeform 126"/>
              <p:cNvSpPr>
                <a:spLocks/>
              </p:cNvSpPr>
              <p:nvPr/>
            </p:nvSpPr>
            <p:spPr bwMode="auto">
              <a:xfrm>
                <a:off x="3105" y="1505"/>
                <a:ext cx="56" cy="57"/>
              </a:xfrm>
              <a:custGeom>
                <a:avLst/>
                <a:gdLst>
                  <a:gd name="T0" fmla="*/ 7 w 12"/>
                  <a:gd name="T1" fmla="*/ 0 h 12"/>
                  <a:gd name="T2" fmla="*/ 5 w 12"/>
                  <a:gd name="T3" fmla="*/ 0 h 12"/>
                  <a:gd name="T4" fmla="*/ 2 w 12"/>
                  <a:gd name="T5" fmla="*/ 2 h 12"/>
                  <a:gd name="T6" fmla="*/ 1 w 12"/>
                  <a:gd name="T7" fmla="*/ 4 h 12"/>
                  <a:gd name="T8" fmla="*/ 1 w 12"/>
                  <a:gd name="T9" fmla="*/ 4 h 12"/>
                  <a:gd name="T10" fmla="*/ 5 w 12"/>
                  <a:gd name="T11" fmla="*/ 12 h 12"/>
                  <a:gd name="T12" fmla="*/ 6 w 12"/>
                  <a:gd name="T13" fmla="*/ 12 h 12"/>
                  <a:gd name="T14" fmla="*/ 11 w 12"/>
                  <a:gd name="T15" fmla="*/ 9 h 12"/>
                  <a:gd name="T16" fmla="*/ 12 w 12"/>
                  <a:gd name="T17" fmla="*/ 6 h 12"/>
                  <a:gd name="T18" fmla="*/ 10 w 12"/>
                  <a:gd name="T19" fmla="*/ 1 h 12"/>
                  <a:gd name="T20" fmla="*/ 7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3" y="0"/>
                      <a:pt x="3" y="1"/>
                      <a:pt x="2" y="2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9"/>
                      <a:pt x="2" y="10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8" y="12"/>
                      <a:pt x="10" y="11"/>
                      <a:pt x="11" y="9"/>
                    </a:cubicBezTo>
                    <a:cubicBezTo>
                      <a:pt x="11" y="8"/>
                      <a:pt x="12" y="7"/>
                      <a:pt x="12" y="6"/>
                    </a:cubicBezTo>
                    <a:cubicBezTo>
                      <a:pt x="12" y="4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2" name="Freeform 127"/>
              <p:cNvSpPr>
                <a:spLocks/>
              </p:cNvSpPr>
              <p:nvPr/>
            </p:nvSpPr>
            <p:spPr bwMode="auto">
              <a:xfrm>
                <a:off x="2866" y="1524"/>
                <a:ext cx="0" cy="19"/>
              </a:xfrm>
              <a:custGeom>
                <a:avLst/>
                <a:gdLst>
                  <a:gd name="T0" fmla="*/ 0 h 4"/>
                  <a:gd name="T1" fmla="*/ 4 h 4"/>
                  <a:gd name="T2" fmla="*/ 1 h 4"/>
                  <a:gd name="T3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3" name="Freeform 128"/>
              <p:cNvSpPr>
                <a:spLocks/>
              </p:cNvSpPr>
              <p:nvPr/>
            </p:nvSpPr>
            <p:spPr bwMode="auto">
              <a:xfrm>
                <a:off x="3981" y="1519"/>
                <a:ext cx="14" cy="5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2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Freeform 129"/>
              <p:cNvSpPr>
                <a:spLocks/>
              </p:cNvSpPr>
              <p:nvPr/>
            </p:nvSpPr>
            <p:spPr bwMode="auto">
              <a:xfrm>
                <a:off x="3184" y="1524"/>
                <a:ext cx="66" cy="56"/>
              </a:xfrm>
              <a:custGeom>
                <a:avLst/>
                <a:gdLst>
                  <a:gd name="T0" fmla="*/ 7 w 14"/>
                  <a:gd name="T1" fmla="*/ 0 h 12"/>
                  <a:gd name="T2" fmla="*/ 6 w 14"/>
                  <a:gd name="T3" fmla="*/ 1 h 12"/>
                  <a:gd name="T4" fmla="*/ 6 w 14"/>
                  <a:gd name="T5" fmla="*/ 1 h 12"/>
                  <a:gd name="T6" fmla="*/ 2 w 14"/>
                  <a:gd name="T7" fmla="*/ 4 h 12"/>
                  <a:gd name="T8" fmla="*/ 6 w 14"/>
                  <a:gd name="T9" fmla="*/ 12 h 12"/>
                  <a:gd name="T10" fmla="*/ 7 w 14"/>
                  <a:gd name="T11" fmla="*/ 12 h 12"/>
                  <a:gd name="T12" fmla="*/ 12 w 14"/>
                  <a:gd name="T13" fmla="*/ 10 h 12"/>
                  <a:gd name="T14" fmla="*/ 7 w 1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7" y="0"/>
                    </a:moveTo>
                    <a:cubicBezTo>
                      <a:pt x="7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3"/>
                      <a:pt x="2" y="4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0" y="12"/>
                      <a:pt x="11" y="11"/>
                      <a:pt x="12" y="10"/>
                    </a:cubicBezTo>
                    <a:cubicBezTo>
                      <a:pt x="14" y="5"/>
                      <a:pt x="12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5" name="Freeform 130"/>
              <p:cNvSpPr>
                <a:spLocks/>
              </p:cNvSpPr>
              <p:nvPr/>
            </p:nvSpPr>
            <p:spPr bwMode="auto">
              <a:xfrm>
                <a:off x="3470" y="1524"/>
                <a:ext cx="66" cy="56"/>
              </a:xfrm>
              <a:custGeom>
                <a:avLst/>
                <a:gdLst>
                  <a:gd name="T0" fmla="*/ 7 w 14"/>
                  <a:gd name="T1" fmla="*/ 0 h 12"/>
                  <a:gd name="T2" fmla="*/ 6 w 14"/>
                  <a:gd name="T3" fmla="*/ 1 h 12"/>
                  <a:gd name="T4" fmla="*/ 5 w 14"/>
                  <a:gd name="T5" fmla="*/ 1 h 12"/>
                  <a:gd name="T6" fmla="*/ 1 w 14"/>
                  <a:gd name="T7" fmla="*/ 4 h 12"/>
                  <a:gd name="T8" fmla="*/ 6 w 14"/>
                  <a:gd name="T9" fmla="*/ 12 h 12"/>
                  <a:gd name="T10" fmla="*/ 7 w 14"/>
                  <a:gd name="T11" fmla="*/ 12 h 12"/>
                  <a:gd name="T12" fmla="*/ 12 w 14"/>
                  <a:gd name="T13" fmla="*/ 10 h 12"/>
                  <a:gd name="T14" fmla="*/ 7 w 1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7" y="0"/>
                    </a:moveTo>
                    <a:cubicBezTo>
                      <a:pt x="6" y="0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2" y="3"/>
                      <a:pt x="1" y="4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9" y="12"/>
                      <a:pt x="11" y="11"/>
                      <a:pt x="12" y="10"/>
                    </a:cubicBezTo>
                    <a:cubicBezTo>
                      <a:pt x="14" y="5"/>
                      <a:pt x="12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6" name="Freeform 131"/>
              <p:cNvSpPr>
                <a:spLocks/>
              </p:cNvSpPr>
              <p:nvPr/>
            </p:nvSpPr>
            <p:spPr bwMode="auto">
              <a:xfrm>
                <a:off x="3765" y="1534"/>
                <a:ext cx="47" cy="42"/>
              </a:xfrm>
              <a:custGeom>
                <a:avLst/>
                <a:gdLst>
                  <a:gd name="T0" fmla="*/ 4 w 10"/>
                  <a:gd name="T1" fmla="*/ 0 h 9"/>
                  <a:gd name="T2" fmla="*/ 3 w 10"/>
                  <a:gd name="T3" fmla="*/ 0 h 9"/>
                  <a:gd name="T4" fmla="*/ 0 w 10"/>
                  <a:gd name="T5" fmla="*/ 4 h 9"/>
                  <a:gd name="T6" fmla="*/ 0 w 10"/>
                  <a:gd name="T7" fmla="*/ 6 h 9"/>
                  <a:gd name="T8" fmla="*/ 5 w 10"/>
                  <a:gd name="T9" fmla="*/ 9 h 9"/>
                  <a:gd name="T10" fmla="*/ 9 w 10"/>
                  <a:gd name="T11" fmla="*/ 3 h 9"/>
                  <a:gd name="T12" fmla="*/ 6 w 10"/>
                  <a:gd name="T13" fmla="*/ 0 h 9"/>
                  <a:gd name="T14" fmla="*/ 6 w 10"/>
                  <a:gd name="T15" fmla="*/ 0 h 9"/>
                  <a:gd name="T16" fmla="*/ 5 w 10"/>
                  <a:gd name="T17" fmla="*/ 0 h 9"/>
                  <a:gd name="T18" fmla="*/ 4 w 1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9"/>
                    </a:cubicBezTo>
                    <a:cubicBezTo>
                      <a:pt x="7" y="9"/>
                      <a:pt x="10" y="7"/>
                      <a:pt x="9" y="3"/>
                    </a:cubicBezTo>
                    <a:cubicBezTo>
                      <a:pt x="8" y="2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7" name="Freeform 132"/>
              <p:cNvSpPr>
                <a:spLocks/>
              </p:cNvSpPr>
              <p:nvPr/>
            </p:nvSpPr>
            <p:spPr bwMode="auto">
              <a:xfrm>
                <a:off x="2913" y="1543"/>
                <a:ext cx="46" cy="42"/>
              </a:xfrm>
              <a:custGeom>
                <a:avLst/>
                <a:gdLst>
                  <a:gd name="T0" fmla="*/ 4 w 10"/>
                  <a:gd name="T1" fmla="*/ 0 h 9"/>
                  <a:gd name="T2" fmla="*/ 3 w 10"/>
                  <a:gd name="T3" fmla="*/ 1 h 9"/>
                  <a:gd name="T4" fmla="*/ 0 w 10"/>
                  <a:gd name="T5" fmla="*/ 4 h 9"/>
                  <a:gd name="T6" fmla="*/ 0 w 10"/>
                  <a:gd name="T7" fmla="*/ 6 h 9"/>
                  <a:gd name="T8" fmla="*/ 4 w 10"/>
                  <a:gd name="T9" fmla="*/ 9 h 9"/>
                  <a:gd name="T10" fmla="*/ 9 w 10"/>
                  <a:gd name="T11" fmla="*/ 3 h 9"/>
                  <a:gd name="T12" fmla="*/ 6 w 10"/>
                  <a:gd name="T13" fmla="*/ 0 h 9"/>
                  <a:gd name="T14" fmla="*/ 5 w 10"/>
                  <a:gd name="T15" fmla="*/ 0 h 9"/>
                  <a:gd name="T16" fmla="*/ 5 w 10"/>
                  <a:gd name="T17" fmla="*/ 0 h 9"/>
                  <a:gd name="T18" fmla="*/ 4 w 1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4" y="0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1" y="8"/>
                      <a:pt x="3" y="9"/>
                      <a:pt x="4" y="9"/>
                    </a:cubicBezTo>
                    <a:cubicBezTo>
                      <a:pt x="7" y="9"/>
                      <a:pt x="10" y="7"/>
                      <a:pt x="9" y="3"/>
                    </a:cubicBezTo>
                    <a:cubicBezTo>
                      <a:pt x="8" y="2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8" name="Freeform 133"/>
              <p:cNvSpPr>
                <a:spLocks/>
              </p:cNvSpPr>
              <p:nvPr/>
            </p:nvSpPr>
            <p:spPr bwMode="auto">
              <a:xfrm>
                <a:off x="3273" y="1557"/>
                <a:ext cx="61" cy="56"/>
              </a:xfrm>
              <a:custGeom>
                <a:avLst/>
                <a:gdLst>
                  <a:gd name="T0" fmla="*/ 8 w 13"/>
                  <a:gd name="T1" fmla="*/ 0 h 12"/>
                  <a:gd name="T2" fmla="*/ 5 w 13"/>
                  <a:gd name="T3" fmla="*/ 0 h 12"/>
                  <a:gd name="T4" fmla="*/ 5 w 13"/>
                  <a:gd name="T5" fmla="*/ 1 h 12"/>
                  <a:gd name="T6" fmla="*/ 1 w 13"/>
                  <a:gd name="T7" fmla="*/ 2 h 12"/>
                  <a:gd name="T8" fmla="*/ 0 w 13"/>
                  <a:gd name="T9" fmla="*/ 6 h 12"/>
                  <a:gd name="T10" fmla="*/ 6 w 13"/>
                  <a:gd name="T11" fmla="*/ 12 h 12"/>
                  <a:gd name="T12" fmla="*/ 10 w 13"/>
                  <a:gd name="T13" fmla="*/ 11 h 12"/>
                  <a:gd name="T14" fmla="*/ 12 w 13"/>
                  <a:gd name="T15" fmla="*/ 8 h 12"/>
                  <a:gd name="T16" fmla="*/ 8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8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3" y="2"/>
                      <a:pt x="1" y="2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1" y="10"/>
                      <a:pt x="3" y="12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0" y="10"/>
                      <a:pt x="11" y="9"/>
                      <a:pt x="12" y="8"/>
                    </a:cubicBezTo>
                    <a:cubicBezTo>
                      <a:pt x="13" y="4"/>
                      <a:pt x="10" y="1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9" name="Freeform 134"/>
              <p:cNvSpPr>
                <a:spLocks/>
              </p:cNvSpPr>
              <p:nvPr/>
            </p:nvSpPr>
            <p:spPr bwMode="auto">
              <a:xfrm>
                <a:off x="3559" y="1562"/>
                <a:ext cx="56" cy="46"/>
              </a:xfrm>
              <a:custGeom>
                <a:avLst/>
                <a:gdLst>
                  <a:gd name="T0" fmla="*/ 7 w 12"/>
                  <a:gd name="T1" fmla="*/ 0 h 10"/>
                  <a:gd name="T2" fmla="*/ 5 w 12"/>
                  <a:gd name="T3" fmla="*/ 0 h 10"/>
                  <a:gd name="T4" fmla="*/ 4 w 12"/>
                  <a:gd name="T5" fmla="*/ 0 h 10"/>
                  <a:gd name="T6" fmla="*/ 4 w 12"/>
                  <a:gd name="T7" fmla="*/ 0 h 10"/>
                  <a:gd name="T8" fmla="*/ 2 w 12"/>
                  <a:gd name="T9" fmla="*/ 1 h 10"/>
                  <a:gd name="T10" fmla="*/ 1 w 12"/>
                  <a:gd name="T11" fmla="*/ 4 h 10"/>
                  <a:gd name="T12" fmla="*/ 2 w 12"/>
                  <a:gd name="T13" fmla="*/ 9 h 10"/>
                  <a:gd name="T14" fmla="*/ 6 w 12"/>
                  <a:gd name="T15" fmla="*/ 10 h 10"/>
                  <a:gd name="T16" fmla="*/ 7 w 12"/>
                  <a:gd name="T17" fmla="*/ 10 h 10"/>
                  <a:gd name="T18" fmla="*/ 9 w 12"/>
                  <a:gd name="T19" fmla="*/ 9 h 10"/>
                  <a:gd name="T20" fmla="*/ 10 w 12"/>
                  <a:gd name="T21" fmla="*/ 9 h 10"/>
                  <a:gd name="T22" fmla="*/ 11 w 12"/>
                  <a:gd name="T23" fmla="*/ 7 h 10"/>
                  <a:gd name="T24" fmla="*/ 7 w 12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0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5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3"/>
                      <a:pt x="10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0" name="Freeform 135"/>
              <p:cNvSpPr>
                <a:spLocks/>
              </p:cNvSpPr>
              <p:nvPr/>
            </p:nvSpPr>
            <p:spPr bwMode="auto">
              <a:xfrm>
                <a:off x="3006" y="1562"/>
                <a:ext cx="47" cy="46"/>
              </a:xfrm>
              <a:custGeom>
                <a:avLst/>
                <a:gdLst>
                  <a:gd name="T0" fmla="*/ 5 w 10"/>
                  <a:gd name="T1" fmla="*/ 0 h 10"/>
                  <a:gd name="T2" fmla="*/ 3 w 10"/>
                  <a:gd name="T3" fmla="*/ 1 h 10"/>
                  <a:gd name="T4" fmla="*/ 0 w 10"/>
                  <a:gd name="T5" fmla="*/ 4 h 10"/>
                  <a:gd name="T6" fmla="*/ 0 w 10"/>
                  <a:gd name="T7" fmla="*/ 7 h 10"/>
                  <a:gd name="T8" fmla="*/ 5 w 10"/>
                  <a:gd name="T9" fmla="*/ 10 h 10"/>
                  <a:gd name="T10" fmla="*/ 6 w 10"/>
                  <a:gd name="T11" fmla="*/ 10 h 10"/>
                  <a:gd name="T12" fmla="*/ 10 w 10"/>
                  <a:gd name="T13" fmla="*/ 7 h 10"/>
                  <a:gd name="T14" fmla="*/ 10 w 10"/>
                  <a:gd name="T15" fmla="*/ 4 h 10"/>
                  <a:gd name="T16" fmla="*/ 5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3" y="10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8" y="10"/>
                      <a:pt x="9" y="8"/>
                      <a:pt x="10" y="7"/>
                    </a:cubicBezTo>
                    <a:cubicBezTo>
                      <a:pt x="10" y="6"/>
                      <a:pt x="10" y="5"/>
                      <a:pt x="10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" name="Freeform 136"/>
              <p:cNvSpPr>
                <a:spLocks/>
              </p:cNvSpPr>
              <p:nvPr/>
            </p:nvSpPr>
            <p:spPr bwMode="auto">
              <a:xfrm>
                <a:off x="3859" y="1571"/>
                <a:ext cx="28" cy="28"/>
              </a:xfrm>
              <a:custGeom>
                <a:avLst/>
                <a:gdLst>
                  <a:gd name="T0" fmla="*/ 2 w 6"/>
                  <a:gd name="T1" fmla="*/ 0 h 6"/>
                  <a:gd name="T2" fmla="*/ 1 w 6"/>
                  <a:gd name="T3" fmla="*/ 1 h 6"/>
                  <a:gd name="T4" fmla="*/ 0 w 6"/>
                  <a:gd name="T5" fmla="*/ 4 h 6"/>
                  <a:gd name="T6" fmla="*/ 3 w 6"/>
                  <a:gd name="T7" fmla="*/ 6 h 6"/>
                  <a:gd name="T8" fmla="*/ 5 w 6"/>
                  <a:gd name="T9" fmla="*/ 2 h 6"/>
                  <a:gd name="T10" fmla="*/ 4 w 6"/>
                  <a:gd name="T11" fmla="*/ 0 h 6"/>
                  <a:gd name="T12" fmla="*/ 3 w 6"/>
                  <a:gd name="T13" fmla="*/ 0 h 6"/>
                  <a:gd name="T14" fmla="*/ 3 w 6"/>
                  <a:gd name="T15" fmla="*/ 0 h 6"/>
                  <a:gd name="T16" fmla="*/ 2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6" y="5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2" name="Freeform 137"/>
              <p:cNvSpPr>
                <a:spLocks/>
              </p:cNvSpPr>
              <p:nvPr/>
            </p:nvSpPr>
            <p:spPr bwMode="auto">
              <a:xfrm>
                <a:off x="3648" y="1585"/>
                <a:ext cx="47" cy="42"/>
              </a:xfrm>
              <a:custGeom>
                <a:avLst/>
                <a:gdLst>
                  <a:gd name="T0" fmla="*/ 5 w 10"/>
                  <a:gd name="T1" fmla="*/ 0 h 9"/>
                  <a:gd name="T2" fmla="*/ 4 w 10"/>
                  <a:gd name="T3" fmla="*/ 0 h 9"/>
                  <a:gd name="T4" fmla="*/ 0 w 10"/>
                  <a:gd name="T5" fmla="*/ 4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2" y="0"/>
                      <a:pt x="1" y="2"/>
                      <a:pt x="0" y="4"/>
                    </a:cubicBezTo>
                    <a:cubicBezTo>
                      <a:pt x="0" y="8"/>
                      <a:pt x="2" y="9"/>
                      <a:pt x="5" y="9"/>
                    </a:cubicBezTo>
                    <a:cubicBezTo>
                      <a:pt x="8" y="9"/>
                      <a:pt x="10" y="7"/>
                      <a:pt x="10" y="4"/>
                    </a:cubicBezTo>
                    <a:cubicBezTo>
                      <a:pt x="9" y="2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3" name="Freeform 138"/>
              <p:cNvSpPr>
                <a:spLocks/>
              </p:cNvSpPr>
              <p:nvPr/>
            </p:nvSpPr>
            <p:spPr bwMode="auto">
              <a:xfrm>
                <a:off x="3362" y="1590"/>
                <a:ext cx="52" cy="51"/>
              </a:xfrm>
              <a:custGeom>
                <a:avLst/>
                <a:gdLst>
                  <a:gd name="T0" fmla="*/ 6 w 11"/>
                  <a:gd name="T1" fmla="*/ 0 h 11"/>
                  <a:gd name="T2" fmla="*/ 4 w 11"/>
                  <a:gd name="T3" fmla="*/ 1 h 11"/>
                  <a:gd name="T4" fmla="*/ 4 w 11"/>
                  <a:gd name="T5" fmla="*/ 1 h 11"/>
                  <a:gd name="T6" fmla="*/ 1 w 11"/>
                  <a:gd name="T7" fmla="*/ 2 h 11"/>
                  <a:gd name="T8" fmla="*/ 0 w 11"/>
                  <a:gd name="T9" fmla="*/ 6 h 11"/>
                  <a:gd name="T10" fmla="*/ 5 w 11"/>
                  <a:gd name="T11" fmla="*/ 11 h 11"/>
                  <a:gd name="T12" fmla="*/ 11 w 11"/>
                  <a:gd name="T13" fmla="*/ 6 h 11"/>
                  <a:gd name="T14" fmla="*/ 9 w 11"/>
                  <a:gd name="T15" fmla="*/ 2 h 11"/>
                  <a:gd name="T16" fmla="*/ 6 w 11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6" y="0"/>
                    </a:move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9" y="11"/>
                      <a:pt x="11" y="9"/>
                      <a:pt x="11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Freeform 139"/>
              <p:cNvSpPr>
                <a:spLocks/>
              </p:cNvSpPr>
              <p:nvPr/>
            </p:nvSpPr>
            <p:spPr bwMode="auto">
              <a:xfrm>
                <a:off x="3091" y="1594"/>
                <a:ext cx="51" cy="47"/>
              </a:xfrm>
              <a:custGeom>
                <a:avLst/>
                <a:gdLst>
                  <a:gd name="T0" fmla="*/ 5 w 11"/>
                  <a:gd name="T1" fmla="*/ 0 h 10"/>
                  <a:gd name="T2" fmla="*/ 4 w 11"/>
                  <a:gd name="T3" fmla="*/ 0 h 10"/>
                  <a:gd name="T4" fmla="*/ 4 w 11"/>
                  <a:gd name="T5" fmla="*/ 0 h 10"/>
                  <a:gd name="T6" fmla="*/ 1 w 11"/>
                  <a:gd name="T7" fmla="*/ 2 h 10"/>
                  <a:gd name="T8" fmla="*/ 0 w 11"/>
                  <a:gd name="T9" fmla="*/ 5 h 10"/>
                  <a:gd name="T10" fmla="*/ 5 w 11"/>
                  <a:gd name="T11" fmla="*/ 10 h 10"/>
                  <a:gd name="T12" fmla="*/ 5 w 11"/>
                  <a:gd name="T13" fmla="*/ 10 h 10"/>
                  <a:gd name="T14" fmla="*/ 9 w 11"/>
                  <a:gd name="T15" fmla="*/ 2 h 10"/>
                  <a:gd name="T16" fmla="*/ 5 w 1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10"/>
                      <a:pt x="11" y="5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5" name="Freeform 140"/>
              <p:cNvSpPr>
                <a:spLocks/>
              </p:cNvSpPr>
              <p:nvPr/>
            </p:nvSpPr>
            <p:spPr bwMode="auto">
              <a:xfrm>
                <a:off x="3442" y="1613"/>
                <a:ext cx="56" cy="51"/>
              </a:xfrm>
              <a:custGeom>
                <a:avLst/>
                <a:gdLst>
                  <a:gd name="T0" fmla="*/ 6 w 12"/>
                  <a:gd name="T1" fmla="*/ 0 h 11"/>
                  <a:gd name="T2" fmla="*/ 1 w 12"/>
                  <a:gd name="T3" fmla="*/ 3 h 11"/>
                  <a:gd name="T4" fmla="*/ 4 w 12"/>
                  <a:gd name="T5" fmla="*/ 10 h 11"/>
                  <a:gd name="T6" fmla="*/ 6 w 12"/>
                  <a:gd name="T7" fmla="*/ 11 h 11"/>
                  <a:gd name="T8" fmla="*/ 11 w 12"/>
                  <a:gd name="T9" fmla="*/ 3 h 11"/>
                  <a:gd name="T10" fmla="*/ 9 w 12"/>
                  <a:gd name="T11" fmla="*/ 0 h 11"/>
                  <a:gd name="T12" fmla="*/ 6 w 12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4" y="0"/>
                      <a:pt x="2" y="1"/>
                      <a:pt x="1" y="3"/>
                    </a:cubicBezTo>
                    <a:cubicBezTo>
                      <a:pt x="0" y="7"/>
                      <a:pt x="2" y="9"/>
                      <a:pt x="4" y="10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10" y="11"/>
                      <a:pt x="12" y="8"/>
                      <a:pt x="11" y="3"/>
                    </a:cubicBezTo>
                    <a:cubicBezTo>
                      <a:pt x="10" y="2"/>
                      <a:pt x="10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6" name="Freeform 141"/>
              <p:cNvSpPr>
                <a:spLocks/>
              </p:cNvSpPr>
              <p:nvPr/>
            </p:nvSpPr>
            <p:spPr bwMode="auto">
              <a:xfrm>
                <a:off x="3170" y="1613"/>
                <a:ext cx="56" cy="47"/>
              </a:xfrm>
              <a:custGeom>
                <a:avLst/>
                <a:gdLst>
                  <a:gd name="T0" fmla="*/ 6 w 12"/>
                  <a:gd name="T1" fmla="*/ 0 h 10"/>
                  <a:gd name="T2" fmla="*/ 4 w 12"/>
                  <a:gd name="T3" fmla="*/ 0 h 10"/>
                  <a:gd name="T4" fmla="*/ 1 w 12"/>
                  <a:gd name="T5" fmla="*/ 4 h 10"/>
                  <a:gd name="T6" fmla="*/ 6 w 12"/>
                  <a:gd name="T7" fmla="*/ 10 h 10"/>
                  <a:gd name="T8" fmla="*/ 8 w 12"/>
                  <a:gd name="T9" fmla="*/ 10 h 10"/>
                  <a:gd name="T10" fmla="*/ 8 w 12"/>
                  <a:gd name="T11" fmla="*/ 0 h 10"/>
                  <a:gd name="T12" fmla="*/ 6 w 1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6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2" y="1"/>
                      <a:pt x="2" y="2"/>
                      <a:pt x="1" y="4"/>
                    </a:cubicBezTo>
                    <a:cubicBezTo>
                      <a:pt x="0" y="8"/>
                      <a:pt x="2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12" y="9"/>
                      <a:pt x="12" y="2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7" name="Freeform 142"/>
              <p:cNvSpPr>
                <a:spLocks/>
              </p:cNvSpPr>
              <p:nvPr/>
            </p:nvSpPr>
            <p:spPr bwMode="auto">
              <a:xfrm>
                <a:off x="3737" y="1622"/>
                <a:ext cx="38" cy="33"/>
              </a:xfrm>
              <a:custGeom>
                <a:avLst/>
                <a:gdLst>
                  <a:gd name="T0" fmla="*/ 4 w 8"/>
                  <a:gd name="T1" fmla="*/ 0 h 7"/>
                  <a:gd name="T2" fmla="*/ 0 w 8"/>
                  <a:gd name="T3" fmla="*/ 3 h 7"/>
                  <a:gd name="T4" fmla="*/ 4 w 8"/>
                  <a:gd name="T5" fmla="*/ 7 h 7"/>
                  <a:gd name="T6" fmla="*/ 8 w 8"/>
                  <a:gd name="T7" fmla="*/ 3 h 7"/>
                  <a:gd name="T8" fmla="*/ 4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6" y="7"/>
                      <a:pt x="7" y="5"/>
                      <a:pt x="8" y="3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8" name="Freeform 143"/>
              <p:cNvSpPr>
                <a:spLocks/>
              </p:cNvSpPr>
              <p:nvPr/>
            </p:nvSpPr>
            <p:spPr bwMode="auto">
              <a:xfrm>
                <a:off x="2899" y="1632"/>
                <a:ext cx="28" cy="32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1 h 7"/>
                  <a:gd name="T4" fmla="*/ 2 w 6"/>
                  <a:gd name="T5" fmla="*/ 1 h 7"/>
                  <a:gd name="T6" fmla="*/ 0 w 6"/>
                  <a:gd name="T7" fmla="*/ 4 h 7"/>
                  <a:gd name="T8" fmla="*/ 3 w 6"/>
                  <a:gd name="T9" fmla="*/ 7 h 7"/>
                  <a:gd name="T10" fmla="*/ 6 w 6"/>
                  <a:gd name="T11" fmla="*/ 4 h 7"/>
                  <a:gd name="T12" fmla="*/ 6 w 6"/>
                  <a:gd name="T13" fmla="*/ 3 h 7"/>
                  <a:gd name="T14" fmla="*/ 3 w 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6"/>
                      <a:pt x="2" y="7"/>
                      <a:pt x="3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9" name="Freeform 144"/>
              <p:cNvSpPr>
                <a:spLocks/>
              </p:cNvSpPr>
              <p:nvPr/>
            </p:nvSpPr>
            <p:spPr bwMode="auto">
              <a:xfrm>
                <a:off x="3259" y="1646"/>
                <a:ext cx="47" cy="47"/>
              </a:xfrm>
              <a:custGeom>
                <a:avLst/>
                <a:gdLst>
                  <a:gd name="T0" fmla="*/ 5 w 10"/>
                  <a:gd name="T1" fmla="*/ 0 h 10"/>
                  <a:gd name="T2" fmla="*/ 4 w 10"/>
                  <a:gd name="T3" fmla="*/ 0 h 10"/>
                  <a:gd name="T4" fmla="*/ 4 w 10"/>
                  <a:gd name="T5" fmla="*/ 0 h 10"/>
                  <a:gd name="T6" fmla="*/ 0 w 10"/>
                  <a:gd name="T7" fmla="*/ 2 h 10"/>
                  <a:gd name="T8" fmla="*/ 0 w 10"/>
                  <a:gd name="T9" fmla="*/ 5 h 10"/>
                  <a:gd name="T10" fmla="*/ 5 w 10"/>
                  <a:gd name="T11" fmla="*/ 10 h 10"/>
                  <a:gd name="T12" fmla="*/ 10 w 10"/>
                  <a:gd name="T13" fmla="*/ 5 h 10"/>
                  <a:gd name="T14" fmla="*/ 5 w 10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1"/>
                      <a:pt x="0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0" name="Freeform 145"/>
              <p:cNvSpPr>
                <a:spLocks/>
              </p:cNvSpPr>
              <p:nvPr/>
            </p:nvSpPr>
            <p:spPr bwMode="auto">
              <a:xfrm>
                <a:off x="3545" y="1650"/>
                <a:ext cx="42" cy="43"/>
              </a:xfrm>
              <a:custGeom>
                <a:avLst/>
                <a:gdLst>
                  <a:gd name="T0" fmla="*/ 5 w 9"/>
                  <a:gd name="T1" fmla="*/ 0 h 9"/>
                  <a:gd name="T2" fmla="*/ 3 w 9"/>
                  <a:gd name="T3" fmla="*/ 0 h 9"/>
                  <a:gd name="T4" fmla="*/ 0 w 9"/>
                  <a:gd name="T5" fmla="*/ 3 h 9"/>
                  <a:gd name="T6" fmla="*/ 0 w 9"/>
                  <a:gd name="T7" fmla="*/ 5 h 9"/>
                  <a:gd name="T8" fmla="*/ 4 w 9"/>
                  <a:gd name="T9" fmla="*/ 9 h 9"/>
                  <a:gd name="T10" fmla="*/ 6 w 9"/>
                  <a:gd name="T11" fmla="*/ 9 h 9"/>
                  <a:gd name="T12" fmla="*/ 9 w 9"/>
                  <a:gd name="T13" fmla="*/ 5 h 9"/>
                  <a:gd name="T14" fmla="*/ 5 w 9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7"/>
                      <a:pt x="2" y="8"/>
                      <a:pt x="4" y="9"/>
                    </a:cubicBezTo>
                    <a:cubicBezTo>
                      <a:pt x="4" y="9"/>
                      <a:pt x="5" y="9"/>
                      <a:pt x="6" y="9"/>
                    </a:cubicBezTo>
                    <a:cubicBezTo>
                      <a:pt x="7" y="8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" name="Freeform 146"/>
              <p:cNvSpPr>
                <a:spLocks/>
              </p:cNvSpPr>
              <p:nvPr/>
            </p:nvSpPr>
            <p:spPr bwMode="auto">
              <a:xfrm>
                <a:off x="2978" y="1650"/>
                <a:ext cx="38" cy="38"/>
              </a:xfrm>
              <a:custGeom>
                <a:avLst/>
                <a:gdLst>
                  <a:gd name="T0" fmla="*/ 4 w 8"/>
                  <a:gd name="T1" fmla="*/ 0 h 8"/>
                  <a:gd name="T2" fmla="*/ 0 w 8"/>
                  <a:gd name="T3" fmla="*/ 4 h 8"/>
                  <a:gd name="T4" fmla="*/ 4 w 8"/>
                  <a:gd name="T5" fmla="*/ 8 h 8"/>
                  <a:gd name="T6" fmla="*/ 8 w 8"/>
                  <a:gd name="T7" fmla="*/ 4 h 8"/>
                  <a:gd name="T8" fmla="*/ 4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" y="7"/>
                      <a:pt x="8" y="6"/>
                      <a:pt x="8" y="4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2" name="Freeform 147"/>
              <p:cNvSpPr>
                <a:spLocks/>
              </p:cNvSpPr>
              <p:nvPr/>
            </p:nvSpPr>
            <p:spPr bwMode="auto">
              <a:xfrm>
                <a:off x="3831" y="1660"/>
                <a:ext cx="19" cy="18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2 w 4"/>
                  <a:gd name="T7" fmla="*/ 4 h 4"/>
                  <a:gd name="T8" fmla="*/ 4 w 4"/>
                  <a:gd name="T9" fmla="*/ 2 h 4"/>
                  <a:gd name="T10" fmla="*/ 2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3" name="Freeform 148"/>
              <p:cNvSpPr>
                <a:spLocks/>
              </p:cNvSpPr>
              <p:nvPr/>
            </p:nvSpPr>
            <p:spPr bwMode="auto">
              <a:xfrm>
                <a:off x="3344" y="1678"/>
                <a:ext cx="42" cy="47"/>
              </a:xfrm>
              <a:custGeom>
                <a:avLst/>
                <a:gdLst>
                  <a:gd name="T0" fmla="*/ 5 w 9"/>
                  <a:gd name="T1" fmla="*/ 0 h 10"/>
                  <a:gd name="T2" fmla="*/ 4 w 9"/>
                  <a:gd name="T3" fmla="*/ 0 h 10"/>
                  <a:gd name="T4" fmla="*/ 0 w 9"/>
                  <a:gd name="T5" fmla="*/ 5 h 10"/>
                  <a:gd name="T6" fmla="*/ 5 w 9"/>
                  <a:gd name="T7" fmla="*/ 10 h 10"/>
                  <a:gd name="T8" fmla="*/ 9 w 9"/>
                  <a:gd name="T9" fmla="*/ 4 h 10"/>
                  <a:gd name="T10" fmla="*/ 5 w 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1" y="1"/>
                      <a:pt x="0" y="2"/>
                      <a:pt x="0" y="5"/>
                    </a:cubicBezTo>
                    <a:cubicBezTo>
                      <a:pt x="0" y="8"/>
                      <a:pt x="2" y="9"/>
                      <a:pt x="5" y="10"/>
                    </a:cubicBezTo>
                    <a:cubicBezTo>
                      <a:pt x="8" y="9"/>
                      <a:pt x="9" y="8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4" name="Freeform 149"/>
              <p:cNvSpPr>
                <a:spLocks/>
              </p:cNvSpPr>
              <p:nvPr/>
            </p:nvSpPr>
            <p:spPr bwMode="auto">
              <a:xfrm>
                <a:off x="3062" y="1683"/>
                <a:ext cx="38" cy="38"/>
              </a:xfrm>
              <a:custGeom>
                <a:avLst/>
                <a:gdLst>
                  <a:gd name="T0" fmla="*/ 4 w 8"/>
                  <a:gd name="T1" fmla="*/ 0 h 8"/>
                  <a:gd name="T2" fmla="*/ 3 w 8"/>
                  <a:gd name="T3" fmla="*/ 0 h 8"/>
                  <a:gd name="T4" fmla="*/ 0 w 8"/>
                  <a:gd name="T5" fmla="*/ 4 h 8"/>
                  <a:gd name="T6" fmla="*/ 4 w 8"/>
                  <a:gd name="T7" fmla="*/ 8 h 8"/>
                  <a:gd name="T8" fmla="*/ 8 w 8"/>
                  <a:gd name="T9" fmla="*/ 3 h 8"/>
                  <a:gd name="T10" fmla="*/ 4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" y="7"/>
                      <a:pt x="8" y="6"/>
                      <a:pt x="8" y="3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5" name="Freeform 150"/>
              <p:cNvSpPr>
                <a:spLocks/>
              </p:cNvSpPr>
              <p:nvPr/>
            </p:nvSpPr>
            <p:spPr bwMode="auto">
              <a:xfrm>
                <a:off x="3629" y="1683"/>
                <a:ext cx="38" cy="38"/>
              </a:xfrm>
              <a:custGeom>
                <a:avLst/>
                <a:gdLst>
                  <a:gd name="T0" fmla="*/ 4 w 8"/>
                  <a:gd name="T1" fmla="*/ 0 h 8"/>
                  <a:gd name="T2" fmla="*/ 3 w 8"/>
                  <a:gd name="T3" fmla="*/ 0 h 8"/>
                  <a:gd name="T4" fmla="*/ 0 w 8"/>
                  <a:gd name="T5" fmla="*/ 4 h 8"/>
                  <a:gd name="T6" fmla="*/ 5 w 8"/>
                  <a:gd name="T7" fmla="*/ 8 h 8"/>
                  <a:gd name="T8" fmla="*/ 6 w 8"/>
                  <a:gd name="T9" fmla="*/ 7 h 8"/>
                  <a:gd name="T10" fmla="*/ 8 w 8"/>
                  <a:gd name="T11" fmla="*/ 5 h 8"/>
                  <a:gd name="T12" fmla="*/ 8 w 8"/>
                  <a:gd name="T13" fmla="*/ 4 h 8"/>
                  <a:gd name="T14" fmla="*/ 6 w 8"/>
                  <a:gd name="T15" fmla="*/ 0 h 8"/>
                  <a:gd name="T16" fmla="*/ 5 w 8"/>
                  <a:gd name="T17" fmla="*/ 0 h 8"/>
                  <a:gd name="T18" fmla="*/ 5 w 8"/>
                  <a:gd name="T19" fmla="*/ 0 h 8"/>
                  <a:gd name="T20" fmla="*/ 4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1" y="6"/>
                      <a:pt x="3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7" y="7"/>
                      <a:pt x="7" y="6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2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6" name="Freeform 151"/>
              <p:cNvSpPr>
                <a:spLocks/>
              </p:cNvSpPr>
              <p:nvPr/>
            </p:nvSpPr>
            <p:spPr bwMode="auto">
              <a:xfrm>
                <a:off x="3428" y="1702"/>
                <a:ext cx="42" cy="42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9 w 9"/>
                  <a:gd name="T9" fmla="*/ 4 h 9"/>
                  <a:gd name="T10" fmla="*/ 6 w 9"/>
                  <a:gd name="T11" fmla="*/ 0 h 9"/>
                  <a:gd name="T12" fmla="*/ 6 w 9"/>
                  <a:gd name="T13" fmla="*/ 0 h 9"/>
                  <a:gd name="T14" fmla="*/ 6 w 9"/>
                  <a:gd name="T15" fmla="*/ 0 h 9"/>
                  <a:gd name="T16" fmla="*/ 5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4"/>
                    </a:cubicBezTo>
                    <a:cubicBezTo>
                      <a:pt x="0" y="7"/>
                      <a:pt x="3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8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7" name="Freeform 152"/>
              <p:cNvSpPr>
                <a:spLocks/>
              </p:cNvSpPr>
              <p:nvPr/>
            </p:nvSpPr>
            <p:spPr bwMode="auto">
              <a:xfrm>
                <a:off x="3723" y="1707"/>
                <a:ext cx="23" cy="28"/>
              </a:xfrm>
              <a:custGeom>
                <a:avLst/>
                <a:gdLst>
                  <a:gd name="T0" fmla="*/ 3 w 5"/>
                  <a:gd name="T1" fmla="*/ 0 h 6"/>
                  <a:gd name="T2" fmla="*/ 2 w 5"/>
                  <a:gd name="T3" fmla="*/ 1 h 6"/>
                  <a:gd name="T4" fmla="*/ 0 w 5"/>
                  <a:gd name="T5" fmla="*/ 3 h 6"/>
                  <a:gd name="T6" fmla="*/ 2 w 5"/>
                  <a:gd name="T7" fmla="*/ 6 h 6"/>
                  <a:gd name="T8" fmla="*/ 5 w 5"/>
                  <a:gd name="T9" fmla="*/ 3 h 6"/>
                  <a:gd name="T10" fmla="*/ 3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5" y="3"/>
                    </a:cubicBezTo>
                    <a:cubicBezTo>
                      <a:pt x="5" y="2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8" name="Freeform 153"/>
              <p:cNvSpPr>
                <a:spLocks/>
              </p:cNvSpPr>
              <p:nvPr/>
            </p:nvSpPr>
            <p:spPr bwMode="auto">
              <a:xfrm>
                <a:off x="3147" y="1716"/>
                <a:ext cx="37" cy="37"/>
              </a:xfrm>
              <a:custGeom>
                <a:avLst/>
                <a:gdLst>
                  <a:gd name="T0" fmla="*/ 4 w 8"/>
                  <a:gd name="T1" fmla="*/ 0 h 8"/>
                  <a:gd name="T2" fmla="*/ 3 w 8"/>
                  <a:gd name="T3" fmla="*/ 0 h 8"/>
                  <a:gd name="T4" fmla="*/ 0 w 8"/>
                  <a:gd name="T5" fmla="*/ 4 h 8"/>
                  <a:gd name="T6" fmla="*/ 4 w 8"/>
                  <a:gd name="T7" fmla="*/ 8 h 8"/>
                  <a:gd name="T8" fmla="*/ 8 w 8"/>
                  <a:gd name="T9" fmla="*/ 3 h 8"/>
                  <a:gd name="T10" fmla="*/ 4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6" y="7"/>
                      <a:pt x="8" y="6"/>
                      <a:pt x="8" y="3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9" name="Freeform 154"/>
              <p:cNvSpPr>
                <a:spLocks/>
              </p:cNvSpPr>
              <p:nvPr/>
            </p:nvSpPr>
            <p:spPr bwMode="auto">
              <a:xfrm>
                <a:off x="3231" y="1735"/>
                <a:ext cx="38" cy="37"/>
              </a:xfrm>
              <a:custGeom>
                <a:avLst/>
                <a:gdLst>
                  <a:gd name="T0" fmla="*/ 5 w 8"/>
                  <a:gd name="T1" fmla="*/ 0 h 8"/>
                  <a:gd name="T2" fmla="*/ 5 w 8"/>
                  <a:gd name="T3" fmla="*/ 0 h 8"/>
                  <a:gd name="T4" fmla="*/ 4 w 8"/>
                  <a:gd name="T5" fmla="*/ 0 h 8"/>
                  <a:gd name="T6" fmla="*/ 4 w 8"/>
                  <a:gd name="T7" fmla="*/ 0 h 8"/>
                  <a:gd name="T8" fmla="*/ 3 w 8"/>
                  <a:gd name="T9" fmla="*/ 0 h 8"/>
                  <a:gd name="T10" fmla="*/ 2 w 8"/>
                  <a:gd name="T11" fmla="*/ 1 h 8"/>
                  <a:gd name="T12" fmla="*/ 0 w 8"/>
                  <a:gd name="T13" fmla="*/ 4 h 8"/>
                  <a:gd name="T14" fmla="*/ 4 w 8"/>
                  <a:gd name="T15" fmla="*/ 8 h 8"/>
                  <a:gd name="T16" fmla="*/ 8 w 8"/>
                  <a:gd name="T17" fmla="*/ 4 h 8"/>
                  <a:gd name="T18" fmla="*/ 5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7"/>
                      <a:pt x="2" y="8"/>
                      <a:pt x="4" y="8"/>
                    </a:cubicBezTo>
                    <a:cubicBezTo>
                      <a:pt x="6" y="8"/>
                      <a:pt x="8" y="6"/>
                      <a:pt x="8" y="4"/>
                    </a:cubicBezTo>
                    <a:cubicBezTo>
                      <a:pt x="8" y="2"/>
                      <a:pt x="6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0" name="Freeform 155"/>
              <p:cNvSpPr>
                <a:spLocks/>
              </p:cNvSpPr>
              <p:nvPr/>
            </p:nvSpPr>
            <p:spPr bwMode="auto">
              <a:xfrm>
                <a:off x="3517" y="1735"/>
                <a:ext cx="37" cy="37"/>
              </a:xfrm>
              <a:custGeom>
                <a:avLst/>
                <a:gdLst>
                  <a:gd name="T0" fmla="*/ 3 w 8"/>
                  <a:gd name="T1" fmla="*/ 0 h 8"/>
                  <a:gd name="T2" fmla="*/ 3 w 8"/>
                  <a:gd name="T3" fmla="*/ 1 h 8"/>
                  <a:gd name="T4" fmla="*/ 2 w 8"/>
                  <a:gd name="T5" fmla="*/ 1 h 8"/>
                  <a:gd name="T6" fmla="*/ 0 w 8"/>
                  <a:gd name="T7" fmla="*/ 4 h 8"/>
                  <a:gd name="T8" fmla="*/ 4 w 8"/>
                  <a:gd name="T9" fmla="*/ 8 h 8"/>
                  <a:gd name="T10" fmla="*/ 7 w 8"/>
                  <a:gd name="T11" fmla="*/ 4 h 8"/>
                  <a:gd name="T12" fmla="*/ 5 w 8"/>
                  <a:gd name="T13" fmla="*/ 0 h 8"/>
                  <a:gd name="T14" fmla="*/ 4 w 8"/>
                  <a:gd name="T15" fmla="*/ 0 h 8"/>
                  <a:gd name="T16" fmla="*/ 4 w 8"/>
                  <a:gd name="T17" fmla="*/ 0 h 8"/>
                  <a:gd name="T18" fmla="*/ 3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6" y="8"/>
                      <a:pt x="8" y="6"/>
                      <a:pt x="7" y="4"/>
                    </a:cubicBezTo>
                    <a:cubicBezTo>
                      <a:pt x="7" y="2"/>
                      <a:pt x="6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" name="Freeform 156"/>
              <p:cNvSpPr>
                <a:spLocks/>
              </p:cNvSpPr>
              <p:nvPr/>
            </p:nvSpPr>
            <p:spPr bwMode="auto">
              <a:xfrm>
                <a:off x="2959" y="1744"/>
                <a:ext cx="14" cy="19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1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1 h 4"/>
                  <a:gd name="T12" fmla="*/ 1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2" name="Freeform 157"/>
              <p:cNvSpPr>
                <a:spLocks/>
              </p:cNvSpPr>
              <p:nvPr/>
            </p:nvSpPr>
            <p:spPr bwMode="auto">
              <a:xfrm>
                <a:off x="3315" y="1767"/>
                <a:ext cx="38" cy="33"/>
              </a:xfrm>
              <a:custGeom>
                <a:avLst/>
                <a:gdLst>
                  <a:gd name="T0" fmla="*/ 4 w 8"/>
                  <a:gd name="T1" fmla="*/ 0 h 7"/>
                  <a:gd name="T2" fmla="*/ 3 w 8"/>
                  <a:gd name="T3" fmla="*/ 0 h 7"/>
                  <a:gd name="T4" fmla="*/ 0 w 8"/>
                  <a:gd name="T5" fmla="*/ 4 h 7"/>
                  <a:gd name="T6" fmla="*/ 4 w 8"/>
                  <a:gd name="T7" fmla="*/ 7 h 7"/>
                  <a:gd name="T8" fmla="*/ 8 w 8"/>
                  <a:gd name="T9" fmla="*/ 3 h 7"/>
                  <a:gd name="T10" fmla="*/ 7 w 8"/>
                  <a:gd name="T11" fmla="*/ 1 h 7"/>
                  <a:gd name="T12" fmla="*/ 4 w 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6" y="7"/>
                      <a:pt x="8" y="6"/>
                      <a:pt x="8" y="3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3" name="Freeform 158"/>
              <p:cNvSpPr>
                <a:spLocks/>
              </p:cNvSpPr>
              <p:nvPr/>
            </p:nvSpPr>
            <p:spPr bwMode="auto">
              <a:xfrm>
                <a:off x="3606" y="1772"/>
                <a:ext cx="23" cy="28"/>
              </a:xfrm>
              <a:custGeom>
                <a:avLst/>
                <a:gdLst>
                  <a:gd name="T0" fmla="*/ 3 w 5"/>
                  <a:gd name="T1" fmla="*/ 0 h 6"/>
                  <a:gd name="T2" fmla="*/ 1 w 5"/>
                  <a:gd name="T3" fmla="*/ 0 h 6"/>
                  <a:gd name="T4" fmla="*/ 0 w 5"/>
                  <a:gd name="T5" fmla="*/ 2 h 6"/>
                  <a:gd name="T6" fmla="*/ 0 w 5"/>
                  <a:gd name="T7" fmla="*/ 4 h 6"/>
                  <a:gd name="T8" fmla="*/ 3 w 5"/>
                  <a:gd name="T9" fmla="*/ 6 h 6"/>
                  <a:gd name="T10" fmla="*/ 4 w 5"/>
                  <a:gd name="T11" fmla="*/ 5 h 6"/>
                  <a:gd name="T12" fmla="*/ 5 w 5"/>
                  <a:gd name="T13" fmla="*/ 4 h 6"/>
                  <a:gd name="T14" fmla="*/ 5 w 5"/>
                  <a:gd name="T15" fmla="*/ 4 h 6"/>
                  <a:gd name="T16" fmla="*/ 5 w 5"/>
                  <a:gd name="T17" fmla="*/ 2 h 6"/>
                  <a:gd name="T18" fmla="*/ 3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4" name="Freeform 159"/>
              <p:cNvSpPr>
                <a:spLocks/>
              </p:cNvSpPr>
              <p:nvPr/>
            </p:nvSpPr>
            <p:spPr bwMode="auto">
              <a:xfrm>
                <a:off x="3039" y="1777"/>
                <a:ext cx="23" cy="18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2 h 4"/>
                  <a:gd name="T4" fmla="*/ 2 w 5"/>
                  <a:gd name="T5" fmla="*/ 4 h 4"/>
                  <a:gd name="T6" fmla="*/ 5 w 5"/>
                  <a:gd name="T7" fmla="*/ 2 h 4"/>
                  <a:gd name="T8" fmla="*/ 2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1" y="0"/>
                      <a:pt x="0" y="0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3"/>
                      <a:pt x="5" y="2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5" name="Freeform 160"/>
              <p:cNvSpPr>
                <a:spLocks/>
              </p:cNvSpPr>
              <p:nvPr/>
            </p:nvSpPr>
            <p:spPr bwMode="auto">
              <a:xfrm>
                <a:off x="3400" y="1791"/>
                <a:ext cx="33" cy="32"/>
              </a:xfrm>
              <a:custGeom>
                <a:avLst/>
                <a:gdLst>
                  <a:gd name="T0" fmla="*/ 4 w 7"/>
                  <a:gd name="T1" fmla="*/ 0 h 7"/>
                  <a:gd name="T2" fmla="*/ 3 w 7"/>
                  <a:gd name="T3" fmla="*/ 1 h 7"/>
                  <a:gd name="T4" fmla="*/ 3 w 7"/>
                  <a:gd name="T5" fmla="*/ 6 h 7"/>
                  <a:gd name="T6" fmla="*/ 4 w 7"/>
                  <a:gd name="T7" fmla="*/ 7 h 7"/>
                  <a:gd name="T8" fmla="*/ 7 w 7"/>
                  <a:gd name="T9" fmla="*/ 3 h 7"/>
                  <a:gd name="T10" fmla="*/ 4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7" y="5"/>
                      <a:pt x="7" y="3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6" name="Freeform 161"/>
              <p:cNvSpPr>
                <a:spLocks/>
              </p:cNvSpPr>
              <p:nvPr/>
            </p:nvSpPr>
            <p:spPr bwMode="auto">
              <a:xfrm>
                <a:off x="3123" y="1805"/>
                <a:ext cx="24" cy="23"/>
              </a:xfrm>
              <a:custGeom>
                <a:avLst/>
                <a:gdLst>
                  <a:gd name="T0" fmla="*/ 2 w 5"/>
                  <a:gd name="T1" fmla="*/ 0 h 5"/>
                  <a:gd name="T2" fmla="*/ 1 w 5"/>
                  <a:gd name="T3" fmla="*/ 0 h 5"/>
                  <a:gd name="T4" fmla="*/ 0 w 5"/>
                  <a:gd name="T5" fmla="*/ 4 h 5"/>
                  <a:gd name="T6" fmla="*/ 2 w 5"/>
                  <a:gd name="T7" fmla="*/ 5 h 5"/>
                  <a:gd name="T8" fmla="*/ 5 w 5"/>
                  <a:gd name="T9" fmla="*/ 1 h 5"/>
                  <a:gd name="T10" fmla="*/ 4 w 5"/>
                  <a:gd name="T11" fmla="*/ 0 h 5"/>
                  <a:gd name="T12" fmla="*/ 3 w 5"/>
                  <a:gd name="T13" fmla="*/ 0 h 5"/>
                  <a:gd name="T14" fmla="*/ 2 w 5"/>
                  <a:gd name="T15" fmla="*/ 0 h 5"/>
                  <a:gd name="T16" fmla="*/ 2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4" y="5"/>
                      <a:pt x="5" y="4"/>
                      <a:pt x="5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7" name="Freeform 162"/>
              <p:cNvSpPr>
                <a:spLocks/>
              </p:cNvSpPr>
              <p:nvPr/>
            </p:nvSpPr>
            <p:spPr bwMode="auto">
              <a:xfrm>
                <a:off x="3203" y="1828"/>
                <a:ext cx="23" cy="19"/>
              </a:xfrm>
              <a:custGeom>
                <a:avLst/>
                <a:gdLst>
                  <a:gd name="T0" fmla="*/ 3 w 5"/>
                  <a:gd name="T1" fmla="*/ 0 h 4"/>
                  <a:gd name="T2" fmla="*/ 1 w 5"/>
                  <a:gd name="T3" fmla="*/ 3 h 4"/>
                  <a:gd name="T4" fmla="*/ 3 w 5"/>
                  <a:gd name="T5" fmla="*/ 4 h 4"/>
                  <a:gd name="T6" fmla="*/ 5 w 5"/>
                  <a:gd name="T7" fmla="*/ 3 h 4"/>
                  <a:gd name="T8" fmla="*/ 5 w 5"/>
                  <a:gd name="T9" fmla="*/ 1 h 4"/>
                  <a:gd name="T10" fmla="*/ 3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cubicBezTo>
                      <a:pt x="2" y="0"/>
                      <a:pt x="0" y="1"/>
                      <a:pt x="1" y="3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8" name="Freeform 163"/>
              <p:cNvSpPr>
                <a:spLocks/>
              </p:cNvSpPr>
              <p:nvPr/>
            </p:nvSpPr>
            <p:spPr bwMode="auto">
              <a:xfrm>
                <a:off x="3493" y="1828"/>
                <a:ext cx="19" cy="19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2 w 4"/>
                  <a:gd name="T5" fmla="*/ 4 h 4"/>
                  <a:gd name="T6" fmla="*/ 4 w 4"/>
                  <a:gd name="T7" fmla="*/ 2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3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9" name="Freeform 164"/>
              <p:cNvSpPr>
                <a:spLocks/>
              </p:cNvSpPr>
              <p:nvPr/>
            </p:nvSpPr>
            <p:spPr bwMode="auto">
              <a:xfrm>
                <a:off x="3306" y="1861"/>
                <a:ext cx="19" cy="19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0 h 4"/>
                  <a:gd name="T4" fmla="*/ 0 w 4"/>
                  <a:gd name="T5" fmla="*/ 0 h 4"/>
                  <a:gd name="T6" fmla="*/ 0 w 4"/>
                  <a:gd name="T7" fmla="*/ 3 h 4"/>
                  <a:gd name="T8" fmla="*/ 1 w 4"/>
                  <a:gd name="T9" fmla="*/ 4 h 4"/>
                  <a:gd name="T10" fmla="*/ 3 w 4"/>
                  <a:gd name="T11" fmla="*/ 1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4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0" name="Freeform 165"/>
              <p:cNvSpPr>
                <a:spLocks/>
              </p:cNvSpPr>
              <p:nvPr/>
            </p:nvSpPr>
            <p:spPr bwMode="auto">
              <a:xfrm>
                <a:off x="4173" y="2530"/>
                <a:ext cx="14" cy="14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0 h 3"/>
                  <a:gd name="T4" fmla="*/ 2 w 3"/>
                  <a:gd name="T5" fmla="*/ 3 h 3"/>
                  <a:gd name="T6" fmla="*/ 2 w 3"/>
                  <a:gd name="T7" fmla="*/ 3 h 3"/>
                  <a:gd name="T8" fmla="*/ 3 w 3"/>
                  <a:gd name="T9" fmla="*/ 1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1" name="Freeform 166"/>
              <p:cNvSpPr>
                <a:spLocks/>
              </p:cNvSpPr>
              <p:nvPr/>
            </p:nvSpPr>
            <p:spPr bwMode="auto">
              <a:xfrm>
                <a:off x="4449" y="2530"/>
                <a:ext cx="19" cy="14"/>
              </a:xfrm>
              <a:custGeom>
                <a:avLst/>
                <a:gdLst>
                  <a:gd name="T0" fmla="*/ 2 w 4"/>
                  <a:gd name="T1" fmla="*/ 0 h 3"/>
                  <a:gd name="T2" fmla="*/ 2 w 4"/>
                  <a:gd name="T3" fmla="*/ 0 h 3"/>
                  <a:gd name="T4" fmla="*/ 2 w 4"/>
                  <a:gd name="T5" fmla="*/ 3 h 3"/>
                  <a:gd name="T6" fmla="*/ 2 w 4"/>
                  <a:gd name="T7" fmla="*/ 3 h 3"/>
                  <a:gd name="T8" fmla="*/ 4 w 4"/>
                  <a:gd name="T9" fmla="*/ 1 h 3"/>
                  <a:gd name="T10" fmla="*/ 2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4" y="2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2" name="Freeform 167"/>
              <p:cNvSpPr>
                <a:spLocks/>
              </p:cNvSpPr>
              <p:nvPr/>
            </p:nvSpPr>
            <p:spPr bwMode="auto">
              <a:xfrm>
                <a:off x="4533" y="2548"/>
                <a:ext cx="15" cy="14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2 w 3"/>
                  <a:gd name="T5" fmla="*/ 3 h 3"/>
                  <a:gd name="T6" fmla="*/ 2 w 3"/>
                  <a:gd name="T7" fmla="*/ 3 h 3"/>
                  <a:gd name="T8" fmla="*/ 3 w 3"/>
                  <a:gd name="T9" fmla="*/ 2 h 3"/>
                  <a:gd name="T10" fmla="*/ 2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" name="Freeform 168"/>
              <p:cNvSpPr>
                <a:spLocks/>
              </p:cNvSpPr>
              <p:nvPr/>
            </p:nvSpPr>
            <p:spPr bwMode="auto">
              <a:xfrm>
                <a:off x="4262" y="2553"/>
                <a:ext cx="28" cy="28"/>
              </a:xfrm>
              <a:custGeom>
                <a:avLst/>
                <a:gdLst>
                  <a:gd name="T0" fmla="*/ 3 w 6"/>
                  <a:gd name="T1" fmla="*/ 0 h 6"/>
                  <a:gd name="T2" fmla="*/ 2 w 6"/>
                  <a:gd name="T3" fmla="*/ 0 h 6"/>
                  <a:gd name="T4" fmla="*/ 0 w 6"/>
                  <a:gd name="T5" fmla="*/ 4 h 6"/>
                  <a:gd name="T6" fmla="*/ 0 w 6"/>
                  <a:gd name="T7" fmla="*/ 5 h 6"/>
                  <a:gd name="T8" fmla="*/ 3 w 6"/>
                  <a:gd name="T9" fmla="*/ 6 h 6"/>
                  <a:gd name="T10" fmla="*/ 5 w 6"/>
                  <a:gd name="T11" fmla="*/ 5 h 6"/>
                  <a:gd name="T12" fmla="*/ 3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5" y="5"/>
                    </a:cubicBezTo>
                    <a:cubicBezTo>
                      <a:pt x="6" y="4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" name="Freeform 169"/>
              <p:cNvSpPr>
                <a:spLocks/>
              </p:cNvSpPr>
              <p:nvPr/>
            </p:nvSpPr>
            <p:spPr bwMode="auto">
              <a:xfrm>
                <a:off x="4337" y="2572"/>
                <a:ext cx="33" cy="32"/>
              </a:xfrm>
              <a:custGeom>
                <a:avLst/>
                <a:gdLst>
                  <a:gd name="T0" fmla="*/ 4 w 7"/>
                  <a:gd name="T1" fmla="*/ 0 h 7"/>
                  <a:gd name="T2" fmla="*/ 3 w 7"/>
                  <a:gd name="T3" fmla="*/ 1 h 7"/>
                  <a:gd name="T4" fmla="*/ 4 w 7"/>
                  <a:gd name="T5" fmla="*/ 6 h 7"/>
                  <a:gd name="T6" fmla="*/ 4 w 7"/>
                  <a:gd name="T7" fmla="*/ 7 h 7"/>
                  <a:gd name="T8" fmla="*/ 7 w 7"/>
                  <a:gd name="T9" fmla="*/ 3 h 7"/>
                  <a:gd name="T10" fmla="*/ 4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4" y="0"/>
                      <a:pt x="4" y="0"/>
                      <a:pt x="3" y="1"/>
                    </a:cubicBezTo>
                    <a:cubicBezTo>
                      <a:pt x="0" y="1"/>
                      <a:pt x="1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7" y="5"/>
                      <a:pt x="7" y="3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" name="Freeform 170"/>
              <p:cNvSpPr>
                <a:spLocks/>
              </p:cNvSpPr>
              <p:nvPr/>
            </p:nvSpPr>
            <p:spPr bwMode="auto">
              <a:xfrm>
                <a:off x="4618" y="2581"/>
                <a:ext cx="9" cy="14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0 h 3"/>
                  <a:gd name="T4" fmla="*/ 1 w 2"/>
                  <a:gd name="T5" fmla="*/ 3 h 3"/>
                  <a:gd name="T6" fmla="*/ 1 w 2"/>
                  <a:gd name="T7" fmla="*/ 3 h 3"/>
                  <a:gd name="T8" fmla="*/ 1 w 2"/>
                  <a:gd name="T9" fmla="*/ 3 h 3"/>
                  <a:gd name="T10" fmla="*/ 2 w 2"/>
                  <a:gd name="T11" fmla="*/ 1 h 3"/>
                  <a:gd name="T12" fmla="*/ 1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" name="Freeform 171"/>
              <p:cNvSpPr>
                <a:spLocks/>
              </p:cNvSpPr>
              <p:nvPr/>
            </p:nvSpPr>
            <p:spPr bwMode="auto">
              <a:xfrm>
                <a:off x="4065" y="2586"/>
                <a:ext cx="28" cy="23"/>
              </a:xfrm>
              <a:custGeom>
                <a:avLst/>
                <a:gdLst>
                  <a:gd name="T0" fmla="*/ 3 w 6"/>
                  <a:gd name="T1" fmla="*/ 0 h 5"/>
                  <a:gd name="T2" fmla="*/ 2 w 6"/>
                  <a:gd name="T3" fmla="*/ 0 h 5"/>
                  <a:gd name="T4" fmla="*/ 2 w 6"/>
                  <a:gd name="T5" fmla="*/ 0 h 5"/>
                  <a:gd name="T6" fmla="*/ 1 w 6"/>
                  <a:gd name="T7" fmla="*/ 1 h 5"/>
                  <a:gd name="T8" fmla="*/ 0 w 6"/>
                  <a:gd name="T9" fmla="*/ 3 h 5"/>
                  <a:gd name="T10" fmla="*/ 3 w 6"/>
                  <a:gd name="T11" fmla="*/ 5 h 5"/>
                  <a:gd name="T12" fmla="*/ 6 w 6"/>
                  <a:gd name="T13" fmla="*/ 2 h 5"/>
                  <a:gd name="T14" fmla="*/ 5 w 6"/>
                  <a:gd name="T15" fmla="*/ 1 h 5"/>
                  <a:gd name="T16" fmla="*/ 3 w 6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6" y="4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" name="Freeform 172"/>
              <p:cNvSpPr>
                <a:spLocks/>
              </p:cNvSpPr>
              <p:nvPr/>
            </p:nvSpPr>
            <p:spPr bwMode="auto">
              <a:xfrm>
                <a:off x="4416" y="2600"/>
                <a:ext cx="43" cy="37"/>
              </a:xfrm>
              <a:custGeom>
                <a:avLst/>
                <a:gdLst>
                  <a:gd name="T0" fmla="*/ 5 w 9"/>
                  <a:gd name="T1" fmla="*/ 0 h 8"/>
                  <a:gd name="T2" fmla="*/ 4 w 9"/>
                  <a:gd name="T3" fmla="*/ 1 h 8"/>
                  <a:gd name="T4" fmla="*/ 5 w 9"/>
                  <a:gd name="T5" fmla="*/ 8 h 8"/>
                  <a:gd name="T6" fmla="*/ 5 w 9"/>
                  <a:gd name="T7" fmla="*/ 8 h 8"/>
                  <a:gd name="T8" fmla="*/ 8 w 9"/>
                  <a:gd name="T9" fmla="*/ 2 h 8"/>
                  <a:gd name="T10" fmla="*/ 5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1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8" y="7"/>
                      <a:pt x="9" y="4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8" name="Freeform 173"/>
              <p:cNvSpPr>
                <a:spLocks/>
              </p:cNvSpPr>
              <p:nvPr/>
            </p:nvSpPr>
            <p:spPr bwMode="auto">
              <a:xfrm>
                <a:off x="4145" y="2604"/>
                <a:ext cx="32" cy="29"/>
              </a:xfrm>
              <a:custGeom>
                <a:avLst/>
                <a:gdLst>
                  <a:gd name="T0" fmla="*/ 4 w 7"/>
                  <a:gd name="T1" fmla="*/ 0 h 6"/>
                  <a:gd name="T2" fmla="*/ 2 w 7"/>
                  <a:gd name="T3" fmla="*/ 0 h 6"/>
                  <a:gd name="T4" fmla="*/ 0 w 7"/>
                  <a:gd name="T5" fmla="*/ 4 h 6"/>
                  <a:gd name="T6" fmla="*/ 4 w 7"/>
                  <a:gd name="T7" fmla="*/ 6 h 6"/>
                  <a:gd name="T8" fmla="*/ 4 w 7"/>
                  <a:gd name="T9" fmla="*/ 6 h 6"/>
                  <a:gd name="T10" fmla="*/ 7 w 7"/>
                  <a:gd name="T11" fmla="*/ 4 h 6"/>
                  <a:gd name="T12" fmla="*/ 4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1" y="5"/>
                      <a:pt x="2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6" y="5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9" name="Freeform 174"/>
              <p:cNvSpPr>
                <a:spLocks/>
              </p:cNvSpPr>
              <p:nvPr/>
            </p:nvSpPr>
            <p:spPr bwMode="auto">
              <a:xfrm>
                <a:off x="4224" y="2633"/>
                <a:ext cx="38" cy="37"/>
              </a:xfrm>
              <a:custGeom>
                <a:avLst/>
                <a:gdLst>
                  <a:gd name="T0" fmla="*/ 4 w 8"/>
                  <a:gd name="T1" fmla="*/ 0 h 8"/>
                  <a:gd name="T2" fmla="*/ 3 w 8"/>
                  <a:gd name="T3" fmla="*/ 0 h 8"/>
                  <a:gd name="T4" fmla="*/ 0 w 8"/>
                  <a:gd name="T5" fmla="*/ 3 h 8"/>
                  <a:gd name="T6" fmla="*/ 5 w 8"/>
                  <a:gd name="T7" fmla="*/ 8 h 8"/>
                  <a:gd name="T8" fmla="*/ 5 w 8"/>
                  <a:gd name="T9" fmla="*/ 8 h 8"/>
                  <a:gd name="T10" fmla="*/ 8 w 8"/>
                  <a:gd name="T11" fmla="*/ 3 h 8"/>
                  <a:gd name="T12" fmla="*/ 5 w 8"/>
                  <a:gd name="T13" fmla="*/ 0 h 8"/>
                  <a:gd name="T14" fmla="*/ 5 w 8"/>
                  <a:gd name="T15" fmla="*/ 0 h 8"/>
                  <a:gd name="T16" fmla="*/ 4 w 8"/>
                  <a:gd name="T17" fmla="*/ 0 h 8"/>
                  <a:gd name="T18" fmla="*/ 4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2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7"/>
                      <a:pt x="8" y="6"/>
                      <a:pt x="8" y="3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0" name="Freeform 175"/>
              <p:cNvSpPr>
                <a:spLocks/>
              </p:cNvSpPr>
              <p:nvPr/>
            </p:nvSpPr>
            <p:spPr bwMode="auto">
              <a:xfrm>
                <a:off x="4505" y="2633"/>
                <a:ext cx="33" cy="32"/>
              </a:xfrm>
              <a:custGeom>
                <a:avLst/>
                <a:gdLst>
                  <a:gd name="T0" fmla="*/ 4 w 7"/>
                  <a:gd name="T1" fmla="*/ 0 h 7"/>
                  <a:gd name="T2" fmla="*/ 2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5 h 7"/>
                  <a:gd name="T12" fmla="*/ 4 w 7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6"/>
                      <a:pt x="1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6" y="6"/>
                      <a:pt x="7" y="5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1" name="Freeform 176"/>
              <p:cNvSpPr>
                <a:spLocks/>
              </p:cNvSpPr>
              <p:nvPr/>
            </p:nvSpPr>
            <p:spPr bwMode="auto">
              <a:xfrm>
                <a:off x="3953" y="2637"/>
                <a:ext cx="23" cy="24"/>
              </a:xfrm>
              <a:custGeom>
                <a:avLst/>
                <a:gdLst>
                  <a:gd name="T0" fmla="*/ 3 w 5"/>
                  <a:gd name="T1" fmla="*/ 0 h 5"/>
                  <a:gd name="T2" fmla="*/ 2 w 5"/>
                  <a:gd name="T3" fmla="*/ 0 h 5"/>
                  <a:gd name="T4" fmla="*/ 2 w 5"/>
                  <a:gd name="T5" fmla="*/ 0 h 5"/>
                  <a:gd name="T6" fmla="*/ 1 w 5"/>
                  <a:gd name="T7" fmla="*/ 1 h 5"/>
                  <a:gd name="T8" fmla="*/ 0 w 5"/>
                  <a:gd name="T9" fmla="*/ 3 h 5"/>
                  <a:gd name="T10" fmla="*/ 3 w 5"/>
                  <a:gd name="T11" fmla="*/ 5 h 5"/>
                  <a:gd name="T12" fmla="*/ 5 w 5"/>
                  <a:gd name="T13" fmla="*/ 2 h 5"/>
                  <a:gd name="T14" fmla="*/ 5 w 5"/>
                  <a:gd name="T15" fmla="*/ 1 h 5"/>
                  <a:gd name="T16" fmla="*/ 3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" name="Freeform 177"/>
              <p:cNvSpPr>
                <a:spLocks/>
              </p:cNvSpPr>
              <p:nvPr/>
            </p:nvSpPr>
            <p:spPr bwMode="auto">
              <a:xfrm>
                <a:off x="4304" y="2647"/>
                <a:ext cx="42" cy="42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1 h 9"/>
                  <a:gd name="T4" fmla="*/ 0 w 9"/>
                  <a:gd name="T5" fmla="*/ 4 h 9"/>
                  <a:gd name="T6" fmla="*/ 5 w 9"/>
                  <a:gd name="T7" fmla="*/ 9 h 9"/>
                  <a:gd name="T8" fmla="*/ 6 w 9"/>
                  <a:gd name="T9" fmla="*/ 9 h 9"/>
                  <a:gd name="T10" fmla="*/ 9 w 9"/>
                  <a:gd name="T11" fmla="*/ 6 h 9"/>
                  <a:gd name="T12" fmla="*/ 6 w 9"/>
                  <a:gd name="T13" fmla="*/ 1 h 9"/>
                  <a:gd name="T14" fmla="*/ 5 w 9"/>
                  <a:gd name="T15" fmla="*/ 1 h 9"/>
                  <a:gd name="T16" fmla="*/ 5 w 9"/>
                  <a:gd name="T17" fmla="*/ 1 h 9"/>
                  <a:gd name="T18" fmla="*/ 4 w 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1"/>
                      <a:pt x="4" y="1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0" y="8"/>
                      <a:pt x="2" y="9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9" y="8"/>
                      <a:pt x="9" y="6"/>
                    </a:cubicBezTo>
                    <a:cubicBezTo>
                      <a:pt x="9" y="3"/>
                      <a:pt x="7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3" name="Oval 178"/>
              <p:cNvSpPr>
                <a:spLocks noChangeArrowheads="1"/>
              </p:cNvSpPr>
              <p:nvPr/>
            </p:nvSpPr>
            <p:spPr bwMode="auto">
              <a:xfrm>
                <a:off x="4585" y="2656"/>
                <a:ext cx="33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4" name="Freeform 179"/>
              <p:cNvSpPr>
                <a:spLocks/>
              </p:cNvSpPr>
              <p:nvPr/>
            </p:nvSpPr>
            <p:spPr bwMode="auto">
              <a:xfrm>
                <a:off x="4032" y="2665"/>
                <a:ext cx="33" cy="33"/>
              </a:xfrm>
              <a:custGeom>
                <a:avLst/>
                <a:gdLst>
                  <a:gd name="T0" fmla="*/ 4 w 7"/>
                  <a:gd name="T1" fmla="*/ 0 h 7"/>
                  <a:gd name="T2" fmla="*/ 2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5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6" y="5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5" name="Freeform 180"/>
              <p:cNvSpPr>
                <a:spLocks/>
              </p:cNvSpPr>
              <p:nvPr/>
            </p:nvSpPr>
            <p:spPr bwMode="auto">
              <a:xfrm>
                <a:off x="4384" y="2679"/>
                <a:ext cx="46" cy="42"/>
              </a:xfrm>
              <a:custGeom>
                <a:avLst/>
                <a:gdLst>
                  <a:gd name="T0" fmla="*/ 5 w 10"/>
                  <a:gd name="T1" fmla="*/ 0 h 9"/>
                  <a:gd name="T2" fmla="*/ 4 w 10"/>
                  <a:gd name="T3" fmla="*/ 0 h 9"/>
                  <a:gd name="T4" fmla="*/ 0 w 10"/>
                  <a:gd name="T5" fmla="*/ 4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2" y="0"/>
                      <a:pt x="1" y="2"/>
                      <a:pt x="0" y="4"/>
                    </a:cubicBezTo>
                    <a:cubicBezTo>
                      <a:pt x="1" y="7"/>
                      <a:pt x="2" y="9"/>
                      <a:pt x="5" y="9"/>
                    </a:cubicBezTo>
                    <a:cubicBezTo>
                      <a:pt x="8" y="9"/>
                      <a:pt x="10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6" name="Freeform 181"/>
              <p:cNvSpPr>
                <a:spLocks/>
              </p:cNvSpPr>
              <p:nvPr/>
            </p:nvSpPr>
            <p:spPr bwMode="auto">
              <a:xfrm>
                <a:off x="4107" y="2679"/>
                <a:ext cx="42" cy="42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5 h 9"/>
                  <a:gd name="T6" fmla="*/ 5 w 9"/>
                  <a:gd name="T7" fmla="*/ 9 h 9"/>
                  <a:gd name="T8" fmla="*/ 9 w 9"/>
                  <a:gd name="T9" fmla="*/ 4 h 9"/>
                  <a:gd name="T10" fmla="*/ 5 w 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5"/>
                    </a:cubicBezTo>
                    <a:cubicBezTo>
                      <a:pt x="1" y="7"/>
                      <a:pt x="2" y="9"/>
                      <a:pt x="5" y="9"/>
                    </a:cubicBezTo>
                    <a:cubicBezTo>
                      <a:pt x="8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7" name="Freeform 182"/>
              <p:cNvSpPr>
                <a:spLocks/>
              </p:cNvSpPr>
              <p:nvPr/>
            </p:nvSpPr>
            <p:spPr bwMode="auto">
              <a:xfrm>
                <a:off x="4669" y="2684"/>
                <a:ext cx="28" cy="33"/>
              </a:xfrm>
              <a:custGeom>
                <a:avLst/>
                <a:gdLst>
                  <a:gd name="T0" fmla="*/ 3 w 6"/>
                  <a:gd name="T1" fmla="*/ 0 h 7"/>
                  <a:gd name="T2" fmla="*/ 3 w 6"/>
                  <a:gd name="T3" fmla="*/ 1 h 7"/>
                  <a:gd name="T4" fmla="*/ 0 w 6"/>
                  <a:gd name="T5" fmla="*/ 4 h 7"/>
                  <a:gd name="T6" fmla="*/ 3 w 6"/>
                  <a:gd name="T7" fmla="*/ 7 h 7"/>
                  <a:gd name="T8" fmla="*/ 4 w 6"/>
                  <a:gd name="T9" fmla="*/ 7 h 7"/>
                  <a:gd name="T10" fmla="*/ 6 w 6"/>
                  <a:gd name="T11" fmla="*/ 4 h 7"/>
                  <a:gd name="T12" fmla="*/ 3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1" y="5"/>
                      <a:pt x="2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6" y="5"/>
                      <a:pt x="6" y="4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8" name="Freeform 183"/>
              <p:cNvSpPr>
                <a:spLocks/>
              </p:cNvSpPr>
              <p:nvPr/>
            </p:nvSpPr>
            <p:spPr bwMode="auto">
              <a:xfrm>
                <a:off x="3845" y="2698"/>
                <a:ext cx="14" cy="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9" name="Freeform 184"/>
              <p:cNvSpPr>
                <a:spLocks/>
              </p:cNvSpPr>
              <p:nvPr/>
            </p:nvSpPr>
            <p:spPr bwMode="auto">
              <a:xfrm>
                <a:off x="4187" y="2707"/>
                <a:ext cx="51" cy="47"/>
              </a:xfrm>
              <a:custGeom>
                <a:avLst/>
                <a:gdLst>
                  <a:gd name="T0" fmla="*/ 5 w 11"/>
                  <a:gd name="T1" fmla="*/ 0 h 10"/>
                  <a:gd name="T2" fmla="*/ 4 w 11"/>
                  <a:gd name="T3" fmla="*/ 0 h 10"/>
                  <a:gd name="T4" fmla="*/ 1 w 11"/>
                  <a:gd name="T5" fmla="*/ 5 h 10"/>
                  <a:gd name="T6" fmla="*/ 6 w 11"/>
                  <a:gd name="T7" fmla="*/ 10 h 10"/>
                  <a:gd name="T8" fmla="*/ 8 w 11"/>
                  <a:gd name="T9" fmla="*/ 9 h 10"/>
                  <a:gd name="T10" fmla="*/ 8 w 11"/>
                  <a:gd name="T11" fmla="*/ 1 h 10"/>
                  <a:gd name="T12" fmla="*/ 5 w 11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2" y="1"/>
                      <a:pt x="1" y="2"/>
                      <a:pt x="1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11" y="7"/>
                      <a:pt x="11" y="3"/>
                      <a:pt x="8" y="1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0" name="Freeform 185"/>
              <p:cNvSpPr>
                <a:spLocks/>
              </p:cNvSpPr>
              <p:nvPr/>
            </p:nvSpPr>
            <p:spPr bwMode="auto">
              <a:xfrm>
                <a:off x="4468" y="2707"/>
                <a:ext cx="42" cy="47"/>
              </a:xfrm>
              <a:custGeom>
                <a:avLst/>
                <a:gdLst>
                  <a:gd name="T0" fmla="*/ 5 w 9"/>
                  <a:gd name="T1" fmla="*/ 0 h 10"/>
                  <a:gd name="T2" fmla="*/ 3 w 9"/>
                  <a:gd name="T3" fmla="*/ 1 h 10"/>
                  <a:gd name="T4" fmla="*/ 0 w 9"/>
                  <a:gd name="T5" fmla="*/ 4 h 10"/>
                  <a:gd name="T6" fmla="*/ 2 w 9"/>
                  <a:gd name="T7" fmla="*/ 9 h 10"/>
                  <a:gd name="T8" fmla="*/ 2 w 9"/>
                  <a:gd name="T9" fmla="*/ 9 h 10"/>
                  <a:gd name="T10" fmla="*/ 3 w 9"/>
                  <a:gd name="T11" fmla="*/ 10 h 10"/>
                  <a:gd name="T12" fmla="*/ 4 w 9"/>
                  <a:gd name="T13" fmla="*/ 10 h 10"/>
                  <a:gd name="T14" fmla="*/ 7 w 9"/>
                  <a:gd name="T15" fmla="*/ 9 h 10"/>
                  <a:gd name="T16" fmla="*/ 9 w 9"/>
                  <a:gd name="T17" fmla="*/ 7 h 10"/>
                  <a:gd name="T18" fmla="*/ 9 w 9"/>
                  <a:gd name="T19" fmla="*/ 4 h 10"/>
                  <a:gd name="T20" fmla="*/ 7 w 9"/>
                  <a:gd name="T21" fmla="*/ 1 h 10"/>
                  <a:gd name="T22" fmla="*/ 5 w 9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0">
                    <a:moveTo>
                      <a:pt x="5" y="0"/>
                    </a:moveTo>
                    <a:cubicBezTo>
                      <a:pt x="4" y="0"/>
                      <a:pt x="4" y="0"/>
                      <a:pt x="3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9" y="6"/>
                      <a:pt x="9" y="5"/>
                      <a:pt x="9" y="4"/>
                    </a:cubicBezTo>
                    <a:cubicBezTo>
                      <a:pt x="9" y="2"/>
                      <a:pt x="8" y="1"/>
                      <a:pt x="7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1" name="Freeform 186"/>
              <p:cNvSpPr>
                <a:spLocks/>
              </p:cNvSpPr>
              <p:nvPr/>
            </p:nvSpPr>
            <p:spPr bwMode="auto">
              <a:xfrm>
                <a:off x="4754" y="2707"/>
                <a:ext cx="28" cy="28"/>
              </a:xfrm>
              <a:custGeom>
                <a:avLst/>
                <a:gdLst>
                  <a:gd name="T0" fmla="*/ 3 w 6"/>
                  <a:gd name="T1" fmla="*/ 0 h 6"/>
                  <a:gd name="T2" fmla="*/ 2 w 6"/>
                  <a:gd name="T3" fmla="*/ 1 h 6"/>
                  <a:gd name="T4" fmla="*/ 0 w 6"/>
                  <a:gd name="T5" fmla="*/ 2 h 6"/>
                  <a:gd name="T6" fmla="*/ 0 w 6"/>
                  <a:gd name="T7" fmla="*/ 4 h 6"/>
                  <a:gd name="T8" fmla="*/ 3 w 6"/>
                  <a:gd name="T9" fmla="*/ 6 h 6"/>
                  <a:gd name="T10" fmla="*/ 4 w 6"/>
                  <a:gd name="T11" fmla="*/ 5 h 6"/>
                  <a:gd name="T12" fmla="*/ 5 w 6"/>
                  <a:gd name="T13" fmla="*/ 4 h 6"/>
                  <a:gd name="T14" fmla="*/ 5 w 6"/>
                  <a:gd name="T15" fmla="*/ 4 h 6"/>
                  <a:gd name="T16" fmla="*/ 5 w 6"/>
                  <a:gd name="T17" fmla="*/ 2 h 6"/>
                  <a:gd name="T18" fmla="*/ 3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" name="Freeform 187"/>
              <p:cNvSpPr>
                <a:spLocks/>
              </p:cNvSpPr>
              <p:nvPr/>
            </p:nvSpPr>
            <p:spPr bwMode="auto">
              <a:xfrm>
                <a:off x="3920" y="2717"/>
                <a:ext cx="33" cy="32"/>
              </a:xfrm>
              <a:custGeom>
                <a:avLst/>
                <a:gdLst>
                  <a:gd name="T0" fmla="*/ 3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6 w 7"/>
                  <a:gd name="T9" fmla="*/ 1 h 7"/>
                  <a:gd name="T10" fmla="*/ 3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6" y="7"/>
                      <a:pt x="7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" name="Freeform 188"/>
              <p:cNvSpPr>
                <a:spLocks/>
              </p:cNvSpPr>
              <p:nvPr/>
            </p:nvSpPr>
            <p:spPr bwMode="auto">
              <a:xfrm>
                <a:off x="4271" y="2726"/>
                <a:ext cx="52" cy="51"/>
              </a:xfrm>
              <a:custGeom>
                <a:avLst/>
                <a:gdLst>
                  <a:gd name="T0" fmla="*/ 5 w 11"/>
                  <a:gd name="T1" fmla="*/ 0 h 11"/>
                  <a:gd name="T2" fmla="*/ 4 w 11"/>
                  <a:gd name="T3" fmla="*/ 1 h 11"/>
                  <a:gd name="T4" fmla="*/ 4 w 11"/>
                  <a:gd name="T5" fmla="*/ 1 h 11"/>
                  <a:gd name="T6" fmla="*/ 1 w 11"/>
                  <a:gd name="T7" fmla="*/ 2 h 11"/>
                  <a:gd name="T8" fmla="*/ 0 w 11"/>
                  <a:gd name="T9" fmla="*/ 4 h 11"/>
                  <a:gd name="T10" fmla="*/ 1 w 11"/>
                  <a:gd name="T11" fmla="*/ 9 h 11"/>
                  <a:gd name="T12" fmla="*/ 4 w 11"/>
                  <a:gd name="T13" fmla="*/ 11 h 11"/>
                  <a:gd name="T14" fmla="*/ 5 w 11"/>
                  <a:gd name="T15" fmla="*/ 11 h 11"/>
                  <a:gd name="T16" fmla="*/ 10 w 11"/>
                  <a:gd name="T17" fmla="*/ 3 h 11"/>
                  <a:gd name="T18" fmla="*/ 9 w 11"/>
                  <a:gd name="T19" fmla="*/ 2 h 11"/>
                  <a:gd name="T20" fmla="*/ 5 w 11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1">
                    <a:moveTo>
                      <a:pt x="5" y="0"/>
                    </a:moveTo>
                    <a:cubicBezTo>
                      <a:pt x="5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7"/>
                      <a:pt x="0" y="8"/>
                      <a:pt x="1" y="9"/>
                    </a:cubicBezTo>
                    <a:cubicBezTo>
                      <a:pt x="2" y="10"/>
                      <a:pt x="3" y="10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9" y="11"/>
                      <a:pt x="11" y="7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Freeform 189"/>
              <p:cNvSpPr>
                <a:spLocks/>
              </p:cNvSpPr>
              <p:nvPr/>
            </p:nvSpPr>
            <p:spPr bwMode="auto">
              <a:xfrm>
                <a:off x="4552" y="2731"/>
                <a:ext cx="42" cy="42"/>
              </a:xfrm>
              <a:custGeom>
                <a:avLst/>
                <a:gdLst>
                  <a:gd name="T0" fmla="*/ 5 w 9"/>
                  <a:gd name="T1" fmla="*/ 0 h 9"/>
                  <a:gd name="T2" fmla="*/ 3 w 9"/>
                  <a:gd name="T3" fmla="*/ 0 h 9"/>
                  <a:gd name="T4" fmla="*/ 0 w 9"/>
                  <a:gd name="T5" fmla="*/ 4 h 9"/>
                  <a:gd name="T6" fmla="*/ 0 w 9"/>
                  <a:gd name="T7" fmla="*/ 6 h 9"/>
                  <a:gd name="T8" fmla="*/ 5 w 9"/>
                  <a:gd name="T9" fmla="*/ 9 h 9"/>
                  <a:gd name="T10" fmla="*/ 6 w 9"/>
                  <a:gd name="T11" fmla="*/ 9 h 9"/>
                  <a:gd name="T12" fmla="*/ 9 w 9"/>
                  <a:gd name="T13" fmla="*/ 3 h 9"/>
                  <a:gd name="T14" fmla="*/ 5 w 9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2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8" y="8"/>
                      <a:pt x="9" y="7"/>
                      <a:pt x="9" y="3"/>
                    </a:cubicBezTo>
                    <a:cubicBezTo>
                      <a:pt x="8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5" name="Freeform 190"/>
              <p:cNvSpPr>
                <a:spLocks/>
              </p:cNvSpPr>
              <p:nvPr/>
            </p:nvSpPr>
            <p:spPr bwMode="auto">
              <a:xfrm>
                <a:off x="4004" y="2740"/>
                <a:ext cx="47" cy="42"/>
              </a:xfrm>
              <a:custGeom>
                <a:avLst/>
                <a:gdLst>
                  <a:gd name="T0" fmla="*/ 5 w 10"/>
                  <a:gd name="T1" fmla="*/ 0 h 9"/>
                  <a:gd name="T2" fmla="*/ 5 w 10"/>
                  <a:gd name="T3" fmla="*/ 0 h 9"/>
                  <a:gd name="T4" fmla="*/ 5 w 10"/>
                  <a:gd name="T5" fmla="*/ 0 h 9"/>
                  <a:gd name="T6" fmla="*/ 1 w 10"/>
                  <a:gd name="T7" fmla="*/ 3 h 9"/>
                  <a:gd name="T8" fmla="*/ 5 w 10"/>
                  <a:gd name="T9" fmla="*/ 9 h 9"/>
                  <a:gd name="T10" fmla="*/ 6 w 10"/>
                  <a:gd name="T11" fmla="*/ 9 h 9"/>
                  <a:gd name="T12" fmla="*/ 8 w 10"/>
                  <a:gd name="T13" fmla="*/ 8 h 9"/>
                  <a:gd name="T14" fmla="*/ 9 w 10"/>
                  <a:gd name="T15" fmla="*/ 3 h 9"/>
                  <a:gd name="T16" fmla="*/ 5 w 10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2" y="2"/>
                      <a:pt x="1" y="3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9" y="7"/>
                      <a:pt x="10" y="5"/>
                      <a:pt x="9" y="3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6" name="Freeform 191"/>
              <p:cNvSpPr>
                <a:spLocks/>
              </p:cNvSpPr>
              <p:nvPr/>
            </p:nvSpPr>
            <p:spPr bwMode="auto">
              <a:xfrm>
                <a:off x="4351" y="2759"/>
                <a:ext cx="51" cy="47"/>
              </a:xfrm>
              <a:custGeom>
                <a:avLst/>
                <a:gdLst>
                  <a:gd name="T0" fmla="*/ 5 w 11"/>
                  <a:gd name="T1" fmla="*/ 0 h 10"/>
                  <a:gd name="T2" fmla="*/ 5 w 11"/>
                  <a:gd name="T3" fmla="*/ 0 h 10"/>
                  <a:gd name="T4" fmla="*/ 4 w 11"/>
                  <a:gd name="T5" fmla="*/ 0 h 10"/>
                  <a:gd name="T6" fmla="*/ 1 w 11"/>
                  <a:gd name="T7" fmla="*/ 2 h 10"/>
                  <a:gd name="T8" fmla="*/ 0 w 11"/>
                  <a:gd name="T9" fmla="*/ 4 h 10"/>
                  <a:gd name="T10" fmla="*/ 2 w 11"/>
                  <a:gd name="T11" fmla="*/ 9 h 10"/>
                  <a:gd name="T12" fmla="*/ 6 w 11"/>
                  <a:gd name="T13" fmla="*/ 10 h 10"/>
                  <a:gd name="T14" fmla="*/ 10 w 11"/>
                  <a:gd name="T15" fmla="*/ 9 h 10"/>
                  <a:gd name="T16" fmla="*/ 11 w 11"/>
                  <a:gd name="T17" fmla="*/ 7 h 10"/>
                  <a:gd name="T18" fmla="*/ 10 w 11"/>
                  <a:gd name="T19" fmla="*/ 1 h 10"/>
                  <a:gd name="T20" fmla="*/ 5 w 11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0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0"/>
                      <a:pt x="6" y="10"/>
                    </a:cubicBezTo>
                    <a:cubicBezTo>
                      <a:pt x="7" y="10"/>
                      <a:pt x="9" y="10"/>
                      <a:pt x="10" y="9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4"/>
                      <a:pt x="11" y="2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7" name="Freeform 192"/>
              <p:cNvSpPr>
                <a:spLocks/>
              </p:cNvSpPr>
              <p:nvPr/>
            </p:nvSpPr>
            <p:spPr bwMode="auto">
              <a:xfrm>
                <a:off x="4084" y="2759"/>
                <a:ext cx="51" cy="47"/>
              </a:xfrm>
              <a:custGeom>
                <a:avLst/>
                <a:gdLst>
                  <a:gd name="T0" fmla="*/ 7 w 11"/>
                  <a:gd name="T1" fmla="*/ 0 h 10"/>
                  <a:gd name="T2" fmla="*/ 7 w 11"/>
                  <a:gd name="T3" fmla="*/ 0 h 10"/>
                  <a:gd name="T4" fmla="*/ 6 w 11"/>
                  <a:gd name="T5" fmla="*/ 0 h 10"/>
                  <a:gd name="T6" fmla="*/ 5 w 11"/>
                  <a:gd name="T7" fmla="*/ 0 h 10"/>
                  <a:gd name="T8" fmla="*/ 4 w 11"/>
                  <a:gd name="T9" fmla="*/ 0 h 10"/>
                  <a:gd name="T10" fmla="*/ 2 w 11"/>
                  <a:gd name="T11" fmla="*/ 2 h 10"/>
                  <a:gd name="T12" fmla="*/ 0 w 11"/>
                  <a:gd name="T13" fmla="*/ 5 h 10"/>
                  <a:gd name="T14" fmla="*/ 6 w 11"/>
                  <a:gd name="T15" fmla="*/ 10 h 10"/>
                  <a:gd name="T16" fmla="*/ 6 w 11"/>
                  <a:gd name="T17" fmla="*/ 10 h 10"/>
                  <a:gd name="T18" fmla="*/ 10 w 11"/>
                  <a:gd name="T19" fmla="*/ 7 h 10"/>
                  <a:gd name="T20" fmla="*/ 7 w 11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0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10" y="9"/>
                      <a:pt x="10" y="7"/>
                    </a:cubicBezTo>
                    <a:cubicBezTo>
                      <a:pt x="11" y="3"/>
                      <a:pt x="10" y="1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8" name="Freeform 193"/>
              <p:cNvSpPr>
                <a:spLocks/>
              </p:cNvSpPr>
              <p:nvPr/>
            </p:nvSpPr>
            <p:spPr bwMode="auto">
              <a:xfrm>
                <a:off x="4627" y="2763"/>
                <a:ext cx="52" cy="43"/>
              </a:xfrm>
              <a:custGeom>
                <a:avLst/>
                <a:gdLst>
                  <a:gd name="T0" fmla="*/ 6 w 11"/>
                  <a:gd name="T1" fmla="*/ 0 h 9"/>
                  <a:gd name="T2" fmla="*/ 6 w 11"/>
                  <a:gd name="T3" fmla="*/ 0 h 9"/>
                  <a:gd name="T4" fmla="*/ 5 w 11"/>
                  <a:gd name="T5" fmla="*/ 0 h 9"/>
                  <a:gd name="T6" fmla="*/ 3 w 11"/>
                  <a:gd name="T7" fmla="*/ 1 h 9"/>
                  <a:gd name="T8" fmla="*/ 1 w 11"/>
                  <a:gd name="T9" fmla="*/ 3 h 9"/>
                  <a:gd name="T10" fmla="*/ 5 w 11"/>
                  <a:gd name="T11" fmla="*/ 8 h 9"/>
                  <a:gd name="T12" fmla="*/ 6 w 11"/>
                  <a:gd name="T13" fmla="*/ 9 h 9"/>
                  <a:gd name="T14" fmla="*/ 10 w 11"/>
                  <a:gd name="T15" fmla="*/ 6 h 9"/>
                  <a:gd name="T16" fmla="*/ 6 w 11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6"/>
                      <a:pt x="3" y="8"/>
                      <a:pt x="5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9"/>
                      <a:pt x="10" y="7"/>
                      <a:pt x="10" y="6"/>
                    </a:cubicBezTo>
                    <a:cubicBezTo>
                      <a:pt x="11" y="3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9" name="Freeform 194"/>
              <p:cNvSpPr>
                <a:spLocks/>
              </p:cNvSpPr>
              <p:nvPr/>
            </p:nvSpPr>
            <p:spPr bwMode="auto">
              <a:xfrm>
                <a:off x="3817" y="2768"/>
                <a:ext cx="33" cy="28"/>
              </a:xfrm>
              <a:custGeom>
                <a:avLst/>
                <a:gdLst>
                  <a:gd name="T0" fmla="*/ 4 w 7"/>
                  <a:gd name="T1" fmla="*/ 0 h 6"/>
                  <a:gd name="T2" fmla="*/ 2 w 7"/>
                  <a:gd name="T3" fmla="*/ 1 h 6"/>
                  <a:gd name="T4" fmla="*/ 1 w 7"/>
                  <a:gd name="T5" fmla="*/ 4 h 6"/>
                  <a:gd name="T6" fmla="*/ 1 w 7"/>
                  <a:gd name="T7" fmla="*/ 5 h 6"/>
                  <a:gd name="T8" fmla="*/ 3 w 7"/>
                  <a:gd name="T9" fmla="*/ 6 h 6"/>
                  <a:gd name="T10" fmla="*/ 5 w 7"/>
                  <a:gd name="T11" fmla="*/ 5 h 6"/>
                  <a:gd name="T12" fmla="*/ 4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4" y="0"/>
                    </a:moveTo>
                    <a:cubicBezTo>
                      <a:pt x="3" y="0"/>
                      <a:pt x="3" y="0"/>
                      <a:pt x="2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7" y="4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0" name="Freeform 195"/>
              <p:cNvSpPr>
                <a:spLocks/>
              </p:cNvSpPr>
              <p:nvPr/>
            </p:nvSpPr>
            <p:spPr bwMode="auto">
              <a:xfrm>
                <a:off x="4163" y="2787"/>
                <a:ext cx="57" cy="51"/>
              </a:xfrm>
              <a:custGeom>
                <a:avLst/>
                <a:gdLst>
                  <a:gd name="T0" fmla="*/ 6 w 12"/>
                  <a:gd name="T1" fmla="*/ 0 h 11"/>
                  <a:gd name="T2" fmla="*/ 6 w 12"/>
                  <a:gd name="T3" fmla="*/ 0 h 11"/>
                  <a:gd name="T4" fmla="*/ 0 w 12"/>
                  <a:gd name="T5" fmla="*/ 6 h 11"/>
                  <a:gd name="T6" fmla="*/ 6 w 12"/>
                  <a:gd name="T7" fmla="*/ 11 h 11"/>
                  <a:gd name="T8" fmla="*/ 12 w 12"/>
                  <a:gd name="T9" fmla="*/ 6 h 11"/>
                  <a:gd name="T10" fmla="*/ 6 w 12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1" y="3"/>
                      <a:pt x="0" y="6"/>
                    </a:cubicBezTo>
                    <a:cubicBezTo>
                      <a:pt x="1" y="9"/>
                      <a:pt x="3" y="11"/>
                      <a:pt x="6" y="11"/>
                    </a:cubicBezTo>
                    <a:cubicBezTo>
                      <a:pt x="10" y="11"/>
                      <a:pt x="12" y="9"/>
                      <a:pt x="12" y="6"/>
                    </a:cubicBezTo>
                    <a:cubicBezTo>
                      <a:pt x="12" y="2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1" name="Freeform 196"/>
              <p:cNvSpPr>
                <a:spLocks/>
              </p:cNvSpPr>
              <p:nvPr/>
            </p:nvSpPr>
            <p:spPr bwMode="auto">
              <a:xfrm>
                <a:off x="4440" y="2787"/>
                <a:ext cx="56" cy="51"/>
              </a:xfrm>
              <a:custGeom>
                <a:avLst/>
                <a:gdLst>
                  <a:gd name="T0" fmla="*/ 6 w 12"/>
                  <a:gd name="T1" fmla="*/ 0 h 11"/>
                  <a:gd name="T2" fmla="*/ 5 w 12"/>
                  <a:gd name="T3" fmla="*/ 0 h 11"/>
                  <a:gd name="T4" fmla="*/ 5 w 12"/>
                  <a:gd name="T5" fmla="*/ 1 h 11"/>
                  <a:gd name="T6" fmla="*/ 1 w 12"/>
                  <a:gd name="T7" fmla="*/ 4 h 11"/>
                  <a:gd name="T8" fmla="*/ 6 w 12"/>
                  <a:gd name="T9" fmla="*/ 11 h 11"/>
                  <a:gd name="T10" fmla="*/ 12 w 12"/>
                  <a:gd name="T11" fmla="*/ 8 h 11"/>
                  <a:gd name="T12" fmla="*/ 12 w 12"/>
                  <a:gd name="T13" fmla="*/ 3 h 11"/>
                  <a:gd name="T14" fmla="*/ 6 w 12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9" y="11"/>
                      <a:pt x="11" y="10"/>
                      <a:pt x="12" y="8"/>
                    </a:cubicBezTo>
                    <a:cubicBezTo>
                      <a:pt x="12" y="7"/>
                      <a:pt x="12" y="4"/>
                      <a:pt x="12" y="3"/>
                    </a:cubicBezTo>
                    <a:cubicBezTo>
                      <a:pt x="11" y="2"/>
                      <a:pt x="9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2" name="Freeform 197"/>
              <p:cNvSpPr>
                <a:spLocks/>
              </p:cNvSpPr>
              <p:nvPr/>
            </p:nvSpPr>
            <p:spPr bwMode="auto">
              <a:xfrm>
                <a:off x="3892" y="2796"/>
                <a:ext cx="42" cy="38"/>
              </a:xfrm>
              <a:custGeom>
                <a:avLst/>
                <a:gdLst>
                  <a:gd name="T0" fmla="*/ 4 w 9"/>
                  <a:gd name="T1" fmla="*/ 0 h 8"/>
                  <a:gd name="T2" fmla="*/ 4 w 9"/>
                  <a:gd name="T3" fmla="*/ 0 h 8"/>
                  <a:gd name="T4" fmla="*/ 4 w 9"/>
                  <a:gd name="T5" fmla="*/ 0 h 8"/>
                  <a:gd name="T6" fmla="*/ 2 w 9"/>
                  <a:gd name="T7" fmla="*/ 1 h 8"/>
                  <a:gd name="T8" fmla="*/ 1 w 9"/>
                  <a:gd name="T9" fmla="*/ 4 h 8"/>
                  <a:gd name="T10" fmla="*/ 5 w 9"/>
                  <a:gd name="T11" fmla="*/ 8 h 8"/>
                  <a:gd name="T12" fmla="*/ 9 w 9"/>
                  <a:gd name="T13" fmla="*/ 4 h 8"/>
                  <a:gd name="T14" fmla="*/ 4 w 9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0" y="2"/>
                      <a:pt x="1" y="4"/>
                    </a:cubicBezTo>
                    <a:cubicBezTo>
                      <a:pt x="1" y="6"/>
                      <a:pt x="3" y="8"/>
                      <a:pt x="5" y="8"/>
                    </a:cubicBezTo>
                    <a:cubicBezTo>
                      <a:pt x="7" y="8"/>
                      <a:pt x="9" y="6"/>
                      <a:pt x="9" y="4"/>
                    </a:cubicBezTo>
                    <a:cubicBezTo>
                      <a:pt x="9" y="1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3" name="Freeform 198"/>
              <p:cNvSpPr>
                <a:spLocks/>
              </p:cNvSpPr>
              <p:nvPr/>
            </p:nvSpPr>
            <p:spPr bwMode="auto">
              <a:xfrm>
                <a:off x="4716" y="2796"/>
                <a:ext cx="42" cy="38"/>
              </a:xfrm>
              <a:custGeom>
                <a:avLst/>
                <a:gdLst>
                  <a:gd name="T0" fmla="*/ 4 w 9"/>
                  <a:gd name="T1" fmla="*/ 0 h 8"/>
                  <a:gd name="T2" fmla="*/ 3 w 9"/>
                  <a:gd name="T3" fmla="*/ 0 h 8"/>
                  <a:gd name="T4" fmla="*/ 0 w 9"/>
                  <a:gd name="T5" fmla="*/ 3 h 8"/>
                  <a:gd name="T6" fmla="*/ 5 w 9"/>
                  <a:gd name="T7" fmla="*/ 8 h 8"/>
                  <a:gd name="T8" fmla="*/ 5 w 9"/>
                  <a:gd name="T9" fmla="*/ 8 h 8"/>
                  <a:gd name="T10" fmla="*/ 8 w 9"/>
                  <a:gd name="T11" fmla="*/ 3 h 8"/>
                  <a:gd name="T12" fmla="*/ 6 w 9"/>
                  <a:gd name="T13" fmla="*/ 0 h 8"/>
                  <a:gd name="T14" fmla="*/ 5 w 9"/>
                  <a:gd name="T15" fmla="*/ 0 h 8"/>
                  <a:gd name="T16" fmla="*/ 5 w 9"/>
                  <a:gd name="T17" fmla="*/ 0 h 8"/>
                  <a:gd name="T18" fmla="*/ 4 w 9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6"/>
                      <a:pt x="2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7"/>
                      <a:pt x="9" y="6"/>
                      <a:pt x="8" y="3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4" name="Freeform 199"/>
              <p:cNvSpPr>
                <a:spLocks/>
              </p:cNvSpPr>
              <p:nvPr/>
            </p:nvSpPr>
            <p:spPr bwMode="auto">
              <a:xfrm>
                <a:off x="4524" y="2810"/>
                <a:ext cx="61" cy="47"/>
              </a:xfrm>
              <a:custGeom>
                <a:avLst/>
                <a:gdLst>
                  <a:gd name="T0" fmla="*/ 6 w 13"/>
                  <a:gd name="T1" fmla="*/ 0 h 10"/>
                  <a:gd name="T2" fmla="*/ 5 w 13"/>
                  <a:gd name="T3" fmla="*/ 0 h 10"/>
                  <a:gd name="T4" fmla="*/ 4 w 13"/>
                  <a:gd name="T5" fmla="*/ 0 h 10"/>
                  <a:gd name="T6" fmla="*/ 2 w 13"/>
                  <a:gd name="T7" fmla="*/ 1 h 10"/>
                  <a:gd name="T8" fmla="*/ 2 w 13"/>
                  <a:gd name="T9" fmla="*/ 9 h 10"/>
                  <a:gd name="T10" fmla="*/ 6 w 13"/>
                  <a:gd name="T11" fmla="*/ 10 h 10"/>
                  <a:gd name="T12" fmla="*/ 10 w 13"/>
                  <a:gd name="T13" fmla="*/ 9 h 10"/>
                  <a:gd name="T14" fmla="*/ 6 w 13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0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0" y="3"/>
                      <a:pt x="0" y="7"/>
                      <a:pt x="2" y="9"/>
                    </a:cubicBezTo>
                    <a:cubicBezTo>
                      <a:pt x="3" y="10"/>
                      <a:pt x="4" y="10"/>
                      <a:pt x="6" y="10"/>
                    </a:cubicBezTo>
                    <a:cubicBezTo>
                      <a:pt x="7" y="10"/>
                      <a:pt x="9" y="10"/>
                      <a:pt x="10" y="9"/>
                    </a:cubicBezTo>
                    <a:cubicBezTo>
                      <a:pt x="13" y="6"/>
                      <a:pt x="11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5" name="Freeform 200"/>
              <p:cNvSpPr>
                <a:spLocks/>
              </p:cNvSpPr>
              <p:nvPr/>
            </p:nvSpPr>
            <p:spPr bwMode="auto">
              <a:xfrm>
                <a:off x="4248" y="2815"/>
                <a:ext cx="56" cy="56"/>
              </a:xfrm>
              <a:custGeom>
                <a:avLst/>
                <a:gdLst>
                  <a:gd name="T0" fmla="*/ 5 w 12"/>
                  <a:gd name="T1" fmla="*/ 0 h 12"/>
                  <a:gd name="T2" fmla="*/ 5 w 12"/>
                  <a:gd name="T3" fmla="*/ 0 h 12"/>
                  <a:gd name="T4" fmla="*/ 4 w 12"/>
                  <a:gd name="T5" fmla="*/ 1 h 12"/>
                  <a:gd name="T6" fmla="*/ 0 w 12"/>
                  <a:gd name="T7" fmla="*/ 6 h 12"/>
                  <a:gd name="T8" fmla="*/ 6 w 12"/>
                  <a:gd name="T9" fmla="*/ 12 h 12"/>
                  <a:gd name="T10" fmla="*/ 12 w 12"/>
                  <a:gd name="T11" fmla="*/ 6 h 12"/>
                  <a:gd name="T12" fmla="*/ 5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1"/>
                      <a:pt x="0" y="3"/>
                      <a:pt x="0" y="6"/>
                    </a:cubicBezTo>
                    <a:cubicBezTo>
                      <a:pt x="0" y="10"/>
                      <a:pt x="2" y="12"/>
                      <a:pt x="6" y="12"/>
                    </a:cubicBezTo>
                    <a:cubicBezTo>
                      <a:pt x="9" y="12"/>
                      <a:pt x="11" y="10"/>
                      <a:pt x="12" y="6"/>
                    </a:cubicBezTo>
                    <a:cubicBezTo>
                      <a:pt x="11" y="3"/>
                      <a:pt x="9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6" name="Freeform 201"/>
              <p:cNvSpPr>
                <a:spLocks/>
              </p:cNvSpPr>
              <p:nvPr/>
            </p:nvSpPr>
            <p:spPr bwMode="auto">
              <a:xfrm>
                <a:off x="4805" y="2824"/>
                <a:ext cx="0" cy="14"/>
              </a:xfrm>
              <a:custGeom>
                <a:avLst/>
                <a:gdLst>
                  <a:gd name="T0" fmla="*/ 0 h 3"/>
                  <a:gd name="T1" fmla="*/ 1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7" name="Freeform 202"/>
              <p:cNvSpPr>
                <a:spLocks/>
              </p:cNvSpPr>
              <p:nvPr/>
            </p:nvSpPr>
            <p:spPr bwMode="auto">
              <a:xfrm>
                <a:off x="3967" y="2820"/>
                <a:ext cx="51" cy="46"/>
              </a:xfrm>
              <a:custGeom>
                <a:avLst/>
                <a:gdLst>
                  <a:gd name="T0" fmla="*/ 6 w 11"/>
                  <a:gd name="T1" fmla="*/ 0 h 10"/>
                  <a:gd name="T2" fmla="*/ 5 w 11"/>
                  <a:gd name="T3" fmla="*/ 1 h 10"/>
                  <a:gd name="T4" fmla="*/ 2 w 11"/>
                  <a:gd name="T5" fmla="*/ 3 h 10"/>
                  <a:gd name="T6" fmla="*/ 7 w 11"/>
                  <a:gd name="T7" fmla="*/ 10 h 10"/>
                  <a:gd name="T8" fmla="*/ 9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  <a:gd name="T14" fmla="*/ 9 w 11"/>
                  <a:gd name="T15" fmla="*/ 1 h 10"/>
                  <a:gd name="T16" fmla="*/ 6 w 11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6" y="0"/>
                    </a:moveTo>
                    <a:cubicBezTo>
                      <a:pt x="6" y="0"/>
                      <a:pt x="5" y="0"/>
                      <a:pt x="5" y="1"/>
                    </a:cubicBezTo>
                    <a:cubicBezTo>
                      <a:pt x="3" y="1"/>
                      <a:pt x="3" y="2"/>
                      <a:pt x="2" y="3"/>
                    </a:cubicBezTo>
                    <a:cubicBezTo>
                      <a:pt x="0" y="7"/>
                      <a:pt x="3" y="10"/>
                      <a:pt x="7" y="10"/>
                    </a:cubicBezTo>
                    <a:cubicBezTo>
                      <a:pt x="7" y="10"/>
                      <a:pt x="8" y="10"/>
                      <a:pt x="9" y="10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8" name="Freeform 203"/>
              <p:cNvSpPr>
                <a:spLocks/>
              </p:cNvSpPr>
              <p:nvPr/>
            </p:nvSpPr>
            <p:spPr bwMode="auto">
              <a:xfrm>
                <a:off x="4327" y="2834"/>
                <a:ext cx="61" cy="60"/>
              </a:xfrm>
              <a:custGeom>
                <a:avLst/>
                <a:gdLst>
                  <a:gd name="T0" fmla="*/ 7 w 13"/>
                  <a:gd name="T1" fmla="*/ 0 h 13"/>
                  <a:gd name="T2" fmla="*/ 6 w 13"/>
                  <a:gd name="T3" fmla="*/ 1 h 13"/>
                  <a:gd name="T4" fmla="*/ 6 w 13"/>
                  <a:gd name="T5" fmla="*/ 1 h 13"/>
                  <a:gd name="T6" fmla="*/ 2 w 13"/>
                  <a:gd name="T7" fmla="*/ 2 h 13"/>
                  <a:gd name="T8" fmla="*/ 0 w 13"/>
                  <a:gd name="T9" fmla="*/ 7 h 13"/>
                  <a:gd name="T10" fmla="*/ 5 w 13"/>
                  <a:gd name="T11" fmla="*/ 13 h 13"/>
                  <a:gd name="T12" fmla="*/ 6 w 13"/>
                  <a:gd name="T13" fmla="*/ 13 h 13"/>
                  <a:gd name="T14" fmla="*/ 12 w 13"/>
                  <a:gd name="T15" fmla="*/ 8 h 13"/>
                  <a:gd name="T16" fmla="*/ 12 w 13"/>
                  <a:gd name="T17" fmla="*/ 4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10"/>
                      <a:pt x="2" y="12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3"/>
                      <a:pt x="12" y="11"/>
                      <a:pt x="12" y="8"/>
                    </a:cubicBezTo>
                    <a:cubicBezTo>
                      <a:pt x="13" y="6"/>
                      <a:pt x="12" y="6"/>
                      <a:pt x="12" y="4"/>
                    </a:cubicBezTo>
                    <a:cubicBezTo>
                      <a:pt x="11" y="3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9" name="Freeform 204"/>
              <p:cNvSpPr>
                <a:spLocks/>
              </p:cNvSpPr>
              <p:nvPr/>
            </p:nvSpPr>
            <p:spPr bwMode="auto">
              <a:xfrm>
                <a:off x="4051" y="2838"/>
                <a:ext cx="56" cy="52"/>
              </a:xfrm>
              <a:custGeom>
                <a:avLst/>
                <a:gdLst>
                  <a:gd name="T0" fmla="*/ 6 w 12"/>
                  <a:gd name="T1" fmla="*/ 0 h 11"/>
                  <a:gd name="T2" fmla="*/ 5 w 12"/>
                  <a:gd name="T3" fmla="*/ 0 h 11"/>
                  <a:gd name="T4" fmla="*/ 5 w 12"/>
                  <a:gd name="T5" fmla="*/ 0 h 11"/>
                  <a:gd name="T6" fmla="*/ 1 w 12"/>
                  <a:gd name="T7" fmla="*/ 3 h 11"/>
                  <a:gd name="T8" fmla="*/ 0 w 12"/>
                  <a:gd name="T9" fmla="*/ 6 h 11"/>
                  <a:gd name="T10" fmla="*/ 3 w 12"/>
                  <a:gd name="T11" fmla="*/ 11 h 11"/>
                  <a:gd name="T12" fmla="*/ 6 w 12"/>
                  <a:gd name="T13" fmla="*/ 11 h 11"/>
                  <a:gd name="T14" fmla="*/ 11 w 12"/>
                  <a:gd name="T15" fmla="*/ 8 h 11"/>
                  <a:gd name="T16" fmla="*/ 6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2"/>
                      <a:pt x="1" y="3"/>
                    </a:cubicBezTo>
                    <a:cubicBezTo>
                      <a:pt x="1" y="4"/>
                      <a:pt x="0" y="4"/>
                      <a:pt x="0" y="6"/>
                    </a:cubicBezTo>
                    <a:cubicBezTo>
                      <a:pt x="1" y="8"/>
                      <a:pt x="2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8" y="11"/>
                      <a:pt x="10" y="10"/>
                      <a:pt x="11" y="8"/>
                    </a:cubicBezTo>
                    <a:cubicBezTo>
                      <a:pt x="12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334"/>
            <p:cNvSpPr>
              <a:spLocks noEditPoints="1"/>
            </p:cNvSpPr>
            <p:nvPr/>
          </p:nvSpPr>
          <p:spPr bwMode="auto">
            <a:xfrm>
              <a:off x="7559675" y="849313"/>
              <a:ext cx="1227138" cy="1366838"/>
            </a:xfrm>
            <a:custGeom>
              <a:avLst/>
              <a:gdLst>
                <a:gd name="T0" fmla="*/ 136 w 165"/>
                <a:gd name="T1" fmla="*/ 147 h 184"/>
                <a:gd name="T2" fmla="*/ 136 w 165"/>
                <a:gd name="T3" fmla="*/ 184 h 184"/>
                <a:gd name="T4" fmla="*/ 163 w 165"/>
                <a:gd name="T5" fmla="*/ 178 h 184"/>
                <a:gd name="T6" fmla="*/ 165 w 165"/>
                <a:gd name="T7" fmla="*/ 179 h 184"/>
                <a:gd name="T8" fmla="*/ 136 w 165"/>
                <a:gd name="T9" fmla="*/ 147 h 184"/>
                <a:gd name="T10" fmla="*/ 5 w 165"/>
                <a:gd name="T11" fmla="*/ 0 h 184"/>
                <a:gd name="T12" fmla="*/ 0 w 165"/>
                <a:gd name="T13" fmla="*/ 29 h 184"/>
                <a:gd name="T14" fmla="*/ 31 w 165"/>
                <a:gd name="T15" fmla="*/ 29 h 184"/>
                <a:gd name="T16" fmla="*/ 10 w 165"/>
                <a:gd name="T17" fmla="*/ 6 h 184"/>
                <a:gd name="T18" fmla="*/ 5 w 165"/>
                <a:gd name="T1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84">
                  <a:moveTo>
                    <a:pt x="136" y="147"/>
                  </a:moveTo>
                  <a:cubicBezTo>
                    <a:pt x="136" y="184"/>
                    <a:pt x="136" y="184"/>
                    <a:pt x="136" y="184"/>
                  </a:cubicBezTo>
                  <a:cubicBezTo>
                    <a:pt x="145" y="182"/>
                    <a:pt x="158" y="178"/>
                    <a:pt x="163" y="178"/>
                  </a:cubicBezTo>
                  <a:cubicBezTo>
                    <a:pt x="164" y="178"/>
                    <a:pt x="165" y="178"/>
                    <a:pt x="165" y="179"/>
                  </a:cubicBezTo>
                  <a:lnTo>
                    <a:pt x="136" y="147"/>
                  </a:lnTo>
                  <a:close/>
                  <a:moveTo>
                    <a:pt x="5" y="0"/>
                  </a:moveTo>
                  <a:cubicBezTo>
                    <a:pt x="3" y="10"/>
                    <a:pt x="2" y="20"/>
                    <a:pt x="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10" y="6"/>
                    <a:pt x="10" y="6"/>
                    <a:pt x="10" y="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335"/>
            <p:cNvSpPr>
              <a:spLocks/>
            </p:cNvSpPr>
            <p:nvPr/>
          </p:nvSpPr>
          <p:spPr bwMode="auto">
            <a:xfrm>
              <a:off x="7700963" y="968376"/>
              <a:ext cx="989013" cy="1098550"/>
            </a:xfrm>
            <a:custGeom>
              <a:avLst/>
              <a:gdLst>
                <a:gd name="T0" fmla="*/ 0 w 133"/>
                <a:gd name="T1" fmla="*/ 60 h 148"/>
                <a:gd name="T2" fmla="*/ 88 w 133"/>
                <a:gd name="T3" fmla="*/ 148 h 148"/>
                <a:gd name="T4" fmla="*/ 133 w 133"/>
                <a:gd name="T5" fmla="*/ 148 h 148"/>
                <a:gd name="T6" fmla="*/ 0 w 133"/>
                <a:gd name="T7" fmla="*/ 0 h 148"/>
                <a:gd name="T8" fmla="*/ 0 w 133"/>
                <a:gd name="T9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48">
                  <a:moveTo>
                    <a:pt x="0" y="60"/>
                  </a:moveTo>
                  <a:cubicBezTo>
                    <a:pt x="0" y="109"/>
                    <a:pt x="40" y="148"/>
                    <a:pt x="88" y="148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336"/>
            <p:cNvSpPr>
              <a:spLocks/>
            </p:cNvSpPr>
            <p:nvPr/>
          </p:nvSpPr>
          <p:spPr bwMode="auto">
            <a:xfrm>
              <a:off x="5491163" y="849313"/>
              <a:ext cx="3302000" cy="4684713"/>
            </a:xfrm>
            <a:custGeom>
              <a:avLst/>
              <a:gdLst>
                <a:gd name="T0" fmla="*/ 444 w 444"/>
                <a:gd name="T1" fmla="*/ 179 h 631"/>
                <a:gd name="T2" fmla="*/ 414 w 444"/>
                <a:gd name="T3" fmla="*/ 146 h 631"/>
                <a:gd name="T4" fmla="*/ 414 w 444"/>
                <a:gd name="T5" fmla="*/ 529 h 631"/>
                <a:gd name="T6" fmla="*/ 414 w 444"/>
                <a:gd name="T7" fmla="*/ 529 h 631"/>
                <a:gd name="T8" fmla="*/ 341 w 444"/>
                <a:gd name="T9" fmla="*/ 602 h 631"/>
                <a:gd name="T10" fmla="*/ 103 w 444"/>
                <a:gd name="T11" fmla="*/ 602 h 631"/>
                <a:gd name="T12" fmla="*/ 29 w 444"/>
                <a:gd name="T13" fmla="*/ 529 h 631"/>
                <a:gd name="T14" fmla="*/ 29 w 444"/>
                <a:gd name="T15" fmla="*/ 102 h 631"/>
                <a:gd name="T16" fmla="*/ 103 w 444"/>
                <a:gd name="T17" fmla="*/ 29 h 631"/>
                <a:gd name="T18" fmla="*/ 309 w 444"/>
                <a:gd name="T19" fmla="*/ 29 h 631"/>
                <a:gd name="T20" fmla="*/ 283 w 444"/>
                <a:gd name="T21" fmla="*/ 0 h 631"/>
                <a:gd name="T22" fmla="*/ 103 w 444"/>
                <a:gd name="T23" fmla="*/ 0 h 631"/>
                <a:gd name="T24" fmla="*/ 0 w 444"/>
                <a:gd name="T25" fmla="*/ 102 h 631"/>
                <a:gd name="T26" fmla="*/ 0 w 444"/>
                <a:gd name="T27" fmla="*/ 529 h 631"/>
                <a:gd name="T28" fmla="*/ 103 w 444"/>
                <a:gd name="T29" fmla="*/ 631 h 631"/>
                <a:gd name="T30" fmla="*/ 341 w 444"/>
                <a:gd name="T31" fmla="*/ 631 h 631"/>
                <a:gd name="T32" fmla="*/ 444 w 444"/>
                <a:gd name="T33" fmla="*/ 529 h 631"/>
                <a:gd name="T34" fmla="*/ 444 w 444"/>
                <a:gd name="T35" fmla="*/ 529 h 631"/>
                <a:gd name="T36" fmla="*/ 444 w 444"/>
                <a:gd name="T37" fmla="*/ 17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631">
                  <a:moveTo>
                    <a:pt x="444" y="179"/>
                  </a:moveTo>
                  <a:cubicBezTo>
                    <a:pt x="414" y="146"/>
                    <a:pt x="414" y="146"/>
                    <a:pt x="414" y="146"/>
                  </a:cubicBezTo>
                  <a:cubicBezTo>
                    <a:pt x="414" y="529"/>
                    <a:pt x="414" y="529"/>
                    <a:pt x="414" y="529"/>
                  </a:cubicBezTo>
                  <a:cubicBezTo>
                    <a:pt x="414" y="529"/>
                    <a:pt x="414" y="529"/>
                    <a:pt x="414" y="529"/>
                  </a:cubicBezTo>
                  <a:cubicBezTo>
                    <a:pt x="414" y="569"/>
                    <a:pt x="382" y="602"/>
                    <a:pt x="341" y="602"/>
                  </a:cubicBezTo>
                  <a:cubicBezTo>
                    <a:pt x="103" y="602"/>
                    <a:pt x="103" y="602"/>
                    <a:pt x="103" y="602"/>
                  </a:cubicBezTo>
                  <a:cubicBezTo>
                    <a:pt x="62" y="602"/>
                    <a:pt x="30" y="569"/>
                    <a:pt x="29" y="529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30" y="62"/>
                    <a:pt x="62" y="29"/>
                    <a:pt x="103" y="29"/>
                  </a:cubicBezTo>
                  <a:cubicBezTo>
                    <a:pt x="309" y="29"/>
                    <a:pt x="309" y="29"/>
                    <a:pt x="309" y="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46" y="0"/>
                    <a:pt x="0" y="46"/>
                    <a:pt x="0" y="102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85"/>
                    <a:pt x="46" y="631"/>
                    <a:pt x="103" y="631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98" y="631"/>
                    <a:pt x="444" y="585"/>
                    <a:pt x="444" y="529"/>
                  </a:cubicBezTo>
                  <a:cubicBezTo>
                    <a:pt x="444" y="529"/>
                    <a:pt x="444" y="529"/>
                    <a:pt x="444" y="529"/>
                  </a:cubicBezTo>
                  <a:lnTo>
                    <a:pt x="444" y="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37"/>
            <p:cNvSpPr>
              <a:spLocks/>
            </p:cNvSpPr>
            <p:nvPr/>
          </p:nvSpPr>
          <p:spPr bwMode="auto">
            <a:xfrm>
              <a:off x="7700963" y="968376"/>
              <a:ext cx="989013" cy="1098550"/>
            </a:xfrm>
            <a:custGeom>
              <a:avLst/>
              <a:gdLst>
                <a:gd name="T0" fmla="*/ 0 w 133"/>
                <a:gd name="T1" fmla="*/ 60 h 148"/>
                <a:gd name="T2" fmla="*/ 88 w 133"/>
                <a:gd name="T3" fmla="*/ 148 h 148"/>
                <a:gd name="T4" fmla="*/ 133 w 133"/>
                <a:gd name="T5" fmla="*/ 148 h 148"/>
                <a:gd name="T6" fmla="*/ 0 w 133"/>
                <a:gd name="T7" fmla="*/ 0 h 148"/>
                <a:gd name="T8" fmla="*/ 0 w 133"/>
                <a:gd name="T9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48">
                  <a:moveTo>
                    <a:pt x="0" y="60"/>
                  </a:moveTo>
                  <a:cubicBezTo>
                    <a:pt x="0" y="109"/>
                    <a:pt x="40" y="148"/>
                    <a:pt x="88" y="148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1481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38"/>
            <p:cNvSpPr>
              <a:spLocks/>
            </p:cNvSpPr>
            <p:nvPr/>
          </p:nvSpPr>
          <p:spPr bwMode="auto">
            <a:xfrm>
              <a:off x="7596188" y="849313"/>
              <a:ext cx="1196975" cy="1328738"/>
            </a:xfrm>
            <a:custGeom>
              <a:avLst/>
              <a:gdLst>
                <a:gd name="T0" fmla="*/ 102 w 161"/>
                <a:gd name="T1" fmla="*/ 150 h 179"/>
                <a:gd name="T2" fmla="*/ 29 w 161"/>
                <a:gd name="T3" fmla="*/ 76 h 179"/>
                <a:gd name="T4" fmla="*/ 29 w 161"/>
                <a:gd name="T5" fmla="*/ 33 h 179"/>
                <a:gd name="T6" fmla="*/ 0 w 161"/>
                <a:gd name="T7" fmla="*/ 0 h 179"/>
                <a:gd name="T8" fmla="*/ 0 w 161"/>
                <a:gd name="T9" fmla="*/ 76 h 179"/>
                <a:gd name="T10" fmla="*/ 102 w 161"/>
                <a:gd name="T11" fmla="*/ 179 h 179"/>
                <a:gd name="T12" fmla="*/ 161 w 161"/>
                <a:gd name="T13" fmla="*/ 179 h 179"/>
                <a:gd name="T14" fmla="*/ 134 w 161"/>
                <a:gd name="T15" fmla="*/ 150 h 179"/>
                <a:gd name="T16" fmla="*/ 102 w 161"/>
                <a:gd name="T17" fmla="*/ 15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79">
                  <a:moveTo>
                    <a:pt x="102" y="150"/>
                  </a:moveTo>
                  <a:cubicBezTo>
                    <a:pt x="62" y="149"/>
                    <a:pt x="29" y="117"/>
                    <a:pt x="29" y="7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33"/>
                    <a:pt x="46" y="179"/>
                    <a:pt x="102" y="179"/>
                  </a:cubicBezTo>
                  <a:cubicBezTo>
                    <a:pt x="161" y="179"/>
                    <a:pt x="161" y="179"/>
                    <a:pt x="161" y="179"/>
                  </a:cubicBezTo>
                  <a:cubicBezTo>
                    <a:pt x="134" y="150"/>
                    <a:pt x="134" y="150"/>
                    <a:pt x="134" y="150"/>
                  </a:cubicBezTo>
                  <a:lnTo>
                    <a:pt x="102" y="1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086475" y="4371975"/>
              <a:ext cx="2071962" cy="695326"/>
              <a:chOff x="2435225" y="4386263"/>
              <a:chExt cx="1173163" cy="393700"/>
            </a:xfrm>
          </p:grpSpPr>
          <p:sp>
            <p:nvSpPr>
              <p:cNvPr id="287" name="AutoShape 402"/>
              <p:cNvSpPr>
                <a:spLocks noChangeAspect="1" noChangeArrowheads="1" noTextEdit="1"/>
              </p:cNvSpPr>
              <p:nvPr/>
            </p:nvSpPr>
            <p:spPr bwMode="auto">
              <a:xfrm>
                <a:off x="2438400" y="4386263"/>
                <a:ext cx="11699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404"/>
              <p:cNvSpPr>
                <a:spLocks/>
              </p:cNvSpPr>
              <p:nvPr/>
            </p:nvSpPr>
            <p:spPr bwMode="auto">
              <a:xfrm>
                <a:off x="2435225" y="4386263"/>
                <a:ext cx="1169988" cy="390525"/>
              </a:xfrm>
              <a:custGeom>
                <a:avLst/>
                <a:gdLst>
                  <a:gd name="T0" fmla="*/ 294 w 309"/>
                  <a:gd name="T1" fmla="*/ 0 h 101"/>
                  <a:gd name="T2" fmla="*/ 15 w 309"/>
                  <a:gd name="T3" fmla="*/ 0 h 101"/>
                  <a:gd name="T4" fmla="*/ 0 w 309"/>
                  <a:gd name="T5" fmla="*/ 15 h 101"/>
                  <a:gd name="T6" fmla="*/ 0 w 309"/>
                  <a:gd name="T7" fmla="*/ 86 h 101"/>
                  <a:gd name="T8" fmla="*/ 15 w 309"/>
                  <a:gd name="T9" fmla="*/ 101 h 101"/>
                  <a:gd name="T10" fmla="*/ 294 w 309"/>
                  <a:gd name="T11" fmla="*/ 101 h 101"/>
                  <a:gd name="T12" fmla="*/ 309 w 309"/>
                  <a:gd name="T13" fmla="*/ 86 h 101"/>
                  <a:gd name="T14" fmla="*/ 309 w 309"/>
                  <a:gd name="T15" fmla="*/ 15 h 101"/>
                  <a:gd name="T16" fmla="*/ 294 w 309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101">
                    <a:moveTo>
                      <a:pt x="29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7" y="101"/>
                      <a:pt x="15" y="101"/>
                    </a:cubicBezTo>
                    <a:cubicBezTo>
                      <a:pt x="294" y="101"/>
                      <a:pt x="294" y="101"/>
                      <a:pt x="294" y="101"/>
                    </a:cubicBezTo>
                    <a:cubicBezTo>
                      <a:pt x="302" y="101"/>
                      <a:pt x="309" y="94"/>
                      <a:pt x="309" y="86"/>
                    </a:cubicBezTo>
                    <a:cubicBezTo>
                      <a:pt x="309" y="15"/>
                      <a:pt x="309" y="15"/>
                      <a:pt x="309" y="15"/>
                    </a:cubicBezTo>
                    <a:cubicBezTo>
                      <a:pt x="309" y="7"/>
                      <a:pt x="302" y="0"/>
                      <a:pt x="2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9" name="Freeform 405"/>
              <p:cNvSpPr>
                <a:spLocks/>
              </p:cNvSpPr>
              <p:nvPr/>
            </p:nvSpPr>
            <p:spPr bwMode="auto">
              <a:xfrm>
                <a:off x="2536825" y="4429126"/>
                <a:ext cx="19050" cy="277813"/>
              </a:xfrm>
              <a:custGeom>
                <a:avLst/>
                <a:gdLst>
                  <a:gd name="T0" fmla="*/ 12 w 12"/>
                  <a:gd name="T1" fmla="*/ 0 h 175"/>
                  <a:gd name="T2" fmla="*/ 0 w 12"/>
                  <a:gd name="T3" fmla="*/ 0 h 175"/>
                  <a:gd name="T4" fmla="*/ 0 w 12"/>
                  <a:gd name="T5" fmla="*/ 175 h 175"/>
                  <a:gd name="T6" fmla="*/ 12 w 12"/>
                  <a:gd name="T7" fmla="*/ 175 h 175"/>
                  <a:gd name="T8" fmla="*/ 12 w 12"/>
                  <a:gd name="T9" fmla="*/ 0 h 175"/>
                  <a:gd name="T10" fmla="*/ 12 w 12"/>
                  <a:gd name="T1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5">
                    <a:moveTo>
                      <a:pt x="12" y="0"/>
                    </a:moveTo>
                    <a:lnTo>
                      <a:pt x="0" y="0"/>
                    </a:lnTo>
                    <a:lnTo>
                      <a:pt x="0" y="175"/>
                    </a:lnTo>
                    <a:lnTo>
                      <a:pt x="12" y="17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Freeform 406"/>
              <p:cNvSpPr>
                <a:spLocks/>
              </p:cNvSpPr>
              <p:nvPr/>
            </p:nvSpPr>
            <p:spPr bwMode="auto">
              <a:xfrm>
                <a:off x="2586038" y="4429126"/>
                <a:ext cx="7938" cy="180975"/>
              </a:xfrm>
              <a:custGeom>
                <a:avLst/>
                <a:gdLst>
                  <a:gd name="T0" fmla="*/ 5 w 5"/>
                  <a:gd name="T1" fmla="*/ 0 h 114"/>
                  <a:gd name="T2" fmla="*/ 0 w 5"/>
                  <a:gd name="T3" fmla="*/ 0 h 114"/>
                  <a:gd name="T4" fmla="*/ 0 w 5"/>
                  <a:gd name="T5" fmla="*/ 114 h 114"/>
                  <a:gd name="T6" fmla="*/ 5 w 5"/>
                  <a:gd name="T7" fmla="*/ 114 h 114"/>
                  <a:gd name="T8" fmla="*/ 5 w 5"/>
                  <a:gd name="T9" fmla="*/ 0 h 114"/>
                  <a:gd name="T10" fmla="*/ 5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5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407"/>
              <p:cNvSpPr>
                <a:spLocks/>
              </p:cNvSpPr>
              <p:nvPr/>
            </p:nvSpPr>
            <p:spPr bwMode="auto">
              <a:xfrm>
                <a:off x="2627313" y="4429126"/>
                <a:ext cx="15875" cy="180975"/>
              </a:xfrm>
              <a:custGeom>
                <a:avLst/>
                <a:gdLst>
                  <a:gd name="T0" fmla="*/ 10 w 10"/>
                  <a:gd name="T1" fmla="*/ 0 h 114"/>
                  <a:gd name="T2" fmla="*/ 0 w 10"/>
                  <a:gd name="T3" fmla="*/ 0 h 114"/>
                  <a:gd name="T4" fmla="*/ 0 w 10"/>
                  <a:gd name="T5" fmla="*/ 114 h 114"/>
                  <a:gd name="T6" fmla="*/ 10 w 10"/>
                  <a:gd name="T7" fmla="*/ 114 h 114"/>
                  <a:gd name="T8" fmla="*/ 10 w 10"/>
                  <a:gd name="T9" fmla="*/ 0 h 114"/>
                  <a:gd name="T10" fmla="*/ 10 w 1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4">
                    <a:moveTo>
                      <a:pt x="10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0" y="11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408"/>
              <p:cNvSpPr>
                <a:spLocks/>
              </p:cNvSpPr>
              <p:nvPr/>
            </p:nvSpPr>
            <p:spPr bwMode="auto">
              <a:xfrm>
                <a:off x="2654300" y="4429126"/>
                <a:ext cx="33338" cy="180975"/>
              </a:xfrm>
              <a:custGeom>
                <a:avLst/>
                <a:gdLst>
                  <a:gd name="T0" fmla="*/ 21 w 21"/>
                  <a:gd name="T1" fmla="*/ 0 h 114"/>
                  <a:gd name="T2" fmla="*/ 0 w 21"/>
                  <a:gd name="T3" fmla="*/ 0 h 114"/>
                  <a:gd name="T4" fmla="*/ 0 w 21"/>
                  <a:gd name="T5" fmla="*/ 114 h 114"/>
                  <a:gd name="T6" fmla="*/ 21 w 21"/>
                  <a:gd name="T7" fmla="*/ 114 h 114"/>
                  <a:gd name="T8" fmla="*/ 21 w 21"/>
                  <a:gd name="T9" fmla="*/ 0 h 114"/>
                  <a:gd name="T10" fmla="*/ 21 w 21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14">
                    <a:moveTo>
                      <a:pt x="21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1" y="11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409"/>
              <p:cNvSpPr>
                <a:spLocks/>
              </p:cNvSpPr>
              <p:nvPr/>
            </p:nvSpPr>
            <p:spPr bwMode="auto">
              <a:xfrm>
                <a:off x="2711450" y="4429126"/>
                <a:ext cx="7938" cy="180975"/>
              </a:xfrm>
              <a:custGeom>
                <a:avLst/>
                <a:gdLst>
                  <a:gd name="T0" fmla="*/ 5 w 5"/>
                  <a:gd name="T1" fmla="*/ 0 h 114"/>
                  <a:gd name="T2" fmla="*/ 0 w 5"/>
                  <a:gd name="T3" fmla="*/ 0 h 114"/>
                  <a:gd name="T4" fmla="*/ 0 w 5"/>
                  <a:gd name="T5" fmla="*/ 114 h 114"/>
                  <a:gd name="T6" fmla="*/ 5 w 5"/>
                  <a:gd name="T7" fmla="*/ 114 h 114"/>
                  <a:gd name="T8" fmla="*/ 5 w 5"/>
                  <a:gd name="T9" fmla="*/ 0 h 114"/>
                  <a:gd name="T10" fmla="*/ 5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5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410"/>
              <p:cNvSpPr>
                <a:spLocks/>
              </p:cNvSpPr>
              <p:nvPr/>
            </p:nvSpPr>
            <p:spPr bwMode="auto">
              <a:xfrm>
                <a:off x="2733675" y="4429126"/>
                <a:ext cx="11113" cy="180975"/>
              </a:xfrm>
              <a:custGeom>
                <a:avLst/>
                <a:gdLst>
                  <a:gd name="T0" fmla="*/ 7 w 7"/>
                  <a:gd name="T1" fmla="*/ 0 h 114"/>
                  <a:gd name="T2" fmla="*/ 0 w 7"/>
                  <a:gd name="T3" fmla="*/ 0 h 114"/>
                  <a:gd name="T4" fmla="*/ 0 w 7"/>
                  <a:gd name="T5" fmla="*/ 114 h 114"/>
                  <a:gd name="T6" fmla="*/ 7 w 7"/>
                  <a:gd name="T7" fmla="*/ 114 h 114"/>
                  <a:gd name="T8" fmla="*/ 7 w 7"/>
                  <a:gd name="T9" fmla="*/ 0 h 114"/>
                  <a:gd name="T10" fmla="*/ 7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7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5" name="Freeform 411"/>
              <p:cNvSpPr>
                <a:spLocks/>
              </p:cNvSpPr>
              <p:nvPr/>
            </p:nvSpPr>
            <p:spPr bwMode="auto">
              <a:xfrm>
                <a:off x="2771775" y="4429126"/>
                <a:ext cx="30163" cy="180975"/>
              </a:xfrm>
              <a:custGeom>
                <a:avLst/>
                <a:gdLst>
                  <a:gd name="T0" fmla="*/ 19 w 19"/>
                  <a:gd name="T1" fmla="*/ 0 h 114"/>
                  <a:gd name="T2" fmla="*/ 0 w 19"/>
                  <a:gd name="T3" fmla="*/ 0 h 114"/>
                  <a:gd name="T4" fmla="*/ 0 w 19"/>
                  <a:gd name="T5" fmla="*/ 114 h 114"/>
                  <a:gd name="T6" fmla="*/ 19 w 19"/>
                  <a:gd name="T7" fmla="*/ 114 h 114"/>
                  <a:gd name="T8" fmla="*/ 19 w 19"/>
                  <a:gd name="T9" fmla="*/ 0 h 114"/>
                  <a:gd name="T10" fmla="*/ 19 w 19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14">
                    <a:moveTo>
                      <a:pt x="19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9" y="114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412"/>
              <p:cNvSpPr>
                <a:spLocks/>
              </p:cNvSpPr>
              <p:nvPr/>
            </p:nvSpPr>
            <p:spPr bwMode="auto">
              <a:xfrm>
                <a:off x="2828925" y="4429126"/>
                <a:ext cx="6350" cy="180975"/>
              </a:xfrm>
              <a:custGeom>
                <a:avLst/>
                <a:gdLst>
                  <a:gd name="T0" fmla="*/ 4 w 4"/>
                  <a:gd name="T1" fmla="*/ 0 h 114"/>
                  <a:gd name="T2" fmla="*/ 0 w 4"/>
                  <a:gd name="T3" fmla="*/ 0 h 114"/>
                  <a:gd name="T4" fmla="*/ 0 w 4"/>
                  <a:gd name="T5" fmla="*/ 114 h 114"/>
                  <a:gd name="T6" fmla="*/ 4 w 4"/>
                  <a:gd name="T7" fmla="*/ 114 h 114"/>
                  <a:gd name="T8" fmla="*/ 4 w 4"/>
                  <a:gd name="T9" fmla="*/ 0 h 114"/>
                  <a:gd name="T10" fmla="*/ 4 w 4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4">
                    <a:moveTo>
                      <a:pt x="4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4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413"/>
              <p:cNvSpPr>
                <a:spLocks/>
              </p:cNvSpPr>
              <p:nvPr/>
            </p:nvSpPr>
            <p:spPr bwMode="auto">
              <a:xfrm>
                <a:off x="2884488" y="4429126"/>
                <a:ext cx="12700" cy="180975"/>
              </a:xfrm>
              <a:custGeom>
                <a:avLst/>
                <a:gdLst>
                  <a:gd name="T0" fmla="*/ 8 w 8"/>
                  <a:gd name="T1" fmla="*/ 0 h 114"/>
                  <a:gd name="T2" fmla="*/ 0 w 8"/>
                  <a:gd name="T3" fmla="*/ 0 h 114"/>
                  <a:gd name="T4" fmla="*/ 0 w 8"/>
                  <a:gd name="T5" fmla="*/ 114 h 114"/>
                  <a:gd name="T6" fmla="*/ 8 w 8"/>
                  <a:gd name="T7" fmla="*/ 114 h 114"/>
                  <a:gd name="T8" fmla="*/ 8 w 8"/>
                  <a:gd name="T9" fmla="*/ 0 h 114"/>
                  <a:gd name="T10" fmla="*/ 8 w 8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14">
                    <a:moveTo>
                      <a:pt x="8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8" y="11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414"/>
              <p:cNvSpPr>
                <a:spLocks/>
              </p:cNvSpPr>
              <p:nvPr/>
            </p:nvSpPr>
            <p:spPr bwMode="auto">
              <a:xfrm>
                <a:off x="2919413" y="4429126"/>
                <a:ext cx="22225" cy="180975"/>
              </a:xfrm>
              <a:custGeom>
                <a:avLst/>
                <a:gdLst>
                  <a:gd name="T0" fmla="*/ 14 w 14"/>
                  <a:gd name="T1" fmla="*/ 0 h 114"/>
                  <a:gd name="T2" fmla="*/ 0 w 14"/>
                  <a:gd name="T3" fmla="*/ 0 h 114"/>
                  <a:gd name="T4" fmla="*/ 0 w 14"/>
                  <a:gd name="T5" fmla="*/ 114 h 114"/>
                  <a:gd name="T6" fmla="*/ 14 w 14"/>
                  <a:gd name="T7" fmla="*/ 114 h 114"/>
                  <a:gd name="T8" fmla="*/ 14 w 14"/>
                  <a:gd name="T9" fmla="*/ 0 h 114"/>
                  <a:gd name="T10" fmla="*/ 14 w 14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4">
                    <a:moveTo>
                      <a:pt x="14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4" y="1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9" name="Freeform 415"/>
              <p:cNvSpPr>
                <a:spLocks/>
              </p:cNvSpPr>
              <p:nvPr/>
            </p:nvSpPr>
            <p:spPr bwMode="auto">
              <a:xfrm>
                <a:off x="2960688" y="4429126"/>
                <a:ext cx="26988" cy="277813"/>
              </a:xfrm>
              <a:custGeom>
                <a:avLst/>
                <a:gdLst>
                  <a:gd name="T0" fmla="*/ 17 w 17"/>
                  <a:gd name="T1" fmla="*/ 0 h 175"/>
                  <a:gd name="T2" fmla="*/ 0 w 17"/>
                  <a:gd name="T3" fmla="*/ 0 h 175"/>
                  <a:gd name="T4" fmla="*/ 0 w 17"/>
                  <a:gd name="T5" fmla="*/ 175 h 175"/>
                  <a:gd name="T6" fmla="*/ 17 w 17"/>
                  <a:gd name="T7" fmla="*/ 175 h 175"/>
                  <a:gd name="T8" fmla="*/ 17 w 17"/>
                  <a:gd name="T9" fmla="*/ 0 h 175"/>
                  <a:gd name="T10" fmla="*/ 17 w 17"/>
                  <a:gd name="T1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5">
                    <a:moveTo>
                      <a:pt x="17" y="0"/>
                    </a:moveTo>
                    <a:lnTo>
                      <a:pt x="0" y="0"/>
                    </a:lnTo>
                    <a:lnTo>
                      <a:pt x="0" y="175"/>
                    </a:lnTo>
                    <a:lnTo>
                      <a:pt x="17" y="175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0" name="Freeform 416"/>
              <p:cNvSpPr>
                <a:spLocks/>
              </p:cNvSpPr>
              <p:nvPr/>
            </p:nvSpPr>
            <p:spPr bwMode="auto">
              <a:xfrm>
                <a:off x="2854325" y="4429126"/>
                <a:ext cx="7938" cy="180975"/>
              </a:xfrm>
              <a:custGeom>
                <a:avLst/>
                <a:gdLst>
                  <a:gd name="T0" fmla="*/ 5 w 5"/>
                  <a:gd name="T1" fmla="*/ 0 h 114"/>
                  <a:gd name="T2" fmla="*/ 0 w 5"/>
                  <a:gd name="T3" fmla="*/ 0 h 114"/>
                  <a:gd name="T4" fmla="*/ 0 w 5"/>
                  <a:gd name="T5" fmla="*/ 114 h 114"/>
                  <a:gd name="T6" fmla="*/ 5 w 5"/>
                  <a:gd name="T7" fmla="*/ 114 h 114"/>
                  <a:gd name="T8" fmla="*/ 5 w 5"/>
                  <a:gd name="T9" fmla="*/ 0 h 114"/>
                  <a:gd name="T10" fmla="*/ 5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5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1" name="Freeform 417"/>
              <p:cNvSpPr>
                <a:spLocks/>
              </p:cNvSpPr>
              <p:nvPr/>
            </p:nvSpPr>
            <p:spPr bwMode="auto">
              <a:xfrm>
                <a:off x="3021013" y="4429126"/>
                <a:ext cx="7938" cy="274638"/>
              </a:xfrm>
              <a:custGeom>
                <a:avLst/>
                <a:gdLst>
                  <a:gd name="T0" fmla="*/ 5 w 5"/>
                  <a:gd name="T1" fmla="*/ 0 h 173"/>
                  <a:gd name="T2" fmla="*/ 0 w 5"/>
                  <a:gd name="T3" fmla="*/ 0 h 173"/>
                  <a:gd name="T4" fmla="*/ 0 w 5"/>
                  <a:gd name="T5" fmla="*/ 173 h 173"/>
                  <a:gd name="T6" fmla="*/ 5 w 5"/>
                  <a:gd name="T7" fmla="*/ 173 h 173"/>
                  <a:gd name="T8" fmla="*/ 5 w 5"/>
                  <a:gd name="T9" fmla="*/ 0 h 173"/>
                  <a:gd name="T10" fmla="*/ 5 w 5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73">
                    <a:moveTo>
                      <a:pt x="5" y="0"/>
                    </a:moveTo>
                    <a:lnTo>
                      <a:pt x="0" y="0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2" name="Freeform 418"/>
              <p:cNvSpPr>
                <a:spLocks/>
              </p:cNvSpPr>
              <p:nvPr/>
            </p:nvSpPr>
            <p:spPr bwMode="auto">
              <a:xfrm>
                <a:off x="3051175" y="4429126"/>
                <a:ext cx="15875" cy="185738"/>
              </a:xfrm>
              <a:custGeom>
                <a:avLst/>
                <a:gdLst>
                  <a:gd name="T0" fmla="*/ 10 w 10"/>
                  <a:gd name="T1" fmla="*/ 0 h 117"/>
                  <a:gd name="T2" fmla="*/ 0 w 10"/>
                  <a:gd name="T3" fmla="*/ 0 h 117"/>
                  <a:gd name="T4" fmla="*/ 0 w 10"/>
                  <a:gd name="T5" fmla="*/ 117 h 117"/>
                  <a:gd name="T6" fmla="*/ 10 w 10"/>
                  <a:gd name="T7" fmla="*/ 117 h 117"/>
                  <a:gd name="T8" fmla="*/ 10 w 10"/>
                  <a:gd name="T9" fmla="*/ 0 h 117"/>
                  <a:gd name="T10" fmla="*/ 10 w 10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7">
                    <a:moveTo>
                      <a:pt x="10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10" y="117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3" name="Freeform 419"/>
              <p:cNvSpPr>
                <a:spLocks/>
              </p:cNvSpPr>
              <p:nvPr/>
            </p:nvSpPr>
            <p:spPr bwMode="auto">
              <a:xfrm>
                <a:off x="3097213" y="4429126"/>
                <a:ext cx="11113" cy="180975"/>
              </a:xfrm>
              <a:custGeom>
                <a:avLst/>
                <a:gdLst>
                  <a:gd name="T0" fmla="*/ 7 w 7"/>
                  <a:gd name="T1" fmla="*/ 0 h 114"/>
                  <a:gd name="T2" fmla="*/ 0 w 7"/>
                  <a:gd name="T3" fmla="*/ 0 h 114"/>
                  <a:gd name="T4" fmla="*/ 0 w 7"/>
                  <a:gd name="T5" fmla="*/ 114 h 114"/>
                  <a:gd name="T6" fmla="*/ 7 w 7"/>
                  <a:gd name="T7" fmla="*/ 114 h 114"/>
                  <a:gd name="T8" fmla="*/ 7 w 7"/>
                  <a:gd name="T9" fmla="*/ 0 h 114"/>
                  <a:gd name="T10" fmla="*/ 7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7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4" name="Freeform 420"/>
              <p:cNvSpPr>
                <a:spLocks/>
              </p:cNvSpPr>
              <p:nvPr/>
            </p:nvSpPr>
            <p:spPr bwMode="auto">
              <a:xfrm>
                <a:off x="3138488" y="4429126"/>
                <a:ext cx="15875" cy="180975"/>
              </a:xfrm>
              <a:custGeom>
                <a:avLst/>
                <a:gdLst>
                  <a:gd name="T0" fmla="*/ 10 w 10"/>
                  <a:gd name="T1" fmla="*/ 0 h 114"/>
                  <a:gd name="T2" fmla="*/ 0 w 10"/>
                  <a:gd name="T3" fmla="*/ 0 h 114"/>
                  <a:gd name="T4" fmla="*/ 0 w 10"/>
                  <a:gd name="T5" fmla="*/ 114 h 114"/>
                  <a:gd name="T6" fmla="*/ 10 w 10"/>
                  <a:gd name="T7" fmla="*/ 114 h 114"/>
                  <a:gd name="T8" fmla="*/ 10 w 10"/>
                  <a:gd name="T9" fmla="*/ 0 h 114"/>
                  <a:gd name="T10" fmla="*/ 10 w 1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4">
                    <a:moveTo>
                      <a:pt x="10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0" y="11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5" name="Freeform 421"/>
              <p:cNvSpPr>
                <a:spLocks/>
              </p:cNvSpPr>
              <p:nvPr/>
            </p:nvSpPr>
            <p:spPr bwMode="auto">
              <a:xfrm>
                <a:off x="3184525" y="4429126"/>
                <a:ext cx="14288" cy="180975"/>
              </a:xfrm>
              <a:custGeom>
                <a:avLst/>
                <a:gdLst>
                  <a:gd name="T0" fmla="*/ 9 w 9"/>
                  <a:gd name="T1" fmla="*/ 0 h 114"/>
                  <a:gd name="T2" fmla="*/ 0 w 9"/>
                  <a:gd name="T3" fmla="*/ 0 h 114"/>
                  <a:gd name="T4" fmla="*/ 0 w 9"/>
                  <a:gd name="T5" fmla="*/ 114 h 114"/>
                  <a:gd name="T6" fmla="*/ 9 w 9"/>
                  <a:gd name="T7" fmla="*/ 114 h 114"/>
                  <a:gd name="T8" fmla="*/ 9 w 9"/>
                  <a:gd name="T9" fmla="*/ 0 h 114"/>
                  <a:gd name="T10" fmla="*/ 9 w 9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14">
                    <a:moveTo>
                      <a:pt x="9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6" name="Freeform 422"/>
              <p:cNvSpPr>
                <a:spLocks/>
              </p:cNvSpPr>
              <p:nvPr/>
            </p:nvSpPr>
            <p:spPr bwMode="auto">
              <a:xfrm>
                <a:off x="3236913" y="4429126"/>
                <a:ext cx="15875" cy="180975"/>
              </a:xfrm>
              <a:custGeom>
                <a:avLst/>
                <a:gdLst>
                  <a:gd name="T0" fmla="*/ 10 w 10"/>
                  <a:gd name="T1" fmla="*/ 0 h 114"/>
                  <a:gd name="T2" fmla="*/ 0 w 10"/>
                  <a:gd name="T3" fmla="*/ 0 h 114"/>
                  <a:gd name="T4" fmla="*/ 0 w 10"/>
                  <a:gd name="T5" fmla="*/ 114 h 114"/>
                  <a:gd name="T6" fmla="*/ 10 w 10"/>
                  <a:gd name="T7" fmla="*/ 114 h 114"/>
                  <a:gd name="T8" fmla="*/ 10 w 10"/>
                  <a:gd name="T9" fmla="*/ 0 h 114"/>
                  <a:gd name="T10" fmla="*/ 10 w 1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4">
                    <a:moveTo>
                      <a:pt x="10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0" y="11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" name="Freeform 423"/>
              <p:cNvSpPr>
                <a:spLocks/>
              </p:cNvSpPr>
              <p:nvPr/>
            </p:nvSpPr>
            <p:spPr bwMode="auto">
              <a:xfrm>
                <a:off x="3279775" y="4429126"/>
                <a:ext cx="22225" cy="180975"/>
              </a:xfrm>
              <a:custGeom>
                <a:avLst/>
                <a:gdLst>
                  <a:gd name="T0" fmla="*/ 14 w 14"/>
                  <a:gd name="T1" fmla="*/ 0 h 114"/>
                  <a:gd name="T2" fmla="*/ 0 w 14"/>
                  <a:gd name="T3" fmla="*/ 0 h 114"/>
                  <a:gd name="T4" fmla="*/ 0 w 14"/>
                  <a:gd name="T5" fmla="*/ 114 h 114"/>
                  <a:gd name="T6" fmla="*/ 14 w 14"/>
                  <a:gd name="T7" fmla="*/ 114 h 114"/>
                  <a:gd name="T8" fmla="*/ 14 w 14"/>
                  <a:gd name="T9" fmla="*/ 0 h 114"/>
                  <a:gd name="T10" fmla="*/ 14 w 14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4">
                    <a:moveTo>
                      <a:pt x="14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14" y="1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" name="Freeform 424"/>
              <p:cNvSpPr>
                <a:spLocks/>
              </p:cNvSpPr>
              <p:nvPr/>
            </p:nvSpPr>
            <p:spPr bwMode="auto">
              <a:xfrm>
                <a:off x="3321050" y="4429126"/>
                <a:ext cx="11113" cy="180975"/>
              </a:xfrm>
              <a:custGeom>
                <a:avLst/>
                <a:gdLst>
                  <a:gd name="T0" fmla="*/ 7 w 7"/>
                  <a:gd name="T1" fmla="*/ 0 h 114"/>
                  <a:gd name="T2" fmla="*/ 0 w 7"/>
                  <a:gd name="T3" fmla="*/ 0 h 114"/>
                  <a:gd name="T4" fmla="*/ 0 w 7"/>
                  <a:gd name="T5" fmla="*/ 114 h 114"/>
                  <a:gd name="T6" fmla="*/ 7 w 7"/>
                  <a:gd name="T7" fmla="*/ 114 h 114"/>
                  <a:gd name="T8" fmla="*/ 7 w 7"/>
                  <a:gd name="T9" fmla="*/ 0 h 114"/>
                  <a:gd name="T10" fmla="*/ 7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7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" name="Freeform 425"/>
              <p:cNvSpPr>
                <a:spLocks/>
              </p:cNvSpPr>
              <p:nvPr/>
            </p:nvSpPr>
            <p:spPr bwMode="auto">
              <a:xfrm>
                <a:off x="3408363" y="4429126"/>
                <a:ext cx="11113" cy="180975"/>
              </a:xfrm>
              <a:custGeom>
                <a:avLst/>
                <a:gdLst>
                  <a:gd name="T0" fmla="*/ 7 w 7"/>
                  <a:gd name="T1" fmla="*/ 0 h 114"/>
                  <a:gd name="T2" fmla="*/ 0 w 7"/>
                  <a:gd name="T3" fmla="*/ 0 h 114"/>
                  <a:gd name="T4" fmla="*/ 0 w 7"/>
                  <a:gd name="T5" fmla="*/ 114 h 114"/>
                  <a:gd name="T6" fmla="*/ 7 w 7"/>
                  <a:gd name="T7" fmla="*/ 114 h 114"/>
                  <a:gd name="T8" fmla="*/ 7 w 7"/>
                  <a:gd name="T9" fmla="*/ 0 h 114"/>
                  <a:gd name="T10" fmla="*/ 7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7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" name="Freeform 426"/>
              <p:cNvSpPr>
                <a:spLocks/>
              </p:cNvSpPr>
              <p:nvPr/>
            </p:nvSpPr>
            <p:spPr bwMode="auto">
              <a:xfrm>
                <a:off x="3400425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" name="Freeform 427"/>
              <p:cNvSpPr>
                <a:spLocks/>
              </p:cNvSpPr>
              <p:nvPr/>
            </p:nvSpPr>
            <p:spPr bwMode="auto">
              <a:xfrm>
                <a:off x="2578100" y="4429126"/>
                <a:ext cx="4763" cy="180975"/>
              </a:xfrm>
              <a:custGeom>
                <a:avLst/>
                <a:gdLst>
                  <a:gd name="T0" fmla="*/ 3 w 3"/>
                  <a:gd name="T1" fmla="*/ 0 h 114"/>
                  <a:gd name="T2" fmla="*/ 0 w 3"/>
                  <a:gd name="T3" fmla="*/ 0 h 114"/>
                  <a:gd name="T4" fmla="*/ 0 w 3"/>
                  <a:gd name="T5" fmla="*/ 114 h 114"/>
                  <a:gd name="T6" fmla="*/ 3 w 3"/>
                  <a:gd name="T7" fmla="*/ 114 h 114"/>
                  <a:gd name="T8" fmla="*/ 3 w 3"/>
                  <a:gd name="T9" fmla="*/ 0 h 114"/>
                  <a:gd name="T10" fmla="*/ 3 w 3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14">
                    <a:moveTo>
                      <a:pt x="3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" name="Freeform 428"/>
              <p:cNvSpPr>
                <a:spLocks/>
              </p:cNvSpPr>
              <p:nvPr/>
            </p:nvSpPr>
            <p:spPr bwMode="auto">
              <a:xfrm>
                <a:off x="3452813" y="4429126"/>
                <a:ext cx="11113" cy="180975"/>
              </a:xfrm>
              <a:custGeom>
                <a:avLst/>
                <a:gdLst>
                  <a:gd name="T0" fmla="*/ 7 w 7"/>
                  <a:gd name="T1" fmla="*/ 0 h 114"/>
                  <a:gd name="T2" fmla="*/ 0 w 7"/>
                  <a:gd name="T3" fmla="*/ 0 h 114"/>
                  <a:gd name="T4" fmla="*/ 0 w 7"/>
                  <a:gd name="T5" fmla="*/ 114 h 114"/>
                  <a:gd name="T6" fmla="*/ 7 w 7"/>
                  <a:gd name="T7" fmla="*/ 114 h 114"/>
                  <a:gd name="T8" fmla="*/ 7 w 7"/>
                  <a:gd name="T9" fmla="*/ 0 h 114"/>
                  <a:gd name="T10" fmla="*/ 7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7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3" name="Freeform 429"/>
              <p:cNvSpPr>
                <a:spLocks/>
              </p:cNvSpPr>
              <p:nvPr/>
            </p:nvSpPr>
            <p:spPr bwMode="auto">
              <a:xfrm>
                <a:off x="3476625" y="4429126"/>
                <a:ext cx="33338" cy="277813"/>
              </a:xfrm>
              <a:custGeom>
                <a:avLst/>
                <a:gdLst>
                  <a:gd name="T0" fmla="*/ 21 w 21"/>
                  <a:gd name="T1" fmla="*/ 0 h 175"/>
                  <a:gd name="T2" fmla="*/ 0 w 21"/>
                  <a:gd name="T3" fmla="*/ 0 h 175"/>
                  <a:gd name="T4" fmla="*/ 0 w 21"/>
                  <a:gd name="T5" fmla="*/ 175 h 175"/>
                  <a:gd name="T6" fmla="*/ 21 w 21"/>
                  <a:gd name="T7" fmla="*/ 175 h 175"/>
                  <a:gd name="T8" fmla="*/ 21 w 21"/>
                  <a:gd name="T9" fmla="*/ 0 h 175"/>
                  <a:gd name="T10" fmla="*/ 21 w 21"/>
                  <a:gd name="T1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75">
                    <a:moveTo>
                      <a:pt x="21" y="0"/>
                    </a:moveTo>
                    <a:lnTo>
                      <a:pt x="0" y="0"/>
                    </a:lnTo>
                    <a:lnTo>
                      <a:pt x="0" y="175"/>
                    </a:lnTo>
                    <a:lnTo>
                      <a:pt x="21" y="175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4" name="Freeform 430"/>
              <p:cNvSpPr>
                <a:spLocks/>
              </p:cNvSpPr>
              <p:nvPr/>
            </p:nvSpPr>
            <p:spPr bwMode="auto">
              <a:xfrm>
                <a:off x="3365500" y="4429126"/>
                <a:ext cx="7938" cy="180975"/>
              </a:xfrm>
              <a:custGeom>
                <a:avLst/>
                <a:gdLst>
                  <a:gd name="T0" fmla="*/ 5 w 5"/>
                  <a:gd name="T1" fmla="*/ 0 h 114"/>
                  <a:gd name="T2" fmla="*/ 0 w 5"/>
                  <a:gd name="T3" fmla="*/ 0 h 114"/>
                  <a:gd name="T4" fmla="*/ 0 w 5"/>
                  <a:gd name="T5" fmla="*/ 114 h 114"/>
                  <a:gd name="T6" fmla="*/ 5 w 5"/>
                  <a:gd name="T7" fmla="*/ 114 h 114"/>
                  <a:gd name="T8" fmla="*/ 5 w 5"/>
                  <a:gd name="T9" fmla="*/ 0 h 114"/>
                  <a:gd name="T10" fmla="*/ 5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5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5" name="Freeform 431"/>
              <p:cNvSpPr>
                <a:spLocks/>
              </p:cNvSpPr>
              <p:nvPr/>
            </p:nvSpPr>
            <p:spPr bwMode="auto">
              <a:xfrm>
                <a:off x="2613025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6" name="Freeform 432"/>
              <p:cNvSpPr>
                <a:spLocks/>
              </p:cNvSpPr>
              <p:nvPr/>
            </p:nvSpPr>
            <p:spPr bwMode="auto">
              <a:xfrm>
                <a:off x="3176588" y="4429126"/>
                <a:ext cx="4763" cy="180975"/>
              </a:xfrm>
              <a:custGeom>
                <a:avLst/>
                <a:gdLst>
                  <a:gd name="T0" fmla="*/ 3 w 3"/>
                  <a:gd name="T1" fmla="*/ 0 h 114"/>
                  <a:gd name="T2" fmla="*/ 0 w 3"/>
                  <a:gd name="T3" fmla="*/ 0 h 114"/>
                  <a:gd name="T4" fmla="*/ 0 w 3"/>
                  <a:gd name="T5" fmla="*/ 114 h 114"/>
                  <a:gd name="T6" fmla="*/ 3 w 3"/>
                  <a:gd name="T7" fmla="*/ 114 h 114"/>
                  <a:gd name="T8" fmla="*/ 3 w 3"/>
                  <a:gd name="T9" fmla="*/ 0 h 114"/>
                  <a:gd name="T10" fmla="*/ 3 w 3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14">
                    <a:moveTo>
                      <a:pt x="3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Freeform 433"/>
              <p:cNvSpPr>
                <a:spLocks/>
              </p:cNvSpPr>
              <p:nvPr/>
            </p:nvSpPr>
            <p:spPr bwMode="auto">
              <a:xfrm>
                <a:off x="3173413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8" name="Freeform 434"/>
              <p:cNvSpPr>
                <a:spLocks/>
              </p:cNvSpPr>
              <p:nvPr/>
            </p:nvSpPr>
            <p:spPr bwMode="auto">
              <a:xfrm>
                <a:off x="3230563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9" name="Freeform 435"/>
              <p:cNvSpPr>
                <a:spLocks/>
              </p:cNvSpPr>
              <p:nvPr/>
            </p:nvSpPr>
            <p:spPr bwMode="auto">
              <a:xfrm>
                <a:off x="3359150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0" name="Freeform 436"/>
              <p:cNvSpPr>
                <a:spLocks/>
              </p:cNvSpPr>
              <p:nvPr/>
            </p:nvSpPr>
            <p:spPr bwMode="auto">
              <a:xfrm>
                <a:off x="2908300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1" name="Freeform 437"/>
              <p:cNvSpPr>
                <a:spLocks/>
              </p:cNvSpPr>
              <p:nvPr/>
            </p:nvSpPr>
            <p:spPr bwMode="auto">
              <a:xfrm>
                <a:off x="3263900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2" name="Freeform 438"/>
              <p:cNvSpPr>
                <a:spLocks/>
              </p:cNvSpPr>
              <p:nvPr/>
            </p:nvSpPr>
            <p:spPr bwMode="auto">
              <a:xfrm>
                <a:off x="2949575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3" name="Freeform 439"/>
              <p:cNvSpPr>
                <a:spLocks/>
              </p:cNvSpPr>
              <p:nvPr/>
            </p:nvSpPr>
            <p:spPr bwMode="auto">
              <a:xfrm>
                <a:off x="3127375" y="4429126"/>
                <a:ext cx="4763" cy="180975"/>
              </a:xfrm>
              <a:custGeom>
                <a:avLst/>
                <a:gdLst>
                  <a:gd name="T0" fmla="*/ 3 w 3"/>
                  <a:gd name="T1" fmla="*/ 0 h 114"/>
                  <a:gd name="T2" fmla="*/ 0 w 3"/>
                  <a:gd name="T3" fmla="*/ 0 h 114"/>
                  <a:gd name="T4" fmla="*/ 0 w 3"/>
                  <a:gd name="T5" fmla="*/ 114 h 114"/>
                  <a:gd name="T6" fmla="*/ 3 w 3"/>
                  <a:gd name="T7" fmla="*/ 114 h 114"/>
                  <a:gd name="T8" fmla="*/ 3 w 3"/>
                  <a:gd name="T9" fmla="*/ 0 h 114"/>
                  <a:gd name="T10" fmla="*/ 3 w 3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14">
                    <a:moveTo>
                      <a:pt x="3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4" name="Freeform 440"/>
              <p:cNvSpPr>
                <a:spLocks/>
              </p:cNvSpPr>
              <p:nvPr/>
            </p:nvSpPr>
            <p:spPr bwMode="auto">
              <a:xfrm>
                <a:off x="3116263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5" name="Freeform 441"/>
              <p:cNvSpPr>
                <a:spLocks/>
              </p:cNvSpPr>
              <p:nvPr/>
            </p:nvSpPr>
            <p:spPr bwMode="auto">
              <a:xfrm>
                <a:off x="2813050" y="4429126"/>
                <a:ext cx="4763" cy="180975"/>
              </a:xfrm>
              <a:custGeom>
                <a:avLst/>
                <a:gdLst>
                  <a:gd name="T0" fmla="*/ 3 w 3"/>
                  <a:gd name="T1" fmla="*/ 0 h 114"/>
                  <a:gd name="T2" fmla="*/ 0 w 3"/>
                  <a:gd name="T3" fmla="*/ 0 h 114"/>
                  <a:gd name="T4" fmla="*/ 0 w 3"/>
                  <a:gd name="T5" fmla="*/ 114 h 114"/>
                  <a:gd name="T6" fmla="*/ 3 w 3"/>
                  <a:gd name="T7" fmla="*/ 114 h 114"/>
                  <a:gd name="T8" fmla="*/ 3 w 3"/>
                  <a:gd name="T9" fmla="*/ 0 h 114"/>
                  <a:gd name="T10" fmla="*/ 3 w 3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14">
                    <a:moveTo>
                      <a:pt x="3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6" name="Freeform 442"/>
              <p:cNvSpPr>
                <a:spLocks/>
              </p:cNvSpPr>
              <p:nvPr/>
            </p:nvSpPr>
            <p:spPr bwMode="auto">
              <a:xfrm>
                <a:off x="2763838" y="4429126"/>
                <a:ext cx="4763" cy="180975"/>
              </a:xfrm>
              <a:custGeom>
                <a:avLst/>
                <a:gdLst>
                  <a:gd name="T0" fmla="*/ 3 w 3"/>
                  <a:gd name="T1" fmla="*/ 0 h 114"/>
                  <a:gd name="T2" fmla="*/ 0 w 3"/>
                  <a:gd name="T3" fmla="*/ 0 h 114"/>
                  <a:gd name="T4" fmla="*/ 0 w 3"/>
                  <a:gd name="T5" fmla="*/ 114 h 114"/>
                  <a:gd name="T6" fmla="*/ 3 w 3"/>
                  <a:gd name="T7" fmla="*/ 114 h 114"/>
                  <a:gd name="T8" fmla="*/ 3 w 3"/>
                  <a:gd name="T9" fmla="*/ 0 h 114"/>
                  <a:gd name="T10" fmla="*/ 3 w 3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14">
                    <a:moveTo>
                      <a:pt x="3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3" y="11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" name="Freeform 443"/>
              <p:cNvSpPr>
                <a:spLocks/>
              </p:cNvSpPr>
              <p:nvPr/>
            </p:nvSpPr>
            <p:spPr bwMode="auto">
              <a:xfrm>
                <a:off x="2752725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8" name="Freeform 444"/>
              <p:cNvSpPr>
                <a:spLocks/>
              </p:cNvSpPr>
              <p:nvPr/>
            </p:nvSpPr>
            <p:spPr bwMode="auto">
              <a:xfrm>
                <a:off x="2700338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9" name="Freeform 445"/>
              <p:cNvSpPr>
                <a:spLocks/>
              </p:cNvSpPr>
              <p:nvPr/>
            </p:nvSpPr>
            <p:spPr bwMode="auto">
              <a:xfrm>
                <a:off x="2998788" y="4429126"/>
                <a:ext cx="3175" cy="180975"/>
              </a:xfrm>
              <a:custGeom>
                <a:avLst/>
                <a:gdLst>
                  <a:gd name="T0" fmla="*/ 2 w 2"/>
                  <a:gd name="T1" fmla="*/ 0 h 114"/>
                  <a:gd name="T2" fmla="*/ 0 w 2"/>
                  <a:gd name="T3" fmla="*/ 0 h 114"/>
                  <a:gd name="T4" fmla="*/ 0 w 2"/>
                  <a:gd name="T5" fmla="*/ 114 h 114"/>
                  <a:gd name="T6" fmla="*/ 2 w 2"/>
                  <a:gd name="T7" fmla="*/ 114 h 114"/>
                  <a:gd name="T8" fmla="*/ 2 w 2"/>
                  <a:gd name="T9" fmla="*/ 0 h 114"/>
                  <a:gd name="T10" fmla="*/ 2 w 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14">
                    <a:moveTo>
                      <a:pt x="2" y="0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2" y="114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0" name="Freeform 446"/>
              <p:cNvSpPr>
                <a:spLocks/>
              </p:cNvSpPr>
              <p:nvPr/>
            </p:nvSpPr>
            <p:spPr bwMode="auto">
              <a:xfrm>
                <a:off x="2586038" y="4637088"/>
                <a:ext cx="19050" cy="50800"/>
              </a:xfrm>
              <a:custGeom>
                <a:avLst/>
                <a:gdLst>
                  <a:gd name="T0" fmla="*/ 7 w 12"/>
                  <a:gd name="T1" fmla="*/ 5 h 32"/>
                  <a:gd name="T2" fmla="*/ 7 w 12"/>
                  <a:gd name="T3" fmla="*/ 5 h 32"/>
                  <a:gd name="T4" fmla="*/ 2 w 12"/>
                  <a:gd name="T5" fmla="*/ 7 h 32"/>
                  <a:gd name="T6" fmla="*/ 0 w 12"/>
                  <a:gd name="T7" fmla="*/ 5 h 32"/>
                  <a:gd name="T8" fmla="*/ 7 w 12"/>
                  <a:gd name="T9" fmla="*/ 0 h 32"/>
                  <a:gd name="T10" fmla="*/ 12 w 12"/>
                  <a:gd name="T11" fmla="*/ 0 h 32"/>
                  <a:gd name="T12" fmla="*/ 12 w 12"/>
                  <a:gd name="T13" fmla="*/ 32 h 32"/>
                  <a:gd name="T14" fmla="*/ 7 w 12"/>
                  <a:gd name="T15" fmla="*/ 32 h 32"/>
                  <a:gd name="T16" fmla="*/ 7 w 12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2">
                    <a:moveTo>
                      <a:pt x="7" y="5"/>
                    </a:moveTo>
                    <a:lnTo>
                      <a:pt x="7" y="5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32"/>
                    </a:lnTo>
                    <a:lnTo>
                      <a:pt x="7" y="3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1" name="Freeform 447"/>
              <p:cNvSpPr>
                <a:spLocks/>
              </p:cNvSpPr>
              <p:nvPr/>
            </p:nvSpPr>
            <p:spPr bwMode="auto">
              <a:xfrm>
                <a:off x="2624138" y="4637088"/>
                <a:ext cx="30163" cy="50800"/>
              </a:xfrm>
              <a:custGeom>
                <a:avLst/>
                <a:gdLst>
                  <a:gd name="T0" fmla="*/ 0 w 8"/>
                  <a:gd name="T1" fmla="*/ 13 h 13"/>
                  <a:gd name="T2" fmla="*/ 0 w 8"/>
                  <a:gd name="T3" fmla="*/ 12 h 13"/>
                  <a:gd name="T4" fmla="*/ 1 w 8"/>
                  <a:gd name="T5" fmla="*/ 11 h 13"/>
                  <a:gd name="T6" fmla="*/ 6 w 8"/>
                  <a:gd name="T7" fmla="*/ 4 h 13"/>
                  <a:gd name="T8" fmla="*/ 3 w 8"/>
                  <a:gd name="T9" fmla="*/ 1 h 13"/>
                  <a:gd name="T10" fmla="*/ 1 w 8"/>
                  <a:gd name="T11" fmla="*/ 2 h 13"/>
                  <a:gd name="T12" fmla="*/ 0 w 8"/>
                  <a:gd name="T13" fmla="*/ 1 h 13"/>
                  <a:gd name="T14" fmla="*/ 4 w 8"/>
                  <a:gd name="T15" fmla="*/ 0 h 13"/>
                  <a:gd name="T16" fmla="*/ 8 w 8"/>
                  <a:gd name="T17" fmla="*/ 4 h 13"/>
                  <a:gd name="T18" fmla="*/ 3 w 8"/>
                  <a:gd name="T19" fmla="*/ 11 h 13"/>
                  <a:gd name="T20" fmla="*/ 2 w 8"/>
                  <a:gd name="T21" fmla="*/ 12 h 13"/>
                  <a:gd name="T22" fmla="*/ 2 w 8"/>
                  <a:gd name="T23" fmla="*/ 12 h 13"/>
                  <a:gd name="T24" fmla="*/ 8 w 8"/>
                  <a:gd name="T25" fmla="*/ 12 h 13"/>
                  <a:gd name="T26" fmla="*/ 8 w 8"/>
                  <a:gd name="T27" fmla="*/ 13 h 13"/>
                  <a:gd name="T28" fmla="*/ 0 w 8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3">
                    <a:moveTo>
                      <a:pt x="0" y="13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8"/>
                      <a:pt x="6" y="6"/>
                      <a:pt x="6" y="4"/>
                    </a:cubicBezTo>
                    <a:cubicBezTo>
                      <a:pt x="6" y="3"/>
                      <a:pt x="5" y="1"/>
                      <a:pt x="3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2" name="Freeform 448"/>
              <p:cNvSpPr>
                <a:spLocks/>
              </p:cNvSpPr>
              <p:nvPr/>
            </p:nvSpPr>
            <p:spPr bwMode="auto">
              <a:xfrm>
                <a:off x="2662238" y="4637088"/>
                <a:ext cx="30163" cy="53975"/>
              </a:xfrm>
              <a:custGeom>
                <a:avLst/>
                <a:gdLst>
                  <a:gd name="T0" fmla="*/ 1 w 8"/>
                  <a:gd name="T1" fmla="*/ 11 h 14"/>
                  <a:gd name="T2" fmla="*/ 4 w 8"/>
                  <a:gd name="T3" fmla="*/ 12 h 14"/>
                  <a:gd name="T4" fmla="*/ 7 w 8"/>
                  <a:gd name="T5" fmla="*/ 10 h 14"/>
                  <a:gd name="T6" fmla="*/ 3 w 8"/>
                  <a:gd name="T7" fmla="*/ 7 h 14"/>
                  <a:gd name="T8" fmla="*/ 2 w 8"/>
                  <a:gd name="T9" fmla="*/ 7 h 14"/>
                  <a:gd name="T10" fmla="*/ 2 w 8"/>
                  <a:gd name="T11" fmla="*/ 5 h 14"/>
                  <a:gd name="T12" fmla="*/ 3 w 8"/>
                  <a:gd name="T13" fmla="*/ 5 h 14"/>
                  <a:gd name="T14" fmla="*/ 6 w 8"/>
                  <a:gd name="T15" fmla="*/ 3 h 14"/>
                  <a:gd name="T16" fmla="*/ 4 w 8"/>
                  <a:gd name="T17" fmla="*/ 1 h 14"/>
                  <a:gd name="T18" fmla="*/ 1 w 8"/>
                  <a:gd name="T19" fmla="*/ 2 h 14"/>
                  <a:gd name="T20" fmla="*/ 1 w 8"/>
                  <a:gd name="T21" fmla="*/ 1 h 14"/>
                  <a:gd name="T22" fmla="*/ 4 w 8"/>
                  <a:gd name="T23" fmla="*/ 0 h 14"/>
                  <a:gd name="T24" fmla="*/ 8 w 8"/>
                  <a:gd name="T25" fmla="*/ 3 h 14"/>
                  <a:gd name="T26" fmla="*/ 5 w 8"/>
                  <a:gd name="T27" fmla="*/ 6 h 14"/>
                  <a:gd name="T28" fmla="*/ 5 w 8"/>
                  <a:gd name="T29" fmla="*/ 6 h 14"/>
                  <a:gd name="T30" fmla="*/ 8 w 8"/>
                  <a:gd name="T31" fmla="*/ 10 h 14"/>
                  <a:gd name="T32" fmla="*/ 4 w 8"/>
                  <a:gd name="T33" fmla="*/ 14 h 14"/>
                  <a:gd name="T34" fmla="*/ 0 w 8"/>
                  <a:gd name="T35" fmla="*/ 13 h 14"/>
                  <a:gd name="T36" fmla="*/ 1 w 8"/>
                  <a:gd name="T37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4">
                    <a:moveTo>
                      <a:pt x="1" y="11"/>
                    </a:moveTo>
                    <a:cubicBezTo>
                      <a:pt x="1" y="12"/>
                      <a:pt x="2" y="12"/>
                      <a:pt x="4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8"/>
                      <a:pt x="5" y="7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6" y="5"/>
                      <a:pt x="6" y="3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7" y="0"/>
                      <a:pt x="8" y="1"/>
                      <a:pt x="8" y="3"/>
                    </a:cubicBezTo>
                    <a:cubicBezTo>
                      <a:pt x="8" y="4"/>
                      <a:pt x="7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6"/>
                      <a:pt x="8" y="8"/>
                      <a:pt x="8" y="10"/>
                    </a:cubicBezTo>
                    <a:cubicBezTo>
                      <a:pt x="8" y="12"/>
                      <a:pt x="7" y="14"/>
                      <a:pt x="4" y="14"/>
                    </a:cubicBezTo>
                    <a:cubicBezTo>
                      <a:pt x="2" y="14"/>
                      <a:pt x="1" y="13"/>
                      <a:pt x="0" y="13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3" name="Freeform 449"/>
              <p:cNvSpPr>
                <a:spLocks noEditPoints="1"/>
              </p:cNvSpPr>
              <p:nvPr/>
            </p:nvSpPr>
            <p:spPr bwMode="auto">
              <a:xfrm>
                <a:off x="2700338" y="4637088"/>
                <a:ext cx="36513" cy="50800"/>
              </a:xfrm>
              <a:custGeom>
                <a:avLst/>
                <a:gdLst>
                  <a:gd name="T0" fmla="*/ 6 w 10"/>
                  <a:gd name="T1" fmla="*/ 13 h 13"/>
                  <a:gd name="T2" fmla="*/ 6 w 10"/>
                  <a:gd name="T3" fmla="*/ 10 h 13"/>
                  <a:gd name="T4" fmla="*/ 0 w 10"/>
                  <a:gd name="T5" fmla="*/ 10 h 13"/>
                  <a:gd name="T6" fmla="*/ 0 w 10"/>
                  <a:gd name="T7" fmla="*/ 8 h 13"/>
                  <a:gd name="T8" fmla="*/ 6 w 10"/>
                  <a:gd name="T9" fmla="*/ 0 h 13"/>
                  <a:gd name="T10" fmla="*/ 8 w 10"/>
                  <a:gd name="T11" fmla="*/ 0 h 13"/>
                  <a:gd name="T12" fmla="*/ 8 w 10"/>
                  <a:gd name="T13" fmla="*/ 8 h 13"/>
                  <a:gd name="T14" fmla="*/ 10 w 10"/>
                  <a:gd name="T15" fmla="*/ 8 h 13"/>
                  <a:gd name="T16" fmla="*/ 10 w 10"/>
                  <a:gd name="T17" fmla="*/ 10 h 13"/>
                  <a:gd name="T18" fmla="*/ 8 w 10"/>
                  <a:gd name="T19" fmla="*/ 10 h 13"/>
                  <a:gd name="T20" fmla="*/ 8 w 10"/>
                  <a:gd name="T21" fmla="*/ 13 h 13"/>
                  <a:gd name="T22" fmla="*/ 6 w 10"/>
                  <a:gd name="T23" fmla="*/ 13 h 13"/>
                  <a:gd name="T24" fmla="*/ 6 w 10"/>
                  <a:gd name="T25" fmla="*/ 8 h 13"/>
                  <a:gd name="T26" fmla="*/ 6 w 10"/>
                  <a:gd name="T27" fmla="*/ 4 h 13"/>
                  <a:gd name="T28" fmla="*/ 6 w 10"/>
                  <a:gd name="T29" fmla="*/ 2 h 13"/>
                  <a:gd name="T30" fmla="*/ 6 w 10"/>
                  <a:gd name="T31" fmla="*/ 2 h 13"/>
                  <a:gd name="T32" fmla="*/ 5 w 10"/>
                  <a:gd name="T33" fmla="*/ 4 h 13"/>
                  <a:gd name="T34" fmla="*/ 2 w 10"/>
                  <a:gd name="T35" fmla="*/ 8 h 13"/>
                  <a:gd name="T36" fmla="*/ 2 w 10"/>
                  <a:gd name="T37" fmla="*/ 8 h 13"/>
                  <a:gd name="T38" fmla="*/ 6 w 10"/>
                  <a:gd name="T3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" h="13">
                    <a:moveTo>
                      <a:pt x="6" y="13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6" y="13"/>
                    </a:lnTo>
                    <a:close/>
                    <a:moveTo>
                      <a:pt x="6" y="8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4" name="Freeform 450"/>
              <p:cNvSpPr>
                <a:spLocks/>
              </p:cNvSpPr>
              <p:nvPr/>
            </p:nvSpPr>
            <p:spPr bwMode="auto">
              <a:xfrm>
                <a:off x="2741613" y="4637088"/>
                <a:ext cx="33338" cy="53975"/>
              </a:xfrm>
              <a:custGeom>
                <a:avLst/>
                <a:gdLst>
                  <a:gd name="T0" fmla="*/ 8 w 9"/>
                  <a:gd name="T1" fmla="*/ 1 h 14"/>
                  <a:gd name="T2" fmla="*/ 3 w 9"/>
                  <a:gd name="T3" fmla="*/ 1 h 14"/>
                  <a:gd name="T4" fmla="*/ 3 w 9"/>
                  <a:gd name="T5" fmla="*/ 5 h 14"/>
                  <a:gd name="T6" fmla="*/ 4 w 9"/>
                  <a:gd name="T7" fmla="*/ 5 h 14"/>
                  <a:gd name="T8" fmla="*/ 7 w 9"/>
                  <a:gd name="T9" fmla="*/ 6 h 14"/>
                  <a:gd name="T10" fmla="*/ 9 w 9"/>
                  <a:gd name="T11" fmla="*/ 9 h 14"/>
                  <a:gd name="T12" fmla="*/ 4 w 9"/>
                  <a:gd name="T13" fmla="*/ 14 h 14"/>
                  <a:gd name="T14" fmla="*/ 0 w 9"/>
                  <a:gd name="T15" fmla="*/ 13 h 14"/>
                  <a:gd name="T16" fmla="*/ 1 w 9"/>
                  <a:gd name="T17" fmla="*/ 11 h 14"/>
                  <a:gd name="T18" fmla="*/ 4 w 9"/>
                  <a:gd name="T19" fmla="*/ 12 h 14"/>
                  <a:gd name="T20" fmla="*/ 7 w 9"/>
                  <a:gd name="T21" fmla="*/ 9 h 14"/>
                  <a:gd name="T22" fmla="*/ 3 w 9"/>
                  <a:gd name="T23" fmla="*/ 6 h 14"/>
                  <a:gd name="T24" fmla="*/ 1 w 9"/>
                  <a:gd name="T25" fmla="*/ 6 h 14"/>
                  <a:gd name="T26" fmla="*/ 2 w 9"/>
                  <a:gd name="T27" fmla="*/ 0 h 14"/>
                  <a:gd name="T28" fmla="*/ 8 w 9"/>
                  <a:gd name="T29" fmla="*/ 0 h 14"/>
                  <a:gd name="T30" fmla="*/ 8 w 9"/>
                  <a:gd name="T31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14">
                    <a:moveTo>
                      <a:pt x="8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9"/>
                    </a:cubicBezTo>
                    <a:cubicBezTo>
                      <a:pt x="9" y="12"/>
                      <a:pt x="6" y="14"/>
                      <a:pt x="4" y="14"/>
                    </a:cubicBezTo>
                    <a:cubicBezTo>
                      <a:pt x="2" y="14"/>
                      <a:pt x="1" y="13"/>
                      <a:pt x="0" y="13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2" y="12"/>
                      <a:pt x="4" y="12"/>
                    </a:cubicBezTo>
                    <a:cubicBezTo>
                      <a:pt x="5" y="12"/>
                      <a:pt x="7" y="11"/>
                      <a:pt x="7" y="9"/>
                    </a:cubicBezTo>
                    <a:cubicBezTo>
                      <a:pt x="7" y="7"/>
                      <a:pt x="6" y="6"/>
                      <a:pt x="3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5" name="Freeform 451"/>
              <p:cNvSpPr>
                <a:spLocks noEditPoints="1"/>
              </p:cNvSpPr>
              <p:nvPr/>
            </p:nvSpPr>
            <p:spPr bwMode="auto">
              <a:xfrm>
                <a:off x="2782888" y="4637088"/>
                <a:ext cx="34925" cy="53975"/>
              </a:xfrm>
              <a:custGeom>
                <a:avLst/>
                <a:gdLst>
                  <a:gd name="T0" fmla="*/ 7 w 9"/>
                  <a:gd name="T1" fmla="*/ 1 h 14"/>
                  <a:gd name="T2" fmla="*/ 6 w 9"/>
                  <a:gd name="T3" fmla="*/ 1 h 14"/>
                  <a:gd name="T4" fmla="*/ 1 w 9"/>
                  <a:gd name="T5" fmla="*/ 6 h 14"/>
                  <a:gd name="T6" fmla="*/ 1 w 9"/>
                  <a:gd name="T7" fmla="*/ 6 h 14"/>
                  <a:gd name="T8" fmla="*/ 5 w 9"/>
                  <a:gd name="T9" fmla="*/ 5 h 14"/>
                  <a:gd name="T10" fmla="*/ 9 w 9"/>
                  <a:gd name="T11" fmla="*/ 9 h 14"/>
                  <a:gd name="T12" fmla="*/ 4 w 9"/>
                  <a:gd name="T13" fmla="*/ 14 h 14"/>
                  <a:gd name="T14" fmla="*/ 0 w 9"/>
                  <a:gd name="T15" fmla="*/ 8 h 14"/>
                  <a:gd name="T16" fmla="*/ 2 w 9"/>
                  <a:gd name="T17" fmla="*/ 2 h 14"/>
                  <a:gd name="T18" fmla="*/ 6 w 9"/>
                  <a:gd name="T19" fmla="*/ 0 h 14"/>
                  <a:gd name="T20" fmla="*/ 7 w 9"/>
                  <a:gd name="T21" fmla="*/ 0 h 14"/>
                  <a:gd name="T22" fmla="*/ 7 w 9"/>
                  <a:gd name="T23" fmla="*/ 1 h 14"/>
                  <a:gd name="T24" fmla="*/ 7 w 9"/>
                  <a:gd name="T25" fmla="*/ 9 h 14"/>
                  <a:gd name="T26" fmla="*/ 4 w 9"/>
                  <a:gd name="T27" fmla="*/ 6 h 14"/>
                  <a:gd name="T28" fmla="*/ 2 w 9"/>
                  <a:gd name="T29" fmla="*/ 8 h 14"/>
                  <a:gd name="T30" fmla="*/ 1 w 9"/>
                  <a:gd name="T31" fmla="*/ 8 h 14"/>
                  <a:gd name="T32" fmla="*/ 4 w 9"/>
                  <a:gd name="T33" fmla="*/ 12 h 14"/>
                  <a:gd name="T34" fmla="*/ 7 w 9"/>
                  <a:gd name="T3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14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3" y="5"/>
                      <a:pt x="5" y="5"/>
                    </a:cubicBezTo>
                    <a:cubicBezTo>
                      <a:pt x="7" y="5"/>
                      <a:pt x="9" y="6"/>
                      <a:pt x="9" y="9"/>
                    </a:cubicBezTo>
                    <a:cubicBezTo>
                      <a:pt x="9" y="11"/>
                      <a:pt x="7" y="14"/>
                      <a:pt x="4" y="14"/>
                    </a:cubicBezTo>
                    <a:cubicBezTo>
                      <a:pt x="1" y="14"/>
                      <a:pt x="0" y="11"/>
                      <a:pt x="0" y="8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"/>
                    </a:lnTo>
                    <a:close/>
                    <a:moveTo>
                      <a:pt x="7" y="9"/>
                    </a:moveTo>
                    <a:cubicBezTo>
                      <a:pt x="7" y="7"/>
                      <a:pt x="6" y="6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1"/>
                      <a:pt x="2" y="12"/>
                      <a:pt x="4" y="12"/>
                    </a:cubicBezTo>
                    <a:cubicBezTo>
                      <a:pt x="6" y="12"/>
                      <a:pt x="7" y="11"/>
                      <a:pt x="7" y="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6" name="Freeform 452"/>
              <p:cNvSpPr>
                <a:spLocks/>
              </p:cNvSpPr>
              <p:nvPr/>
            </p:nvSpPr>
            <p:spPr bwMode="auto">
              <a:xfrm>
                <a:off x="2824163" y="4637088"/>
                <a:ext cx="30163" cy="50800"/>
              </a:xfrm>
              <a:custGeom>
                <a:avLst/>
                <a:gdLst>
                  <a:gd name="T0" fmla="*/ 19 w 19"/>
                  <a:gd name="T1" fmla="*/ 0 h 32"/>
                  <a:gd name="T2" fmla="*/ 19 w 19"/>
                  <a:gd name="T3" fmla="*/ 3 h 32"/>
                  <a:gd name="T4" fmla="*/ 5 w 19"/>
                  <a:gd name="T5" fmla="*/ 32 h 32"/>
                  <a:gd name="T6" fmla="*/ 0 w 19"/>
                  <a:gd name="T7" fmla="*/ 32 h 32"/>
                  <a:gd name="T8" fmla="*/ 15 w 19"/>
                  <a:gd name="T9" fmla="*/ 5 h 32"/>
                  <a:gd name="T10" fmla="*/ 15 w 19"/>
                  <a:gd name="T11" fmla="*/ 3 h 32"/>
                  <a:gd name="T12" fmla="*/ 0 w 19"/>
                  <a:gd name="T13" fmla="*/ 3 h 32"/>
                  <a:gd name="T14" fmla="*/ 0 w 19"/>
                  <a:gd name="T15" fmla="*/ 0 h 32"/>
                  <a:gd name="T16" fmla="*/ 19 w 19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9" y="0"/>
                    </a:moveTo>
                    <a:lnTo>
                      <a:pt x="19" y="3"/>
                    </a:lnTo>
                    <a:lnTo>
                      <a:pt x="5" y="32"/>
                    </a:lnTo>
                    <a:lnTo>
                      <a:pt x="0" y="32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7" name="Freeform 453"/>
              <p:cNvSpPr>
                <a:spLocks noEditPoints="1"/>
              </p:cNvSpPr>
              <p:nvPr/>
            </p:nvSpPr>
            <p:spPr bwMode="auto">
              <a:xfrm>
                <a:off x="2862263" y="4637088"/>
                <a:ext cx="34925" cy="53975"/>
              </a:xfrm>
              <a:custGeom>
                <a:avLst/>
                <a:gdLst>
                  <a:gd name="T0" fmla="*/ 2 w 9"/>
                  <a:gd name="T1" fmla="*/ 6 h 14"/>
                  <a:gd name="T2" fmla="*/ 0 w 9"/>
                  <a:gd name="T3" fmla="*/ 3 h 14"/>
                  <a:gd name="T4" fmla="*/ 4 w 9"/>
                  <a:gd name="T5" fmla="*/ 0 h 14"/>
                  <a:gd name="T6" fmla="*/ 8 w 9"/>
                  <a:gd name="T7" fmla="*/ 3 h 14"/>
                  <a:gd name="T8" fmla="*/ 6 w 9"/>
                  <a:gd name="T9" fmla="*/ 6 h 14"/>
                  <a:gd name="T10" fmla="*/ 6 w 9"/>
                  <a:gd name="T11" fmla="*/ 6 h 14"/>
                  <a:gd name="T12" fmla="*/ 9 w 9"/>
                  <a:gd name="T13" fmla="*/ 10 h 14"/>
                  <a:gd name="T14" fmla="*/ 4 w 9"/>
                  <a:gd name="T15" fmla="*/ 14 h 14"/>
                  <a:gd name="T16" fmla="*/ 0 w 9"/>
                  <a:gd name="T17" fmla="*/ 10 h 14"/>
                  <a:gd name="T18" fmla="*/ 2 w 9"/>
                  <a:gd name="T19" fmla="*/ 6 h 14"/>
                  <a:gd name="T20" fmla="*/ 7 w 9"/>
                  <a:gd name="T21" fmla="*/ 10 h 14"/>
                  <a:gd name="T22" fmla="*/ 4 w 9"/>
                  <a:gd name="T23" fmla="*/ 7 h 14"/>
                  <a:gd name="T24" fmla="*/ 2 w 9"/>
                  <a:gd name="T25" fmla="*/ 10 h 14"/>
                  <a:gd name="T26" fmla="*/ 4 w 9"/>
                  <a:gd name="T27" fmla="*/ 12 h 14"/>
                  <a:gd name="T28" fmla="*/ 7 w 9"/>
                  <a:gd name="T29" fmla="*/ 10 h 14"/>
                  <a:gd name="T30" fmla="*/ 2 w 9"/>
                  <a:gd name="T31" fmla="*/ 3 h 14"/>
                  <a:gd name="T32" fmla="*/ 4 w 9"/>
                  <a:gd name="T33" fmla="*/ 6 h 14"/>
                  <a:gd name="T34" fmla="*/ 7 w 9"/>
                  <a:gd name="T35" fmla="*/ 3 h 14"/>
                  <a:gd name="T36" fmla="*/ 4 w 9"/>
                  <a:gd name="T37" fmla="*/ 1 h 14"/>
                  <a:gd name="T38" fmla="*/ 2 w 9"/>
                  <a:gd name="T3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14">
                    <a:moveTo>
                      <a:pt x="2" y="6"/>
                    </a:move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7" y="0"/>
                      <a:pt x="8" y="1"/>
                      <a:pt x="8" y="3"/>
                    </a:cubicBezTo>
                    <a:cubicBezTo>
                      <a:pt x="8" y="4"/>
                      <a:pt x="8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8" y="7"/>
                      <a:pt x="9" y="8"/>
                      <a:pt x="9" y="10"/>
                    </a:cubicBezTo>
                    <a:cubicBezTo>
                      <a:pt x="9" y="12"/>
                      <a:pt x="7" y="14"/>
                      <a:pt x="4" y="14"/>
                    </a:cubicBezTo>
                    <a:cubicBezTo>
                      <a:pt x="1" y="14"/>
                      <a:pt x="0" y="12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lose/>
                    <a:moveTo>
                      <a:pt x="7" y="10"/>
                    </a:moveTo>
                    <a:cubicBezTo>
                      <a:pt x="7" y="8"/>
                      <a:pt x="6" y="7"/>
                      <a:pt x="4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4" y="12"/>
                    </a:cubicBezTo>
                    <a:cubicBezTo>
                      <a:pt x="6" y="12"/>
                      <a:pt x="7" y="11"/>
                      <a:pt x="7" y="10"/>
                    </a:cubicBezTo>
                    <a:close/>
                    <a:moveTo>
                      <a:pt x="2" y="3"/>
                    </a:moveTo>
                    <a:cubicBezTo>
                      <a:pt x="2" y="5"/>
                      <a:pt x="3" y="5"/>
                      <a:pt x="4" y="6"/>
                    </a:cubicBezTo>
                    <a:cubicBezTo>
                      <a:pt x="6" y="5"/>
                      <a:pt x="7" y="4"/>
                      <a:pt x="7" y="3"/>
                    </a:cubicBezTo>
                    <a:cubicBezTo>
                      <a:pt x="7" y="2"/>
                      <a:pt x="6" y="1"/>
                      <a:pt x="4" y="1"/>
                    </a:cubicBezTo>
                    <a:cubicBezTo>
                      <a:pt x="3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" name="Freeform 454"/>
              <p:cNvSpPr>
                <a:spLocks noEditPoints="1"/>
              </p:cNvSpPr>
              <p:nvPr/>
            </p:nvSpPr>
            <p:spPr bwMode="auto">
              <a:xfrm>
                <a:off x="2900363" y="4637088"/>
                <a:ext cx="33338" cy="53975"/>
              </a:xfrm>
              <a:custGeom>
                <a:avLst/>
                <a:gdLst>
                  <a:gd name="T0" fmla="*/ 1 w 9"/>
                  <a:gd name="T1" fmla="*/ 12 h 14"/>
                  <a:gd name="T2" fmla="*/ 3 w 9"/>
                  <a:gd name="T3" fmla="*/ 12 h 14"/>
                  <a:gd name="T4" fmla="*/ 6 w 9"/>
                  <a:gd name="T5" fmla="*/ 11 h 14"/>
                  <a:gd name="T6" fmla="*/ 7 w 9"/>
                  <a:gd name="T7" fmla="*/ 7 h 14"/>
                  <a:gd name="T8" fmla="*/ 7 w 9"/>
                  <a:gd name="T9" fmla="*/ 7 h 14"/>
                  <a:gd name="T10" fmla="*/ 4 w 9"/>
                  <a:gd name="T11" fmla="*/ 9 h 14"/>
                  <a:gd name="T12" fmla="*/ 0 w 9"/>
                  <a:gd name="T13" fmla="*/ 4 h 14"/>
                  <a:gd name="T14" fmla="*/ 5 w 9"/>
                  <a:gd name="T15" fmla="*/ 0 h 14"/>
                  <a:gd name="T16" fmla="*/ 9 w 9"/>
                  <a:gd name="T17" fmla="*/ 5 h 14"/>
                  <a:gd name="T18" fmla="*/ 7 w 9"/>
                  <a:gd name="T19" fmla="*/ 12 h 14"/>
                  <a:gd name="T20" fmla="*/ 3 w 9"/>
                  <a:gd name="T21" fmla="*/ 13 h 14"/>
                  <a:gd name="T22" fmla="*/ 1 w 9"/>
                  <a:gd name="T23" fmla="*/ 14 h 14"/>
                  <a:gd name="T24" fmla="*/ 1 w 9"/>
                  <a:gd name="T25" fmla="*/ 12 h 14"/>
                  <a:gd name="T26" fmla="*/ 2 w 9"/>
                  <a:gd name="T27" fmla="*/ 4 h 14"/>
                  <a:gd name="T28" fmla="*/ 5 w 9"/>
                  <a:gd name="T29" fmla="*/ 7 h 14"/>
                  <a:gd name="T30" fmla="*/ 7 w 9"/>
                  <a:gd name="T31" fmla="*/ 6 h 14"/>
                  <a:gd name="T32" fmla="*/ 7 w 9"/>
                  <a:gd name="T33" fmla="*/ 5 h 14"/>
                  <a:gd name="T34" fmla="*/ 5 w 9"/>
                  <a:gd name="T35" fmla="*/ 1 h 14"/>
                  <a:gd name="T36" fmla="*/ 2 w 9"/>
                  <a:gd name="T3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4">
                    <a:moveTo>
                      <a:pt x="1" y="12"/>
                    </a:moveTo>
                    <a:cubicBezTo>
                      <a:pt x="2" y="12"/>
                      <a:pt x="2" y="12"/>
                      <a:pt x="3" y="12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7" y="9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6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5"/>
                    </a:cubicBezTo>
                    <a:cubicBezTo>
                      <a:pt x="9" y="8"/>
                      <a:pt x="8" y="10"/>
                      <a:pt x="7" y="12"/>
                    </a:cubicBezTo>
                    <a:cubicBezTo>
                      <a:pt x="6" y="13"/>
                      <a:pt x="5" y="13"/>
                      <a:pt x="3" y="13"/>
                    </a:cubicBezTo>
                    <a:cubicBezTo>
                      <a:pt x="2" y="14"/>
                      <a:pt x="2" y="14"/>
                      <a:pt x="1" y="14"/>
                    </a:cubicBezTo>
                    <a:lnTo>
                      <a:pt x="1" y="12"/>
                    </a:lnTo>
                    <a:close/>
                    <a:moveTo>
                      <a:pt x="2" y="4"/>
                    </a:move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3"/>
                      <a:pt x="7" y="1"/>
                      <a:pt x="5" y="1"/>
                    </a:cubicBezTo>
                    <a:cubicBezTo>
                      <a:pt x="3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9" name="Freeform 455"/>
              <p:cNvSpPr>
                <a:spLocks noEditPoints="1"/>
              </p:cNvSpPr>
              <p:nvPr/>
            </p:nvSpPr>
            <p:spPr bwMode="auto">
              <a:xfrm>
                <a:off x="3040063" y="4637088"/>
                <a:ext cx="38100" cy="50800"/>
              </a:xfrm>
              <a:custGeom>
                <a:avLst/>
                <a:gdLst>
                  <a:gd name="T0" fmla="*/ 6 w 10"/>
                  <a:gd name="T1" fmla="*/ 13 h 13"/>
                  <a:gd name="T2" fmla="*/ 6 w 10"/>
                  <a:gd name="T3" fmla="*/ 10 h 13"/>
                  <a:gd name="T4" fmla="*/ 0 w 10"/>
                  <a:gd name="T5" fmla="*/ 10 h 13"/>
                  <a:gd name="T6" fmla="*/ 0 w 10"/>
                  <a:gd name="T7" fmla="*/ 9 h 13"/>
                  <a:gd name="T8" fmla="*/ 6 w 10"/>
                  <a:gd name="T9" fmla="*/ 0 h 13"/>
                  <a:gd name="T10" fmla="*/ 8 w 10"/>
                  <a:gd name="T11" fmla="*/ 0 h 13"/>
                  <a:gd name="T12" fmla="*/ 8 w 10"/>
                  <a:gd name="T13" fmla="*/ 8 h 13"/>
                  <a:gd name="T14" fmla="*/ 10 w 10"/>
                  <a:gd name="T15" fmla="*/ 8 h 13"/>
                  <a:gd name="T16" fmla="*/ 10 w 10"/>
                  <a:gd name="T17" fmla="*/ 10 h 13"/>
                  <a:gd name="T18" fmla="*/ 8 w 10"/>
                  <a:gd name="T19" fmla="*/ 10 h 13"/>
                  <a:gd name="T20" fmla="*/ 8 w 10"/>
                  <a:gd name="T21" fmla="*/ 13 h 13"/>
                  <a:gd name="T22" fmla="*/ 6 w 10"/>
                  <a:gd name="T23" fmla="*/ 13 h 13"/>
                  <a:gd name="T24" fmla="*/ 6 w 10"/>
                  <a:gd name="T25" fmla="*/ 8 h 13"/>
                  <a:gd name="T26" fmla="*/ 6 w 10"/>
                  <a:gd name="T27" fmla="*/ 4 h 13"/>
                  <a:gd name="T28" fmla="*/ 6 w 10"/>
                  <a:gd name="T29" fmla="*/ 2 h 13"/>
                  <a:gd name="T30" fmla="*/ 6 w 10"/>
                  <a:gd name="T31" fmla="*/ 2 h 13"/>
                  <a:gd name="T32" fmla="*/ 5 w 10"/>
                  <a:gd name="T33" fmla="*/ 4 h 13"/>
                  <a:gd name="T34" fmla="*/ 2 w 10"/>
                  <a:gd name="T35" fmla="*/ 8 h 13"/>
                  <a:gd name="T36" fmla="*/ 2 w 10"/>
                  <a:gd name="T37" fmla="*/ 8 h 13"/>
                  <a:gd name="T38" fmla="*/ 6 w 10"/>
                  <a:gd name="T3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" h="13">
                    <a:moveTo>
                      <a:pt x="6" y="13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6" y="13"/>
                    </a:lnTo>
                    <a:close/>
                    <a:moveTo>
                      <a:pt x="6" y="8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5" y="3"/>
                      <a:pt x="5" y="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6" y="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0" name="Freeform 456"/>
              <p:cNvSpPr>
                <a:spLocks/>
              </p:cNvSpPr>
              <p:nvPr/>
            </p:nvSpPr>
            <p:spPr bwMode="auto">
              <a:xfrm>
                <a:off x="3081338" y="4637088"/>
                <a:ext cx="31750" cy="53975"/>
              </a:xfrm>
              <a:custGeom>
                <a:avLst/>
                <a:gdLst>
                  <a:gd name="T0" fmla="*/ 8 w 8"/>
                  <a:gd name="T1" fmla="*/ 2 h 14"/>
                  <a:gd name="T2" fmla="*/ 3 w 8"/>
                  <a:gd name="T3" fmla="*/ 2 h 14"/>
                  <a:gd name="T4" fmla="*/ 2 w 8"/>
                  <a:gd name="T5" fmla="*/ 5 h 14"/>
                  <a:gd name="T6" fmla="*/ 3 w 8"/>
                  <a:gd name="T7" fmla="*/ 5 h 14"/>
                  <a:gd name="T8" fmla="*/ 6 w 8"/>
                  <a:gd name="T9" fmla="*/ 6 h 14"/>
                  <a:gd name="T10" fmla="*/ 8 w 8"/>
                  <a:gd name="T11" fmla="*/ 9 h 14"/>
                  <a:gd name="T12" fmla="*/ 3 w 8"/>
                  <a:gd name="T13" fmla="*/ 14 h 14"/>
                  <a:gd name="T14" fmla="*/ 0 w 8"/>
                  <a:gd name="T15" fmla="*/ 13 h 14"/>
                  <a:gd name="T16" fmla="*/ 0 w 8"/>
                  <a:gd name="T17" fmla="*/ 11 h 14"/>
                  <a:gd name="T18" fmla="*/ 3 w 8"/>
                  <a:gd name="T19" fmla="*/ 12 h 14"/>
                  <a:gd name="T20" fmla="*/ 6 w 8"/>
                  <a:gd name="T21" fmla="*/ 9 h 14"/>
                  <a:gd name="T22" fmla="*/ 2 w 8"/>
                  <a:gd name="T23" fmla="*/ 7 h 14"/>
                  <a:gd name="T24" fmla="*/ 1 w 8"/>
                  <a:gd name="T25" fmla="*/ 7 h 14"/>
                  <a:gd name="T26" fmla="*/ 1 w 8"/>
                  <a:gd name="T27" fmla="*/ 0 h 14"/>
                  <a:gd name="T28" fmla="*/ 8 w 8"/>
                  <a:gd name="T29" fmla="*/ 0 h 14"/>
                  <a:gd name="T30" fmla="*/ 8 w 8"/>
                  <a:gd name="T3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4">
                    <a:moveTo>
                      <a:pt x="8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5" y="5"/>
                      <a:pt x="6" y="6"/>
                    </a:cubicBezTo>
                    <a:cubicBezTo>
                      <a:pt x="7" y="6"/>
                      <a:pt x="8" y="8"/>
                      <a:pt x="8" y="9"/>
                    </a:cubicBezTo>
                    <a:cubicBezTo>
                      <a:pt x="8" y="12"/>
                      <a:pt x="6" y="14"/>
                      <a:pt x="3" y="14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5" y="12"/>
                      <a:pt x="6" y="11"/>
                      <a:pt x="6" y="9"/>
                    </a:cubicBezTo>
                    <a:cubicBezTo>
                      <a:pt x="6" y="8"/>
                      <a:pt x="5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1" name="Freeform 457"/>
              <p:cNvSpPr>
                <a:spLocks noEditPoints="1"/>
              </p:cNvSpPr>
              <p:nvPr/>
            </p:nvSpPr>
            <p:spPr bwMode="auto">
              <a:xfrm>
                <a:off x="3119438" y="4637088"/>
                <a:ext cx="34925" cy="53975"/>
              </a:xfrm>
              <a:custGeom>
                <a:avLst/>
                <a:gdLst>
                  <a:gd name="T0" fmla="*/ 7 w 9"/>
                  <a:gd name="T1" fmla="*/ 2 h 14"/>
                  <a:gd name="T2" fmla="*/ 6 w 9"/>
                  <a:gd name="T3" fmla="*/ 2 h 14"/>
                  <a:gd name="T4" fmla="*/ 2 w 9"/>
                  <a:gd name="T5" fmla="*/ 6 h 14"/>
                  <a:gd name="T6" fmla="*/ 2 w 9"/>
                  <a:gd name="T7" fmla="*/ 6 h 14"/>
                  <a:gd name="T8" fmla="*/ 5 w 9"/>
                  <a:gd name="T9" fmla="*/ 5 h 14"/>
                  <a:gd name="T10" fmla="*/ 9 w 9"/>
                  <a:gd name="T11" fmla="*/ 9 h 14"/>
                  <a:gd name="T12" fmla="*/ 4 w 9"/>
                  <a:gd name="T13" fmla="*/ 14 h 14"/>
                  <a:gd name="T14" fmla="*/ 0 w 9"/>
                  <a:gd name="T15" fmla="*/ 8 h 14"/>
                  <a:gd name="T16" fmla="*/ 2 w 9"/>
                  <a:gd name="T17" fmla="*/ 2 h 14"/>
                  <a:gd name="T18" fmla="*/ 6 w 9"/>
                  <a:gd name="T19" fmla="*/ 0 h 14"/>
                  <a:gd name="T20" fmla="*/ 7 w 9"/>
                  <a:gd name="T21" fmla="*/ 0 h 14"/>
                  <a:gd name="T22" fmla="*/ 7 w 9"/>
                  <a:gd name="T23" fmla="*/ 2 h 14"/>
                  <a:gd name="T24" fmla="*/ 7 w 9"/>
                  <a:gd name="T25" fmla="*/ 9 h 14"/>
                  <a:gd name="T26" fmla="*/ 4 w 9"/>
                  <a:gd name="T27" fmla="*/ 6 h 14"/>
                  <a:gd name="T28" fmla="*/ 2 w 9"/>
                  <a:gd name="T29" fmla="*/ 8 h 14"/>
                  <a:gd name="T30" fmla="*/ 2 w 9"/>
                  <a:gd name="T31" fmla="*/ 8 h 14"/>
                  <a:gd name="T32" fmla="*/ 4 w 9"/>
                  <a:gd name="T33" fmla="*/ 12 h 14"/>
                  <a:gd name="T34" fmla="*/ 7 w 9"/>
                  <a:gd name="T35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" h="14">
                    <a:moveTo>
                      <a:pt x="7" y="2"/>
                    </a:moveTo>
                    <a:cubicBezTo>
                      <a:pt x="7" y="2"/>
                      <a:pt x="7" y="2"/>
                      <a:pt x="6" y="2"/>
                    </a:cubicBezTo>
                    <a:cubicBezTo>
                      <a:pt x="3" y="2"/>
                      <a:pt x="2" y="4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3" y="5"/>
                      <a:pt x="5" y="5"/>
                    </a:cubicBezTo>
                    <a:cubicBezTo>
                      <a:pt x="7" y="5"/>
                      <a:pt x="9" y="6"/>
                      <a:pt x="9" y="9"/>
                    </a:cubicBezTo>
                    <a:cubicBezTo>
                      <a:pt x="9" y="11"/>
                      <a:pt x="7" y="14"/>
                      <a:pt x="4" y="14"/>
                    </a:cubicBezTo>
                    <a:cubicBezTo>
                      <a:pt x="2" y="14"/>
                      <a:pt x="0" y="11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3" y="1"/>
                      <a:pt x="5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2"/>
                    </a:lnTo>
                    <a:close/>
                    <a:moveTo>
                      <a:pt x="7" y="9"/>
                    </a:moveTo>
                    <a:cubicBezTo>
                      <a:pt x="7" y="7"/>
                      <a:pt x="6" y="6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11"/>
                      <a:pt x="3" y="12"/>
                      <a:pt x="4" y="12"/>
                    </a:cubicBezTo>
                    <a:cubicBezTo>
                      <a:pt x="6" y="12"/>
                      <a:pt x="7" y="11"/>
                      <a:pt x="7" y="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2" name="Freeform 458"/>
              <p:cNvSpPr>
                <a:spLocks/>
              </p:cNvSpPr>
              <p:nvPr/>
            </p:nvSpPr>
            <p:spPr bwMode="auto">
              <a:xfrm>
                <a:off x="3157538" y="4637088"/>
                <a:ext cx="30163" cy="53975"/>
              </a:xfrm>
              <a:custGeom>
                <a:avLst/>
                <a:gdLst>
                  <a:gd name="T0" fmla="*/ 8 w 8"/>
                  <a:gd name="T1" fmla="*/ 2 h 14"/>
                  <a:gd name="T2" fmla="*/ 3 w 8"/>
                  <a:gd name="T3" fmla="*/ 2 h 14"/>
                  <a:gd name="T4" fmla="*/ 3 w 8"/>
                  <a:gd name="T5" fmla="*/ 5 h 14"/>
                  <a:gd name="T6" fmla="*/ 4 w 8"/>
                  <a:gd name="T7" fmla="*/ 5 h 14"/>
                  <a:gd name="T8" fmla="*/ 6 w 8"/>
                  <a:gd name="T9" fmla="*/ 6 h 14"/>
                  <a:gd name="T10" fmla="*/ 8 w 8"/>
                  <a:gd name="T11" fmla="*/ 9 h 14"/>
                  <a:gd name="T12" fmla="*/ 3 w 8"/>
                  <a:gd name="T13" fmla="*/ 14 h 14"/>
                  <a:gd name="T14" fmla="*/ 0 w 8"/>
                  <a:gd name="T15" fmla="*/ 13 h 14"/>
                  <a:gd name="T16" fmla="*/ 1 w 8"/>
                  <a:gd name="T17" fmla="*/ 11 h 14"/>
                  <a:gd name="T18" fmla="*/ 3 w 8"/>
                  <a:gd name="T19" fmla="*/ 12 h 14"/>
                  <a:gd name="T20" fmla="*/ 7 w 8"/>
                  <a:gd name="T21" fmla="*/ 9 h 14"/>
                  <a:gd name="T22" fmla="*/ 3 w 8"/>
                  <a:gd name="T23" fmla="*/ 7 h 14"/>
                  <a:gd name="T24" fmla="*/ 1 w 8"/>
                  <a:gd name="T25" fmla="*/ 7 h 14"/>
                  <a:gd name="T26" fmla="*/ 2 w 8"/>
                  <a:gd name="T27" fmla="*/ 0 h 14"/>
                  <a:gd name="T28" fmla="*/ 8 w 8"/>
                  <a:gd name="T29" fmla="*/ 0 h 14"/>
                  <a:gd name="T30" fmla="*/ 8 w 8"/>
                  <a:gd name="T3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14">
                    <a:moveTo>
                      <a:pt x="8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8" y="8"/>
                      <a:pt x="8" y="9"/>
                    </a:cubicBezTo>
                    <a:cubicBezTo>
                      <a:pt x="8" y="12"/>
                      <a:pt x="6" y="14"/>
                      <a:pt x="3" y="14"/>
                    </a:cubicBezTo>
                    <a:cubicBezTo>
                      <a:pt x="2" y="14"/>
                      <a:pt x="1" y="13"/>
                      <a:pt x="0" y="13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2" y="12"/>
                      <a:pt x="3" y="12"/>
                    </a:cubicBezTo>
                    <a:cubicBezTo>
                      <a:pt x="5" y="12"/>
                      <a:pt x="7" y="11"/>
                      <a:pt x="7" y="9"/>
                    </a:cubicBezTo>
                    <a:cubicBezTo>
                      <a:pt x="7" y="8"/>
                      <a:pt x="5" y="7"/>
                      <a:pt x="3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3" name="Freeform 459"/>
              <p:cNvSpPr>
                <a:spLocks noEditPoints="1"/>
              </p:cNvSpPr>
              <p:nvPr/>
            </p:nvSpPr>
            <p:spPr bwMode="auto">
              <a:xfrm>
                <a:off x="3195638" y="4637088"/>
                <a:ext cx="34925" cy="53975"/>
              </a:xfrm>
              <a:custGeom>
                <a:avLst/>
                <a:gdLst>
                  <a:gd name="T0" fmla="*/ 3 w 9"/>
                  <a:gd name="T1" fmla="*/ 7 h 14"/>
                  <a:gd name="T2" fmla="*/ 1 w 9"/>
                  <a:gd name="T3" fmla="*/ 4 h 14"/>
                  <a:gd name="T4" fmla="*/ 5 w 9"/>
                  <a:gd name="T5" fmla="*/ 0 h 14"/>
                  <a:gd name="T6" fmla="*/ 9 w 9"/>
                  <a:gd name="T7" fmla="*/ 3 h 14"/>
                  <a:gd name="T8" fmla="*/ 6 w 9"/>
                  <a:gd name="T9" fmla="*/ 6 h 14"/>
                  <a:gd name="T10" fmla="*/ 6 w 9"/>
                  <a:gd name="T11" fmla="*/ 6 h 14"/>
                  <a:gd name="T12" fmla="*/ 9 w 9"/>
                  <a:gd name="T13" fmla="*/ 10 h 14"/>
                  <a:gd name="T14" fmla="*/ 5 w 9"/>
                  <a:gd name="T15" fmla="*/ 14 h 14"/>
                  <a:gd name="T16" fmla="*/ 0 w 9"/>
                  <a:gd name="T17" fmla="*/ 10 h 14"/>
                  <a:gd name="T18" fmla="*/ 3 w 9"/>
                  <a:gd name="T19" fmla="*/ 7 h 14"/>
                  <a:gd name="T20" fmla="*/ 7 w 9"/>
                  <a:gd name="T21" fmla="*/ 10 h 14"/>
                  <a:gd name="T22" fmla="*/ 4 w 9"/>
                  <a:gd name="T23" fmla="*/ 7 h 14"/>
                  <a:gd name="T24" fmla="*/ 2 w 9"/>
                  <a:gd name="T25" fmla="*/ 10 h 14"/>
                  <a:gd name="T26" fmla="*/ 5 w 9"/>
                  <a:gd name="T27" fmla="*/ 12 h 14"/>
                  <a:gd name="T28" fmla="*/ 7 w 9"/>
                  <a:gd name="T29" fmla="*/ 10 h 14"/>
                  <a:gd name="T30" fmla="*/ 3 w 9"/>
                  <a:gd name="T31" fmla="*/ 4 h 14"/>
                  <a:gd name="T32" fmla="*/ 5 w 9"/>
                  <a:gd name="T33" fmla="*/ 6 h 14"/>
                  <a:gd name="T34" fmla="*/ 7 w 9"/>
                  <a:gd name="T35" fmla="*/ 4 h 14"/>
                  <a:gd name="T36" fmla="*/ 5 w 9"/>
                  <a:gd name="T37" fmla="*/ 1 h 14"/>
                  <a:gd name="T38" fmla="*/ 3 w 9"/>
                  <a:gd name="T3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14">
                    <a:moveTo>
                      <a:pt x="3" y="7"/>
                    </a:moveTo>
                    <a:cubicBezTo>
                      <a:pt x="1" y="6"/>
                      <a:pt x="1" y="5"/>
                      <a:pt x="1" y="4"/>
                    </a:cubicBezTo>
                    <a:cubicBezTo>
                      <a:pt x="1" y="2"/>
                      <a:pt x="3" y="0"/>
                      <a:pt x="5" y="0"/>
                    </a:cubicBezTo>
                    <a:cubicBezTo>
                      <a:pt x="7" y="0"/>
                      <a:pt x="9" y="2"/>
                      <a:pt x="9" y="3"/>
                    </a:cubicBezTo>
                    <a:cubicBezTo>
                      <a:pt x="9" y="4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8" y="7"/>
                      <a:pt x="9" y="8"/>
                      <a:pt x="9" y="10"/>
                    </a:cubicBezTo>
                    <a:cubicBezTo>
                      <a:pt x="9" y="12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lose/>
                    <a:moveTo>
                      <a:pt x="7" y="10"/>
                    </a:moveTo>
                    <a:cubicBezTo>
                      <a:pt x="7" y="8"/>
                      <a:pt x="6" y="8"/>
                      <a:pt x="4" y="7"/>
                    </a:cubicBezTo>
                    <a:cubicBezTo>
                      <a:pt x="3" y="8"/>
                      <a:pt x="2" y="9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6" y="12"/>
                      <a:pt x="7" y="11"/>
                      <a:pt x="7" y="10"/>
                    </a:cubicBezTo>
                    <a:close/>
                    <a:moveTo>
                      <a:pt x="3" y="4"/>
                    </a:moveTo>
                    <a:cubicBezTo>
                      <a:pt x="2" y="5"/>
                      <a:pt x="3" y="6"/>
                      <a:pt x="5" y="6"/>
                    </a:cubicBezTo>
                    <a:cubicBezTo>
                      <a:pt x="6" y="6"/>
                      <a:pt x="7" y="5"/>
                      <a:pt x="7" y="4"/>
                    </a:cubicBezTo>
                    <a:cubicBezTo>
                      <a:pt x="7" y="3"/>
                      <a:pt x="6" y="1"/>
                      <a:pt x="5" y="1"/>
                    </a:cubicBezTo>
                    <a:cubicBezTo>
                      <a:pt x="3" y="1"/>
                      <a:pt x="3" y="2"/>
                      <a:pt x="3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4" name="Freeform 460"/>
              <p:cNvSpPr>
                <a:spLocks noEditPoints="1"/>
              </p:cNvSpPr>
              <p:nvPr/>
            </p:nvSpPr>
            <p:spPr bwMode="auto">
              <a:xfrm>
                <a:off x="3236913" y="4637088"/>
                <a:ext cx="30163" cy="53975"/>
              </a:xfrm>
              <a:custGeom>
                <a:avLst/>
                <a:gdLst>
                  <a:gd name="T0" fmla="*/ 1 w 8"/>
                  <a:gd name="T1" fmla="*/ 12 h 14"/>
                  <a:gd name="T2" fmla="*/ 2 w 8"/>
                  <a:gd name="T3" fmla="*/ 12 h 14"/>
                  <a:gd name="T4" fmla="*/ 5 w 8"/>
                  <a:gd name="T5" fmla="*/ 11 h 14"/>
                  <a:gd name="T6" fmla="*/ 7 w 8"/>
                  <a:gd name="T7" fmla="*/ 7 h 14"/>
                  <a:gd name="T8" fmla="*/ 7 w 8"/>
                  <a:gd name="T9" fmla="*/ 7 h 14"/>
                  <a:gd name="T10" fmla="*/ 3 w 8"/>
                  <a:gd name="T11" fmla="*/ 9 h 14"/>
                  <a:gd name="T12" fmla="*/ 0 w 8"/>
                  <a:gd name="T13" fmla="*/ 5 h 14"/>
                  <a:gd name="T14" fmla="*/ 4 w 8"/>
                  <a:gd name="T15" fmla="*/ 0 h 14"/>
                  <a:gd name="T16" fmla="*/ 8 w 8"/>
                  <a:gd name="T17" fmla="*/ 6 h 14"/>
                  <a:gd name="T18" fmla="*/ 6 w 8"/>
                  <a:gd name="T19" fmla="*/ 12 h 14"/>
                  <a:gd name="T20" fmla="*/ 2 w 8"/>
                  <a:gd name="T21" fmla="*/ 13 h 14"/>
                  <a:gd name="T22" fmla="*/ 1 w 8"/>
                  <a:gd name="T23" fmla="*/ 14 h 14"/>
                  <a:gd name="T24" fmla="*/ 1 w 8"/>
                  <a:gd name="T25" fmla="*/ 12 h 14"/>
                  <a:gd name="T26" fmla="*/ 1 w 8"/>
                  <a:gd name="T27" fmla="*/ 5 h 14"/>
                  <a:gd name="T28" fmla="*/ 4 w 8"/>
                  <a:gd name="T29" fmla="*/ 7 h 14"/>
                  <a:gd name="T30" fmla="*/ 6 w 8"/>
                  <a:gd name="T31" fmla="*/ 6 h 14"/>
                  <a:gd name="T32" fmla="*/ 7 w 8"/>
                  <a:gd name="T33" fmla="*/ 5 h 14"/>
                  <a:gd name="T34" fmla="*/ 4 w 8"/>
                  <a:gd name="T35" fmla="*/ 2 h 14"/>
                  <a:gd name="T36" fmla="*/ 1 w 8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4">
                    <a:moveTo>
                      <a:pt x="1" y="12"/>
                    </a:move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5" y="11"/>
                    </a:cubicBezTo>
                    <a:cubicBezTo>
                      <a:pt x="6" y="10"/>
                      <a:pt x="6" y="9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8"/>
                      <a:pt x="5" y="9"/>
                      <a:pt x="3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7" y="0"/>
                      <a:pt x="8" y="2"/>
                      <a:pt x="8" y="6"/>
                    </a:cubicBezTo>
                    <a:cubicBezTo>
                      <a:pt x="8" y="8"/>
                      <a:pt x="7" y="10"/>
                      <a:pt x="6" y="12"/>
                    </a:cubicBezTo>
                    <a:cubicBezTo>
                      <a:pt x="5" y="13"/>
                      <a:pt x="4" y="13"/>
                      <a:pt x="2" y="13"/>
                    </a:cubicBezTo>
                    <a:cubicBezTo>
                      <a:pt x="2" y="14"/>
                      <a:pt x="1" y="14"/>
                      <a:pt x="1" y="14"/>
                    </a:cubicBezTo>
                    <a:lnTo>
                      <a:pt x="1" y="12"/>
                    </a:lnTo>
                    <a:close/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3"/>
                      <a:pt x="6" y="2"/>
                      <a:pt x="4" y="2"/>
                    </a:cubicBezTo>
                    <a:cubicBezTo>
                      <a:pt x="2" y="2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5" name="Freeform 461"/>
              <p:cNvSpPr>
                <a:spLocks/>
              </p:cNvSpPr>
              <p:nvPr/>
            </p:nvSpPr>
            <p:spPr bwMode="auto">
              <a:xfrm>
                <a:off x="3279775" y="4637088"/>
                <a:ext cx="14288" cy="50800"/>
              </a:xfrm>
              <a:custGeom>
                <a:avLst/>
                <a:gdLst>
                  <a:gd name="T0" fmla="*/ 7 w 9"/>
                  <a:gd name="T1" fmla="*/ 5 h 32"/>
                  <a:gd name="T2" fmla="*/ 7 w 9"/>
                  <a:gd name="T3" fmla="*/ 5 h 32"/>
                  <a:gd name="T4" fmla="*/ 0 w 9"/>
                  <a:gd name="T5" fmla="*/ 7 h 32"/>
                  <a:gd name="T6" fmla="*/ 0 w 9"/>
                  <a:gd name="T7" fmla="*/ 5 h 32"/>
                  <a:gd name="T8" fmla="*/ 7 w 9"/>
                  <a:gd name="T9" fmla="*/ 0 h 32"/>
                  <a:gd name="T10" fmla="*/ 9 w 9"/>
                  <a:gd name="T11" fmla="*/ 0 h 32"/>
                  <a:gd name="T12" fmla="*/ 9 w 9"/>
                  <a:gd name="T13" fmla="*/ 32 h 32"/>
                  <a:gd name="T14" fmla="*/ 7 w 9"/>
                  <a:gd name="T15" fmla="*/ 32 h 32"/>
                  <a:gd name="T16" fmla="*/ 7 w 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2">
                    <a:moveTo>
                      <a:pt x="7" y="5"/>
                    </a:moveTo>
                    <a:lnTo>
                      <a:pt x="7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9" y="32"/>
                    </a:lnTo>
                    <a:lnTo>
                      <a:pt x="7" y="3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6" name="Freeform 462"/>
              <p:cNvSpPr>
                <a:spLocks/>
              </p:cNvSpPr>
              <p:nvPr/>
            </p:nvSpPr>
            <p:spPr bwMode="auto">
              <a:xfrm>
                <a:off x="3313113" y="4637088"/>
                <a:ext cx="30163" cy="50800"/>
              </a:xfrm>
              <a:custGeom>
                <a:avLst/>
                <a:gdLst>
                  <a:gd name="T0" fmla="*/ 0 w 8"/>
                  <a:gd name="T1" fmla="*/ 13 h 13"/>
                  <a:gd name="T2" fmla="*/ 0 w 8"/>
                  <a:gd name="T3" fmla="*/ 12 h 13"/>
                  <a:gd name="T4" fmla="*/ 2 w 8"/>
                  <a:gd name="T5" fmla="*/ 11 h 13"/>
                  <a:gd name="T6" fmla="*/ 6 w 8"/>
                  <a:gd name="T7" fmla="*/ 4 h 13"/>
                  <a:gd name="T8" fmla="*/ 4 w 8"/>
                  <a:gd name="T9" fmla="*/ 2 h 13"/>
                  <a:gd name="T10" fmla="*/ 1 w 8"/>
                  <a:gd name="T11" fmla="*/ 3 h 13"/>
                  <a:gd name="T12" fmla="*/ 0 w 8"/>
                  <a:gd name="T13" fmla="*/ 2 h 13"/>
                  <a:gd name="T14" fmla="*/ 4 w 8"/>
                  <a:gd name="T15" fmla="*/ 0 h 13"/>
                  <a:gd name="T16" fmla="*/ 8 w 8"/>
                  <a:gd name="T17" fmla="*/ 4 h 13"/>
                  <a:gd name="T18" fmla="*/ 4 w 8"/>
                  <a:gd name="T19" fmla="*/ 11 h 13"/>
                  <a:gd name="T20" fmla="*/ 3 w 8"/>
                  <a:gd name="T21" fmla="*/ 12 h 13"/>
                  <a:gd name="T22" fmla="*/ 3 w 8"/>
                  <a:gd name="T23" fmla="*/ 12 h 13"/>
                  <a:gd name="T24" fmla="*/ 8 w 8"/>
                  <a:gd name="T25" fmla="*/ 12 h 13"/>
                  <a:gd name="T26" fmla="*/ 8 w 8"/>
                  <a:gd name="T27" fmla="*/ 13 h 13"/>
                  <a:gd name="T28" fmla="*/ 0 w 8"/>
                  <a:gd name="T2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13">
                    <a:moveTo>
                      <a:pt x="0" y="13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5" y="8"/>
                      <a:pt x="6" y="6"/>
                      <a:pt x="6" y="4"/>
                    </a:cubicBezTo>
                    <a:cubicBezTo>
                      <a:pt x="6" y="3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6" y="8"/>
                      <a:pt x="4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8" y="13"/>
                      <a:pt x="8" y="13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7" name="Freeform 463"/>
              <p:cNvSpPr>
                <a:spLocks/>
              </p:cNvSpPr>
              <p:nvPr/>
            </p:nvSpPr>
            <p:spPr bwMode="auto">
              <a:xfrm>
                <a:off x="3354388" y="4637088"/>
                <a:ext cx="30163" cy="50800"/>
              </a:xfrm>
              <a:custGeom>
                <a:avLst/>
                <a:gdLst>
                  <a:gd name="T0" fmla="*/ 19 w 19"/>
                  <a:gd name="T1" fmla="*/ 0 h 32"/>
                  <a:gd name="T2" fmla="*/ 19 w 19"/>
                  <a:gd name="T3" fmla="*/ 5 h 32"/>
                  <a:gd name="T4" fmla="*/ 5 w 19"/>
                  <a:gd name="T5" fmla="*/ 32 h 32"/>
                  <a:gd name="T6" fmla="*/ 0 w 19"/>
                  <a:gd name="T7" fmla="*/ 32 h 32"/>
                  <a:gd name="T8" fmla="*/ 15 w 19"/>
                  <a:gd name="T9" fmla="*/ 5 h 32"/>
                  <a:gd name="T10" fmla="*/ 15 w 19"/>
                  <a:gd name="T11" fmla="*/ 5 h 32"/>
                  <a:gd name="T12" fmla="*/ 0 w 19"/>
                  <a:gd name="T13" fmla="*/ 5 h 32"/>
                  <a:gd name="T14" fmla="*/ 0 w 19"/>
                  <a:gd name="T15" fmla="*/ 0 h 32"/>
                  <a:gd name="T16" fmla="*/ 19 w 19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9" y="0"/>
                    </a:moveTo>
                    <a:lnTo>
                      <a:pt x="19" y="5"/>
                    </a:lnTo>
                    <a:lnTo>
                      <a:pt x="5" y="32"/>
                    </a:lnTo>
                    <a:lnTo>
                      <a:pt x="0" y="32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8" name="Freeform 464"/>
              <p:cNvSpPr>
                <a:spLocks noEditPoints="1"/>
              </p:cNvSpPr>
              <p:nvPr/>
            </p:nvSpPr>
            <p:spPr bwMode="auto">
              <a:xfrm>
                <a:off x="3389313" y="4637088"/>
                <a:ext cx="33338" cy="53975"/>
              </a:xfrm>
              <a:custGeom>
                <a:avLst/>
                <a:gdLst>
                  <a:gd name="T0" fmla="*/ 2 w 9"/>
                  <a:gd name="T1" fmla="*/ 12 h 14"/>
                  <a:gd name="T2" fmla="*/ 3 w 9"/>
                  <a:gd name="T3" fmla="*/ 12 h 14"/>
                  <a:gd name="T4" fmla="*/ 6 w 9"/>
                  <a:gd name="T5" fmla="*/ 11 h 14"/>
                  <a:gd name="T6" fmla="*/ 7 w 9"/>
                  <a:gd name="T7" fmla="*/ 7 h 14"/>
                  <a:gd name="T8" fmla="*/ 7 w 9"/>
                  <a:gd name="T9" fmla="*/ 7 h 14"/>
                  <a:gd name="T10" fmla="*/ 4 w 9"/>
                  <a:gd name="T11" fmla="*/ 9 h 14"/>
                  <a:gd name="T12" fmla="*/ 0 w 9"/>
                  <a:gd name="T13" fmla="*/ 5 h 14"/>
                  <a:gd name="T14" fmla="*/ 5 w 9"/>
                  <a:gd name="T15" fmla="*/ 0 h 14"/>
                  <a:gd name="T16" fmla="*/ 9 w 9"/>
                  <a:gd name="T17" fmla="*/ 6 h 14"/>
                  <a:gd name="T18" fmla="*/ 7 w 9"/>
                  <a:gd name="T19" fmla="*/ 12 h 14"/>
                  <a:gd name="T20" fmla="*/ 3 w 9"/>
                  <a:gd name="T21" fmla="*/ 13 h 14"/>
                  <a:gd name="T22" fmla="*/ 2 w 9"/>
                  <a:gd name="T23" fmla="*/ 14 h 14"/>
                  <a:gd name="T24" fmla="*/ 2 w 9"/>
                  <a:gd name="T25" fmla="*/ 12 h 14"/>
                  <a:gd name="T26" fmla="*/ 2 w 9"/>
                  <a:gd name="T27" fmla="*/ 5 h 14"/>
                  <a:gd name="T28" fmla="*/ 5 w 9"/>
                  <a:gd name="T29" fmla="*/ 7 h 14"/>
                  <a:gd name="T30" fmla="*/ 7 w 9"/>
                  <a:gd name="T31" fmla="*/ 6 h 14"/>
                  <a:gd name="T32" fmla="*/ 7 w 9"/>
                  <a:gd name="T33" fmla="*/ 5 h 14"/>
                  <a:gd name="T34" fmla="*/ 5 w 9"/>
                  <a:gd name="T35" fmla="*/ 2 h 14"/>
                  <a:gd name="T36" fmla="*/ 2 w 9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14">
                    <a:moveTo>
                      <a:pt x="2" y="12"/>
                    </a:moveTo>
                    <a:cubicBezTo>
                      <a:pt x="2" y="12"/>
                      <a:pt x="2" y="12"/>
                      <a:pt x="3" y="12"/>
                    </a:cubicBezTo>
                    <a:cubicBezTo>
                      <a:pt x="4" y="12"/>
                      <a:pt x="5" y="12"/>
                      <a:pt x="6" y="11"/>
                    </a:cubicBezTo>
                    <a:cubicBezTo>
                      <a:pt x="7" y="10"/>
                      <a:pt x="7" y="9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6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6"/>
                    </a:cubicBezTo>
                    <a:cubicBezTo>
                      <a:pt x="9" y="8"/>
                      <a:pt x="8" y="10"/>
                      <a:pt x="7" y="12"/>
                    </a:cubicBezTo>
                    <a:cubicBezTo>
                      <a:pt x="6" y="13"/>
                      <a:pt x="5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lnTo>
                      <a:pt x="2" y="12"/>
                    </a:lnTo>
                    <a:close/>
                    <a:moveTo>
                      <a:pt x="2" y="5"/>
                    </a:moveTo>
                    <a:cubicBezTo>
                      <a:pt x="2" y="6"/>
                      <a:pt x="3" y="7"/>
                      <a:pt x="5" y="7"/>
                    </a:cubicBezTo>
                    <a:cubicBezTo>
                      <a:pt x="6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3"/>
                      <a:pt x="7" y="2"/>
                      <a:pt x="5" y="2"/>
                    </a:cubicBezTo>
                    <a:cubicBezTo>
                      <a:pt x="3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9" name="Freeform 465"/>
              <p:cNvSpPr>
                <a:spLocks noEditPoints="1"/>
              </p:cNvSpPr>
              <p:nvPr/>
            </p:nvSpPr>
            <p:spPr bwMode="auto">
              <a:xfrm>
                <a:off x="3430588" y="4637088"/>
                <a:ext cx="30163" cy="53975"/>
              </a:xfrm>
              <a:custGeom>
                <a:avLst/>
                <a:gdLst>
                  <a:gd name="T0" fmla="*/ 1 w 8"/>
                  <a:gd name="T1" fmla="*/ 12 h 14"/>
                  <a:gd name="T2" fmla="*/ 2 w 8"/>
                  <a:gd name="T3" fmla="*/ 12 h 14"/>
                  <a:gd name="T4" fmla="*/ 5 w 8"/>
                  <a:gd name="T5" fmla="*/ 11 h 14"/>
                  <a:gd name="T6" fmla="*/ 7 w 8"/>
                  <a:gd name="T7" fmla="*/ 7 h 14"/>
                  <a:gd name="T8" fmla="*/ 7 w 8"/>
                  <a:gd name="T9" fmla="*/ 7 h 14"/>
                  <a:gd name="T10" fmla="*/ 3 w 8"/>
                  <a:gd name="T11" fmla="*/ 9 h 14"/>
                  <a:gd name="T12" fmla="*/ 0 w 8"/>
                  <a:gd name="T13" fmla="*/ 5 h 14"/>
                  <a:gd name="T14" fmla="*/ 4 w 8"/>
                  <a:gd name="T15" fmla="*/ 0 h 14"/>
                  <a:gd name="T16" fmla="*/ 8 w 8"/>
                  <a:gd name="T17" fmla="*/ 6 h 14"/>
                  <a:gd name="T18" fmla="*/ 6 w 8"/>
                  <a:gd name="T19" fmla="*/ 12 h 14"/>
                  <a:gd name="T20" fmla="*/ 2 w 8"/>
                  <a:gd name="T21" fmla="*/ 13 h 14"/>
                  <a:gd name="T22" fmla="*/ 1 w 8"/>
                  <a:gd name="T23" fmla="*/ 14 h 14"/>
                  <a:gd name="T24" fmla="*/ 1 w 8"/>
                  <a:gd name="T25" fmla="*/ 12 h 14"/>
                  <a:gd name="T26" fmla="*/ 1 w 8"/>
                  <a:gd name="T27" fmla="*/ 5 h 14"/>
                  <a:gd name="T28" fmla="*/ 4 w 8"/>
                  <a:gd name="T29" fmla="*/ 7 h 14"/>
                  <a:gd name="T30" fmla="*/ 6 w 8"/>
                  <a:gd name="T31" fmla="*/ 6 h 14"/>
                  <a:gd name="T32" fmla="*/ 7 w 8"/>
                  <a:gd name="T33" fmla="*/ 5 h 14"/>
                  <a:gd name="T34" fmla="*/ 4 w 8"/>
                  <a:gd name="T35" fmla="*/ 2 h 14"/>
                  <a:gd name="T36" fmla="*/ 1 w 8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4">
                    <a:moveTo>
                      <a:pt x="1" y="12"/>
                    </a:move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5" y="11"/>
                    </a:cubicBezTo>
                    <a:cubicBezTo>
                      <a:pt x="6" y="10"/>
                      <a:pt x="6" y="9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8"/>
                      <a:pt x="5" y="9"/>
                      <a:pt x="3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7" y="0"/>
                      <a:pt x="8" y="2"/>
                      <a:pt x="8" y="6"/>
                    </a:cubicBezTo>
                    <a:cubicBezTo>
                      <a:pt x="8" y="8"/>
                      <a:pt x="7" y="10"/>
                      <a:pt x="6" y="12"/>
                    </a:cubicBezTo>
                    <a:cubicBezTo>
                      <a:pt x="5" y="13"/>
                      <a:pt x="4" y="13"/>
                      <a:pt x="2" y="13"/>
                    </a:cubicBezTo>
                    <a:cubicBezTo>
                      <a:pt x="2" y="14"/>
                      <a:pt x="1" y="14"/>
                      <a:pt x="1" y="14"/>
                    </a:cubicBezTo>
                    <a:lnTo>
                      <a:pt x="1" y="12"/>
                    </a:lnTo>
                    <a:close/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3"/>
                      <a:pt x="6" y="2"/>
                      <a:pt x="4" y="2"/>
                    </a:cubicBezTo>
                    <a:cubicBezTo>
                      <a:pt x="2" y="2"/>
                      <a:pt x="1" y="3"/>
                      <a:pt x="1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546600" y="1545262"/>
              <a:ext cx="2811463" cy="3988764"/>
              <a:chOff x="4546600" y="1545262"/>
              <a:chExt cx="2811463" cy="3988764"/>
            </a:xfrm>
          </p:grpSpPr>
          <p:sp>
            <p:nvSpPr>
              <p:cNvPr id="192" name="Freeform 5"/>
              <p:cNvSpPr>
                <a:spLocks/>
              </p:cNvSpPr>
              <p:nvPr/>
            </p:nvSpPr>
            <p:spPr bwMode="auto">
              <a:xfrm>
                <a:off x="4642568" y="1639879"/>
                <a:ext cx="2620879" cy="3799531"/>
              </a:xfrm>
              <a:custGeom>
                <a:avLst/>
                <a:gdLst>
                  <a:gd name="T0" fmla="*/ 281 w 414"/>
                  <a:gd name="T1" fmla="*/ 0 h 601"/>
                  <a:gd name="T2" fmla="*/ 88 w 414"/>
                  <a:gd name="T3" fmla="*/ 0 h 601"/>
                  <a:gd name="T4" fmla="*/ 0 w 414"/>
                  <a:gd name="T5" fmla="*/ 87 h 601"/>
                  <a:gd name="T6" fmla="*/ 0 w 414"/>
                  <a:gd name="T7" fmla="*/ 514 h 601"/>
                  <a:gd name="T8" fmla="*/ 88 w 414"/>
                  <a:gd name="T9" fmla="*/ 601 h 601"/>
                  <a:gd name="T10" fmla="*/ 326 w 414"/>
                  <a:gd name="T11" fmla="*/ 601 h 601"/>
                  <a:gd name="T12" fmla="*/ 414 w 414"/>
                  <a:gd name="T13" fmla="*/ 514 h 601"/>
                  <a:gd name="T14" fmla="*/ 414 w 414"/>
                  <a:gd name="T15" fmla="*/ 148 h 601"/>
                  <a:gd name="T16" fmla="*/ 281 w 414"/>
                  <a:gd name="T1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601">
                    <a:moveTo>
                      <a:pt x="28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2"/>
                      <a:pt x="39" y="601"/>
                      <a:pt x="88" y="601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75" y="601"/>
                      <a:pt x="414" y="562"/>
                      <a:pt x="414" y="514"/>
                    </a:cubicBezTo>
                    <a:cubicBezTo>
                      <a:pt x="414" y="148"/>
                      <a:pt x="414" y="148"/>
                      <a:pt x="414" y="148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BFB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3" name="Freeform 334"/>
              <p:cNvSpPr>
                <a:spLocks noEditPoints="1"/>
              </p:cNvSpPr>
              <p:nvPr/>
            </p:nvSpPr>
            <p:spPr bwMode="auto">
              <a:xfrm>
                <a:off x="6307819" y="1545262"/>
                <a:ext cx="1044837" cy="1163784"/>
              </a:xfrm>
              <a:custGeom>
                <a:avLst/>
                <a:gdLst>
                  <a:gd name="T0" fmla="*/ 136 w 165"/>
                  <a:gd name="T1" fmla="*/ 147 h 184"/>
                  <a:gd name="T2" fmla="*/ 136 w 165"/>
                  <a:gd name="T3" fmla="*/ 184 h 184"/>
                  <a:gd name="T4" fmla="*/ 163 w 165"/>
                  <a:gd name="T5" fmla="*/ 178 h 184"/>
                  <a:gd name="T6" fmla="*/ 165 w 165"/>
                  <a:gd name="T7" fmla="*/ 179 h 184"/>
                  <a:gd name="T8" fmla="*/ 136 w 165"/>
                  <a:gd name="T9" fmla="*/ 147 h 184"/>
                  <a:gd name="T10" fmla="*/ 5 w 165"/>
                  <a:gd name="T11" fmla="*/ 0 h 184"/>
                  <a:gd name="T12" fmla="*/ 0 w 165"/>
                  <a:gd name="T13" fmla="*/ 29 h 184"/>
                  <a:gd name="T14" fmla="*/ 31 w 165"/>
                  <a:gd name="T15" fmla="*/ 29 h 184"/>
                  <a:gd name="T16" fmla="*/ 10 w 165"/>
                  <a:gd name="T17" fmla="*/ 6 h 184"/>
                  <a:gd name="T18" fmla="*/ 5 w 165"/>
                  <a:gd name="T1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84">
                    <a:moveTo>
                      <a:pt x="136" y="147"/>
                    </a:move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45" y="182"/>
                      <a:pt x="158" y="178"/>
                      <a:pt x="163" y="178"/>
                    </a:cubicBezTo>
                    <a:cubicBezTo>
                      <a:pt x="164" y="178"/>
                      <a:pt x="165" y="178"/>
                      <a:pt x="165" y="179"/>
                    </a:cubicBezTo>
                    <a:lnTo>
                      <a:pt x="136" y="147"/>
                    </a:lnTo>
                    <a:close/>
                    <a:moveTo>
                      <a:pt x="5" y="0"/>
                    </a:moveTo>
                    <a:cubicBezTo>
                      <a:pt x="3" y="10"/>
                      <a:pt x="2" y="20"/>
                      <a:pt x="0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Freeform 335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Freeform 337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8482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Freeform 338"/>
              <p:cNvSpPr>
                <a:spLocks/>
              </p:cNvSpPr>
              <p:nvPr/>
            </p:nvSpPr>
            <p:spPr bwMode="auto">
              <a:xfrm>
                <a:off x="6338908" y="1545262"/>
                <a:ext cx="1019155" cy="1131344"/>
              </a:xfrm>
              <a:custGeom>
                <a:avLst/>
                <a:gdLst>
                  <a:gd name="T0" fmla="*/ 102 w 161"/>
                  <a:gd name="T1" fmla="*/ 150 h 179"/>
                  <a:gd name="T2" fmla="*/ 29 w 161"/>
                  <a:gd name="T3" fmla="*/ 76 h 179"/>
                  <a:gd name="T4" fmla="*/ 29 w 161"/>
                  <a:gd name="T5" fmla="*/ 33 h 179"/>
                  <a:gd name="T6" fmla="*/ 0 w 161"/>
                  <a:gd name="T7" fmla="*/ 0 h 179"/>
                  <a:gd name="T8" fmla="*/ 0 w 161"/>
                  <a:gd name="T9" fmla="*/ 76 h 179"/>
                  <a:gd name="T10" fmla="*/ 102 w 161"/>
                  <a:gd name="T11" fmla="*/ 179 h 179"/>
                  <a:gd name="T12" fmla="*/ 161 w 161"/>
                  <a:gd name="T13" fmla="*/ 179 h 179"/>
                  <a:gd name="T14" fmla="*/ 134 w 161"/>
                  <a:gd name="T15" fmla="*/ 150 h 179"/>
                  <a:gd name="T16" fmla="*/ 102 w 161"/>
                  <a:gd name="T17" fmla="*/ 15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79">
                    <a:moveTo>
                      <a:pt x="102" y="150"/>
                    </a:moveTo>
                    <a:cubicBezTo>
                      <a:pt x="62" y="149"/>
                      <a:pt x="29" y="117"/>
                      <a:pt x="29" y="76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133"/>
                      <a:pt x="46" y="179"/>
                      <a:pt x="102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34" y="150"/>
                      <a:pt x="134" y="150"/>
                      <a:pt x="134" y="150"/>
                    </a:cubicBezTo>
                    <a:lnTo>
                      <a:pt x="102" y="1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97" name="组合 196"/>
              <p:cNvGrpSpPr/>
              <p:nvPr/>
            </p:nvGrpSpPr>
            <p:grpSpPr>
              <a:xfrm>
                <a:off x="4546600" y="1545262"/>
                <a:ext cx="2811463" cy="3988764"/>
                <a:chOff x="4546600" y="1545262"/>
                <a:chExt cx="2811463" cy="3988764"/>
              </a:xfrm>
            </p:grpSpPr>
            <p:sp>
              <p:nvSpPr>
                <p:cNvPr id="198" name="Freeform 336"/>
                <p:cNvSpPr>
                  <a:spLocks/>
                </p:cNvSpPr>
                <p:nvPr/>
              </p:nvSpPr>
              <p:spPr bwMode="auto">
                <a:xfrm>
                  <a:off x="4546600" y="1545262"/>
                  <a:ext cx="2811463" cy="3988764"/>
                </a:xfrm>
                <a:custGeom>
                  <a:avLst/>
                  <a:gdLst>
                    <a:gd name="T0" fmla="*/ 444 w 444"/>
                    <a:gd name="T1" fmla="*/ 179 h 631"/>
                    <a:gd name="T2" fmla="*/ 414 w 444"/>
                    <a:gd name="T3" fmla="*/ 146 h 631"/>
                    <a:gd name="T4" fmla="*/ 414 w 444"/>
                    <a:gd name="T5" fmla="*/ 529 h 631"/>
                    <a:gd name="T6" fmla="*/ 414 w 444"/>
                    <a:gd name="T7" fmla="*/ 529 h 631"/>
                    <a:gd name="T8" fmla="*/ 341 w 444"/>
                    <a:gd name="T9" fmla="*/ 602 h 631"/>
                    <a:gd name="T10" fmla="*/ 103 w 444"/>
                    <a:gd name="T11" fmla="*/ 602 h 631"/>
                    <a:gd name="T12" fmla="*/ 29 w 444"/>
                    <a:gd name="T13" fmla="*/ 529 h 631"/>
                    <a:gd name="T14" fmla="*/ 29 w 444"/>
                    <a:gd name="T15" fmla="*/ 102 h 631"/>
                    <a:gd name="T16" fmla="*/ 103 w 444"/>
                    <a:gd name="T17" fmla="*/ 29 h 631"/>
                    <a:gd name="T18" fmla="*/ 309 w 444"/>
                    <a:gd name="T19" fmla="*/ 29 h 631"/>
                    <a:gd name="T20" fmla="*/ 283 w 444"/>
                    <a:gd name="T21" fmla="*/ 0 h 631"/>
                    <a:gd name="T22" fmla="*/ 103 w 444"/>
                    <a:gd name="T23" fmla="*/ 0 h 631"/>
                    <a:gd name="T24" fmla="*/ 0 w 444"/>
                    <a:gd name="T25" fmla="*/ 102 h 631"/>
                    <a:gd name="T26" fmla="*/ 0 w 444"/>
                    <a:gd name="T27" fmla="*/ 529 h 631"/>
                    <a:gd name="T28" fmla="*/ 103 w 444"/>
                    <a:gd name="T29" fmla="*/ 631 h 631"/>
                    <a:gd name="T30" fmla="*/ 341 w 444"/>
                    <a:gd name="T31" fmla="*/ 631 h 631"/>
                    <a:gd name="T32" fmla="*/ 444 w 444"/>
                    <a:gd name="T33" fmla="*/ 529 h 631"/>
                    <a:gd name="T34" fmla="*/ 444 w 444"/>
                    <a:gd name="T35" fmla="*/ 529 h 631"/>
                    <a:gd name="T36" fmla="*/ 444 w 444"/>
                    <a:gd name="T37" fmla="*/ 179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44" h="631">
                      <a:moveTo>
                        <a:pt x="444" y="179"/>
                      </a:moveTo>
                      <a:cubicBezTo>
                        <a:pt x="414" y="146"/>
                        <a:pt x="414" y="146"/>
                        <a:pt x="414" y="146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69"/>
                        <a:pt x="382" y="602"/>
                        <a:pt x="341" y="602"/>
                      </a:cubicBezTo>
                      <a:cubicBezTo>
                        <a:pt x="103" y="602"/>
                        <a:pt x="103" y="602"/>
                        <a:pt x="103" y="602"/>
                      </a:cubicBezTo>
                      <a:cubicBezTo>
                        <a:pt x="62" y="602"/>
                        <a:pt x="30" y="569"/>
                        <a:pt x="29" y="529"/>
                      </a:cubicBezTo>
                      <a:cubicBezTo>
                        <a:pt x="29" y="102"/>
                        <a:pt x="29" y="102"/>
                        <a:pt x="29" y="102"/>
                      </a:cubicBezTo>
                      <a:cubicBezTo>
                        <a:pt x="30" y="62"/>
                        <a:pt x="62" y="29"/>
                        <a:pt x="103" y="29"/>
                      </a:cubicBezTo>
                      <a:cubicBezTo>
                        <a:pt x="309" y="29"/>
                        <a:pt x="309" y="29"/>
                        <a:pt x="309" y="29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529"/>
                        <a:pt x="0" y="529"/>
                        <a:pt x="0" y="529"/>
                      </a:cubicBezTo>
                      <a:cubicBezTo>
                        <a:pt x="0" y="585"/>
                        <a:pt x="46" y="631"/>
                        <a:pt x="103" y="631"/>
                      </a:cubicBezTo>
                      <a:cubicBezTo>
                        <a:pt x="341" y="631"/>
                        <a:pt x="341" y="631"/>
                        <a:pt x="341" y="631"/>
                      </a:cubicBezTo>
                      <a:cubicBezTo>
                        <a:pt x="398" y="631"/>
                        <a:pt x="444" y="585"/>
                        <a:pt x="444" y="529"/>
                      </a:cubicBezTo>
                      <a:cubicBezTo>
                        <a:pt x="444" y="529"/>
                        <a:pt x="444" y="529"/>
                        <a:pt x="444" y="529"/>
                      </a:cubicBezTo>
                      <a:lnTo>
                        <a:pt x="444" y="17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99" name="组合 198"/>
                <p:cNvGrpSpPr/>
                <p:nvPr/>
              </p:nvGrpSpPr>
              <p:grpSpPr>
                <a:xfrm>
                  <a:off x="5053474" y="4544606"/>
                  <a:ext cx="1764156" cy="592030"/>
                  <a:chOff x="2435225" y="4386263"/>
                  <a:chExt cx="1173163" cy="393700"/>
                </a:xfrm>
              </p:grpSpPr>
              <p:sp>
                <p:nvSpPr>
                  <p:cNvPr id="200" name="AutoShape 40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38400" y="4386263"/>
                    <a:ext cx="1169988" cy="393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1" name="Freeform 404"/>
                  <p:cNvSpPr>
                    <a:spLocks/>
                  </p:cNvSpPr>
                  <p:nvPr/>
                </p:nvSpPr>
                <p:spPr bwMode="auto">
                  <a:xfrm>
                    <a:off x="2435225" y="4386263"/>
                    <a:ext cx="1169988" cy="390525"/>
                  </a:xfrm>
                  <a:custGeom>
                    <a:avLst/>
                    <a:gdLst>
                      <a:gd name="T0" fmla="*/ 294 w 309"/>
                      <a:gd name="T1" fmla="*/ 0 h 101"/>
                      <a:gd name="T2" fmla="*/ 15 w 309"/>
                      <a:gd name="T3" fmla="*/ 0 h 101"/>
                      <a:gd name="T4" fmla="*/ 0 w 309"/>
                      <a:gd name="T5" fmla="*/ 15 h 101"/>
                      <a:gd name="T6" fmla="*/ 0 w 309"/>
                      <a:gd name="T7" fmla="*/ 86 h 101"/>
                      <a:gd name="T8" fmla="*/ 15 w 309"/>
                      <a:gd name="T9" fmla="*/ 101 h 101"/>
                      <a:gd name="T10" fmla="*/ 294 w 309"/>
                      <a:gd name="T11" fmla="*/ 101 h 101"/>
                      <a:gd name="T12" fmla="*/ 309 w 309"/>
                      <a:gd name="T13" fmla="*/ 86 h 101"/>
                      <a:gd name="T14" fmla="*/ 309 w 309"/>
                      <a:gd name="T15" fmla="*/ 15 h 101"/>
                      <a:gd name="T16" fmla="*/ 294 w 309"/>
                      <a:gd name="T17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9" h="101">
                        <a:moveTo>
                          <a:pt x="294" y="0"/>
                        </a:move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7" y="0"/>
                          <a:pt x="0" y="7"/>
                          <a:pt x="0" y="15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  <a:cubicBezTo>
                          <a:pt x="0" y="94"/>
                          <a:pt x="7" y="101"/>
                          <a:pt x="15" y="101"/>
                        </a:cubicBezTo>
                        <a:cubicBezTo>
                          <a:pt x="294" y="101"/>
                          <a:pt x="294" y="101"/>
                          <a:pt x="294" y="101"/>
                        </a:cubicBezTo>
                        <a:cubicBezTo>
                          <a:pt x="302" y="101"/>
                          <a:pt x="309" y="94"/>
                          <a:pt x="309" y="86"/>
                        </a:cubicBezTo>
                        <a:cubicBezTo>
                          <a:pt x="309" y="15"/>
                          <a:pt x="309" y="15"/>
                          <a:pt x="309" y="15"/>
                        </a:cubicBezTo>
                        <a:cubicBezTo>
                          <a:pt x="309" y="7"/>
                          <a:pt x="302" y="0"/>
                          <a:pt x="29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2" name="Freeform 405"/>
                  <p:cNvSpPr>
                    <a:spLocks/>
                  </p:cNvSpPr>
                  <p:nvPr/>
                </p:nvSpPr>
                <p:spPr bwMode="auto">
                  <a:xfrm>
                    <a:off x="2536825" y="4429126"/>
                    <a:ext cx="19050" cy="277813"/>
                  </a:xfrm>
                  <a:custGeom>
                    <a:avLst/>
                    <a:gdLst>
                      <a:gd name="T0" fmla="*/ 12 w 12"/>
                      <a:gd name="T1" fmla="*/ 0 h 175"/>
                      <a:gd name="T2" fmla="*/ 0 w 12"/>
                      <a:gd name="T3" fmla="*/ 0 h 175"/>
                      <a:gd name="T4" fmla="*/ 0 w 12"/>
                      <a:gd name="T5" fmla="*/ 175 h 175"/>
                      <a:gd name="T6" fmla="*/ 12 w 12"/>
                      <a:gd name="T7" fmla="*/ 175 h 175"/>
                      <a:gd name="T8" fmla="*/ 12 w 12"/>
                      <a:gd name="T9" fmla="*/ 0 h 175"/>
                      <a:gd name="T10" fmla="*/ 12 w 12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75">
                        <a:moveTo>
                          <a:pt x="12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2" y="175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3" name="Freeform 406"/>
                  <p:cNvSpPr>
                    <a:spLocks/>
                  </p:cNvSpPr>
                  <p:nvPr/>
                </p:nvSpPr>
                <p:spPr bwMode="auto">
                  <a:xfrm>
                    <a:off x="2586038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4" name="Freeform 407"/>
                  <p:cNvSpPr>
                    <a:spLocks/>
                  </p:cNvSpPr>
                  <p:nvPr/>
                </p:nvSpPr>
                <p:spPr bwMode="auto">
                  <a:xfrm>
                    <a:off x="26273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5" name="Freeform 408"/>
                  <p:cNvSpPr>
                    <a:spLocks/>
                  </p:cNvSpPr>
                  <p:nvPr/>
                </p:nvSpPr>
                <p:spPr bwMode="auto">
                  <a:xfrm>
                    <a:off x="2654300" y="4429126"/>
                    <a:ext cx="33338" cy="180975"/>
                  </a:xfrm>
                  <a:custGeom>
                    <a:avLst/>
                    <a:gdLst>
                      <a:gd name="T0" fmla="*/ 21 w 21"/>
                      <a:gd name="T1" fmla="*/ 0 h 114"/>
                      <a:gd name="T2" fmla="*/ 0 w 21"/>
                      <a:gd name="T3" fmla="*/ 0 h 114"/>
                      <a:gd name="T4" fmla="*/ 0 w 21"/>
                      <a:gd name="T5" fmla="*/ 114 h 114"/>
                      <a:gd name="T6" fmla="*/ 21 w 21"/>
                      <a:gd name="T7" fmla="*/ 114 h 114"/>
                      <a:gd name="T8" fmla="*/ 21 w 21"/>
                      <a:gd name="T9" fmla="*/ 0 h 114"/>
                      <a:gd name="T10" fmla="*/ 21 w 21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14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1" y="114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6" name="Freeform 409"/>
                  <p:cNvSpPr>
                    <a:spLocks/>
                  </p:cNvSpPr>
                  <p:nvPr/>
                </p:nvSpPr>
                <p:spPr bwMode="auto">
                  <a:xfrm>
                    <a:off x="271145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7" name="Freeform 410"/>
                  <p:cNvSpPr>
                    <a:spLocks/>
                  </p:cNvSpPr>
                  <p:nvPr/>
                </p:nvSpPr>
                <p:spPr bwMode="auto">
                  <a:xfrm>
                    <a:off x="2733675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2" name="Freeform 411"/>
                  <p:cNvSpPr>
                    <a:spLocks/>
                  </p:cNvSpPr>
                  <p:nvPr/>
                </p:nvSpPr>
                <p:spPr bwMode="auto">
                  <a:xfrm>
                    <a:off x="2771775" y="4429126"/>
                    <a:ext cx="30163" cy="180975"/>
                  </a:xfrm>
                  <a:custGeom>
                    <a:avLst/>
                    <a:gdLst>
                      <a:gd name="T0" fmla="*/ 19 w 19"/>
                      <a:gd name="T1" fmla="*/ 0 h 114"/>
                      <a:gd name="T2" fmla="*/ 0 w 19"/>
                      <a:gd name="T3" fmla="*/ 0 h 114"/>
                      <a:gd name="T4" fmla="*/ 0 w 19"/>
                      <a:gd name="T5" fmla="*/ 114 h 114"/>
                      <a:gd name="T6" fmla="*/ 19 w 19"/>
                      <a:gd name="T7" fmla="*/ 114 h 114"/>
                      <a:gd name="T8" fmla="*/ 19 w 19"/>
                      <a:gd name="T9" fmla="*/ 0 h 114"/>
                      <a:gd name="T10" fmla="*/ 19 w 1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14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9" y="114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3" name="Freeform 412"/>
                  <p:cNvSpPr>
                    <a:spLocks/>
                  </p:cNvSpPr>
                  <p:nvPr/>
                </p:nvSpPr>
                <p:spPr bwMode="auto">
                  <a:xfrm>
                    <a:off x="2828925" y="4429126"/>
                    <a:ext cx="6350" cy="180975"/>
                  </a:xfrm>
                  <a:custGeom>
                    <a:avLst/>
                    <a:gdLst>
                      <a:gd name="T0" fmla="*/ 4 w 4"/>
                      <a:gd name="T1" fmla="*/ 0 h 114"/>
                      <a:gd name="T2" fmla="*/ 0 w 4"/>
                      <a:gd name="T3" fmla="*/ 0 h 114"/>
                      <a:gd name="T4" fmla="*/ 0 w 4"/>
                      <a:gd name="T5" fmla="*/ 114 h 114"/>
                      <a:gd name="T6" fmla="*/ 4 w 4"/>
                      <a:gd name="T7" fmla="*/ 114 h 114"/>
                      <a:gd name="T8" fmla="*/ 4 w 4"/>
                      <a:gd name="T9" fmla="*/ 0 h 114"/>
                      <a:gd name="T10" fmla="*/ 4 w 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114">
                        <a:moveTo>
                          <a:pt x="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4" y="114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4" name="Freeform 413"/>
                  <p:cNvSpPr>
                    <a:spLocks/>
                  </p:cNvSpPr>
                  <p:nvPr/>
                </p:nvSpPr>
                <p:spPr bwMode="auto">
                  <a:xfrm>
                    <a:off x="2884488" y="4429126"/>
                    <a:ext cx="12700" cy="180975"/>
                  </a:xfrm>
                  <a:custGeom>
                    <a:avLst/>
                    <a:gdLst>
                      <a:gd name="T0" fmla="*/ 8 w 8"/>
                      <a:gd name="T1" fmla="*/ 0 h 114"/>
                      <a:gd name="T2" fmla="*/ 0 w 8"/>
                      <a:gd name="T3" fmla="*/ 0 h 114"/>
                      <a:gd name="T4" fmla="*/ 0 w 8"/>
                      <a:gd name="T5" fmla="*/ 114 h 114"/>
                      <a:gd name="T6" fmla="*/ 8 w 8"/>
                      <a:gd name="T7" fmla="*/ 114 h 114"/>
                      <a:gd name="T8" fmla="*/ 8 w 8"/>
                      <a:gd name="T9" fmla="*/ 0 h 114"/>
                      <a:gd name="T10" fmla="*/ 8 w 8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114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8" y="114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5" name="Freeform 414"/>
                  <p:cNvSpPr>
                    <a:spLocks/>
                  </p:cNvSpPr>
                  <p:nvPr/>
                </p:nvSpPr>
                <p:spPr bwMode="auto">
                  <a:xfrm>
                    <a:off x="2919413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6" name="Freeform 415"/>
                  <p:cNvSpPr>
                    <a:spLocks/>
                  </p:cNvSpPr>
                  <p:nvPr/>
                </p:nvSpPr>
                <p:spPr bwMode="auto">
                  <a:xfrm>
                    <a:off x="2960688" y="4429126"/>
                    <a:ext cx="26988" cy="277813"/>
                  </a:xfrm>
                  <a:custGeom>
                    <a:avLst/>
                    <a:gdLst>
                      <a:gd name="T0" fmla="*/ 17 w 17"/>
                      <a:gd name="T1" fmla="*/ 0 h 175"/>
                      <a:gd name="T2" fmla="*/ 0 w 17"/>
                      <a:gd name="T3" fmla="*/ 0 h 175"/>
                      <a:gd name="T4" fmla="*/ 0 w 17"/>
                      <a:gd name="T5" fmla="*/ 175 h 175"/>
                      <a:gd name="T6" fmla="*/ 17 w 17"/>
                      <a:gd name="T7" fmla="*/ 175 h 175"/>
                      <a:gd name="T8" fmla="*/ 17 w 17"/>
                      <a:gd name="T9" fmla="*/ 0 h 175"/>
                      <a:gd name="T10" fmla="*/ 17 w 17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" h="17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7" y="175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7" name="Freeform 416"/>
                  <p:cNvSpPr>
                    <a:spLocks/>
                  </p:cNvSpPr>
                  <p:nvPr/>
                </p:nvSpPr>
                <p:spPr bwMode="auto">
                  <a:xfrm>
                    <a:off x="2854325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8" name="Freeform 417"/>
                  <p:cNvSpPr>
                    <a:spLocks/>
                  </p:cNvSpPr>
                  <p:nvPr/>
                </p:nvSpPr>
                <p:spPr bwMode="auto">
                  <a:xfrm>
                    <a:off x="3021013" y="4429126"/>
                    <a:ext cx="7938" cy="274638"/>
                  </a:xfrm>
                  <a:custGeom>
                    <a:avLst/>
                    <a:gdLst>
                      <a:gd name="T0" fmla="*/ 5 w 5"/>
                      <a:gd name="T1" fmla="*/ 0 h 173"/>
                      <a:gd name="T2" fmla="*/ 0 w 5"/>
                      <a:gd name="T3" fmla="*/ 0 h 173"/>
                      <a:gd name="T4" fmla="*/ 0 w 5"/>
                      <a:gd name="T5" fmla="*/ 173 h 173"/>
                      <a:gd name="T6" fmla="*/ 5 w 5"/>
                      <a:gd name="T7" fmla="*/ 173 h 173"/>
                      <a:gd name="T8" fmla="*/ 5 w 5"/>
                      <a:gd name="T9" fmla="*/ 0 h 173"/>
                      <a:gd name="T10" fmla="*/ 5 w 5"/>
                      <a:gd name="T11" fmla="*/ 0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73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73"/>
                        </a:lnTo>
                        <a:lnTo>
                          <a:pt x="5" y="173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9" name="Freeform 418"/>
                  <p:cNvSpPr>
                    <a:spLocks/>
                  </p:cNvSpPr>
                  <p:nvPr/>
                </p:nvSpPr>
                <p:spPr bwMode="auto">
                  <a:xfrm>
                    <a:off x="3051175" y="4429126"/>
                    <a:ext cx="15875" cy="185738"/>
                  </a:xfrm>
                  <a:custGeom>
                    <a:avLst/>
                    <a:gdLst>
                      <a:gd name="T0" fmla="*/ 10 w 10"/>
                      <a:gd name="T1" fmla="*/ 0 h 117"/>
                      <a:gd name="T2" fmla="*/ 0 w 10"/>
                      <a:gd name="T3" fmla="*/ 0 h 117"/>
                      <a:gd name="T4" fmla="*/ 0 w 10"/>
                      <a:gd name="T5" fmla="*/ 117 h 117"/>
                      <a:gd name="T6" fmla="*/ 10 w 10"/>
                      <a:gd name="T7" fmla="*/ 117 h 117"/>
                      <a:gd name="T8" fmla="*/ 10 w 10"/>
                      <a:gd name="T9" fmla="*/ 0 h 117"/>
                      <a:gd name="T10" fmla="*/ 10 w 10"/>
                      <a:gd name="T11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7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7"/>
                        </a:lnTo>
                        <a:lnTo>
                          <a:pt x="10" y="117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0" name="Freeform 419"/>
                  <p:cNvSpPr>
                    <a:spLocks/>
                  </p:cNvSpPr>
                  <p:nvPr/>
                </p:nvSpPr>
                <p:spPr bwMode="auto">
                  <a:xfrm>
                    <a:off x="30972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1" name="Freeform 420"/>
                  <p:cNvSpPr>
                    <a:spLocks/>
                  </p:cNvSpPr>
                  <p:nvPr/>
                </p:nvSpPr>
                <p:spPr bwMode="auto">
                  <a:xfrm>
                    <a:off x="3138488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2" name="Freeform 421"/>
                  <p:cNvSpPr>
                    <a:spLocks/>
                  </p:cNvSpPr>
                  <p:nvPr/>
                </p:nvSpPr>
                <p:spPr bwMode="auto">
                  <a:xfrm>
                    <a:off x="3184525" y="4429126"/>
                    <a:ext cx="14288" cy="180975"/>
                  </a:xfrm>
                  <a:custGeom>
                    <a:avLst/>
                    <a:gdLst>
                      <a:gd name="T0" fmla="*/ 9 w 9"/>
                      <a:gd name="T1" fmla="*/ 0 h 114"/>
                      <a:gd name="T2" fmla="*/ 0 w 9"/>
                      <a:gd name="T3" fmla="*/ 0 h 114"/>
                      <a:gd name="T4" fmla="*/ 0 w 9"/>
                      <a:gd name="T5" fmla="*/ 114 h 114"/>
                      <a:gd name="T6" fmla="*/ 9 w 9"/>
                      <a:gd name="T7" fmla="*/ 114 h 114"/>
                      <a:gd name="T8" fmla="*/ 9 w 9"/>
                      <a:gd name="T9" fmla="*/ 0 h 114"/>
                      <a:gd name="T10" fmla="*/ 9 w 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" h="114">
                        <a:moveTo>
                          <a:pt x="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9" y="11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3" name="Freeform 422"/>
                  <p:cNvSpPr>
                    <a:spLocks/>
                  </p:cNvSpPr>
                  <p:nvPr/>
                </p:nvSpPr>
                <p:spPr bwMode="auto">
                  <a:xfrm>
                    <a:off x="32369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4" name="Freeform 423"/>
                  <p:cNvSpPr>
                    <a:spLocks/>
                  </p:cNvSpPr>
                  <p:nvPr/>
                </p:nvSpPr>
                <p:spPr bwMode="auto">
                  <a:xfrm>
                    <a:off x="3279775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5" name="Freeform 424"/>
                  <p:cNvSpPr>
                    <a:spLocks/>
                  </p:cNvSpPr>
                  <p:nvPr/>
                </p:nvSpPr>
                <p:spPr bwMode="auto">
                  <a:xfrm>
                    <a:off x="3321050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6" name="Freeform 425"/>
                  <p:cNvSpPr>
                    <a:spLocks/>
                  </p:cNvSpPr>
                  <p:nvPr/>
                </p:nvSpPr>
                <p:spPr bwMode="auto">
                  <a:xfrm>
                    <a:off x="340836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7" name="Freeform 426"/>
                  <p:cNvSpPr>
                    <a:spLocks/>
                  </p:cNvSpPr>
                  <p:nvPr/>
                </p:nvSpPr>
                <p:spPr bwMode="auto">
                  <a:xfrm>
                    <a:off x="34004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8" name="Freeform 427"/>
                  <p:cNvSpPr>
                    <a:spLocks/>
                  </p:cNvSpPr>
                  <p:nvPr/>
                </p:nvSpPr>
                <p:spPr bwMode="auto">
                  <a:xfrm>
                    <a:off x="257810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9" name="Freeform 428"/>
                  <p:cNvSpPr>
                    <a:spLocks/>
                  </p:cNvSpPr>
                  <p:nvPr/>
                </p:nvSpPr>
                <p:spPr bwMode="auto">
                  <a:xfrm>
                    <a:off x="34528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0" name="Freeform 429"/>
                  <p:cNvSpPr>
                    <a:spLocks/>
                  </p:cNvSpPr>
                  <p:nvPr/>
                </p:nvSpPr>
                <p:spPr bwMode="auto">
                  <a:xfrm>
                    <a:off x="3476625" y="4429126"/>
                    <a:ext cx="33338" cy="277813"/>
                  </a:xfrm>
                  <a:custGeom>
                    <a:avLst/>
                    <a:gdLst>
                      <a:gd name="T0" fmla="*/ 21 w 21"/>
                      <a:gd name="T1" fmla="*/ 0 h 175"/>
                      <a:gd name="T2" fmla="*/ 0 w 21"/>
                      <a:gd name="T3" fmla="*/ 0 h 175"/>
                      <a:gd name="T4" fmla="*/ 0 w 21"/>
                      <a:gd name="T5" fmla="*/ 175 h 175"/>
                      <a:gd name="T6" fmla="*/ 21 w 21"/>
                      <a:gd name="T7" fmla="*/ 175 h 175"/>
                      <a:gd name="T8" fmla="*/ 21 w 21"/>
                      <a:gd name="T9" fmla="*/ 0 h 175"/>
                      <a:gd name="T10" fmla="*/ 21 w 21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75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21" y="17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1" name="Freeform 430"/>
                  <p:cNvSpPr>
                    <a:spLocks/>
                  </p:cNvSpPr>
                  <p:nvPr/>
                </p:nvSpPr>
                <p:spPr bwMode="auto">
                  <a:xfrm>
                    <a:off x="336550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2" name="Freeform 431"/>
                  <p:cNvSpPr>
                    <a:spLocks/>
                  </p:cNvSpPr>
                  <p:nvPr/>
                </p:nvSpPr>
                <p:spPr bwMode="auto">
                  <a:xfrm>
                    <a:off x="26130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3" name="Freeform 432"/>
                  <p:cNvSpPr>
                    <a:spLocks/>
                  </p:cNvSpPr>
                  <p:nvPr/>
                </p:nvSpPr>
                <p:spPr bwMode="auto">
                  <a:xfrm>
                    <a:off x="317658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4" name="Freeform 433"/>
                  <p:cNvSpPr>
                    <a:spLocks/>
                  </p:cNvSpPr>
                  <p:nvPr/>
                </p:nvSpPr>
                <p:spPr bwMode="auto">
                  <a:xfrm>
                    <a:off x="317341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5" name="Freeform 434"/>
                  <p:cNvSpPr>
                    <a:spLocks/>
                  </p:cNvSpPr>
                  <p:nvPr/>
                </p:nvSpPr>
                <p:spPr bwMode="auto">
                  <a:xfrm>
                    <a:off x="32305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6" name="Freeform 435"/>
                  <p:cNvSpPr>
                    <a:spLocks/>
                  </p:cNvSpPr>
                  <p:nvPr/>
                </p:nvSpPr>
                <p:spPr bwMode="auto">
                  <a:xfrm>
                    <a:off x="335915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" name="Freeform 436"/>
                  <p:cNvSpPr>
                    <a:spLocks/>
                  </p:cNvSpPr>
                  <p:nvPr/>
                </p:nvSpPr>
                <p:spPr bwMode="auto">
                  <a:xfrm>
                    <a:off x="29083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8" name="Freeform 437"/>
                  <p:cNvSpPr>
                    <a:spLocks/>
                  </p:cNvSpPr>
                  <p:nvPr/>
                </p:nvSpPr>
                <p:spPr bwMode="auto">
                  <a:xfrm>
                    <a:off x="32639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9" name="Freeform 438"/>
                  <p:cNvSpPr>
                    <a:spLocks/>
                  </p:cNvSpPr>
                  <p:nvPr/>
                </p:nvSpPr>
                <p:spPr bwMode="auto">
                  <a:xfrm>
                    <a:off x="294957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0" name="Freeform 439"/>
                  <p:cNvSpPr>
                    <a:spLocks/>
                  </p:cNvSpPr>
                  <p:nvPr/>
                </p:nvSpPr>
                <p:spPr bwMode="auto">
                  <a:xfrm>
                    <a:off x="3127375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1" name="Freeform 440"/>
                  <p:cNvSpPr>
                    <a:spLocks/>
                  </p:cNvSpPr>
                  <p:nvPr/>
                </p:nvSpPr>
                <p:spPr bwMode="auto">
                  <a:xfrm>
                    <a:off x="31162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2" name="Freeform 441"/>
                  <p:cNvSpPr>
                    <a:spLocks/>
                  </p:cNvSpPr>
                  <p:nvPr/>
                </p:nvSpPr>
                <p:spPr bwMode="auto">
                  <a:xfrm>
                    <a:off x="281305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3" name="Freeform 442"/>
                  <p:cNvSpPr>
                    <a:spLocks/>
                  </p:cNvSpPr>
                  <p:nvPr/>
                </p:nvSpPr>
                <p:spPr bwMode="auto">
                  <a:xfrm>
                    <a:off x="276383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4" name="Freeform 443"/>
                  <p:cNvSpPr>
                    <a:spLocks/>
                  </p:cNvSpPr>
                  <p:nvPr/>
                </p:nvSpPr>
                <p:spPr bwMode="auto">
                  <a:xfrm>
                    <a:off x="27527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5" name="Freeform 444"/>
                  <p:cNvSpPr>
                    <a:spLocks/>
                  </p:cNvSpPr>
                  <p:nvPr/>
                </p:nvSpPr>
                <p:spPr bwMode="auto">
                  <a:xfrm>
                    <a:off x="270033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6" name="Freeform 445"/>
                  <p:cNvSpPr>
                    <a:spLocks/>
                  </p:cNvSpPr>
                  <p:nvPr/>
                </p:nvSpPr>
                <p:spPr bwMode="auto">
                  <a:xfrm>
                    <a:off x="299878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7" name="Freeform 446"/>
                  <p:cNvSpPr>
                    <a:spLocks/>
                  </p:cNvSpPr>
                  <p:nvPr/>
                </p:nvSpPr>
                <p:spPr bwMode="auto">
                  <a:xfrm>
                    <a:off x="2586038" y="4637088"/>
                    <a:ext cx="19050" cy="50800"/>
                  </a:xfrm>
                  <a:custGeom>
                    <a:avLst/>
                    <a:gdLst>
                      <a:gd name="T0" fmla="*/ 7 w 12"/>
                      <a:gd name="T1" fmla="*/ 5 h 32"/>
                      <a:gd name="T2" fmla="*/ 7 w 12"/>
                      <a:gd name="T3" fmla="*/ 5 h 32"/>
                      <a:gd name="T4" fmla="*/ 2 w 12"/>
                      <a:gd name="T5" fmla="*/ 7 h 32"/>
                      <a:gd name="T6" fmla="*/ 0 w 12"/>
                      <a:gd name="T7" fmla="*/ 5 h 32"/>
                      <a:gd name="T8" fmla="*/ 7 w 12"/>
                      <a:gd name="T9" fmla="*/ 0 h 32"/>
                      <a:gd name="T10" fmla="*/ 12 w 12"/>
                      <a:gd name="T11" fmla="*/ 0 h 32"/>
                      <a:gd name="T12" fmla="*/ 12 w 12"/>
                      <a:gd name="T13" fmla="*/ 32 h 32"/>
                      <a:gd name="T14" fmla="*/ 7 w 12"/>
                      <a:gd name="T15" fmla="*/ 32 h 32"/>
                      <a:gd name="T16" fmla="*/ 7 w 12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12" y="0"/>
                        </a:lnTo>
                        <a:lnTo>
                          <a:pt x="12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8" name="Freeform 447"/>
                  <p:cNvSpPr>
                    <a:spLocks/>
                  </p:cNvSpPr>
                  <p:nvPr/>
                </p:nvSpPr>
                <p:spPr bwMode="auto">
                  <a:xfrm>
                    <a:off x="2624138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1 w 8"/>
                      <a:gd name="T5" fmla="*/ 11 h 13"/>
                      <a:gd name="T6" fmla="*/ 6 w 8"/>
                      <a:gd name="T7" fmla="*/ 4 h 13"/>
                      <a:gd name="T8" fmla="*/ 3 w 8"/>
                      <a:gd name="T9" fmla="*/ 1 h 13"/>
                      <a:gd name="T10" fmla="*/ 1 w 8"/>
                      <a:gd name="T11" fmla="*/ 2 h 13"/>
                      <a:gd name="T12" fmla="*/ 0 w 8"/>
                      <a:gd name="T13" fmla="*/ 1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3 w 8"/>
                      <a:gd name="T19" fmla="*/ 11 h 13"/>
                      <a:gd name="T20" fmla="*/ 2 w 8"/>
                      <a:gd name="T21" fmla="*/ 12 h 13"/>
                      <a:gd name="T22" fmla="*/ 2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4" y="8"/>
                          <a:pt x="6" y="6"/>
                          <a:pt x="6" y="4"/>
                        </a:cubicBezTo>
                        <a:cubicBezTo>
                          <a:pt x="6" y="3"/>
                          <a:pt x="5" y="1"/>
                          <a:pt x="3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2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3" y="1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9" name="Freeform 448"/>
                  <p:cNvSpPr>
                    <a:spLocks/>
                  </p:cNvSpPr>
                  <p:nvPr/>
                </p:nvSpPr>
                <p:spPr bwMode="auto">
                  <a:xfrm>
                    <a:off x="266223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1 h 14"/>
                      <a:gd name="T2" fmla="*/ 4 w 8"/>
                      <a:gd name="T3" fmla="*/ 12 h 14"/>
                      <a:gd name="T4" fmla="*/ 7 w 8"/>
                      <a:gd name="T5" fmla="*/ 10 h 14"/>
                      <a:gd name="T6" fmla="*/ 3 w 8"/>
                      <a:gd name="T7" fmla="*/ 7 h 14"/>
                      <a:gd name="T8" fmla="*/ 2 w 8"/>
                      <a:gd name="T9" fmla="*/ 7 h 14"/>
                      <a:gd name="T10" fmla="*/ 2 w 8"/>
                      <a:gd name="T11" fmla="*/ 5 h 14"/>
                      <a:gd name="T12" fmla="*/ 3 w 8"/>
                      <a:gd name="T13" fmla="*/ 5 h 14"/>
                      <a:gd name="T14" fmla="*/ 6 w 8"/>
                      <a:gd name="T15" fmla="*/ 3 h 14"/>
                      <a:gd name="T16" fmla="*/ 4 w 8"/>
                      <a:gd name="T17" fmla="*/ 1 h 14"/>
                      <a:gd name="T18" fmla="*/ 1 w 8"/>
                      <a:gd name="T19" fmla="*/ 2 h 14"/>
                      <a:gd name="T20" fmla="*/ 1 w 8"/>
                      <a:gd name="T21" fmla="*/ 1 h 14"/>
                      <a:gd name="T22" fmla="*/ 4 w 8"/>
                      <a:gd name="T23" fmla="*/ 0 h 14"/>
                      <a:gd name="T24" fmla="*/ 8 w 8"/>
                      <a:gd name="T25" fmla="*/ 3 h 14"/>
                      <a:gd name="T26" fmla="*/ 5 w 8"/>
                      <a:gd name="T27" fmla="*/ 6 h 14"/>
                      <a:gd name="T28" fmla="*/ 5 w 8"/>
                      <a:gd name="T29" fmla="*/ 6 h 14"/>
                      <a:gd name="T30" fmla="*/ 8 w 8"/>
                      <a:gd name="T31" fmla="*/ 10 h 14"/>
                      <a:gd name="T32" fmla="*/ 4 w 8"/>
                      <a:gd name="T33" fmla="*/ 14 h 14"/>
                      <a:gd name="T34" fmla="*/ 0 w 8"/>
                      <a:gd name="T35" fmla="*/ 13 h 14"/>
                      <a:gd name="T36" fmla="*/ 1 w 8"/>
                      <a:gd name="T37" fmla="*/ 1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1"/>
                        </a:move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6" y="5"/>
                          <a:pt x="6" y="3"/>
                        </a:cubicBezTo>
                        <a:cubicBezTo>
                          <a:pt x="6" y="2"/>
                          <a:pt x="5" y="1"/>
                          <a:pt x="4" y="1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3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7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7" y="6"/>
                          <a:pt x="8" y="8"/>
                          <a:pt x="8" y="10"/>
                        </a:cubicBezTo>
                        <a:cubicBezTo>
                          <a:pt x="8" y="12"/>
                          <a:pt x="7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lnTo>
                          <a:pt x="1" y="1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0" name="Freeform 449"/>
                  <p:cNvSpPr>
                    <a:spLocks noEditPoints="1"/>
                  </p:cNvSpPr>
                  <p:nvPr/>
                </p:nvSpPr>
                <p:spPr bwMode="auto">
                  <a:xfrm>
                    <a:off x="2700338" y="4637088"/>
                    <a:ext cx="36513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8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6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1" name="Freeform 450"/>
                  <p:cNvSpPr>
                    <a:spLocks/>
                  </p:cNvSpPr>
                  <p:nvPr/>
                </p:nvSpPr>
                <p:spPr bwMode="auto">
                  <a:xfrm>
                    <a:off x="2741613" y="4637088"/>
                    <a:ext cx="33338" cy="53975"/>
                  </a:xfrm>
                  <a:custGeom>
                    <a:avLst/>
                    <a:gdLst>
                      <a:gd name="T0" fmla="*/ 8 w 9"/>
                      <a:gd name="T1" fmla="*/ 1 h 14"/>
                      <a:gd name="T2" fmla="*/ 3 w 9"/>
                      <a:gd name="T3" fmla="*/ 1 h 14"/>
                      <a:gd name="T4" fmla="*/ 3 w 9"/>
                      <a:gd name="T5" fmla="*/ 5 h 14"/>
                      <a:gd name="T6" fmla="*/ 4 w 9"/>
                      <a:gd name="T7" fmla="*/ 5 h 14"/>
                      <a:gd name="T8" fmla="*/ 7 w 9"/>
                      <a:gd name="T9" fmla="*/ 6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13 h 14"/>
                      <a:gd name="T16" fmla="*/ 1 w 9"/>
                      <a:gd name="T17" fmla="*/ 11 h 14"/>
                      <a:gd name="T18" fmla="*/ 4 w 9"/>
                      <a:gd name="T19" fmla="*/ 12 h 14"/>
                      <a:gd name="T20" fmla="*/ 7 w 9"/>
                      <a:gd name="T21" fmla="*/ 9 h 14"/>
                      <a:gd name="T22" fmla="*/ 3 w 9"/>
                      <a:gd name="T23" fmla="*/ 6 h 14"/>
                      <a:gd name="T24" fmla="*/ 1 w 9"/>
                      <a:gd name="T25" fmla="*/ 6 h 14"/>
                      <a:gd name="T26" fmla="*/ 2 w 9"/>
                      <a:gd name="T27" fmla="*/ 0 h 14"/>
                      <a:gd name="T28" fmla="*/ 8 w 9"/>
                      <a:gd name="T29" fmla="*/ 0 h 14"/>
                      <a:gd name="T30" fmla="*/ 8 w 9"/>
                      <a:gd name="T31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9" h="14">
                        <a:moveTo>
                          <a:pt x="8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7" y="6"/>
                        </a:cubicBezTo>
                        <a:cubicBezTo>
                          <a:pt x="8" y="6"/>
                          <a:pt x="9" y="7"/>
                          <a:pt x="9" y="9"/>
                        </a:cubicBezTo>
                        <a:cubicBezTo>
                          <a:pt x="9" y="12"/>
                          <a:pt x="6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7"/>
                          <a:pt x="6" y="6"/>
                          <a:pt x="3" y="6"/>
                        </a:cubicBezTo>
                        <a:cubicBezTo>
                          <a:pt x="2" y="6"/>
                          <a:pt x="1" y="6"/>
                          <a:pt x="1" y="6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2" name="Freeform 451"/>
                  <p:cNvSpPr>
                    <a:spLocks noEditPoints="1"/>
                  </p:cNvSpPr>
                  <p:nvPr/>
                </p:nvSpPr>
                <p:spPr bwMode="auto">
                  <a:xfrm>
                    <a:off x="278288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1 h 14"/>
                      <a:gd name="T2" fmla="*/ 6 w 9"/>
                      <a:gd name="T3" fmla="*/ 1 h 14"/>
                      <a:gd name="T4" fmla="*/ 1 w 9"/>
                      <a:gd name="T5" fmla="*/ 6 h 14"/>
                      <a:gd name="T6" fmla="*/ 1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1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1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1"/>
                        </a:move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3" y="2"/>
                          <a:pt x="2" y="4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1" y="14"/>
                          <a:pt x="0" y="11"/>
                          <a:pt x="0" y="8"/>
                        </a:cubicBezTo>
                        <a:cubicBezTo>
                          <a:pt x="0" y="5"/>
                          <a:pt x="1" y="3"/>
                          <a:pt x="2" y="2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1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11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3" name="Freeform 452"/>
                  <p:cNvSpPr>
                    <a:spLocks/>
                  </p:cNvSpPr>
                  <p:nvPr/>
                </p:nvSpPr>
                <p:spPr bwMode="auto">
                  <a:xfrm>
                    <a:off x="2824163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3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3 h 32"/>
                      <a:gd name="T12" fmla="*/ 0 w 19"/>
                      <a:gd name="T13" fmla="*/ 3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3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4" name="Freeform 453"/>
                  <p:cNvSpPr>
                    <a:spLocks noEditPoints="1"/>
                  </p:cNvSpPr>
                  <p:nvPr/>
                </p:nvSpPr>
                <p:spPr bwMode="auto">
                  <a:xfrm>
                    <a:off x="2862263" y="4637088"/>
                    <a:ext cx="34925" cy="53975"/>
                  </a:xfrm>
                  <a:custGeom>
                    <a:avLst/>
                    <a:gdLst>
                      <a:gd name="T0" fmla="*/ 2 w 9"/>
                      <a:gd name="T1" fmla="*/ 6 h 14"/>
                      <a:gd name="T2" fmla="*/ 0 w 9"/>
                      <a:gd name="T3" fmla="*/ 3 h 14"/>
                      <a:gd name="T4" fmla="*/ 4 w 9"/>
                      <a:gd name="T5" fmla="*/ 0 h 14"/>
                      <a:gd name="T6" fmla="*/ 8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4 w 9"/>
                      <a:gd name="T15" fmla="*/ 14 h 14"/>
                      <a:gd name="T16" fmla="*/ 0 w 9"/>
                      <a:gd name="T17" fmla="*/ 10 h 14"/>
                      <a:gd name="T18" fmla="*/ 2 w 9"/>
                      <a:gd name="T19" fmla="*/ 6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4 w 9"/>
                      <a:gd name="T27" fmla="*/ 12 h 14"/>
                      <a:gd name="T28" fmla="*/ 7 w 9"/>
                      <a:gd name="T29" fmla="*/ 10 h 14"/>
                      <a:gd name="T30" fmla="*/ 2 w 9"/>
                      <a:gd name="T31" fmla="*/ 3 h 14"/>
                      <a:gd name="T32" fmla="*/ 4 w 9"/>
                      <a:gd name="T33" fmla="*/ 6 h 14"/>
                      <a:gd name="T34" fmla="*/ 7 w 9"/>
                      <a:gd name="T35" fmla="*/ 3 h 14"/>
                      <a:gd name="T36" fmla="*/ 4 w 9"/>
                      <a:gd name="T37" fmla="*/ 1 h 14"/>
                      <a:gd name="T38" fmla="*/ 2 w 9"/>
                      <a:gd name="T39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2" y="6"/>
                        </a:moveTo>
                        <a:cubicBezTo>
                          <a:pt x="1" y="6"/>
                          <a:pt x="0" y="4"/>
                          <a:pt x="0" y="3"/>
                        </a:cubicBezTo>
                        <a:cubicBezTo>
                          <a:pt x="0" y="1"/>
                          <a:pt x="2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8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4" y="14"/>
                        </a:cubicBezTo>
                        <a:cubicBezTo>
                          <a:pt x="1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2" y="6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7"/>
                          <a:pt x="4" y="7"/>
                        </a:cubicBezTo>
                        <a:cubicBezTo>
                          <a:pt x="2" y="7"/>
                          <a:pt x="2" y="8"/>
                          <a:pt x="2" y="10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2" y="3"/>
                        </a:moveTo>
                        <a:cubicBezTo>
                          <a:pt x="2" y="5"/>
                          <a:pt x="3" y="5"/>
                          <a:pt x="4" y="6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2"/>
                          <a:pt x="6" y="1"/>
                          <a:pt x="4" y="1"/>
                        </a:cubicBezTo>
                        <a:cubicBezTo>
                          <a:pt x="3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5" name="Freeform 454"/>
                  <p:cNvSpPr>
                    <a:spLocks noEditPoints="1"/>
                  </p:cNvSpPr>
                  <p:nvPr/>
                </p:nvSpPr>
                <p:spPr bwMode="auto">
                  <a:xfrm>
                    <a:off x="2900363" y="4637088"/>
                    <a:ext cx="33338" cy="53975"/>
                  </a:xfrm>
                  <a:custGeom>
                    <a:avLst/>
                    <a:gdLst>
                      <a:gd name="T0" fmla="*/ 1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4 h 14"/>
                      <a:gd name="T14" fmla="*/ 5 w 9"/>
                      <a:gd name="T15" fmla="*/ 0 h 14"/>
                      <a:gd name="T16" fmla="*/ 9 w 9"/>
                      <a:gd name="T17" fmla="*/ 5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1 w 9"/>
                      <a:gd name="T23" fmla="*/ 14 h 14"/>
                      <a:gd name="T24" fmla="*/ 1 w 9"/>
                      <a:gd name="T25" fmla="*/ 12 h 14"/>
                      <a:gd name="T26" fmla="*/ 2 w 9"/>
                      <a:gd name="T27" fmla="*/ 4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1 h 14"/>
                      <a:gd name="T36" fmla="*/ 2 w 9"/>
                      <a:gd name="T37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1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1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5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2" y="14"/>
                          <a:pt x="2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2" y="4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3"/>
                          <a:pt x="7" y="1"/>
                          <a:pt x="5" y="1"/>
                        </a:cubicBezTo>
                        <a:cubicBezTo>
                          <a:pt x="3" y="1"/>
                          <a:pt x="2" y="2"/>
                          <a:pt x="2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6" name="Freeform 455"/>
                  <p:cNvSpPr>
                    <a:spLocks noEditPoints="1"/>
                  </p:cNvSpPr>
                  <p:nvPr/>
                </p:nvSpPr>
                <p:spPr bwMode="auto">
                  <a:xfrm>
                    <a:off x="3040063" y="4637088"/>
                    <a:ext cx="38100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9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7" name="Freeform 456"/>
                  <p:cNvSpPr>
                    <a:spLocks/>
                  </p:cNvSpPr>
                  <p:nvPr/>
                </p:nvSpPr>
                <p:spPr bwMode="auto">
                  <a:xfrm>
                    <a:off x="3081338" y="4637088"/>
                    <a:ext cx="31750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2 w 8"/>
                      <a:gd name="T5" fmla="*/ 5 h 14"/>
                      <a:gd name="T6" fmla="*/ 3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0 w 8"/>
                      <a:gd name="T17" fmla="*/ 11 h 14"/>
                      <a:gd name="T18" fmla="*/ 3 w 8"/>
                      <a:gd name="T19" fmla="*/ 12 h 14"/>
                      <a:gd name="T20" fmla="*/ 6 w 8"/>
                      <a:gd name="T21" fmla="*/ 9 h 14"/>
                      <a:gd name="T22" fmla="*/ 2 w 8"/>
                      <a:gd name="T23" fmla="*/ 7 h 14"/>
                      <a:gd name="T24" fmla="*/ 1 w 8"/>
                      <a:gd name="T25" fmla="*/ 7 h 14"/>
                      <a:gd name="T26" fmla="*/ 1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4" y="5"/>
                          <a:pt x="5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0" y="13"/>
                          <a:pt x="0" y="13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6" y="11"/>
                          <a:pt x="6" y="9"/>
                        </a:cubicBezTo>
                        <a:cubicBezTo>
                          <a:pt x="6" y="8"/>
                          <a:pt x="5" y="7"/>
                          <a:pt x="2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8" name="Freeform 457"/>
                  <p:cNvSpPr>
                    <a:spLocks noEditPoints="1"/>
                  </p:cNvSpPr>
                  <p:nvPr/>
                </p:nvSpPr>
                <p:spPr bwMode="auto">
                  <a:xfrm>
                    <a:off x="311943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2 h 14"/>
                      <a:gd name="T2" fmla="*/ 6 w 9"/>
                      <a:gd name="T3" fmla="*/ 2 h 14"/>
                      <a:gd name="T4" fmla="*/ 2 w 9"/>
                      <a:gd name="T5" fmla="*/ 6 h 14"/>
                      <a:gd name="T6" fmla="*/ 2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2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2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2"/>
                        </a:moveTo>
                        <a:cubicBezTo>
                          <a:pt x="7" y="2"/>
                          <a:pt x="7" y="2"/>
                          <a:pt x="6" y="2"/>
                        </a:cubicBezTo>
                        <a:cubicBezTo>
                          <a:pt x="3" y="2"/>
                          <a:pt x="2" y="4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2" y="14"/>
                          <a:pt x="0" y="11"/>
                          <a:pt x="0" y="8"/>
                        </a:cubicBezTo>
                        <a:cubicBezTo>
                          <a:pt x="0" y="6"/>
                          <a:pt x="1" y="3"/>
                          <a:pt x="2" y="2"/>
                        </a:cubicBezTo>
                        <a:cubicBezTo>
                          <a:pt x="3" y="1"/>
                          <a:pt x="5" y="1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2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9" name="Freeform 458"/>
                  <p:cNvSpPr>
                    <a:spLocks/>
                  </p:cNvSpPr>
                  <p:nvPr/>
                </p:nvSpPr>
                <p:spPr bwMode="auto">
                  <a:xfrm>
                    <a:off x="3157538" y="4637088"/>
                    <a:ext cx="30163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3 w 8"/>
                      <a:gd name="T5" fmla="*/ 5 h 14"/>
                      <a:gd name="T6" fmla="*/ 4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1 w 8"/>
                      <a:gd name="T17" fmla="*/ 11 h 14"/>
                      <a:gd name="T18" fmla="*/ 3 w 8"/>
                      <a:gd name="T19" fmla="*/ 12 h 14"/>
                      <a:gd name="T20" fmla="*/ 7 w 8"/>
                      <a:gd name="T21" fmla="*/ 9 h 14"/>
                      <a:gd name="T22" fmla="*/ 3 w 8"/>
                      <a:gd name="T23" fmla="*/ 7 h 14"/>
                      <a:gd name="T24" fmla="*/ 1 w 8"/>
                      <a:gd name="T25" fmla="*/ 7 h 14"/>
                      <a:gd name="T26" fmla="*/ 2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0" name="Freeform 459"/>
                  <p:cNvSpPr>
                    <a:spLocks noEditPoints="1"/>
                  </p:cNvSpPr>
                  <p:nvPr/>
                </p:nvSpPr>
                <p:spPr bwMode="auto">
                  <a:xfrm>
                    <a:off x="3195638" y="4637088"/>
                    <a:ext cx="34925" cy="53975"/>
                  </a:xfrm>
                  <a:custGeom>
                    <a:avLst/>
                    <a:gdLst>
                      <a:gd name="T0" fmla="*/ 3 w 9"/>
                      <a:gd name="T1" fmla="*/ 7 h 14"/>
                      <a:gd name="T2" fmla="*/ 1 w 9"/>
                      <a:gd name="T3" fmla="*/ 4 h 14"/>
                      <a:gd name="T4" fmla="*/ 5 w 9"/>
                      <a:gd name="T5" fmla="*/ 0 h 14"/>
                      <a:gd name="T6" fmla="*/ 9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5 w 9"/>
                      <a:gd name="T15" fmla="*/ 14 h 14"/>
                      <a:gd name="T16" fmla="*/ 0 w 9"/>
                      <a:gd name="T17" fmla="*/ 10 h 14"/>
                      <a:gd name="T18" fmla="*/ 3 w 9"/>
                      <a:gd name="T19" fmla="*/ 7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5 w 9"/>
                      <a:gd name="T27" fmla="*/ 12 h 14"/>
                      <a:gd name="T28" fmla="*/ 7 w 9"/>
                      <a:gd name="T29" fmla="*/ 10 h 14"/>
                      <a:gd name="T30" fmla="*/ 3 w 9"/>
                      <a:gd name="T31" fmla="*/ 4 h 14"/>
                      <a:gd name="T32" fmla="*/ 5 w 9"/>
                      <a:gd name="T33" fmla="*/ 6 h 14"/>
                      <a:gd name="T34" fmla="*/ 7 w 9"/>
                      <a:gd name="T35" fmla="*/ 4 h 14"/>
                      <a:gd name="T36" fmla="*/ 5 w 9"/>
                      <a:gd name="T37" fmla="*/ 1 h 14"/>
                      <a:gd name="T38" fmla="*/ 3 w 9"/>
                      <a:gd name="T39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3" y="7"/>
                        </a:moveTo>
                        <a:cubicBezTo>
                          <a:pt x="1" y="6"/>
                          <a:pt x="1" y="5"/>
                          <a:pt x="1" y="4"/>
                        </a:cubicBezTo>
                        <a:cubicBezTo>
                          <a:pt x="1" y="2"/>
                          <a:pt x="3" y="0"/>
                          <a:pt x="5" y="0"/>
                        </a:cubicBezTo>
                        <a:cubicBezTo>
                          <a:pt x="7" y="0"/>
                          <a:pt x="9" y="2"/>
                          <a:pt x="9" y="3"/>
                        </a:cubicBezTo>
                        <a:cubicBezTo>
                          <a:pt x="9" y="4"/>
                          <a:pt x="8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5" y="14"/>
                        </a:cubicBezTo>
                        <a:cubicBezTo>
                          <a:pt x="2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3" y="7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8"/>
                          <a:pt x="4" y="7"/>
                        </a:cubicBezTo>
                        <a:cubicBezTo>
                          <a:pt x="3" y="8"/>
                          <a:pt x="2" y="9"/>
                          <a:pt x="2" y="10"/>
                        </a:cubicBezTo>
                        <a:cubicBezTo>
                          <a:pt x="2" y="11"/>
                          <a:pt x="3" y="12"/>
                          <a:pt x="5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3" y="4"/>
                        </a:moveTo>
                        <a:cubicBezTo>
                          <a:pt x="2" y="5"/>
                          <a:pt x="3" y="6"/>
                          <a:pt x="5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1"/>
                          <a:pt x="5" y="1"/>
                        </a:cubicBezTo>
                        <a:cubicBezTo>
                          <a:pt x="3" y="1"/>
                          <a:pt x="3" y="2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1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3236913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2" name="Freeform 461"/>
                  <p:cNvSpPr>
                    <a:spLocks/>
                  </p:cNvSpPr>
                  <p:nvPr/>
                </p:nvSpPr>
                <p:spPr bwMode="auto">
                  <a:xfrm>
                    <a:off x="3279775" y="4637088"/>
                    <a:ext cx="14288" cy="50800"/>
                  </a:xfrm>
                  <a:custGeom>
                    <a:avLst/>
                    <a:gdLst>
                      <a:gd name="T0" fmla="*/ 7 w 9"/>
                      <a:gd name="T1" fmla="*/ 5 h 32"/>
                      <a:gd name="T2" fmla="*/ 7 w 9"/>
                      <a:gd name="T3" fmla="*/ 5 h 32"/>
                      <a:gd name="T4" fmla="*/ 0 w 9"/>
                      <a:gd name="T5" fmla="*/ 7 h 32"/>
                      <a:gd name="T6" fmla="*/ 0 w 9"/>
                      <a:gd name="T7" fmla="*/ 5 h 32"/>
                      <a:gd name="T8" fmla="*/ 7 w 9"/>
                      <a:gd name="T9" fmla="*/ 0 h 32"/>
                      <a:gd name="T10" fmla="*/ 9 w 9"/>
                      <a:gd name="T11" fmla="*/ 0 h 32"/>
                      <a:gd name="T12" fmla="*/ 9 w 9"/>
                      <a:gd name="T13" fmla="*/ 32 h 32"/>
                      <a:gd name="T14" fmla="*/ 7 w 9"/>
                      <a:gd name="T15" fmla="*/ 32 h 32"/>
                      <a:gd name="T16" fmla="*/ 7 w 9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0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9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3" name="Freeform 462"/>
                  <p:cNvSpPr>
                    <a:spLocks/>
                  </p:cNvSpPr>
                  <p:nvPr/>
                </p:nvSpPr>
                <p:spPr bwMode="auto">
                  <a:xfrm>
                    <a:off x="3313113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2 w 8"/>
                      <a:gd name="T5" fmla="*/ 11 h 13"/>
                      <a:gd name="T6" fmla="*/ 6 w 8"/>
                      <a:gd name="T7" fmla="*/ 4 h 13"/>
                      <a:gd name="T8" fmla="*/ 4 w 8"/>
                      <a:gd name="T9" fmla="*/ 2 h 13"/>
                      <a:gd name="T10" fmla="*/ 1 w 8"/>
                      <a:gd name="T11" fmla="*/ 3 h 13"/>
                      <a:gd name="T12" fmla="*/ 0 w 8"/>
                      <a:gd name="T13" fmla="*/ 2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4 w 8"/>
                      <a:gd name="T19" fmla="*/ 11 h 13"/>
                      <a:gd name="T20" fmla="*/ 3 w 8"/>
                      <a:gd name="T21" fmla="*/ 12 h 13"/>
                      <a:gd name="T22" fmla="*/ 3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5" y="8"/>
                          <a:pt x="6" y="6"/>
                          <a:pt x="6" y="4"/>
                        </a:cubicBezTo>
                        <a:cubicBezTo>
                          <a:pt x="6" y="3"/>
                          <a:pt x="6" y="2"/>
                          <a:pt x="4" y="2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1"/>
                          <a:pt x="3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4" y="11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4" name="Freeform 463"/>
                  <p:cNvSpPr>
                    <a:spLocks/>
                  </p:cNvSpPr>
                  <p:nvPr/>
                </p:nvSpPr>
                <p:spPr bwMode="auto">
                  <a:xfrm>
                    <a:off x="3354388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5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5 h 32"/>
                      <a:gd name="T12" fmla="*/ 0 w 19"/>
                      <a:gd name="T13" fmla="*/ 5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5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5" name="Freeform 464"/>
                  <p:cNvSpPr>
                    <a:spLocks noEditPoints="1"/>
                  </p:cNvSpPr>
                  <p:nvPr/>
                </p:nvSpPr>
                <p:spPr bwMode="auto">
                  <a:xfrm>
                    <a:off x="3389313" y="4637088"/>
                    <a:ext cx="33338" cy="53975"/>
                  </a:xfrm>
                  <a:custGeom>
                    <a:avLst/>
                    <a:gdLst>
                      <a:gd name="T0" fmla="*/ 2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5 h 14"/>
                      <a:gd name="T14" fmla="*/ 5 w 9"/>
                      <a:gd name="T15" fmla="*/ 0 h 14"/>
                      <a:gd name="T16" fmla="*/ 9 w 9"/>
                      <a:gd name="T17" fmla="*/ 6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2 w 9"/>
                      <a:gd name="T23" fmla="*/ 14 h 14"/>
                      <a:gd name="T24" fmla="*/ 2 w 9"/>
                      <a:gd name="T25" fmla="*/ 12 h 14"/>
                      <a:gd name="T26" fmla="*/ 2 w 9"/>
                      <a:gd name="T27" fmla="*/ 5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2 h 14"/>
                      <a:gd name="T36" fmla="*/ 2 w 9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2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2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6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3" y="14"/>
                          <a:pt x="2" y="14"/>
                          <a:pt x="2" y="14"/>
                        </a:cubicBezTo>
                        <a:lnTo>
                          <a:pt x="2" y="12"/>
                        </a:lnTo>
                        <a:close/>
                        <a:moveTo>
                          <a:pt x="2" y="5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7" y="2"/>
                          <a:pt x="5" y="2"/>
                        </a:cubicBezTo>
                        <a:cubicBezTo>
                          <a:pt x="3" y="2"/>
                          <a:pt x="2" y="3"/>
                          <a:pt x="2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6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343058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2" name="组合 41"/>
            <p:cNvGrpSpPr/>
            <p:nvPr/>
          </p:nvGrpSpPr>
          <p:grpSpPr>
            <a:xfrm>
              <a:off x="4014159" y="2377110"/>
              <a:ext cx="2225138" cy="3156915"/>
              <a:chOff x="4546600" y="1545262"/>
              <a:chExt cx="2811463" cy="3988764"/>
            </a:xfrm>
          </p:grpSpPr>
          <p:sp>
            <p:nvSpPr>
              <p:cNvPr id="115" name="Freeform 5"/>
              <p:cNvSpPr>
                <a:spLocks/>
              </p:cNvSpPr>
              <p:nvPr/>
            </p:nvSpPr>
            <p:spPr bwMode="auto">
              <a:xfrm>
                <a:off x="4642568" y="1639879"/>
                <a:ext cx="2620879" cy="3799531"/>
              </a:xfrm>
              <a:custGeom>
                <a:avLst/>
                <a:gdLst>
                  <a:gd name="T0" fmla="*/ 281 w 414"/>
                  <a:gd name="T1" fmla="*/ 0 h 601"/>
                  <a:gd name="T2" fmla="*/ 88 w 414"/>
                  <a:gd name="T3" fmla="*/ 0 h 601"/>
                  <a:gd name="T4" fmla="*/ 0 w 414"/>
                  <a:gd name="T5" fmla="*/ 87 h 601"/>
                  <a:gd name="T6" fmla="*/ 0 w 414"/>
                  <a:gd name="T7" fmla="*/ 514 h 601"/>
                  <a:gd name="T8" fmla="*/ 88 w 414"/>
                  <a:gd name="T9" fmla="*/ 601 h 601"/>
                  <a:gd name="T10" fmla="*/ 326 w 414"/>
                  <a:gd name="T11" fmla="*/ 601 h 601"/>
                  <a:gd name="T12" fmla="*/ 414 w 414"/>
                  <a:gd name="T13" fmla="*/ 514 h 601"/>
                  <a:gd name="T14" fmla="*/ 414 w 414"/>
                  <a:gd name="T15" fmla="*/ 148 h 601"/>
                  <a:gd name="T16" fmla="*/ 281 w 414"/>
                  <a:gd name="T1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601">
                    <a:moveTo>
                      <a:pt x="28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2"/>
                      <a:pt x="39" y="601"/>
                      <a:pt x="88" y="601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75" y="601"/>
                      <a:pt x="414" y="562"/>
                      <a:pt x="414" y="514"/>
                    </a:cubicBezTo>
                    <a:cubicBezTo>
                      <a:pt x="414" y="148"/>
                      <a:pt x="414" y="148"/>
                      <a:pt x="414" y="148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F4A3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334"/>
              <p:cNvSpPr>
                <a:spLocks noEditPoints="1"/>
              </p:cNvSpPr>
              <p:nvPr/>
            </p:nvSpPr>
            <p:spPr bwMode="auto">
              <a:xfrm>
                <a:off x="6307819" y="1545262"/>
                <a:ext cx="1044837" cy="1163784"/>
              </a:xfrm>
              <a:custGeom>
                <a:avLst/>
                <a:gdLst>
                  <a:gd name="T0" fmla="*/ 136 w 165"/>
                  <a:gd name="T1" fmla="*/ 147 h 184"/>
                  <a:gd name="T2" fmla="*/ 136 w 165"/>
                  <a:gd name="T3" fmla="*/ 184 h 184"/>
                  <a:gd name="T4" fmla="*/ 163 w 165"/>
                  <a:gd name="T5" fmla="*/ 178 h 184"/>
                  <a:gd name="T6" fmla="*/ 165 w 165"/>
                  <a:gd name="T7" fmla="*/ 179 h 184"/>
                  <a:gd name="T8" fmla="*/ 136 w 165"/>
                  <a:gd name="T9" fmla="*/ 147 h 184"/>
                  <a:gd name="T10" fmla="*/ 5 w 165"/>
                  <a:gd name="T11" fmla="*/ 0 h 184"/>
                  <a:gd name="T12" fmla="*/ 0 w 165"/>
                  <a:gd name="T13" fmla="*/ 29 h 184"/>
                  <a:gd name="T14" fmla="*/ 31 w 165"/>
                  <a:gd name="T15" fmla="*/ 29 h 184"/>
                  <a:gd name="T16" fmla="*/ 10 w 165"/>
                  <a:gd name="T17" fmla="*/ 6 h 184"/>
                  <a:gd name="T18" fmla="*/ 5 w 165"/>
                  <a:gd name="T1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84">
                    <a:moveTo>
                      <a:pt x="136" y="147"/>
                    </a:move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45" y="182"/>
                      <a:pt x="158" y="178"/>
                      <a:pt x="163" y="178"/>
                    </a:cubicBezTo>
                    <a:cubicBezTo>
                      <a:pt x="164" y="178"/>
                      <a:pt x="165" y="178"/>
                      <a:pt x="165" y="179"/>
                    </a:cubicBezTo>
                    <a:lnTo>
                      <a:pt x="136" y="147"/>
                    </a:lnTo>
                    <a:close/>
                    <a:moveTo>
                      <a:pt x="5" y="0"/>
                    </a:moveTo>
                    <a:cubicBezTo>
                      <a:pt x="3" y="10"/>
                      <a:pt x="2" y="20"/>
                      <a:pt x="0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335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337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C06D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338"/>
              <p:cNvSpPr>
                <a:spLocks/>
              </p:cNvSpPr>
              <p:nvPr/>
            </p:nvSpPr>
            <p:spPr bwMode="auto">
              <a:xfrm>
                <a:off x="6338908" y="1545262"/>
                <a:ext cx="1019155" cy="1131344"/>
              </a:xfrm>
              <a:custGeom>
                <a:avLst/>
                <a:gdLst>
                  <a:gd name="T0" fmla="*/ 102 w 161"/>
                  <a:gd name="T1" fmla="*/ 150 h 179"/>
                  <a:gd name="T2" fmla="*/ 29 w 161"/>
                  <a:gd name="T3" fmla="*/ 76 h 179"/>
                  <a:gd name="T4" fmla="*/ 29 w 161"/>
                  <a:gd name="T5" fmla="*/ 33 h 179"/>
                  <a:gd name="T6" fmla="*/ 0 w 161"/>
                  <a:gd name="T7" fmla="*/ 0 h 179"/>
                  <a:gd name="T8" fmla="*/ 0 w 161"/>
                  <a:gd name="T9" fmla="*/ 76 h 179"/>
                  <a:gd name="T10" fmla="*/ 102 w 161"/>
                  <a:gd name="T11" fmla="*/ 179 h 179"/>
                  <a:gd name="T12" fmla="*/ 161 w 161"/>
                  <a:gd name="T13" fmla="*/ 179 h 179"/>
                  <a:gd name="T14" fmla="*/ 134 w 161"/>
                  <a:gd name="T15" fmla="*/ 150 h 179"/>
                  <a:gd name="T16" fmla="*/ 102 w 161"/>
                  <a:gd name="T17" fmla="*/ 15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79">
                    <a:moveTo>
                      <a:pt x="102" y="150"/>
                    </a:moveTo>
                    <a:cubicBezTo>
                      <a:pt x="62" y="149"/>
                      <a:pt x="29" y="117"/>
                      <a:pt x="29" y="76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133"/>
                      <a:pt x="46" y="179"/>
                      <a:pt x="102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34" y="150"/>
                      <a:pt x="134" y="150"/>
                      <a:pt x="134" y="150"/>
                    </a:cubicBezTo>
                    <a:lnTo>
                      <a:pt x="102" y="1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0" name="组合 119"/>
              <p:cNvGrpSpPr/>
              <p:nvPr/>
            </p:nvGrpSpPr>
            <p:grpSpPr>
              <a:xfrm>
                <a:off x="4546600" y="1545262"/>
                <a:ext cx="2811463" cy="3988764"/>
                <a:chOff x="4546600" y="1545262"/>
                <a:chExt cx="2811463" cy="3988764"/>
              </a:xfrm>
            </p:grpSpPr>
            <p:sp>
              <p:nvSpPr>
                <p:cNvPr id="121" name="Freeform 336"/>
                <p:cNvSpPr>
                  <a:spLocks/>
                </p:cNvSpPr>
                <p:nvPr/>
              </p:nvSpPr>
              <p:spPr bwMode="auto">
                <a:xfrm>
                  <a:off x="4546600" y="1545262"/>
                  <a:ext cx="2811463" cy="3988764"/>
                </a:xfrm>
                <a:custGeom>
                  <a:avLst/>
                  <a:gdLst>
                    <a:gd name="T0" fmla="*/ 444 w 444"/>
                    <a:gd name="T1" fmla="*/ 179 h 631"/>
                    <a:gd name="T2" fmla="*/ 414 w 444"/>
                    <a:gd name="T3" fmla="*/ 146 h 631"/>
                    <a:gd name="T4" fmla="*/ 414 w 444"/>
                    <a:gd name="T5" fmla="*/ 529 h 631"/>
                    <a:gd name="T6" fmla="*/ 414 w 444"/>
                    <a:gd name="T7" fmla="*/ 529 h 631"/>
                    <a:gd name="T8" fmla="*/ 341 w 444"/>
                    <a:gd name="T9" fmla="*/ 602 h 631"/>
                    <a:gd name="T10" fmla="*/ 103 w 444"/>
                    <a:gd name="T11" fmla="*/ 602 h 631"/>
                    <a:gd name="T12" fmla="*/ 29 w 444"/>
                    <a:gd name="T13" fmla="*/ 529 h 631"/>
                    <a:gd name="T14" fmla="*/ 29 w 444"/>
                    <a:gd name="T15" fmla="*/ 102 h 631"/>
                    <a:gd name="T16" fmla="*/ 103 w 444"/>
                    <a:gd name="T17" fmla="*/ 29 h 631"/>
                    <a:gd name="T18" fmla="*/ 309 w 444"/>
                    <a:gd name="T19" fmla="*/ 29 h 631"/>
                    <a:gd name="T20" fmla="*/ 283 w 444"/>
                    <a:gd name="T21" fmla="*/ 0 h 631"/>
                    <a:gd name="T22" fmla="*/ 103 w 444"/>
                    <a:gd name="T23" fmla="*/ 0 h 631"/>
                    <a:gd name="T24" fmla="*/ 0 w 444"/>
                    <a:gd name="T25" fmla="*/ 102 h 631"/>
                    <a:gd name="T26" fmla="*/ 0 w 444"/>
                    <a:gd name="T27" fmla="*/ 529 h 631"/>
                    <a:gd name="T28" fmla="*/ 103 w 444"/>
                    <a:gd name="T29" fmla="*/ 631 h 631"/>
                    <a:gd name="T30" fmla="*/ 341 w 444"/>
                    <a:gd name="T31" fmla="*/ 631 h 631"/>
                    <a:gd name="T32" fmla="*/ 444 w 444"/>
                    <a:gd name="T33" fmla="*/ 529 h 631"/>
                    <a:gd name="T34" fmla="*/ 444 w 444"/>
                    <a:gd name="T35" fmla="*/ 529 h 631"/>
                    <a:gd name="T36" fmla="*/ 444 w 444"/>
                    <a:gd name="T37" fmla="*/ 179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44" h="631">
                      <a:moveTo>
                        <a:pt x="444" y="179"/>
                      </a:moveTo>
                      <a:cubicBezTo>
                        <a:pt x="414" y="146"/>
                        <a:pt x="414" y="146"/>
                        <a:pt x="414" y="146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69"/>
                        <a:pt x="382" y="602"/>
                        <a:pt x="341" y="602"/>
                      </a:cubicBezTo>
                      <a:cubicBezTo>
                        <a:pt x="103" y="602"/>
                        <a:pt x="103" y="602"/>
                        <a:pt x="103" y="602"/>
                      </a:cubicBezTo>
                      <a:cubicBezTo>
                        <a:pt x="62" y="602"/>
                        <a:pt x="30" y="569"/>
                        <a:pt x="29" y="529"/>
                      </a:cubicBezTo>
                      <a:cubicBezTo>
                        <a:pt x="29" y="102"/>
                        <a:pt x="29" y="102"/>
                        <a:pt x="29" y="102"/>
                      </a:cubicBezTo>
                      <a:cubicBezTo>
                        <a:pt x="30" y="62"/>
                        <a:pt x="62" y="29"/>
                        <a:pt x="103" y="29"/>
                      </a:cubicBezTo>
                      <a:cubicBezTo>
                        <a:pt x="309" y="29"/>
                        <a:pt x="309" y="29"/>
                        <a:pt x="309" y="29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529"/>
                        <a:pt x="0" y="529"/>
                        <a:pt x="0" y="529"/>
                      </a:cubicBezTo>
                      <a:cubicBezTo>
                        <a:pt x="0" y="585"/>
                        <a:pt x="46" y="631"/>
                        <a:pt x="103" y="631"/>
                      </a:cubicBezTo>
                      <a:cubicBezTo>
                        <a:pt x="341" y="631"/>
                        <a:pt x="341" y="631"/>
                        <a:pt x="341" y="631"/>
                      </a:cubicBezTo>
                      <a:cubicBezTo>
                        <a:pt x="398" y="631"/>
                        <a:pt x="444" y="585"/>
                        <a:pt x="444" y="529"/>
                      </a:cubicBezTo>
                      <a:cubicBezTo>
                        <a:pt x="444" y="529"/>
                        <a:pt x="444" y="529"/>
                        <a:pt x="444" y="529"/>
                      </a:cubicBezTo>
                      <a:lnTo>
                        <a:pt x="444" y="17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22" name="组合 121"/>
                <p:cNvGrpSpPr/>
                <p:nvPr/>
              </p:nvGrpSpPr>
              <p:grpSpPr>
                <a:xfrm>
                  <a:off x="5053474" y="4544606"/>
                  <a:ext cx="1764156" cy="592030"/>
                  <a:chOff x="2435225" y="4386263"/>
                  <a:chExt cx="1173163" cy="393700"/>
                </a:xfrm>
              </p:grpSpPr>
              <p:sp>
                <p:nvSpPr>
                  <p:cNvPr id="123" name="AutoShape 40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38400" y="4386263"/>
                    <a:ext cx="1169988" cy="393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4" name="Freeform 404"/>
                  <p:cNvSpPr>
                    <a:spLocks/>
                  </p:cNvSpPr>
                  <p:nvPr/>
                </p:nvSpPr>
                <p:spPr bwMode="auto">
                  <a:xfrm>
                    <a:off x="2435225" y="4386263"/>
                    <a:ext cx="1169988" cy="390525"/>
                  </a:xfrm>
                  <a:custGeom>
                    <a:avLst/>
                    <a:gdLst>
                      <a:gd name="T0" fmla="*/ 294 w 309"/>
                      <a:gd name="T1" fmla="*/ 0 h 101"/>
                      <a:gd name="T2" fmla="*/ 15 w 309"/>
                      <a:gd name="T3" fmla="*/ 0 h 101"/>
                      <a:gd name="T4" fmla="*/ 0 w 309"/>
                      <a:gd name="T5" fmla="*/ 15 h 101"/>
                      <a:gd name="T6" fmla="*/ 0 w 309"/>
                      <a:gd name="T7" fmla="*/ 86 h 101"/>
                      <a:gd name="T8" fmla="*/ 15 w 309"/>
                      <a:gd name="T9" fmla="*/ 101 h 101"/>
                      <a:gd name="T10" fmla="*/ 294 w 309"/>
                      <a:gd name="T11" fmla="*/ 101 h 101"/>
                      <a:gd name="T12" fmla="*/ 309 w 309"/>
                      <a:gd name="T13" fmla="*/ 86 h 101"/>
                      <a:gd name="T14" fmla="*/ 309 w 309"/>
                      <a:gd name="T15" fmla="*/ 15 h 101"/>
                      <a:gd name="T16" fmla="*/ 294 w 309"/>
                      <a:gd name="T17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9" h="101">
                        <a:moveTo>
                          <a:pt x="294" y="0"/>
                        </a:move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7" y="0"/>
                          <a:pt x="0" y="7"/>
                          <a:pt x="0" y="15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  <a:cubicBezTo>
                          <a:pt x="0" y="94"/>
                          <a:pt x="7" y="101"/>
                          <a:pt x="15" y="101"/>
                        </a:cubicBezTo>
                        <a:cubicBezTo>
                          <a:pt x="294" y="101"/>
                          <a:pt x="294" y="101"/>
                          <a:pt x="294" y="101"/>
                        </a:cubicBezTo>
                        <a:cubicBezTo>
                          <a:pt x="302" y="101"/>
                          <a:pt x="309" y="94"/>
                          <a:pt x="309" y="86"/>
                        </a:cubicBezTo>
                        <a:cubicBezTo>
                          <a:pt x="309" y="15"/>
                          <a:pt x="309" y="15"/>
                          <a:pt x="309" y="15"/>
                        </a:cubicBezTo>
                        <a:cubicBezTo>
                          <a:pt x="309" y="7"/>
                          <a:pt x="302" y="0"/>
                          <a:pt x="29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5" name="Freeform 405"/>
                  <p:cNvSpPr>
                    <a:spLocks/>
                  </p:cNvSpPr>
                  <p:nvPr/>
                </p:nvSpPr>
                <p:spPr bwMode="auto">
                  <a:xfrm>
                    <a:off x="2536825" y="4429126"/>
                    <a:ext cx="19050" cy="277813"/>
                  </a:xfrm>
                  <a:custGeom>
                    <a:avLst/>
                    <a:gdLst>
                      <a:gd name="T0" fmla="*/ 12 w 12"/>
                      <a:gd name="T1" fmla="*/ 0 h 175"/>
                      <a:gd name="T2" fmla="*/ 0 w 12"/>
                      <a:gd name="T3" fmla="*/ 0 h 175"/>
                      <a:gd name="T4" fmla="*/ 0 w 12"/>
                      <a:gd name="T5" fmla="*/ 175 h 175"/>
                      <a:gd name="T6" fmla="*/ 12 w 12"/>
                      <a:gd name="T7" fmla="*/ 175 h 175"/>
                      <a:gd name="T8" fmla="*/ 12 w 12"/>
                      <a:gd name="T9" fmla="*/ 0 h 175"/>
                      <a:gd name="T10" fmla="*/ 12 w 12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75">
                        <a:moveTo>
                          <a:pt x="12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2" y="175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6" name="Freeform 406"/>
                  <p:cNvSpPr>
                    <a:spLocks/>
                  </p:cNvSpPr>
                  <p:nvPr/>
                </p:nvSpPr>
                <p:spPr bwMode="auto">
                  <a:xfrm>
                    <a:off x="2586038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7" name="Freeform 407"/>
                  <p:cNvSpPr>
                    <a:spLocks/>
                  </p:cNvSpPr>
                  <p:nvPr/>
                </p:nvSpPr>
                <p:spPr bwMode="auto">
                  <a:xfrm>
                    <a:off x="26273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9" name="Freeform 408"/>
                  <p:cNvSpPr>
                    <a:spLocks/>
                  </p:cNvSpPr>
                  <p:nvPr/>
                </p:nvSpPr>
                <p:spPr bwMode="auto">
                  <a:xfrm>
                    <a:off x="2654300" y="4429126"/>
                    <a:ext cx="33338" cy="180975"/>
                  </a:xfrm>
                  <a:custGeom>
                    <a:avLst/>
                    <a:gdLst>
                      <a:gd name="T0" fmla="*/ 21 w 21"/>
                      <a:gd name="T1" fmla="*/ 0 h 114"/>
                      <a:gd name="T2" fmla="*/ 0 w 21"/>
                      <a:gd name="T3" fmla="*/ 0 h 114"/>
                      <a:gd name="T4" fmla="*/ 0 w 21"/>
                      <a:gd name="T5" fmla="*/ 114 h 114"/>
                      <a:gd name="T6" fmla="*/ 21 w 21"/>
                      <a:gd name="T7" fmla="*/ 114 h 114"/>
                      <a:gd name="T8" fmla="*/ 21 w 21"/>
                      <a:gd name="T9" fmla="*/ 0 h 114"/>
                      <a:gd name="T10" fmla="*/ 21 w 21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14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1" y="114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0" name="Freeform 409"/>
                  <p:cNvSpPr>
                    <a:spLocks/>
                  </p:cNvSpPr>
                  <p:nvPr/>
                </p:nvSpPr>
                <p:spPr bwMode="auto">
                  <a:xfrm>
                    <a:off x="271145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6" name="Freeform 410"/>
                  <p:cNvSpPr>
                    <a:spLocks/>
                  </p:cNvSpPr>
                  <p:nvPr/>
                </p:nvSpPr>
                <p:spPr bwMode="auto">
                  <a:xfrm>
                    <a:off x="2733675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7" name="Freeform 411"/>
                  <p:cNvSpPr>
                    <a:spLocks/>
                  </p:cNvSpPr>
                  <p:nvPr/>
                </p:nvSpPr>
                <p:spPr bwMode="auto">
                  <a:xfrm>
                    <a:off x="2771775" y="4429126"/>
                    <a:ext cx="30163" cy="180975"/>
                  </a:xfrm>
                  <a:custGeom>
                    <a:avLst/>
                    <a:gdLst>
                      <a:gd name="T0" fmla="*/ 19 w 19"/>
                      <a:gd name="T1" fmla="*/ 0 h 114"/>
                      <a:gd name="T2" fmla="*/ 0 w 19"/>
                      <a:gd name="T3" fmla="*/ 0 h 114"/>
                      <a:gd name="T4" fmla="*/ 0 w 19"/>
                      <a:gd name="T5" fmla="*/ 114 h 114"/>
                      <a:gd name="T6" fmla="*/ 19 w 19"/>
                      <a:gd name="T7" fmla="*/ 114 h 114"/>
                      <a:gd name="T8" fmla="*/ 19 w 19"/>
                      <a:gd name="T9" fmla="*/ 0 h 114"/>
                      <a:gd name="T10" fmla="*/ 19 w 1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14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9" y="114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8" name="Freeform 412"/>
                  <p:cNvSpPr>
                    <a:spLocks/>
                  </p:cNvSpPr>
                  <p:nvPr/>
                </p:nvSpPr>
                <p:spPr bwMode="auto">
                  <a:xfrm>
                    <a:off x="2828925" y="4429126"/>
                    <a:ext cx="6350" cy="180975"/>
                  </a:xfrm>
                  <a:custGeom>
                    <a:avLst/>
                    <a:gdLst>
                      <a:gd name="T0" fmla="*/ 4 w 4"/>
                      <a:gd name="T1" fmla="*/ 0 h 114"/>
                      <a:gd name="T2" fmla="*/ 0 w 4"/>
                      <a:gd name="T3" fmla="*/ 0 h 114"/>
                      <a:gd name="T4" fmla="*/ 0 w 4"/>
                      <a:gd name="T5" fmla="*/ 114 h 114"/>
                      <a:gd name="T6" fmla="*/ 4 w 4"/>
                      <a:gd name="T7" fmla="*/ 114 h 114"/>
                      <a:gd name="T8" fmla="*/ 4 w 4"/>
                      <a:gd name="T9" fmla="*/ 0 h 114"/>
                      <a:gd name="T10" fmla="*/ 4 w 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114">
                        <a:moveTo>
                          <a:pt x="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4" y="114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9" name="Freeform 413"/>
                  <p:cNvSpPr>
                    <a:spLocks/>
                  </p:cNvSpPr>
                  <p:nvPr/>
                </p:nvSpPr>
                <p:spPr bwMode="auto">
                  <a:xfrm>
                    <a:off x="2884488" y="4429126"/>
                    <a:ext cx="12700" cy="180975"/>
                  </a:xfrm>
                  <a:custGeom>
                    <a:avLst/>
                    <a:gdLst>
                      <a:gd name="T0" fmla="*/ 8 w 8"/>
                      <a:gd name="T1" fmla="*/ 0 h 114"/>
                      <a:gd name="T2" fmla="*/ 0 w 8"/>
                      <a:gd name="T3" fmla="*/ 0 h 114"/>
                      <a:gd name="T4" fmla="*/ 0 w 8"/>
                      <a:gd name="T5" fmla="*/ 114 h 114"/>
                      <a:gd name="T6" fmla="*/ 8 w 8"/>
                      <a:gd name="T7" fmla="*/ 114 h 114"/>
                      <a:gd name="T8" fmla="*/ 8 w 8"/>
                      <a:gd name="T9" fmla="*/ 0 h 114"/>
                      <a:gd name="T10" fmla="*/ 8 w 8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114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8" y="114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0" name="Freeform 414"/>
                  <p:cNvSpPr>
                    <a:spLocks/>
                  </p:cNvSpPr>
                  <p:nvPr/>
                </p:nvSpPr>
                <p:spPr bwMode="auto">
                  <a:xfrm>
                    <a:off x="2919413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1" name="Freeform 415"/>
                  <p:cNvSpPr>
                    <a:spLocks/>
                  </p:cNvSpPr>
                  <p:nvPr/>
                </p:nvSpPr>
                <p:spPr bwMode="auto">
                  <a:xfrm>
                    <a:off x="2960688" y="4429126"/>
                    <a:ext cx="26988" cy="277813"/>
                  </a:xfrm>
                  <a:custGeom>
                    <a:avLst/>
                    <a:gdLst>
                      <a:gd name="T0" fmla="*/ 17 w 17"/>
                      <a:gd name="T1" fmla="*/ 0 h 175"/>
                      <a:gd name="T2" fmla="*/ 0 w 17"/>
                      <a:gd name="T3" fmla="*/ 0 h 175"/>
                      <a:gd name="T4" fmla="*/ 0 w 17"/>
                      <a:gd name="T5" fmla="*/ 175 h 175"/>
                      <a:gd name="T6" fmla="*/ 17 w 17"/>
                      <a:gd name="T7" fmla="*/ 175 h 175"/>
                      <a:gd name="T8" fmla="*/ 17 w 17"/>
                      <a:gd name="T9" fmla="*/ 0 h 175"/>
                      <a:gd name="T10" fmla="*/ 17 w 17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" h="17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7" y="175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2" name="Freeform 416"/>
                  <p:cNvSpPr>
                    <a:spLocks/>
                  </p:cNvSpPr>
                  <p:nvPr/>
                </p:nvSpPr>
                <p:spPr bwMode="auto">
                  <a:xfrm>
                    <a:off x="2854325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3" name="Freeform 417"/>
                  <p:cNvSpPr>
                    <a:spLocks/>
                  </p:cNvSpPr>
                  <p:nvPr/>
                </p:nvSpPr>
                <p:spPr bwMode="auto">
                  <a:xfrm>
                    <a:off x="3021013" y="4429126"/>
                    <a:ext cx="7938" cy="274638"/>
                  </a:xfrm>
                  <a:custGeom>
                    <a:avLst/>
                    <a:gdLst>
                      <a:gd name="T0" fmla="*/ 5 w 5"/>
                      <a:gd name="T1" fmla="*/ 0 h 173"/>
                      <a:gd name="T2" fmla="*/ 0 w 5"/>
                      <a:gd name="T3" fmla="*/ 0 h 173"/>
                      <a:gd name="T4" fmla="*/ 0 w 5"/>
                      <a:gd name="T5" fmla="*/ 173 h 173"/>
                      <a:gd name="T6" fmla="*/ 5 w 5"/>
                      <a:gd name="T7" fmla="*/ 173 h 173"/>
                      <a:gd name="T8" fmla="*/ 5 w 5"/>
                      <a:gd name="T9" fmla="*/ 0 h 173"/>
                      <a:gd name="T10" fmla="*/ 5 w 5"/>
                      <a:gd name="T11" fmla="*/ 0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73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73"/>
                        </a:lnTo>
                        <a:lnTo>
                          <a:pt x="5" y="173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4" name="Freeform 418"/>
                  <p:cNvSpPr>
                    <a:spLocks/>
                  </p:cNvSpPr>
                  <p:nvPr/>
                </p:nvSpPr>
                <p:spPr bwMode="auto">
                  <a:xfrm>
                    <a:off x="3051175" y="4429126"/>
                    <a:ext cx="15875" cy="185738"/>
                  </a:xfrm>
                  <a:custGeom>
                    <a:avLst/>
                    <a:gdLst>
                      <a:gd name="T0" fmla="*/ 10 w 10"/>
                      <a:gd name="T1" fmla="*/ 0 h 117"/>
                      <a:gd name="T2" fmla="*/ 0 w 10"/>
                      <a:gd name="T3" fmla="*/ 0 h 117"/>
                      <a:gd name="T4" fmla="*/ 0 w 10"/>
                      <a:gd name="T5" fmla="*/ 117 h 117"/>
                      <a:gd name="T6" fmla="*/ 10 w 10"/>
                      <a:gd name="T7" fmla="*/ 117 h 117"/>
                      <a:gd name="T8" fmla="*/ 10 w 10"/>
                      <a:gd name="T9" fmla="*/ 0 h 117"/>
                      <a:gd name="T10" fmla="*/ 10 w 10"/>
                      <a:gd name="T11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7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7"/>
                        </a:lnTo>
                        <a:lnTo>
                          <a:pt x="10" y="117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5" name="Freeform 419"/>
                  <p:cNvSpPr>
                    <a:spLocks/>
                  </p:cNvSpPr>
                  <p:nvPr/>
                </p:nvSpPr>
                <p:spPr bwMode="auto">
                  <a:xfrm>
                    <a:off x="30972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6" name="Freeform 420"/>
                  <p:cNvSpPr>
                    <a:spLocks/>
                  </p:cNvSpPr>
                  <p:nvPr/>
                </p:nvSpPr>
                <p:spPr bwMode="auto">
                  <a:xfrm>
                    <a:off x="3138488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7" name="Freeform 421"/>
                  <p:cNvSpPr>
                    <a:spLocks/>
                  </p:cNvSpPr>
                  <p:nvPr/>
                </p:nvSpPr>
                <p:spPr bwMode="auto">
                  <a:xfrm>
                    <a:off x="3184525" y="4429126"/>
                    <a:ext cx="14288" cy="180975"/>
                  </a:xfrm>
                  <a:custGeom>
                    <a:avLst/>
                    <a:gdLst>
                      <a:gd name="T0" fmla="*/ 9 w 9"/>
                      <a:gd name="T1" fmla="*/ 0 h 114"/>
                      <a:gd name="T2" fmla="*/ 0 w 9"/>
                      <a:gd name="T3" fmla="*/ 0 h 114"/>
                      <a:gd name="T4" fmla="*/ 0 w 9"/>
                      <a:gd name="T5" fmla="*/ 114 h 114"/>
                      <a:gd name="T6" fmla="*/ 9 w 9"/>
                      <a:gd name="T7" fmla="*/ 114 h 114"/>
                      <a:gd name="T8" fmla="*/ 9 w 9"/>
                      <a:gd name="T9" fmla="*/ 0 h 114"/>
                      <a:gd name="T10" fmla="*/ 9 w 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" h="114">
                        <a:moveTo>
                          <a:pt x="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9" y="11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8" name="Freeform 422"/>
                  <p:cNvSpPr>
                    <a:spLocks/>
                  </p:cNvSpPr>
                  <p:nvPr/>
                </p:nvSpPr>
                <p:spPr bwMode="auto">
                  <a:xfrm>
                    <a:off x="32369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9" name="Freeform 423"/>
                  <p:cNvSpPr>
                    <a:spLocks/>
                  </p:cNvSpPr>
                  <p:nvPr/>
                </p:nvSpPr>
                <p:spPr bwMode="auto">
                  <a:xfrm>
                    <a:off x="3279775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0" name="Freeform 424"/>
                  <p:cNvSpPr>
                    <a:spLocks/>
                  </p:cNvSpPr>
                  <p:nvPr/>
                </p:nvSpPr>
                <p:spPr bwMode="auto">
                  <a:xfrm>
                    <a:off x="3321050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1" name="Freeform 425"/>
                  <p:cNvSpPr>
                    <a:spLocks/>
                  </p:cNvSpPr>
                  <p:nvPr/>
                </p:nvSpPr>
                <p:spPr bwMode="auto">
                  <a:xfrm>
                    <a:off x="340836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2" name="Freeform 426"/>
                  <p:cNvSpPr>
                    <a:spLocks/>
                  </p:cNvSpPr>
                  <p:nvPr/>
                </p:nvSpPr>
                <p:spPr bwMode="auto">
                  <a:xfrm>
                    <a:off x="34004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3" name="Freeform 427"/>
                  <p:cNvSpPr>
                    <a:spLocks/>
                  </p:cNvSpPr>
                  <p:nvPr/>
                </p:nvSpPr>
                <p:spPr bwMode="auto">
                  <a:xfrm>
                    <a:off x="257810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4" name="Freeform 428"/>
                  <p:cNvSpPr>
                    <a:spLocks/>
                  </p:cNvSpPr>
                  <p:nvPr/>
                </p:nvSpPr>
                <p:spPr bwMode="auto">
                  <a:xfrm>
                    <a:off x="34528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5" name="Freeform 429"/>
                  <p:cNvSpPr>
                    <a:spLocks/>
                  </p:cNvSpPr>
                  <p:nvPr/>
                </p:nvSpPr>
                <p:spPr bwMode="auto">
                  <a:xfrm>
                    <a:off x="3476625" y="4429126"/>
                    <a:ext cx="33338" cy="277813"/>
                  </a:xfrm>
                  <a:custGeom>
                    <a:avLst/>
                    <a:gdLst>
                      <a:gd name="T0" fmla="*/ 21 w 21"/>
                      <a:gd name="T1" fmla="*/ 0 h 175"/>
                      <a:gd name="T2" fmla="*/ 0 w 21"/>
                      <a:gd name="T3" fmla="*/ 0 h 175"/>
                      <a:gd name="T4" fmla="*/ 0 w 21"/>
                      <a:gd name="T5" fmla="*/ 175 h 175"/>
                      <a:gd name="T6" fmla="*/ 21 w 21"/>
                      <a:gd name="T7" fmla="*/ 175 h 175"/>
                      <a:gd name="T8" fmla="*/ 21 w 21"/>
                      <a:gd name="T9" fmla="*/ 0 h 175"/>
                      <a:gd name="T10" fmla="*/ 21 w 21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75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21" y="17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6" name="Freeform 430"/>
                  <p:cNvSpPr>
                    <a:spLocks/>
                  </p:cNvSpPr>
                  <p:nvPr/>
                </p:nvSpPr>
                <p:spPr bwMode="auto">
                  <a:xfrm>
                    <a:off x="336550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7" name="Freeform 431"/>
                  <p:cNvSpPr>
                    <a:spLocks/>
                  </p:cNvSpPr>
                  <p:nvPr/>
                </p:nvSpPr>
                <p:spPr bwMode="auto">
                  <a:xfrm>
                    <a:off x="26130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8" name="Freeform 432"/>
                  <p:cNvSpPr>
                    <a:spLocks/>
                  </p:cNvSpPr>
                  <p:nvPr/>
                </p:nvSpPr>
                <p:spPr bwMode="auto">
                  <a:xfrm>
                    <a:off x="317658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9" name="Freeform 433"/>
                  <p:cNvSpPr>
                    <a:spLocks/>
                  </p:cNvSpPr>
                  <p:nvPr/>
                </p:nvSpPr>
                <p:spPr bwMode="auto">
                  <a:xfrm>
                    <a:off x="317341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0" name="Freeform 434"/>
                  <p:cNvSpPr>
                    <a:spLocks/>
                  </p:cNvSpPr>
                  <p:nvPr/>
                </p:nvSpPr>
                <p:spPr bwMode="auto">
                  <a:xfrm>
                    <a:off x="32305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1" name="Freeform 435"/>
                  <p:cNvSpPr>
                    <a:spLocks/>
                  </p:cNvSpPr>
                  <p:nvPr/>
                </p:nvSpPr>
                <p:spPr bwMode="auto">
                  <a:xfrm>
                    <a:off x="335915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2" name="Freeform 436"/>
                  <p:cNvSpPr>
                    <a:spLocks/>
                  </p:cNvSpPr>
                  <p:nvPr/>
                </p:nvSpPr>
                <p:spPr bwMode="auto">
                  <a:xfrm>
                    <a:off x="29083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3" name="Freeform 437"/>
                  <p:cNvSpPr>
                    <a:spLocks/>
                  </p:cNvSpPr>
                  <p:nvPr/>
                </p:nvSpPr>
                <p:spPr bwMode="auto">
                  <a:xfrm>
                    <a:off x="32639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4" name="Freeform 438"/>
                  <p:cNvSpPr>
                    <a:spLocks/>
                  </p:cNvSpPr>
                  <p:nvPr/>
                </p:nvSpPr>
                <p:spPr bwMode="auto">
                  <a:xfrm>
                    <a:off x="294957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5" name="Freeform 439"/>
                  <p:cNvSpPr>
                    <a:spLocks/>
                  </p:cNvSpPr>
                  <p:nvPr/>
                </p:nvSpPr>
                <p:spPr bwMode="auto">
                  <a:xfrm>
                    <a:off x="3127375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6" name="Freeform 440"/>
                  <p:cNvSpPr>
                    <a:spLocks/>
                  </p:cNvSpPr>
                  <p:nvPr/>
                </p:nvSpPr>
                <p:spPr bwMode="auto">
                  <a:xfrm>
                    <a:off x="31162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7" name="Freeform 441"/>
                  <p:cNvSpPr>
                    <a:spLocks/>
                  </p:cNvSpPr>
                  <p:nvPr/>
                </p:nvSpPr>
                <p:spPr bwMode="auto">
                  <a:xfrm>
                    <a:off x="281305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8" name="Freeform 442"/>
                  <p:cNvSpPr>
                    <a:spLocks/>
                  </p:cNvSpPr>
                  <p:nvPr/>
                </p:nvSpPr>
                <p:spPr bwMode="auto">
                  <a:xfrm>
                    <a:off x="276383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9" name="Freeform 443"/>
                  <p:cNvSpPr>
                    <a:spLocks/>
                  </p:cNvSpPr>
                  <p:nvPr/>
                </p:nvSpPr>
                <p:spPr bwMode="auto">
                  <a:xfrm>
                    <a:off x="27527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0" name="Freeform 444"/>
                  <p:cNvSpPr>
                    <a:spLocks/>
                  </p:cNvSpPr>
                  <p:nvPr/>
                </p:nvSpPr>
                <p:spPr bwMode="auto">
                  <a:xfrm>
                    <a:off x="270033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1" name="Freeform 445"/>
                  <p:cNvSpPr>
                    <a:spLocks/>
                  </p:cNvSpPr>
                  <p:nvPr/>
                </p:nvSpPr>
                <p:spPr bwMode="auto">
                  <a:xfrm>
                    <a:off x="299878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2" name="Freeform 446"/>
                  <p:cNvSpPr>
                    <a:spLocks/>
                  </p:cNvSpPr>
                  <p:nvPr/>
                </p:nvSpPr>
                <p:spPr bwMode="auto">
                  <a:xfrm>
                    <a:off x="2586038" y="4637088"/>
                    <a:ext cx="19050" cy="50800"/>
                  </a:xfrm>
                  <a:custGeom>
                    <a:avLst/>
                    <a:gdLst>
                      <a:gd name="T0" fmla="*/ 7 w 12"/>
                      <a:gd name="T1" fmla="*/ 5 h 32"/>
                      <a:gd name="T2" fmla="*/ 7 w 12"/>
                      <a:gd name="T3" fmla="*/ 5 h 32"/>
                      <a:gd name="T4" fmla="*/ 2 w 12"/>
                      <a:gd name="T5" fmla="*/ 7 h 32"/>
                      <a:gd name="T6" fmla="*/ 0 w 12"/>
                      <a:gd name="T7" fmla="*/ 5 h 32"/>
                      <a:gd name="T8" fmla="*/ 7 w 12"/>
                      <a:gd name="T9" fmla="*/ 0 h 32"/>
                      <a:gd name="T10" fmla="*/ 12 w 12"/>
                      <a:gd name="T11" fmla="*/ 0 h 32"/>
                      <a:gd name="T12" fmla="*/ 12 w 12"/>
                      <a:gd name="T13" fmla="*/ 32 h 32"/>
                      <a:gd name="T14" fmla="*/ 7 w 12"/>
                      <a:gd name="T15" fmla="*/ 32 h 32"/>
                      <a:gd name="T16" fmla="*/ 7 w 12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12" y="0"/>
                        </a:lnTo>
                        <a:lnTo>
                          <a:pt x="12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3" name="Freeform 447"/>
                  <p:cNvSpPr>
                    <a:spLocks/>
                  </p:cNvSpPr>
                  <p:nvPr/>
                </p:nvSpPr>
                <p:spPr bwMode="auto">
                  <a:xfrm>
                    <a:off x="2624138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1 w 8"/>
                      <a:gd name="T5" fmla="*/ 11 h 13"/>
                      <a:gd name="T6" fmla="*/ 6 w 8"/>
                      <a:gd name="T7" fmla="*/ 4 h 13"/>
                      <a:gd name="T8" fmla="*/ 3 w 8"/>
                      <a:gd name="T9" fmla="*/ 1 h 13"/>
                      <a:gd name="T10" fmla="*/ 1 w 8"/>
                      <a:gd name="T11" fmla="*/ 2 h 13"/>
                      <a:gd name="T12" fmla="*/ 0 w 8"/>
                      <a:gd name="T13" fmla="*/ 1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3 w 8"/>
                      <a:gd name="T19" fmla="*/ 11 h 13"/>
                      <a:gd name="T20" fmla="*/ 2 w 8"/>
                      <a:gd name="T21" fmla="*/ 12 h 13"/>
                      <a:gd name="T22" fmla="*/ 2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4" y="8"/>
                          <a:pt x="6" y="6"/>
                          <a:pt x="6" y="4"/>
                        </a:cubicBezTo>
                        <a:cubicBezTo>
                          <a:pt x="6" y="3"/>
                          <a:pt x="5" y="1"/>
                          <a:pt x="3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2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3" y="1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4" name="Freeform 448"/>
                  <p:cNvSpPr>
                    <a:spLocks/>
                  </p:cNvSpPr>
                  <p:nvPr/>
                </p:nvSpPr>
                <p:spPr bwMode="auto">
                  <a:xfrm>
                    <a:off x="266223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1 h 14"/>
                      <a:gd name="T2" fmla="*/ 4 w 8"/>
                      <a:gd name="T3" fmla="*/ 12 h 14"/>
                      <a:gd name="T4" fmla="*/ 7 w 8"/>
                      <a:gd name="T5" fmla="*/ 10 h 14"/>
                      <a:gd name="T6" fmla="*/ 3 w 8"/>
                      <a:gd name="T7" fmla="*/ 7 h 14"/>
                      <a:gd name="T8" fmla="*/ 2 w 8"/>
                      <a:gd name="T9" fmla="*/ 7 h 14"/>
                      <a:gd name="T10" fmla="*/ 2 w 8"/>
                      <a:gd name="T11" fmla="*/ 5 h 14"/>
                      <a:gd name="T12" fmla="*/ 3 w 8"/>
                      <a:gd name="T13" fmla="*/ 5 h 14"/>
                      <a:gd name="T14" fmla="*/ 6 w 8"/>
                      <a:gd name="T15" fmla="*/ 3 h 14"/>
                      <a:gd name="T16" fmla="*/ 4 w 8"/>
                      <a:gd name="T17" fmla="*/ 1 h 14"/>
                      <a:gd name="T18" fmla="*/ 1 w 8"/>
                      <a:gd name="T19" fmla="*/ 2 h 14"/>
                      <a:gd name="T20" fmla="*/ 1 w 8"/>
                      <a:gd name="T21" fmla="*/ 1 h 14"/>
                      <a:gd name="T22" fmla="*/ 4 w 8"/>
                      <a:gd name="T23" fmla="*/ 0 h 14"/>
                      <a:gd name="T24" fmla="*/ 8 w 8"/>
                      <a:gd name="T25" fmla="*/ 3 h 14"/>
                      <a:gd name="T26" fmla="*/ 5 w 8"/>
                      <a:gd name="T27" fmla="*/ 6 h 14"/>
                      <a:gd name="T28" fmla="*/ 5 w 8"/>
                      <a:gd name="T29" fmla="*/ 6 h 14"/>
                      <a:gd name="T30" fmla="*/ 8 w 8"/>
                      <a:gd name="T31" fmla="*/ 10 h 14"/>
                      <a:gd name="T32" fmla="*/ 4 w 8"/>
                      <a:gd name="T33" fmla="*/ 14 h 14"/>
                      <a:gd name="T34" fmla="*/ 0 w 8"/>
                      <a:gd name="T35" fmla="*/ 13 h 14"/>
                      <a:gd name="T36" fmla="*/ 1 w 8"/>
                      <a:gd name="T37" fmla="*/ 1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1"/>
                        </a:move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6" y="5"/>
                          <a:pt x="6" y="3"/>
                        </a:cubicBezTo>
                        <a:cubicBezTo>
                          <a:pt x="6" y="2"/>
                          <a:pt x="5" y="1"/>
                          <a:pt x="4" y="1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3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7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7" y="6"/>
                          <a:pt x="8" y="8"/>
                          <a:pt x="8" y="10"/>
                        </a:cubicBezTo>
                        <a:cubicBezTo>
                          <a:pt x="8" y="12"/>
                          <a:pt x="7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lnTo>
                          <a:pt x="1" y="1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5" name="Freeform 449"/>
                  <p:cNvSpPr>
                    <a:spLocks noEditPoints="1"/>
                  </p:cNvSpPr>
                  <p:nvPr/>
                </p:nvSpPr>
                <p:spPr bwMode="auto">
                  <a:xfrm>
                    <a:off x="2700338" y="4637088"/>
                    <a:ext cx="36513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8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6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6" name="Freeform 450"/>
                  <p:cNvSpPr>
                    <a:spLocks/>
                  </p:cNvSpPr>
                  <p:nvPr/>
                </p:nvSpPr>
                <p:spPr bwMode="auto">
                  <a:xfrm>
                    <a:off x="2741613" y="4637088"/>
                    <a:ext cx="33338" cy="53975"/>
                  </a:xfrm>
                  <a:custGeom>
                    <a:avLst/>
                    <a:gdLst>
                      <a:gd name="T0" fmla="*/ 8 w 9"/>
                      <a:gd name="T1" fmla="*/ 1 h 14"/>
                      <a:gd name="T2" fmla="*/ 3 w 9"/>
                      <a:gd name="T3" fmla="*/ 1 h 14"/>
                      <a:gd name="T4" fmla="*/ 3 w 9"/>
                      <a:gd name="T5" fmla="*/ 5 h 14"/>
                      <a:gd name="T6" fmla="*/ 4 w 9"/>
                      <a:gd name="T7" fmla="*/ 5 h 14"/>
                      <a:gd name="T8" fmla="*/ 7 w 9"/>
                      <a:gd name="T9" fmla="*/ 6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13 h 14"/>
                      <a:gd name="T16" fmla="*/ 1 w 9"/>
                      <a:gd name="T17" fmla="*/ 11 h 14"/>
                      <a:gd name="T18" fmla="*/ 4 w 9"/>
                      <a:gd name="T19" fmla="*/ 12 h 14"/>
                      <a:gd name="T20" fmla="*/ 7 w 9"/>
                      <a:gd name="T21" fmla="*/ 9 h 14"/>
                      <a:gd name="T22" fmla="*/ 3 w 9"/>
                      <a:gd name="T23" fmla="*/ 6 h 14"/>
                      <a:gd name="T24" fmla="*/ 1 w 9"/>
                      <a:gd name="T25" fmla="*/ 6 h 14"/>
                      <a:gd name="T26" fmla="*/ 2 w 9"/>
                      <a:gd name="T27" fmla="*/ 0 h 14"/>
                      <a:gd name="T28" fmla="*/ 8 w 9"/>
                      <a:gd name="T29" fmla="*/ 0 h 14"/>
                      <a:gd name="T30" fmla="*/ 8 w 9"/>
                      <a:gd name="T31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9" h="14">
                        <a:moveTo>
                          <a:pt x="8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7" y="6"/>
                        </a:cubicBezTo>
                        <a:cubicBezTo>
                          <a:pt x="8" y="6"/>
                          <a:pt x="9" y="7"/>
                          <a:pt x="9" y="9"/>
                        </a:cubicBezTo>
                        <a:cubicBezTo>
                          <a:pt x="9" y="12"/>
                          <a:pt x="6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7"/>
                          <a:pt x="6" y="6"/>
                          <a:pt x="3" y="6"/>
                        </a:cubicBezTo>
                        <a:cubicBezTo>
                          <a:pt x="2" y="6"/>
                          <a:pt x="1" y="6"/>
                          <a:pt x="1" y="6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7" name="Freeform 451"/>
                  <p:cNvSpPr>
                    <a:spLocks noEditPoints="1"/>
                  </p:cNvSpPr>
                  <p:nvPr/>
                </p:nvSpPr>
                <p:spPr bwMode="auto">
                  <a:xfrm>
                    <a:off x="278288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1 h 14"/>
                      <a:gd name="T2" fmla="*/ 6 w 9"/>
                      <a:gd name="T3" fmla="*/ 1 h 14"/>
                      <a:gd name="T4" fmla="*/ 1 w 9"/>
                      <a:gd name="T5" fmla="*/ 6 h 14"/>
                      <a:gd name="T6" fmla="*/ 1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1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1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1"/>
                        </a:move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3" y="2"/>
                          <a:pt x="2" y="4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1" y="14"/>
                          <a:pt x="0" y="11"/>
                          <a:pt x="0" y="8"/>
                        </a:cubicBezTo>
                        <a:cubicBezTo>
                          <a:pt x="0" y="5"/>
                          <a:pt x="1" y="3"/>
                          <a:pt x="2" y="2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1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11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" name="Freeform 452"/>
                  <p:cNvSpPr>
                    <a:spLocks/>
                  </p:cNvSpPr>
                  <p:nvPr/>
                </p:nvSpPr>
                <p:spPr bwMode="auto">
                  <a:xfrm>
                    <a:off x="2824163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3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3 h 32"/>
                      <a:gd name="T12" fmla="*/ 0 w 19"/>
                      <a:gd name="T13" fmla="*/ 3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3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9" name="Freeform 453"/>
                  <p:cNvSpPr>
                    <a:spLocks noEditPoints="1"/>
                  </p:cNvSpPr>
                  <p:nvPr/>
                </p:nvSpPr>
                <p:spPr bwMode="auto">
                  <a:xfrm>
                    <a:off x="2862263" y="4637088"/>
                    <a:ext cx="34925" cy="53975"/>
                  </a:xfrm>
                  <a:custGeom>
                    <a:avLst/>
                    <a:gdLst>
                      <a:gd name="T0" fmla="*/ 2 w 9"/>
                      <a:gd name="T1" fmla="*/ 6 h 14"/>
                      <a:gd name="T2" fmla="*/ 0 w 9"/>
                      <a:gd name="T3" fmla="*/ 3 h 14"/>
                      <a:gd name="T4" fmla="*/ 4 w 9"/>
                      <a:gd name="T5" fmla="*/ 0 h 14"/>
                      <a:gd name="T6" fmla="*/ 8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4 w 9"/>
                      <a:gd name="T15" fmla="*/ 14 h 14"/>
                      <a:gd name="T16" fmla="*/ 0 w 9"/>
                      <a:gd name="T17" fmla="*/ 10 h 14"/>
                      <a:gd name="T18" fmla="*/ 2 w 9"/>
                      <a:gd name="T19" fmla="*/ 6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4 w 9"/>
                      <a:gd name="T27" fmla="*/ 12 h 14"/>
                      <a:gd name="T28" fmla="*/ 7 w 9"/>
                      <a:gd name="T29" fmla="*/ 10 h 14"/>
                      <a:gd name="T30" fmla="*/ 2 w 9"/>
                      <a:gd name="T31" fmla="*/ 3 h 14"/>
                      <a:gd name="T32" fmla="*/ 4 w 9"/>
                      <a:gd name="T33" fmla="*/ 6 h 14"/>
                      <a:gd name="T34" fmla="*/ 7 w 9"/>
                      <a:gd name="T35" fmla="*/ 3 h 14"/>
                      <a:gd name="T36" fmla="*/ 4 w 9"/>
                      <a:gd name="T37" fmla="*/ 1 h 14"/>
                      <a:gd name="T38" fmla="*/ 2 w 9"/>
                      <a:gd name="T39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2" y="6"/>
                        </a:moveTo>
                        <a:cubicBezTo>
                          <a:pt x="1" y="6"/>
                          <a:pt x="0" y="4"/>
                          <a:pt x="0" y="3"/>
                        </a:cubicBezTo>
                        <a:cubicBezTo>
                          <a:pt x="0" y="1"/>
                          <a:pt x="2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8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4" y="14"/>
                        </a:cubicBezTo>
                        <a:cubicBezTo>
                          <a:pt x="1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2" y="6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7"/>
                          <a:pt x="4" y="7"/>
                        </a:cubicBezTo>
                        <a:cubicBezTo>
                          <a:pt x="2" y="7"/>
                          <a:pt x="2" y="8"/>
                          <a:pt x="2" y="10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2" y="3"/>
                        </a:moveTo>
                        <a:cubicBezTo>
                          <a:pt x="2" y="5"/>
                          <a:pt x="3" y="5"/>
                          <a:pt x="4" y="6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2"/>
                          <a:pt x="6" y="1"/>
                          <a:pt x="4" y="1"/>
                        </a:cubicBezTo>
                        <a:cubicBezTo>
                          <a:pt x="3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0" name="Freeform 454"/>
                  <p:cNvSpPr>
                    <a:spLocks noEditPoints="1"/>
                  </p:cNvSpPr>
                  <p:nvPr/>
                </p:nvSpPr>
                <p:spPr bwMode="auto">
                  <a:xfrm>
                    <a:off x="2900363" y="4637088"/>
                    <a:ext cx="33338" cy="53975"/>
                  </a:xfrm>
                  <a:custGeom>
                    <a:avLst/>
                    <a:gdLst>
                      <a:gd name="T0" fmla="*/ 1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4 h 14"/>
                      <a:gd name="T14" fmla="*/ 5 w 9"/>
                      <a:gd name="T15" fmla="*/ 0 h 14"/>
                      <a:gd name="T16" fmla="*/ 9 w 9"/>
                      <a:gd name="T17" fmla="*/ 5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1 w 9"/>
                      <a:gd name="T23" fmla="*/ 14 h 14"/>
                      <a:gd name="T24" fmla="*/ 1 w 9"/>
                      <a:gd name="T25" fmla="*/ 12 h 14"/>
                      <a:gd name="T26" fmla="*/ 2 w 9"/>
                      <a:gd name="T27" fmla="*/ 4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1 h 14"/>
                      <a:gd name="T36" fmla="*/ 2 w 9"/>
                      <a:gd name="T37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1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1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5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2" y="14"/>
                          <a:pt x="2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2" y="4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3"/>
                          <a:pt x="7" y="1"/>
                          <a:pt x="5" y="1"/>
                        </a:cubicBezTo>
                        <a:cubicBezTo>
                          <a:pt x="3" y="1"/>
                          <a:pt x="2" y="2"/>
                          <a:pt x="2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1" name="Freeform 455"/>
                  <p:cNvSpPr>
                    <a:spLocks noEditPoints="1"/>
                  </p:cNvSpPr>
                  <p:nvPr/>
                </p:nvSpPr>
                <p:spPr bwMode="auto">
                  <a:xfrm>
                    <a:off x="3040063" y="4637088"/>
                    <a:ext cx="38100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9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2" name="Freeform 456"/>
                  <p:cNvSpPr>
                    <a:spLocks/>
                  </p:cNvSpPr>
                  <p:nvPr/>
                </p:nvSpPr>
                <p:spPr bwMode="auto">
                  <a:xfrm>
                    <a:off x="3081338" y="4637088"/>
                    <a:ext cx="31750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2 w 8"/>
                      <a:gd name="T5" fmla="*/ 5 h 14"/>
                      <a:gd name="T6" fmla="*/ 3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0 w 8"/>
                      <a:gd name="T17" fmla="*/ 11 h 14"/>
                      <a:gd name="T18" fmla="*/ 3 w 8"/>
                      <a:gd name="T19" fmla="*/ 12 h 14"/>
                      <a:gd name="T20" fmla="*/ 6 w 8"/>
                      <a:gd name="T21" fmla="*/ 9 h 14"/>
                      <a:gd name="T22" fmla="*/ 2 w 8"/>
                      <a:gd name="T23" fmla="*/ 7 h 14"/>
                      <a:gd name="T24" fmla="*/ 1 w 8"/>
                      <a:gd name="T25" fmla="*/ 7 h 14"/>
                      <a:gd name="T26" fmla="*/ 1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4" y="5"/>
                          <a:pt x="5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0" y="13"/>
                          <a:pt x="0" y="13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6" y="11"/>
                          <a:pt x="6" y="9"/>
                        </a:cubicBezTo>
                        <a:cubicBezTo>
                          <a:pt x="6" y="8"/>
                          <a:pt x="5" y="7"/>
                          <a:pt x="2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3" name="Freeform 457"/>
                  <p:cNvSpPr>
                    <a:spLocks noEditPoints="1"/>
                  </p:cNvSpPr>
                  <p:nvPr/>
                </p:nvSpPr>
                <p:spPr bwMode="auto">
                  <a:xfrm>
                    <a:off x="311943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2 h 14"/>
                      <a:gd name="T2" fmla="*/ 6 w 9"/>
                      <a:gd name="T3" fmla="*/ 2 h 14"/>
                      <a:gd name="T4" fmla="*/ 2 w 9"/>
                      <a:gd name="T5" fmla="*/ 6 h 14"/>
                      <a:gd name="T6" fmla="*/ 2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2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2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2"/>
                        </a:moveTo>
                        <a:cubicBezTo>
                          <a:pt x="7" y="2"/>
                          <a:pt x="7" y="2"/>
                          <a:pt x="6" y="2"/>
                        </a:cubicBezTo>
                        <a:cubicBezTo>
                          <a:pt x="3" y="2"/>
                          <a:pt x="2" y="4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2" y="14"/>
                          <a:pt x="0" y="11"/>
                          <a:pt x="0" y="8"/>
                        </a:cubicBezTo>
                        <a:cubicBezTo>
                          <a:pt x="0" y="6"/>
                          <a:pt x="1" y="3"/>
                          <a:pt x="2" y="2"/>
                        </a:cubicBezTo>
                        <a:cubicBezTo>
                          <a:pt x="3" y="1"/>
                          <a:pt x="5" y="1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2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4" name="Freeform 458"/>
                  <p:cNvSpPr>
                    <a:spLocks/>
                  </p:cNvSpPr>
                  <p:nvPr/>
                </p:nvSpPr>
                <p:spPr bwMode="auto">
                  <a:xfrm>
                    <a:off x="3157538" y="4637088"/>
                    <a:ext cx="30163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3 w 8"/>
                      <a:gd name="T5" fmla="*/ 5 h 14"/>
                      <a:gd name="T6" fmla="*/ 4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1 w 8"/>
                      <a:gd name="T17" fmla="*/ 11 h 14"/>
                      <a:gd name="T18" fmla="*/ 3 w 8"/>
                      <a:gd name="T19" fmla="*/ 12 h 14"/>
                      <a:gd name="T20" fmla="*/ 7 w 8"/>
                      <a:gd name="T21" fmla="*/ 9 h 14"/>
                      <a:gd name="T22" fmla="*/ 3 w 8"/>
                      <a:gd name="T23" fmla="*/ 7 h 14"/>
                      <a:gd name="T24" fmla="*/ 1 w 8"/>
                      <a:gd name="T25" fmla="*/ 7 h 14"/>
                      <a:gd name="T26" fmla="*/ 2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5" name="Freeform 459"/>
                  <p:cNvSpPr>
                    <a:spLocks noEditPoints="1"/>
                  </p:cNvSpPr>
                  <p:nvPr/>
                </p:nvSpPr>
                <p:spPr bwMode="auto">
                  <a:xfrm>
                    <a:off x="3195638" y="4637088"/>
                    <a:ext cx="34925" cy="53975"/>
                  </a:xfrm>
                  <a:custGeom>
                    <a:avLst/>
                    <a:gdLst>
                      <a:gd name="T0" fmla="*/ 3 w 9"/>
                      <a:gd name="T1" fmla="*/ 7 h 14"/>
                      <a:gd name="T2" fmla="*/ 1 w 9"/>
                      <a:gd name="T3" fmla="*/ 4 h 14"/>
                      <a:gd name="T4" fmla="*/ 5 w 9"/>
                      <a:gd name="T5" fmla="*/ 0 h 14"/>
                      <a:gd name="T6" fmla="*/ 9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5 w 9"/>
                      <a:gd name="T15" fmla="*/ 14 h 14"/>
                      <a:gd name="T16" fmla="*/ 0 w 9"/>
                      <a:gd name="T17" fmla="*/ 10 h 14"/>
                      <a:gd name="T18" fmla="*/ 3 w 9"/>
                      <a:gd name="T19" fmla="*/ 7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5 w 9"/>
                      <a:gd name="T27" fmla="*/ 12 h 14"/>
                      <a:gd name="T28" fmla="*/ 7 w 9"/>
                      <a:gd name="T29" fmla="*/ 10 h 14"/>
                      <a:gd name="T30" fmla="*/ 3 w 9"/>
                      <a:gd name="T31" fmla="*/ 4 h 14"/>
                      <a:gd name="T32" fmla="*/ 5 w 9"/>
                      <a:gd name="T33" fmla="*/ 6 h 14"/>
                      <a:gd name="T34" fmla="*/ 7 w 9"/>
                      <a:gd name="T35" fmla="*/ 4 h 14"/>
                      <a:gd name="T36" fmla="*/ 5 w 9"/>
                      <a:gd name="T37" fmla="*/ 1 h 14"/>
                      <a:gd name="T38" fmla="*/ 3 w 9"/>
                      <a:gd name="T39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3" y="7"/>
                        </a:moveTo>
                        <a:cubicBezTo>
                          <a:pt x="1" y="6"/>
                          <a:pt x="1" y="5"/>
                          <a:pt x="1" y="4"/>
                        </a:cubicBezTo>
                        <a:cubicBezTo>
                          <a:pt x="1" y="2"/>
                          <a:pt x="3" y="0"/>
                          <a:pt x="5" y="0"/>
                        </a:cubicBezTo>
                        <a:cubicBezTo>
                          <a:pt x="7" y="0"/>
                          <a:pt x="9" y="2"/>
                          <a:pt x="9" y="3"/>
                        </a:cubicBezTo>
                        <a:cubicBezTo>
                          <a:pt x="9" y="4"/>
                          <a:pt x="8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5" y="14"/>
                        </a:cubicBezTo>
                        <a:cubicBezTo>
                          <a:pt x="2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3" y="7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8"/>
                          <a:pt x="4" y="7"/>
                        </a:cubicBezTo>
                        <a:cubicBezTo>
                          <a:pt x="3" y="8"/>
                          <a:pt x="2" y="9"/>
                          <a:pt x="2" y="10"/>
                        </a:cubicBezTo>
                        <a:cubicBezTo>
                          <a:pt x="2" y="11"/>
                          <a:pt x="3" y="12"/>
                          <a:pt x="5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3" y="4"/>
                        </a:moveTo>
                        <a:cubicBezTo>
                          <a:pt x="2" y="5"/>
                          <a:pt x="3" y="6"/>
                          <a:pt x="5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1"/>
                          <a:pt x="5" y="1"/>
                        </a:cubicBezTo>
                        <a:cubicBezTo>
                          <a:pt x="3" y="1"/>
                          <a:pt x="3" y="2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3236913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7" name="Freeform 461"/>
                  <p:cNvSpPr>
                    <a:spLocks/>
                  </p:cNvSpPr>
                  <p:nvPr/>
                </p:nvSpPr>
                <p:spPr bwMode="auto">
                  <a:xfrm>
                    <a:off x="3279775" y="4637088"/>
                    <a:ext cx="14288" cy="50800"/>
                  </a:xfrm>
                  <a:custGeom>
                    <a:avLst/>
                    <a:gdLst>
                      <a:gd name="T0" fmla="*/ 7 w 9"/>
                      <a:gd name="T1" fmla="*/ 5 h 32"/>
                      <a:gd name="T2" fmla="*/ 7 w 9"/>
                      <a:gd name="T3" fmla="*/ 5 h 32"/>
                      <a:gd name="T4" fmla="*/ 0 w 9"/>
                      <a:gd name="T5" fmla="*/ 7 h 32"/>
                      <a:gd name="T6" fmla="*/ 0 w 9"/>
                      <a:gd name="T7" fmla="*/ 5 h 32"/>
                      <a:gd name="T8" fmla="*/ 7 w 9"/>
                      <a:gd name="T9" fmla="*/ 0 h 32"/>
                      <a:gd name="T10" fmla="*/ 9 w 9"/>
                      <a:gd name="T11" fmla="*/ 0 h 32"/>
                      <a:gd name="T12" fmla="*/ 9 w 9"/>
                      <a:gd name="T13" fmla="*/ 32 h 32"/>
                      <a:gd name="T14" fmla="*/ 7 w 9"/>
                      <a:gd name="T15" fmla="*/ 32 h 32"/>
                      <a:gd name="T16" fmla="*/ 7 w 9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0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9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8" name="Freeform 462"/>
                  <p:cNvSpPr>
                    <a:spLocks/>
                  </p:cNvSpPr>
                  <p:nvPr/>
                </p:nvSpPr>
                <p:spPr bwMode="auto">
                  <a:xfrm>
                    <a:off x="3313113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2 w 8"/>
                      <a:gd name="T5" fmla="*/ 11 h 13"/>
                      <a:gd name="T6" fmla="*/ 6 w 8"/>
                      <a:gd name="T7" fmla="*/ 4 h 13"/>
                      <a:gd name="T8" fmla="*/ 4 w 8"/>
                      <a:gd name="T9" fmla="*/ 2 h 13"/>
                      <a:gd name="T10" fmla="*/ 1 w 8"/>
                      <a:gd name="T11" fmla="*/ 3 h 13"/>
                      <a:gd name="T12" fmla="*/ 0 w 8"/>
                      <a:gd name="T13" fmla="*/ 2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4 w 8"/>
                      <a:gd name="T19" fmla="*/ 11 h 13"/>
                      <a:gd name="T20" fmla="*/ 3 w 8"/>
                      <a:gd name="T21" fmla="*/ 12 h 13"/>
                      <a:gd name="T22" fmla="*/ 3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5" y="8"/>
                          <a:pt x="6" y="6"/>
                          <a:pt x="6" y="4"/>
                        </a:cubicBezTo>
                        <a:cubicBezTo>
                          <a:pt x="6" y="3"/>
                          <a:pt x="6" y="2"/>
                          <a:pt x="4" y="2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1"/>
                          <a:pt x="3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4" y="11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" name="Freeform 463"/>
                  <p:cNvSpPr>
                    <a:spLocks/>
                  </p:cNvSpPr>
                  <p:nvPr/>
                </p:nvSpPr>
                <p:spPr bwMode="auto">
                  <a:xfrm>
                    <a:off x="3354388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5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5 h 32"/>
                      <a:gd name="T12" fmla="*/ 0 w 19"/>
                      <a:gd name="T13" fmla="*/ 5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5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0" name="Freeform 464"/>
                  <p:cNvSpPr>
                    <a:spLocks noEditPoints="1"/>
                  </p:cNvSpPr>
                  <p:nvPr/>
                </p:nvSpPr>
                <p:spPr bwMode="auto">
                  <a:xfrm>
                    <a:off x="3389313" y="4637088"/>
                    <a:ext cx="33338" cy="53975"/>
                  </a:xfrm>
                  <a:custGeom>
                    <a:avLst/>
                    <a:gdLst>
                      <a:gd name="T0" fmla="*/ 2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5 h 14"/>
                      <a:gd name="T14" fmla="*/ 5 w 9"/>
                      <a:gd name="T15" fmla="*/ 0 h 14"/>
                      <a:gd name="T16" fmla="*/ 9 w 9"/>
                      <a:gd name="T17" fmla="*/ 6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2 w 9"/>
                      <a:gd name="T23" fmla="*/ 14 h 14"/>
                      <a:gd name="T24" fmla="*/ 2 w 9"/>
                      <a:gd name="T25" fmla="*/ 12 h 14"/>
                      <a:gd name="T26" fmla="*/ 2 w 9"/>
                      <a:gd name="T27" fmla="*/ 5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2 h 14"/>
                      <a:gd name="T36" fmla="*/ 2 w 9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2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2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6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3" y="14"/>
                          <a:pt x="2" y="14"/>
                          <a:pt x="2" y="14"/>
                        </a:cubicBezTo>
                        <a:lnTo>
                          <a:pt x="2" y="12"/>
                        </a:lnTo>
                        <a:close/>
                        <a:moveTo>
                          <a:pt x="2" y="5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7" y="2"/>
                          <a:pt x="5" y="2"/>
                        </a:cubicBezTo>
                        <a:cubicBezTo>
                          <a:pt x="3" y="2"/>
                          <a:pt x="2" y="3"/>
                          <a:pt x="2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1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343058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3" name="组合 42"/>
            <p:cNvGrpSpPr/>
            <p:nvPr/>
          </p:nvGrpSpPr>
          <p:grpSpPr>
            <a:xfrm>
              <a:off x="3196125" y="3035300"/>
              <a:ext cx="1761216" cy="2498725"/>
              <a:chOff x="4546600" y="1545262"/>
              <a:chExt cx="2811463" cy="3988764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4642568" y="1639879"/>
                <a:ext cx="2620879" cy="3799531"/>
              </a:xfrm>
              <a:custGeom>
                <a:avLst/>
                <a:gdLst>
                  <a:gd name="T0" fmla="*/ 281 w 414"/>
                  <a:gd name="T1" fmla="*/ 0 h 601"/>
                  <a:gd name="T2" fmla="*/ 88 w 414"/>
                  <a:gd name="T3" fmla="*/ 0 h 601"/>
                  <a:gd name="T4" fmla="*/ 0 w 414"/>
                  <a:gd name="T5" fmla="*/ 87 h 601"/>
                  <a:gd name="T6" fmla="*/ 0 w 414"/>
                  <a:gd name="T7" fmla="*/ 514 h 601"/>
                  <a:gd name="T8" fmla="*/ 88 w 414"/>
                  <a:gd name="T9" fmla="*/ 601 h 601"/>
                  <a:gd name="T10" fmla="*/ 326 w 414"/>
                  <a:gd name="T11" fmla="*/ 601 h 601"/>
                  <a:gd name="T12" fmla="*/ 414 w 414"/>
                  <a:gd name="T13" fmla="*/ 514 h 601"/>
                  <a:gd name="T14" fmla="*/ 414 w 414"/>
                  <a:gd name="T15" fmla="*/ 148 h 601"/>
                  <a:gd name="T16" fmla="*/ 281 w 414"/>
                  <a:gd name="T17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601">
                    <a:moveTo>
                      <a:pt x="281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39" y="0"/>
                      <a:pt x="0" y="39"/>
                      <a:pt x="0" y="87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2"/>
                      <a:pt x="39" y="601"/>
                      <a:pt x="88" y="601"/>
                    </a:cubicBezTo>
                    <a:cubicBezTo>
                      <a:pt x="326" y="601"/>
                      <a:pt x="326" y="601"/>
                      <a:pt x="326" y="601"/>
                    </a:cubicBezTo>
                    <a:cubicBezTo>
                      <a:pt x="375" y="601"/>
                      <a:pt x="414" y="562"/>
                      <a:pt x="414" y="514"/>
                    </a:cubicBezTo>
                    <a:cubicBezTo>
                      <a:pt x="414" y="148"/>
                      <a:pt x="414" y="148"/>
                      <a:pt x="414" y="148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6C7C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334"/>
              <p:cNvSpPr>
                <a:spLocks noEditPoints="1"/>
              </p:cNvSpPr>
              <p:nvPr/>
            </p:nvSpPr>
            <p:spPr bwMode="auto">
              <a:xfrm>
                <a:off x="6307819" y="1545262"/>
                <a:ext cx="1044837" cy="1163784"/>
              </a:xfrm>
              <a:custGeom>
                <a:avLst/>
                <a:gdLst>
                  <a:gd name="T0" fmla="*/ 136 w 165"/>
                  <a:gd name="T1" fmla="*/ 147 h 184"/>
                  <a:gd name="T2" fmla="*/ 136 w 165"/>
                  <a:gd name="T3" fmla="*/ 184 h 184"/>
                  <a:gd name="T4" fmla="*/ 163 w 165"/>
                  <a:gd name="T5" fmla="*/ 178 h 184"/>
                  <a:gd name="T6" fmla="*/ 165 w 165"/>
                  <a:gd name="T7" fmla="*/ 179 h 184"/>
                  <a:gd name="T8" fmla="*/ 136 w 165"/>
                  <a:gd name="T9" fmla="*/ 147 h 184"/>
                  <a:gd name="T10" fmla="*/ 5 w 165"/>
                  <a:gd name="T11" fmla="*/ 0 h 184"/>
                  <a:gd name="T12" fmla="*/ 0 w 165"/>
                  <a:gd name="T13" fmla="*/ 29 h 184"/>
                  <a:gd name="T14" fmla="*/ 31 w 165"/>
                  <a:gd name="T15" fmla="*/ 29 h 184"/>
                  <a:gd name="T16" fmla="*/ 10 w 165"/>
                  <a:gd name="T17" fmla="*/ 6 h 184"/>
                  <a:gd name="T18" fmla="*/ 5 w 165"/>
                  <a:gd name="T1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84">
                    <a:moveTo>
                      <a:pt x="136" y="147"/>
                    </a:move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45" y="182"/>
                      <a:pt x="158" y="178"/>
                      <a:pt x="163" y="178"/>
                    </a:cubicBezTo>
                    <a:cubicBezTo>
                      <a:pt x="164" y="178"/>
                      <a:pt x="165" y="178"/>
                      <a:pt x="165" y="179"/>
                    </a:cubicBezTo>
                    <a:lnTo>
                      <a:pt x="136" y="147"/>
                    </a:lnTo>
                    <a:close/>
                    <a:moveTo>
                      <a:pt x="5" y="0"/>
                    </a:moveTo>
                    <a:cubicBezTo>
                      <a:pt x="3" y="10"/>
                      <a:pt x="2" y="20"/>
                      <a:pt x="0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10" y="6"/>
                      <a:pt x="10" y="6"/>
                      <a:pt x="10" y="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335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337"/>
              <p:cNvSpPr>
                <a:spLocks/>
              </p:cNvSpPr>
              <p:nvPr/>
            </p:nvSpPr>
            <p:spPr bwMode="auto">
              <a:xfrm>
                <a:off x="6428118" y="1646637"/>
                <a:ext cx="842088" cy="935352"/>
              </a:xfrm>
              <a:custGeom>
                <a:avLst/>
                <a:gdLst>
                  <a:gd name="T0" fmla="*/ 0 w 133"/>
                  <a:gd name="T1" fmla="*/ 60 h 148"/>
                  <a:gd name="T2" fmla="*/ 88 w 133"/>
                  <a:gd name="T3" fmla="*/ 148 h 148"/>
                  <a:gd name="T4" fmla="*/ 133 w 133"/>
                  <a:gd name="T5" fmla="*/ 148 h 148"/>
                  <a:gd name="T6" fmla="*/ 0 w 133"/>
                  <a:gd name="T7" fmla="*/ 0 h 148"/>
                  <a:gd name="T8" fmla="*/ 0 w 133"/>
                  <a:gd name="T9" fmla="*/ 6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48">
                    <a:moveTo>
                      <a:pt x="0" y="60"/>
                    </a:moveTo>
                    <a:cubicBezTo>
                      <a:pt x="0" y="109"/>
                      <a:pt x="40" y="148"/>
                      <a:pt x="88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A5D5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338"/>
              <p:cNvSpPr>
                <a:spLocks/>
              </p:cNvSpPr>
              <p:nvPr/>
            </p:nvSpPr>
            <p:spPr bwMode="auto">
              <a:xfrm>
                <a:off x="6338908" y="1545262"/>
                <a:ext cx="1019155" cy="1131344"/>
              </a:xfrm>
              <a:custGeom>
                <a:avLst/>
                <a:gdLst>
                  <a:gd name="T0" fmla="*/ 102 w 161"/>
                  <a:gd name="T1" fmla="*/ 150 h 179"/>
                  <a:gd name="T2" fmla="*/ 29 w 161"/>
                  <a:gd name="T3" fmla="*/ 76 h 179"/>
                  <a:gd name="T4" fmla="*/ 29 w 161"/>
                  <a:gd name="T5" fmla="*/ 33 h 179"/>
                  <a:gd name="T6" fmla="*/ 0 w 161"/>
                  <a:gd name="T7" fmla="*/ 0 h 179"/>
                  <a:gd name="T8" fmla="*/ 0 w 161"/>
                  <a:gd name="T9" fmla="*/ 76 h 179"/>
                  <a:gd name="T10" fmla="*/ 102 w 161"/>
                  <a:gd name="T11" fmla="*/ 179 h 179"/>
                  <a:gd name="T12" fmla="*/ 161 w 161"/>
                  <a:gd name="T13" fmla="*/ 179 h 179"/>
                  <a:gd name="T14" fmla="*/ 134 w 161"/>
                  <a:gd name="T15" fmla="*/ 150 h 179"/>
                  <a:gd name="T16" fmla="*/ 102 w 161"/>
                  <a:gd name="T17" fmla="*/ 15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79">
                    <a:moveTo>
                      <a:pt x="102" y="150"/>
                    </a:moveTo>
                    <a:cubicBezTo>
                      <a:pt x="62" y="149"/>
                      <a:pt x="29" y="117"/>
                      <a:pt x="29" y="76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133"/>
                      <a:pt x="46" y="179"/>
                      <a:pt x="102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34" y="150"/>
                      <a:pt x="134" y="150"/>
                      <a:pt x="134" y="150"/>
                    </a:cubicBezTo>
                    <a:lnTo>
                      <a:pt x="102" y="1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4546600" y="1545262"/>
                <a:ext cx="2811463" cy="3988764"/>
                <a:chOff x="4546600" y="1545262"/>
                <a:chExt cx="2811463" cy="3988764"/>
              </a:xfrm>
            </p:grpSpPr>
            <p:sp>
              <p:nvSpPr>
                <p:cNvPr id="50" name="Freeform 336"/>
                <p:cNvSpPr>
                  <a:spLocks/>
                </p:cNvSpPr>
                <p:nvPr/>
              </p:nvSpPr>
              <p:spPr bwMode="auto">
                <a:xfrm>
                  <a:off x="4546600" y="1545262"/>
                  <a:ext cx="2811463" cy="3988764"/>
                </a:xfrm>
                <a:custGeom>
                  <a:avLst/>
                  <a:gdLst>
                    <a:gd name="T0" fmla="*/ 444 w 444"/>
                    <a:gd name="T1" fmla="*/ 179 h 631"/>
                    <a:gd name="T2" fmla="*/ 414 w 444"/>
                    <a:gd name="T3" fmla="*/ 146 h 631"/>
                    <a:gd name="T4" fmla="*/ 414 w 444"/>
                    <a:gd name="T5" fmla="*/ 529 h 631"/>
                    <a:gd name="T6" fmla="*/ 414 w 444"/>
                    <a:gd name="T7" fmla="*/ 529 h 631"/>
                    <a:gd name="T8" fmla="*/ 341 w 444"/>
                    <a:gd name="T9" fmla="*/ 602 h 631"/>
                    <a:gd name="T10" fmla="*/ 103 w 444"/>
                    <a:gd name="T11" fmla="*/ 602 h 631"/>
                    <a:gd name="T12" fmla="*/ 29 w 444"/>
                    <a:gd name="T13" fmla="*/ 529 h 631"/>
                    <a:gd name="T14" fmla="*/ 29 w 444"/>
                    <a:gd name="T15" fmla="*/ 102 h 631"/>
                    <a:gd name="T16" fmla="*/ 103 w 444"/>
                    <a:gd name="T17" fmla="*/ 29 h 631"/>
                    <a:gd name="T18" fmla="*/ 309 w 444"/>
                    <a:gd name="T19" fmla="*/ 29 h 631"/>
                    <a:gd name="T20" fmla="*/ 283 w 444"/>
                    <a:gd name="T21" fmla="*/ 0 h 631"/>
                    <a:gd name="T22" fmla="*/ 103 w 444"/>
                    <a:gd name="T23" fmla="*/ 0 h 631"/>
                    <a:gd name="T24" fmla="*/ 0 w 444"/>
                    <a:gd name="T25" fmla="*/ 102 h 631"/>
                    <a:gd name="T26" fmla="*/ 0 w 444"/>
                    <a:gd name="T27" fmla="*/ 529 h 631"/>
                    <a:gd name="T28" fmla="*/ 103 w 444"/>
                    <a:gd name="T29" fmla="*/ 631 h 631"/>
                    <a:gd name="T30" fmla="*/ 341 w 444"/>
                    <a:gd name="T31" fmla="*/ 631 h 631"/>
                    <a:gd name="T32" fmla="*/ 444 w 444"/>
                    <a:gd name="T33" fmla="*/ 529 h 631"/>
                    <a:gd name="T34" fmla="*/ 444 w 444"/>
                    <a:gd name="T35" fmla="*/ 529 h 631"/>
                    <a:gd name="T36" fmla="*/ 444 w 444"/>
                    <a:gd name="T37" fmla="*/ 179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44" h="631">
                      <a:moveTo>
                        <a:pt x="444" y="179"/>
                      </a:moveTo>
                      <a:cubicBezTo>
                        <a:pt x="414" y="146"/>
                        <a:pt x="414" y="146"/>
                        <a:pt x="414" y="146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29"/>
                        <a:pt x="414" y="529"/>
                        <a:pt x="414" y="529"/>
                      </a:cubicBezTo>
                      <a:cubicBezTo>
                        <a:pt x="414" y="569"/>
                        <a:pt x="382" y="602"/>
                        <a:pt x="341" y="602"/>
                      </a:cubicBezTo>
                      <a:cubicBezTo>
                        <a:pt x="103" y="602"/>
                        <a:pt x="103" y="602"/>
                        <a:pt x="103" y="602"/>
                      </a:cubicBezTo>
                      <a:cubicBezTo>
                        <a:pt x="62" y="602"/>
                        <a:pt x="30" y="569"/>
                        <a:pt x="29" y="529"/>
                      </a:cubicBezTo>
                      <a:cubicBezTo>
                        <a:pt x="29" y="102"/>
                        <a:pt x="29" y="102"/>
                        <a:pt x="29" y="102"/>
                      </a:cubicBezTo>
                      <a:cubicBezTo>
                        <a:pt x="30" y="62"/>
                        <a:pt x="62" y="29"/>
                        <a:pt x="103" y="29"/>
                      </a:cubicBezTo>
                      <a:cubicBezTo>
                        <a:pt x="309" y="29"/>
                        <a:pt x="309" y="29"/>
                        <a:pt x="309" y="29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529"/>
                        <a:pt x="0" y="529"/>
                        <a:pt x="0" y="529"/>
                      </a:cubicBezTo>
                      <a:cubicBezTo>
                        <a:pt x="0" y="585"/>
                        <a:pt x="46" y="631"/>
                        <a:pt x="103" y="631"/>
                      </a:cubicBezTo>
                      <a:cubicBezTo>
                        <a:pt x="341" y="631"/>
                        <a:pt x="341" y="631"/>
                        <a:pt x="341" y="631"/>
                      </a:cubicBezTo>
                      <a:cubicBezTo>
                        <a:pt x="398" y="631"/>
                        <a:pt x="444" y="585"/>
                        <a:pt x="444" y="529"/>
                      </a:cubicBezTo>
                      <a:cubicBezTo>
                        <a:pt x="444" y="529"/>
                        <a:pt x="444" y="529"/>
                        <a:pt x="444" y="529"/>
                      </a:cubicBezTo>
                      <a:lnTo>
                        <a:pt x="444" y="17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5053474" y="4544606"/>
                  <a:ext cx="1764156" cy="592030"/>
                  <a:chOff x="2435225" y="4386263"/>
                  <a:chExt cx="1173163" cy="393700"/>
                </a:xfrm>
              </p:grpSpPr>
              <p:sp>
                <p:nvSpPr>
                  <p:cNvPr id="52" name="AutoShape 40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2438400" y="4386263"/>
                    <a:ext cx="1169988" cy="3937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3" name="Freeform 404"/>
                  <p:cNvSpPr>
                    <a:spLocks/>
                  </p:cNvSpPr>
                  <p:nvPr/>
                </p:nvSpPr>
                <p:spPr bwMode="auto">
                  <a:xfrm>
                    <a:off x="2435225" y="4386263"/>
                    <a:ext cx="1169988" cy="390525"/>
                  </a:xfrm>
                  <a:custGeom>
                    <a:avLst/>
                    <a:gdLst>
                      <a:gd name="T0" fmla="*/ 294 w 309"/>
                      <a:gd name="T1" fmla="*/ 0 h 101"/>
                      <a:gd name="T2" fmla="*/ 15 w 309"/>
                      <a:gd name="T3" fmla="*/ 0 h 101"/>
                      <a:gd name="T4" fmla="*/ 0 w 309"/>
                      <a:gd name="T5" fmla="*/ 15 h 101"/>
                      <a:gd name="T6" fmla="*/ 0 w 309"/>
                      <a:gd name="T7" fmla="*/ 86 h 101"/>
                      <a:gd name="T8" fmla="*/ 15 w 309"/>
                      <a:gd name="T9" fmla="*/ 101 h 101"/>
                      <a:gd name="T10" fmla="*/ 294 w 309"/>
                      <a:gd name="T11" fmla="*/ 101 h 101"/>
                      <a:gd name="T12" fmla="*/ 309 w 309"/>
                      <a:gd name="T13" fmla="*/ 86 h 101"/>
                      <a:gd name="T14" fmla="*/ 309 w 309"/>
                      <a:gd name="T15" fmla="*/ 15 h 101"/>
                      <a:gd name="T16" fmla="*/ 294 w 309"/>
                      <a:gd name="T17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9" h="101">
                        <a:moveTo>
                          <a:pt x="294" y="0"/>
                        </a:move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7" y="0"/>
                          <a:pt x="0" y="7"/>
                          <a:pt x="0" y="15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  <a:cubicBezTo>
                          <a:pt x="0" y="94"/>
                          <a:pt x="7" y="101"/>
                          <a:pt x="15" y="101"/>
                        </a:cubicBezTo>
                        <a:cubicBezTo>
                          <a:pt x="294" y="101"/>
                          <a:pt x="294" y="101"/>
                          <a:pt x="294" y="101"/>
                        </a:cubicBezTo>
                        <a:cubicBezTo>
                          <a:pt x="302" y="101"/>
                          <a:pt x="309" y="94"/>
                          <a:pt x="309" y="86"/>
                        </a:cubicBezTo>
                        <a:cubicBezTo>
                          <a:pt x="309" y="15"/>
                          <a:pt x="309" y="15"/>
                          <a:pt x="309" y="15"/>
                        </a:cubicBezTo>
                        <a:cubicBezTo>
                          <a:pt x="309" y="7"/>
                          <a:pt x="302" y="0"/>
                          <a:pt x="29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Freeform 405"/>
                  <p:cNvSpPr>
                    <a:spLocks/>
                  </p:cNvSpPr>
                  <p:nvPr/>
                </p:nvSpPr>
                <p:spPr bwMode="auto">
                  <a:xfrm>
                    <a:off x="2536825" y="4429126"/>
                    <a:ext cx="19050" cy="277813"/>
                  </a:xfrm>
                  <a:custGeom>
                    <a:avLst/>
                    <a:gdLst>
                      <a:gd name="T0" fmla="*/ 12 w 12"/>
                      <a:gd name="T1" fmla="*/ 0 h 175"/>
                      <a:gd name="T2" fmla="*/ 0 w 12"/>
                      <a:gd name="T3" fmla="*/ 0 h 175"/>
                      <a:gd name="T4" fmla="*/ 0 w 12"/>
                      <a:gd name="T5" fmla="*/ 175 h 175"/>
                      <a:gd name="T6" fmla="*/ 12 w 12"/>
                      <a:gd name="T7" fmla="*/ 175 h 175"/>
                      <a:gd name="T8" fmla="*/ 12 w 12"/>
                      <a:gd name="T9" fmla="*/ 0 h 175"/>
                      <a:gd name="T10" fmla="*/ 12 w 12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75">
                        <a:moveTo>
                          <a:pt x="12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2" y="175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Freeform 406"/>
                  <p:cNvSpPr>
                    <a:spLocks/>
                  </p:cNvSpPr>
                  <p:nvPr/>
                </p:nvSpPr>
                <p:spPr bwMode="auto">
                  <a:xfrm>
                    <a:off x="2586038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" name="Freeform 407"/>
                  <p:cNvSpPr>
                    <a:spLocks/>
                  </p:cNvSpPr>
                  <p:nvPr/>
                </p:nvSpPr>
                <p:spPr bwMode="auto">
                  <a:xfrm>
                    <a:off x="26273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7" name="Freeform 408"/>
                  <p:cNvSpPr>
                    <a:spLocks/>
                  </p:cNvSpPr>
                  <p:nvPr/>
                </p:nvSpPr>
                <p:spPr bwMode="auto">
                  <a:xfrm>
                    <a:off x="2654300" y="4429126"/>
                    <a:ext cx="33338" cy="180975"/>
                  </a:xfrm>
                  <a:custGeom>
                    <a:avLst/>
                    <a:gdLst>
                      <a:gd name="T0" fmla="*/ 21 w 21"/>
                      <a:gd name="T1" fmla="*/ 0 h 114"/>
                      <a:gd name="T2" fmla="*/ 0 w 21"/>
                      <a:gd name="T3" fmla="*/ 0 h 114"/>
                      <a:gd name="T4" fmla="*/ 0 w 21"/>
                      <a:gd name="T5" fmla="*/ 114 h 114"/>
                      <a:gd name="T6" fmla="*/ 21 w 21"/>
                      <a:gd name="T7" fmla="*/ 114 h 114"/>
                      <a:gd name="T8" fmla="*/ 21 w 21"/>
                      <a:gd name="T9" fmla="*/ 0 h 114"/>
                      <a:gd name="T10" fmla="*/ 21 w 21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14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1" y="114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" name="Freeform 409"/>
                  <p:cNvSpPr>
                    <a:spLocks/>
                  </p:cNvSpPr>
                  <p:nvPr/>
                </p:nvSpPr>
                <p:spPr bwMode="auto">
                  <a:xfrm>
                    <a:off x="271145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9" name="Freeform 410"/>
                  <p:cNvSpPr>
                    <a:spLocks/>
                  </p:cNvSpPr>
                  <p:nvPr/>
                </p:nvSpPr>
                <p:spPr bwMode="auto">
                  <a:xfrm>
                    <a:off x="2733675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0" name="Freeform 411"/>
                  <p:cNvSpPr>
                    <a:spLocks/>
                  </p:cNvSpPr>
                  <p:nvPr/>
                </p:nvSpPr>
                <p:spPr bwMode="auto">
                  <a:xfrm>
                    <a:off x="2771775" y="4429126"/>
                    <a:ext cx="30163" cy="180975"/>
                  </a:xfrm>
                  <a:custGeom>
                    <a:avLst/>
                    <a:gdLst>
                      <a:gd name="T0" fmla="*/ 19 w 19"/>
                      <a:gd name="T1" fmla="*/ 0 h 114"/>
                      <a:gd name="T2" fmla="*/ 0 w 19"/>
                      <a:gd name="T3" fmla="*/ 0 h 114"/>
                      <a:gd name="T4" fmla="*/ 0 w 19"/>
                      <a:gd name="T5" fmla="*/ 114 h 114"/>
                      <a:gd name="T6" fmla="*/ 19 w 19"/>
                      <a:gd name="T7" fmla="*/ 114 h 114"/>
                      <a:gd name="T8" fmla="*/ 19 w 19"/>
                      <a:gd name="T9" fmla="*/ 0 h 114"/>
                      <a:gd name="T10" fmla="*/ 19 w 1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14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9" y="114"/>
                        </a:lnTo>
                        <a:lnTo>
                          <a:pt x="19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1" name="Freeform 412"/>
                  <p:cNvSpPr>
                    <a:spLocks/>
                  </p:cNvSpPr>
                  <p:nvPr/>
                </p:nvSpPr>
                <p:spPr bwMode="auto">
                  <a:xfrm>
                    <a:off x="2828925" y="4429126"/>
                    <a:ext cx="6350" cy="180975"/>
                  </a:xfrm>
                  <a:custGeom>
                    <a:avLst/>
                    <a:gdLst>
                      <a:gd name="T0" fmla="*/ 4 w 4"/>
                      <a:gd name="T1" fmla="*/ 0 h 114"/>
                      <a:gd name="T2" fmla="*/ 0 w 4"/>
                      <a:gd name="T3" fmla="*/ 0 h 114"/>
                      <a:gd name="T4" fmla="*/ 0 w 4"/>
                      <a:gd name="T5" fmla="*/ 114 h 114"/>
                      <a:gd name="T6" fmla="*/ 4 w 4"/>
                      <a:gd name="T7" fmla="*/ 114 h 114"/>
                      <a:gd name="T8" fmla="*/ 4 w 4"/>
                      <a:gd name="T9" fmla="*/ 0 h 114"/>
                      <a:gd name="T10" fmla="*/ 4 w 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" h="114">
                        <a:moveTo>
                          <a:pt x="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4" y="114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" name="Freeform 413"/>
                  <p:cNvSpPr>
                    <a:spLocks/>
                  </p:cNvSpPr>
                  <p:nvPr/>
                </p:nvSpPr>
                <p:spPr bwMode="auto">
                  <a:xfrm>
                    <a:off x="2884488" y="4429126"/>
                    <a:ext cx="12700" cy="180975"/>
                  </a:xfrm>
                  <a:custGeom>
                    <a:avLst/>
                    <a:gdLst>
                      <a:gd name="T0" fmla="*/ 8 w 8"/>
                      <a:gd name="T1" fmla="*/ 0 h 114"/>
                      <a:gd name="T2" fmla="*/ 0 w 8"/>
                      <a:gd name="T3" fmla="*/ 0 h 114"/>
                      <a:gd name="T4" fmla="*/ 0 w 8"/>
                      <a:gd name="T5" fmla="*/ 114 h 114"/>
                      <a:gd name="T6" fmla="*/ 8 w 8"/>
                      <a:gd name="T7" fmla="*/ 114 h 114"/>
                      <a:gd name="T8" fmla="*/ 8 w 8"/>
                      <a:gd name="T9" fmla="*/ 0 h 114"/>
                      <a:gd name="T10" fmla="*/ 8 w 8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114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8" y="114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" name="Freeform 414"/>
                  <p:cNvSpPr>
                    <a:spLocks/>
                  </p:cNvSpPr>
                  <p:nvPr/>
                </p:nvSpPr>
                <p:spPr bwMode="auto">
                  <a:xfrm>
                    <a:off x="2919413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4" name="Freeform 415"/>
                  <p:cNvSpPr>
                    <a:spLocks/>
                  </p:cNvSpPr>
                  <p:nvPr/>
                </p:nvSpPr>
                <p:spPr bwMode="auto">
                  <a:xfrm>
                    <a:off x="2960688" y="4429126"/>
                    <a:ext cx="26988" cy="277813"/>
                  </a:xfrm>
                  <a:custGeom>
                    <a:avLst/>
                    <a:gdLst>
                      <a:gd name="T0" fmla="*/ 17 w 17"/>
                      <a:gd name="T1" fmla="*/ 0 h 175"/>
                      <a:gd name="T2" fmla="*/ 0 w 17"/>
                      <a:gd name="T3" fmla="*/ 0 h 175"/>
                      <a:gd name="T4" fmla="*/ 0 w 17"/>
                      <a:gd name="T5" fmla="*/ 175 h 175"/>
                      <a:gd name="T6" fmla="*/ 17 w 17"/>
                      <a:gd name="T7" fmla="*/ 175 h 175"/>
                      <a:gd name="T8" fmla="*/ 17 w 17"/>
                      <a:gd name="T9" fmla="*/ 0 h 175"/>
                      <a:gd name="T10" fmla="*/ 17 w 17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" h="175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17" y="175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" name="Freeform 416"/>
                  <p:cNvSpPr>
                    <a:spLocks/>
                  </p:cNvSpPr>
                  <p:nvPr/>
                </p:nvSpPr>
                <p:spPr bwMode="auto">
                  <a:xfrm>
                    <a:off x="2854325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" name="Freeform 417"/>
                  <p:cNvSpPr>
                    <a:spLocks/>
                  </p:cNvSpPr>
                  <p:nvPr/>
                </p:nvSpPr>
                <p:spPr bwMode="auto">
                  <a:xfrm>
                    <a:off x="3021013" y="4429126"/>
                    <a:ext cx="7938" cy="274638"/>
                  </a:xfrm>
                  <a:custGeom>
                    <a:avLst/>
                    <a:gdLst>
                      <a:gd name="T0" fmla="*/ 5 w 5"/>
                      <a:gd name="T1" fmla="*/ 0 h 173"/>
                      <a:gd name="T2" fmla="*/ 0 w 5"/>
                      <a:gd name="T3" fmla="*/ 0 h 173"/>
                      <a:gd name="T4" fmla="*/ 0 w 5"/>
                      <a:gd name="T5" fmla="*/ 173 h 173"/>
                      <a:gd name="T6" fmla="*/ 5 w 5"/>
                      <a:gd name="T7" fmla="*/ 173 h 173"/>
                      <a:gd name="T8" fmla="*/ 5 w 5"/>
                      <a:gd name="T9" fmla="*/ 0 h 173"/>
                      <a:gd name="T10" fmla="*/ 5 w 5"/>
                      <a:gd name="T11" fmla="*/ 0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73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73"/>
                        </a:lnTo>
                        <a:lnTo>
                          <a:pt x="5" y="173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7" name="Freeform 418"/>
                  <p:cNvSpPr>
                    <a:spLocks/>
                  </p:cNvSpPr>
                  <p:nvPr/>
                </p:nvSpPr>
                <p:spPr bwMode="auto">
                  <a:xfrm>
                    <a:off x="3051175" y="4429126"/>
                    <a:ext cx="15875" cy="185738"/>
                  </a:xfrm>
                  <a:custGeom>
                    <a:avLst/>
                    <a:gdLst>
                      <a:gd name="T0" fmla="*/ 10 w 10"/>
                      <a:gd name="T1" fmla="*/ 0 h 117"/>
                      <a:gd name="T2" fmla="*/ 0 w 10"/>
                      <a:gd name="T3" fmla="*/ 0 h 117"/>
                      <a:gd name="T4" fmla="*/ 0 w 10"/>
                      <a:gd name="T5" fmla="*/ 117 h 117"/>
                      <a:gd name="T6" fmla="*/ 10 w 10"/>
                      <a:gd name="T7" fmla="*/ 117 h 117"/>
                      <a:gd name="T8" fmla="*/ 10 w 10"/>
                      <a:gd name="T9" fmla="*/ 0 h 117"/>
                      <a:gd name="T10" fmla="*/ 10 w 10"/>
                      <a:gd name="T11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7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7"/>
                        </a:lnTo>
                        <a:lnTo>
                          <a:pt x="10" y="117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8" name="Freeform 419"/>
                  <p:cNvSpPr>
                    <a:spLocks/>
                  </p:cNvSpPr>
                  <p:nvPr/>
                </p:nvSpPr>
                <p:spPr bwMode="auto">
                  <a:xfrm>
                    <a:off x="30972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9" name="Freeform 420"/>
                  <p:cNvSpPr>
                    <a:spLocks/>
                  </p:cNvSpPr>
                  <p:nvPr/>
                </p:nvSpPr>
                <p:spPr bwMode="auto">
                  <a:xfrm>
                    <a:off x="3138488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0" name="Freeform 421"/>
                  <p:cNvSpPr>
                    <a:spLocks/>
                  </p:cNvSpPr>
                  <p:nvPr/>
                </p:nvSpPr>
                <p:spPr bwMode="auto">
                  <a:xfrm>
                    <a:off x="3184525" y="4429126"/>
                    <a:ext cx="14288" cy="180975"/>
                  </a:xfrm>
                  <a:custGeom>
                    <a:avLst/>
                    <a:gdLst>
                      <a:gd name="T0" fmla="*/ 9 w 9"/>
                      <a:gd name="T1" fmla="*/ 0 h 114"/>
                      <a:gd name="T2" fmla="*/ 0 w 9"/>
                      <a:gd name="T3" fmla="*/ 0 h 114"/>
                      <a:gd name="T4" fmla="*/ 0 w 9"/>
                      <a:gd name="T5" fmla="*/ 114 h 114"/>
                      <a:gd name="T6" fmla="*/ 9 w 9"/>
                      <a:gd name="T7" fmla="*/ 114 h 114"/>
                      <a:gd name="T8" fmla="*/ 9 w 9"/>
                      <a:gd name="T9" fmla="*/ 0 h 114"/>
                      <a:gd name="T10" fmla="*/ 9 w 9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" h="114">
                        <a:moveTo>
                          <a:pt x="9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9" y="11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" name="Freeform 422"/>
                  <p:cNvSpPr>
                    <a:spLocks/>
                  </p:cNvSpPr>
                  <p:nvPr/>
                </p:nvSpPr>
                <p:spPr bwMode="auto">
                  <a:xfrm>
                    <a:off x="3236913" y="4429126"/>
                    <a:ext cx="15875" cy="180975"/>
                  </a:xfrm>
                  <a:custGeom>
                    <a:avLst/>
                    <a:gdLst>
                      <a:gd name="T0" fmla="*/ 10 w 10"/>
                      <a:gd name="T1" fmla="*/ 0 h 114"/>
                      <a:gd name="T2" fmla="*/ 0 w 10"/>
                      <a:gd name="T3" fmla="*/ 0 h 114"/>
                      <a:gd name="T4" fmla="*/ 0 w 10"/>
                      <a:gd name="T5" fmla="*/ 114 h 114"/>
                      <a:gd name="T6" fmla="*/ 10 w 10"/>
                      <a:gd name="T7" fmla="*/ 114 h 114"/>
                      <a:gd name="T8" fmla="*/ 10 w 10"/>
                      <a:gd name="T9" fmla="*/ 0 h 114"/>
                      <a:gd name="T10" fmla="*/ 10 w 10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114">
                        <a:moveTo>
                          <a:pt x="10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0" y="114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2" name="Freeform 423"/>
                  <p:cNvSpPr>
                    <a:spLocks/>
                  </p:cNvSpPr>
                  <p:nvPr/>
                </p:nvSpPr>
                <p:spPr bwMode="auto">
                  <a:xfrm>
                    <a:off x="3279775" y="4429126"/>
                    <a:ext cx="22225" cy="180975"/>
                  </a:xfrm>
                  <a:custGeom>
                    <a:avLst/>
                    <a:gdLst>
                      <a:gd name="T0" fmla="*/ 14 w 14"/>
                      <a:gd name="T1" fmla="*/ 0 h 114"/>
                      <a:gd name="T2" fmla="*/ 0 w 14"/>
                      <a:gd name="T3" fmla="*/ 0 h 114"/>
                      <a:gd name="T4" fmla="*/ 0 w 14"/>
                      <a:gd name="T5" fmla="*/ 114 h 114"/>
                      <a:gd name="T6" fmla="*/ 14 w 14"/>
                      <a:gd name="T7" fmla="*/ 114 h 114"/>
                      <a:gd name="T8" fmla="*/ 14 w 14"/>
                      <a:gd name="T9" fmla="*/ 0 h 114"/>
                      <a:gd name="T10" fmla="*/ 14 w 14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14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14" y="114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3" name="Freeform 424"/>
                  <p:cNvSpPr>
                    <a:spLocks/>
                  </p:cNvSpPr>
                  <p:nvPr/>
                </p:nvSpPr>
                <p:spPr bwMode="auto">
                  <a:xfrm>
                    <a:off x="3321050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4" name="Freeform 425"/>
                  <p:cNvSpPr>
                    <a:spLocks/>
                  </p:cNvSpPr>
                  <p:nvPr/>
                </p:nvSpPr>
                <p:spPr bwMode="auto">
                  <a:xfrm>
                    <a:off x="340836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5" name="Freeform 426"/>
                  <p:cNvSpPr>
                    <a:spLocks/>
                  </p:cNvSpPr>
                  <p:nvPr/>
                </p:nvSpPr>
                <p:spPr bwMode="auto">
                  <a:xfrm>
                    <a:off x="34004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6" name="Freeform 427"/>
                  <p:cNvSpPr>
                    <a:spLocks/>
                  </p:cNvSpPr>
                  <p:nvPr/>
                </p:nvSpPr>
                <p:spPr bwMode="auto">
                  <a:xfrm>
                    <a:off x="257810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7" name="Freeform 428"/>
                  <p:cNvSpPr>
                    <a:spLocks/>
                  </p:cNvSpPr>
                  <p:nvPr/>
                </p:nvSpPr>
                <p:spPr bwMode="auto">
                  <a:xfrm>
                    <a:off x="3452813" y="4429126"/>
                    <a:ext cx="11113" cy="180975"/>
                  </a:xfrm>
                  <a:custGeom>
                    <a:avLst/>
                    <a:gdLst>
                      <a:gd name="T0" fmla="*/ 7 w 7"/>
                      <a:gd name="T1" fmla="*/ 0 h 114"/>
                      <a:gd name="T2" fmla="*/ 0 w 7"/>
                      <a:gd name="T3" fmla="*/ 0 h 114"/>
                      <a:gd name="T4" fmla="*/ 0 w 7"/>
                      <a:gd name="T5" fmla="*/ 114 h 114"/>
                      <a:gd name="T6" fmla="*/ 7 w 7"/>
                      <a:gd name="T7" fmla="*/ 114 h 114"/>
                      <a:gd name="T8" fmla="*/ 7 w 7"/>
                      <a:gd name="T9" fmla="*/ 0 h 114"/>
                      <a:gd name="T10" fmla="*/ 7 w 7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4">
                        <a:moveTo>
                          <a:pt x="7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7" y="114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8" name="Freeform 429"/>
                  <p:cNvSpPr>
                    <a:spLocks/>
                  </p:cNvSpPr>
                  <p:nvPr/>
                </p:nvSpPr>
                <p:spPr bwMode="auto">
                  <a:xfrm>
                    <a:off x="3476625" y="4429126"/>
                    <a:ext cx="33338" cy="277813"/>
                  </a:xfrm>
                  <a:custGeom>
                    <a:avLst/>
                    <a:gdLst>
                      <a:gd name="T0" fmla="*/ 21 w 21"/>
                      <a:gd name="T1" fmla="*/ 0 h 175"/>
                      <a:gd name="T2" fmla="*/ 0 w 21"/>
                      <a:gd name="T3" fmla="*/ 0 h 175"/>
                      <a:gd name="T4" fmla="*/ 0 w 21"/>
                      <a:gd name="T5" fmla="*/ 175 h 175"/>
                      <a:gd name="T6" fmla="*/ 21 w 21"/>
                      <a:gd name="T7" fmla="*/ 175 h 175"/>
                      <a:gd name="T8" fmla="*/ 21 w 21"/>
                      <a:gd name="T9" fmla="*/ 0 h 175"/>
                      <a:gd name="T10" fmla="*/ 21 w 21"/>
                      <a:gd name="T11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" h="175">
                        <a:moveTo>
                          <a:pt x="21" y="0"/>
                        </a:moveTo>
                        <a:lnTo>
                          <a:pt x="0" y="0"/>
                        </a:lnTo>
                        <a:lnTo>
                          <a:pt x="0" y="175"/>
                        </a:lnTo>
                        <a:lnTo>
                          <a:pt x="21" y="17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9" name="Freeform 430"/>
                  <p:cNvSpPr>
                    <a:spLocks/>
                  </p:cNvSpPr>
                  <p:nvPr/>
                </p:nvSpPr>
                <p:spPr bwMode="auto">
                  <a:xfrm>
                    <a:off x="3365500" y="4429126"/>
                    <a:ext cx="7938" cy="180975"/>
                  </a:xfrm>
                  <a:custGeom>
                    <a:avLst/>
                    <a:gdLst>
                      <a:gd name="T0" fmla="*/ 5 w 5"/>
                      <a:gd name="T1" fmla="*/ 0 h 114"/>
                      <a:gd name="T2" fmla="*/ 0 w 5"/>
                      <a:gd name="T3" fmla="*/ 0 h 114"/>
                      <a:gd name="T4" fmla="*/ 0 w 5"/>
                      <a:gd name="T5" fmla="*/ 114 h 114"/>
                      <a:gd name="T6" fmla="*/ 5 w 5"/>
                      <a:gd name="T7" fmla="*/ 114 h 114"/>
                      <a:gd name="T8" fmla="*/ 5 w 5"/>
                      <a:gd name="T9" fmla="*/ 0 h 114"/>
                      <a:gd name="T10" fmla="*/ 5 w 5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4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5" y="114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0" name="Freeform 431"/>
                  <p:cNvSpPr>
                    <a:spLocks/>
                  </p:cNvSpPr>
                  <p:nvPr/>
                </p:nvSpPr>
                <p:spPr bwMode="auto">
                  <a:xfrm>
                    <a:off x="26130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1" name="Freeform 432"/>
                  <p:cNvSpPr>
                    <a:spLocks/>
                  </p:cNvSpPr>
                  <p:nvPr/>
                </p:nvSpPr>
                <p:spPr bwMode="auto">
                  <a:xfrm>
                    <a:off x="317658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2" name="Freeform 433"/>
                  <p:cNvSpPr>
                    <a:spLocks/>
                  </p:cNvSpPr>
                  <p:nvPr/>
                </p:nvSpPr>
                <p:spPr bwMode="auto">
                  <a:xfrm>
                    <a:off x="317341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" name="Freeform 434"/>
                  <p:cNvSpPr>
                    <a:spLocks/>
                  </p:cNvSpPr>
                  <p:nvPr/>
                </p:nvSpPr>
                <p:spPr bwMode="auto">
                  <a:xfrm>
                    <a:off x="32305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" name="Freeform 435"/>
                  <p:cNvSpPr>
                    <a:spLocks/>
                  </p:cNvSpPr>
                  <p:nvPr/>
                </p:nvSpPr>
                <p:spPr bwMode="auto">
                  <a:xfrm>
                    <a:off x="335915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5" name="Freeform 436"/>
                  <p:cNvSpPr>
                    <a:spLocks/>
                  </p:cNvSpPr>
                  <p:nvPr/>
                </p:nvSpPr>
                <p:spPr bwMode="auto">
                  <a:xfrm>
                    <a:off x="29083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6" name="Freeform 437"/>
                  <p:cNvSpPr>
                    <a:spLocks/>
                  </p:cNvSpPr>
                  <p:nvPr/>
                </p:nvSpPr>
                <p:spPr bwMode="auto">
                  <a:xfrm>
                    <a:off x="3263900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" name="Freeform 438"/>
                  <p:cNvSpPr>
                    <a:spLocks/>
                  </p:cNvSpPr>
                  <p:nvPr/>
                </p:nvSpPr>
                <p:spPr bwMode="auto">
                  <a:xfrm>
                    <a:off x="294957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" name="Freeform 439"/>
                  <p:cNvSpPr>
                    <a:spLocks/>
                  </p:cNvSpPr>
                  <p:nvPr/>
                </p:nvSpPr>
                <p:spPr bwMode="auto">
                  <a:xfrm>
                    <a:off x="3127375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9" name="Freeform 440"/>
                  <p:cNvSpPr>
                    <a:spLocks/>
                  </p:cNvSpPr>
                  <p:nvPr/>
                </p:nvSpPr>
                <p:spPr bwMode="auto">
                  <a:xfrm>
                    <a:off x="3116263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0" name="Freeform 441"/>
                  <p:cNvSpPr>
                    <a:spLocks/>
                  </p:cNvSpPr>
                  <p:nvPr/>
                </p:nvSpPr>
                <p:spPr bwMode="auto">
                  <a:xfrm>
                    <a:off x="2813050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1" name="Freeform 442"/>
                  <p:cNvSpPr>
                    <a:spLocks/>
                  </p:cNvSpPr>
                  <p:nvPr/>
                </p:nvSpPr>
                <p:spPr bwMode="auto">
                  <a:xfrm>
                    <a:off x="2763838" y="4429126"/>
                    <a:ext cx="4763" cy="180975"/>
                  </a:xfrm>
                  <a:custGeom>
                    <a:avLst/>
                    <a:gdLst>
                      <a:gd name="T0" fmla="*/ 3 w 3"/>
                      <a:gd name="T1" fmla="*/ 0 h 114"/>
                      <a:gd name="T2" fmla="*/ 0 w 3"/>
                      <a:gd name="T3" fmla="*/ 0 h 114"/>
                      <a:gd name="T4" fmla="*/ 0 w 3"/>
                      <a:gd name="T5" fmla="*/ 114 h 114"/>
                      <a:gd name="T6" fmla="*/ 3 w 3"/>
                      <a:gd name="T7" fmla="*/ 114 h 114"/>
                      <a:gd name="T8" fmla="*/ 3 w 3"/>
                      <a:gd name="T9" fmla="*/ 0 h 114"/>
                      <a:gd name="T10" fmla="*/ 3 w 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114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3" y="114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2" name="Freeform 443"/>
                  <p:cNvSpPr>
                    <a:spLocks/>
                  </p:cNvSpPr>
                  <p:nvPr/>
                </p:nvSpPr>
                <p:spPr bwMode="auto">
                  <a:xfrm>
                    <a:off x="2752725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Freeform 444"/>
                  <p:cNvSpPr>
                    <a:spLocks/>
                  </p:cNvSpPr>
                  <p:nvPr/>
                </p:nvSpPr>
                <p:spPr bwMode="auto">
                  <a:xfrm>
                    <a:off x="270033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4" name="Freeform 445"/>
                  <p:cNvSpPr>
                    <a:spLocks/>
                  </p:cNvSpPr>
                  <p:nvPr/>
                </p:nvSpPr>
                <p:spPr bwMode="auto">
                  <a:xfrm>
                    <a:off x="2998788" y="4429126"/>
                    <a:ext cx="3175" cy="180975"/>
                  </a:xfrm>
                  <a:custGeom>
                    <a:avLst/>
                    <a:gdLst>
                      <a:gd name="T0" fmla="*/ 2 w 2"/>
                      <a:gd name="T1" fmla="*/ 0 h 114"/>
                      <a:gd name="T2" fmla="*/ 0 w 2"/>
                      <a:gd name="T3" fmla="*/ 0 h 114"/>
                      <a:gd name="T4" fmla="*/ 0 w 2"/>
                      <a:gd name="T5" fmla="*/ 114 h 114"/>
                      <a:gd name="T6" fmla="*/ 2 w 2"/>
                      <a:gd name="T7" fmla="*/ 114 h 114"/>
                      <a:gd name="T8" fmla="*/ 2 w 2"/>
                      <a:gd name="T9" fmla="*/ 0 h 114"/>
                      <a:gd name="T10" fmla="*/ 2 w 2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14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114"/>
                        </a:lnTo>
                        <a:lnTo>
                          <a:pt x="2" y="11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Freeform 446"/>
                  <p:cNvSpPr>
                    <a:spLocks/>
                  </p:cNvSpPr>
                  <p:nvPr/>
                </p:nvSpPr>
                <p:spPr bwMode="auto">
                  <a:xfrm>
                    <a:off x="2586038" y="4637088"/>
                    <a:ext cx="19050" cy="50800"/>
                  </a:xfrm>
                  <a:custGeom>
                    <a:avLst/>
                    <a:gdLst>
                      <a:gd name="T0" fmla="*/ 7 w 12"/>
                      <a:gd name="T1" fmla="*/ 5 h 32"/>
                      <a:gd name="T2" fmla="*/ 7 w 12"/>
                      <a:gd name="T3" fmla="*/ 5 h 32"/>
                      <a:gd name="T4" fmla="*/ 2 w 12"/>
                      <a:gd name="T5" fmla="*/ 7 h 32"/>
                      <a:gd name="T6" fmla="*/ 0 w 12"/>
                      <a:gd name="T7" fmla="*/ 5 h 32"/>
                      <a:gd name="T8" fmla="*/ 7 w 12"/>
                      <a:gd name="T9" fmla="*/ 0 h 32"/>
                      <a:gd name="T10" fmla="*/ 12 w 12"/>
                      <a:gd name="T11" fmla="*/ 0 h 32"/>
                      <a:gd name="T12" fmla="*/ 12 w 12"/>
                      <a:gd name="T13" fmla="*/ 32 h 32"/>
                      <a:gd name="T14" fmla="*/ 7 w 12"/>
                      <a:gd name="T15" fmla="*/ 32 h 32"/>
                      <a:gd name="T16" fmla="*/ 7 w 12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12" y="0"/>
                        </a:lnTo>
                        <a:lnTo>
                          <a:pt x="12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6" name="Freeform 447"/>
                  <p:cNvSpPr>
                    <a:spLocks/>
                  </p:cNvSpPr>
                  <p:nvPr/>
                </p:nvSpPr>
                <p:spPr bwMode="auto">
                  <a:xfrm>
                    <a:off x="2624138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1 w 8"/>
                      <a:gd name="T5" fmla="*/ 11 h 13"/>
                      <a:gd name="T6" fmla="*/ 6 w 8"/>
                      <a:gd name="T7" fmla="*/ 4 h 13"/>
                      <a:gd name="T8" fmla="*/ 3 w 8"/>
                      <a:gd name="T9" fmla="*/ 1 h 13"/>
                      <a:gd name="T10" fmla="*/ 1 w 8"/>
                      <a:gd name="T11" fmla="*/ 2 h 13"/>
                      <a:gd name="T12" fmla="*/ 0 w 8"/>
                      <a:gd name="T13" fmla="*/ 1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3 w 8"/>
                      <a:gd name="T19" fmla="*/ 11 h 13"/>
                      <a:gd name="T20" fmla="*/ 2 w 8"/>
                      <a:gd name="T21" fmla="*/ 12 h 13"/>
                      <a:gd name="T22" fmla="*/ 2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4" y="8"/>
                          <a:pt x="6" y="6"/>
                          <a:pt x="6" y="4"/>
                        </a:cubicBezTo>
                        <a:cubicBezTo>
                          <a:pt x="6" y="3"/>
                          <a:pt x="5" y="1"/>
                          <a:pt x="3" y="1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0"/>
                          <a:pt x="2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3" y="1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7" name="Freeform 448"/>
                  <p:cNvSpPr>
                    <a:spLocks/>
                  </p:cNvSpPr>
                  <p:nvPr/>
                </p:nvSpPr>
                <p:spPr bwMode="auto">
                  <a:xfrm>
                    <a:off x="266223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1 h 14"/>
                      <a:gd name="T2" fmla="*/ 4 w 8"/>
                      <a:gd name="T3" fmla="*/ 12 h 14"/>
                      <a:gd name="T4" fmla="*/ 7 w 8"/>
                      <a:gd name="T5" fmla="*/ 10 h 14"/>
                      <a:gd name="T6" fmla="*/ 3 w 8"/>
                      <a:gd name="T7" fmla="*/ 7 h 14"/>
                      <a:gd name="T8" fmla="*/ 2 w 8"/>
                      <a:gd name="T9" fmla="*/ 7 h 14"/>
                      <a:gd name="T10" fmla="*/ 2 w 8"/>
                      <a:gd name="T11" fmla="*/ 5 h 14"/>
                      <a:gd name="T12" fmla="*/ 3 w 8"/>
                      <a:gd name="T13" fmla="*/ 5 h 14"/>
                      <a:gd name="T14" fmla="*/ 6 w 8"/>
                      <a:gd name="T15" fmla="*/ 3 h 14"/>
                      <a:gd name="T16" fmla="*/ 4 w 8"/>
                      <a:gd name="T17" fmla="*/ 1 h 14"/>
                      <a:gd name="T18" fmla="*/ 1 w 8"/>
                      <a:gd name="T19" fmla="*/ 2 h 14"/>
                      <a:gd name="T20" fmla="*/ 1 w 8"/>
                      <a:gd name="T21" fmla="*/ 1 h 14"/>
                      <a:gd name="T22" fmla="*/ 4 w 8"/>
                      <a:gd name="T23" fmla="*/ 0 h 14"/>
                      <a:gd name="T24" fmla="*/ 8 w 8"/>
                      <a:gd name="T25" fmla="*/ 3 h 14"/>
                      <a:gd name="T26" fmla="*/ 5 w 8"/>
                      <a:gd name="T27" fmla="*/ 6 h 14"/>
                      <a:gd name="T28" fmla="*/ 5 w 8"/>
                      <a:gd name="T29" fmla="*/ 6 h 14"/>
                      <a:gd name="T30" fmla="*/ 8 w 8"/>
                      <a:gd name="T31" fmla="*/ 10 h 14"/>
                      <a:gd name="T32" fmla="*/ 4 w 8"/>
                      <a:gd name="T33" fmla="*/ 14 h 14"/>
                      <a:gd name="T34" fmla="*/ 0 w 8"/>
                      <a:gd name="T35" fmla="*/ 13 h 14"/>
                      <a:gd name="T36" fmla="*/ 1 w 8"/>
                      <a:gd name="T37" fmla="*/ 1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1"/>
                        </a:move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6" y="5"/>
                          <a:pt x="6" y="3"/>
                        </a:cubicBezTo>
                        <a:cubicBezTo>
                          <a:pt x="6" y="2"/>
                          <a:pt x="5" y="1"/>
                          <a:pt x="4" y="1"/>
                        </a:cubicBezTo>
                        <a:cubicBezTo>
                          <a:pt x="3" y="1"/>
                          <a:pt x="2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3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7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7" y="6"/>
                          <a:pt x="8" y="8"/>
                          <a:pt x="8" y="10"/>
                        </a:cubicBezTo>
                        <a:cubicBezTo>
                          <a:pt x="8" y="12"/>
                          <a:pt x="7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lnTo>
                          <a:pt x="1" y="1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8" name="Freeform 449"/>
                  <p:cNvSpPr>
                    <a:spLocks noEditPoints="1"/>
                  </p:cNvSpPr>
                  <p:nvPr/>
                </p:nvSpPr>
                <p:spPr bwMode="auto">
                  <a:xfrm>
                    <a:off x="2700338" y="4637088"/>
                    <a:ext cx="36513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8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6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9" name="Freeform 450"/>
                  <p:cNvSpPr>
                    <a:spLocks/>
                  </p:cNvSpPr>
                  <p:nvPr/>
                </p:nvSpPr>
                <p:spPr bwMode="auto">
                  <a:xfrm>
                    <a:off x="2741613" y="4637088"/>
                    <a:ext cx="33338" cy="53975"/>
                  </a:xfrm>
                  <a:custGeom>
                    <a:avLst/>
                    <a:gdLst>
                      <a:gd name="T0" fmla="*/ 8 w 9"/>
                      <a:gd name="T1" fmla="*/ 1 h 14"/>
                      <a:gd name="T2" fmla="*/ 3 w 9"/>
                      <a:gd name="T3" fmla="*/ 1 h 14"/>
                      <a:gd name="T4" fmla="*/ 3 w 9"/>
                      <a:gd name="T5" fmla="*/ 5 h 14"/>
                      <a:gd name="T6" fmla="*/ 4 w 9"/>
                      <a:gd name="T7" fmla="*/ 5 h 14"/>
                      <a:gd name="T8" fmla="*/ 7 w 9"/>
                      <a:gd name="T9" fmla="*/ 6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13 h 14"/>
                      <a:gd name="T16" fmla="*/ 1 w 9"/>
                      <a:gd name="T17" fmla="*/ 11 h 14"/>
                      <a:gd name="T18" fmla="*/ 4 w 9"/>
                      <a:gd name="T19" fmla="*/ 12 h 14"/>
                      <a:gd name="T20" fmla="*/ 7 w 9"/>
                      <a:gd name="T21" fmla="*/ 9 h 14"/>
                      <a:gd name="T22" fmla="*/ 3 w 9"/>
                      <a:gd name="T23" fmla="*/ 6 h 14"/>
                      <a:gd name="T24" fmla="*/ 1 w 9"/>
                      <a:gd name="T25" fmla="*/ 6 h 14"/>
                      <a:gd name="T26" fmla="*/ 2 w 9"/>
                      <a:gd name="T27" fmla="*/ 0 h 14"/>
                      <a:gd name="T28" fmla="*/ 8 w 9"/>
                      <a:gd name="T29" fmla="*/ 0 h 14"/>
                      <a:gd name="T30" fmla="*/ 8 w 9"/>
                      <a:gd name="T31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9" h="14">
                        <a:moveTo>
                          <a:pt x="8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7" y="6"/>
                        </a:cubicBezTo>
                        <a:cubicBezTo>
                          <a:pt x="8" y="6"/>
                          <a:pt x="9" y="7"/>
                          <a:pt x="9" y="9"/>
                        </a:cubicBezTo>
                        <a:cubicBezTo>
                          <a:pt x="9" y="12"/>
                          <a:pt x="6" y="14"/>
                          <a:pt x="4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4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7"/>
                          <a:pt x="6" y="6"/>
                          <a:pt x="3" y="6"/>
                        </a:cubicBezTo>
                        <a:cubicBezTo>
                          <a:pt x="2" y="6"/>
                          <a:pt x="1" y="6"/>
                          <a:pt x="1" y="6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" name="Freeform 451"/>
                  <p:cNvSpPr>
                    <a:spLocks noEditPoints="1"/>
                  </p:cNvSpPr>
                  <p:nvPr/>
                </p:nvSpPr>
                <p:spPr bwMode="auto">
                  <a:xfrm>
                    <a:off x="278288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1 h 14"/>
                      <a:gd name="T2" fmla="*/ 6 w 9"/>
                      <a:gd name="T3" fmla="*/ 1 h 14"/>
                      <a:gd name="T4" fmla="*/ 1 w 9"/>
                      <a:gd name="T5" fmla="*/ 6 h 14"/>
                      <a:gd name="T6" fmla="*/ 1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1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1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1"/>
                        </a:move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3" y="2"/>
                          <a:pt x="2" y="4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1" y="14"/>
                          <a:pt x="0" y="11"/>
                          <a:pt x="0" y="8"/>
                        </a:cubicBezTo>
                        <a:cubicBezTo>
                          <a:pt x="0" y="5"/>
                          <a:pt x="1" y="3"/>
                          <a:pt x="2" y="2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1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11"/>
                          <a:pt x="2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1" name="Freeform 452"/>
                  <p:cNvSpPr>
                    <a:spLocks/>
                  </p:cNvSpPr>
                  <p:nvPr/>
                </p:nvSpPr>
                <p:spPr bwMode="auto">
                  <a:xfrm>
                    <a:off x="2824163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3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3 h 32"/>
                      <a:gd name="T12" fmla="*/ 0 w 19"/>
                      <a:gd name="T13" fmla="*/ 3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3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" name="Freeform 453"/>
                  <p:cNvSpPr>
                    <a:spLocks noEditPoints="1"/>
                  </p:cNvSpPr>
                  <p:nvPr/>
                </p:nvSpPr>
                <p:spPr bwMode="auto">
                  <a:xfrm>
                    <a:off x="2862263" y="4637088"/>
                    <a:ext cx="34925" cy="53975"/>
                  </a:xfrm>
                  <a:custGeom>
                    <a:avLst/>
                    <a:gdLst>
                      <a:gd name="T0" fmla="*/ 2 w 9"/>
                      <a:gd name="T1" fmla="*/ 6 h 14"/>
                      <a:gd name="T2" fmla="*/ 0 w 9"/>
                      <a:gd name="T3" fmla="*/ 3 h 14"/>
                      <a:gd name="T4" fmla="*/ 4 w 9"/>
                      <a:gd name="T5" fmla="*/ 0 h 14"/>
                      <a:gd name="T6" fmla="*/ 8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4 w 9"/>
                      <a:gd name="T15" fmla="*/ 14 h 14"/>
                      <a:gd name="T16" fmla="*/ 0 w 9"/>
                      <a:gd name="T17" fmla="*/ 10 h 14"/>
                      <a:gd name="T18" fmla="*/ 2 w 9"/>
                      <a:gd name="T19" fmla="*/ 6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4 w 9"/>
                      <a:gd name="T27" fmla="*/ 12 h 14"/>
                      <a:gd name="T28" fmla="*/ 7 w 9"/>
                      <a:gd name="T29" fmla="*/ 10 h 14"/>
                      <a:gd name="T30" fmla="*/ 2 w 9"/>
                      <a:gd name="T31" fmla="*/ 3 h 14"/>
                      <a:gd name="T32" fmla="*/ 4 w 9"/>
                      <a:gd name="T33" fmla="*/ 6 h 14"/>
                      <a:gd name="T34" fmla="*/ 7 w 9"/>
                      <a:gd name="T35" fmla="*/ 3 h 14"/>
                      <a:gd name="T36" fmla="*/ 4 w 9"/>
                      <a:gd name="T37" fmla="*/ 1 h 14"/>
                      <a:gd name="T38" fmla="*/ 2 w 9"/>
                      <a:gd name="T39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2" y="6"/>
                        </a:moveTo>
                        <a:cubicBezTo>
                          <a:pt x="1" y="6"/>
                          <a:pt x="0" y="4"/>
                          <a:pt x="0" y="3"/>
                        </a:cubicBezTo>
                        <a:cubicBezTo>
                          <a:pt x="0" y="1"/>
                          <a:pt x="2" y="0"/>
                          <a:pt x="4" y="0"/>
                        </a:cubicBezTo>
                        <a:cubicBezTo>
                          <a:pt x="7" y="0"/>
                          <a:pt x="8" y="1"/>
                          <a:pt x="8" y="3"/>
                        </a:cubicBezTo>
                        <a:cubicBezTo>
                          <a:pt x="8" y="4"/>
                          <a:pt x="8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4" y="14"/>
                        </a:cubicBezTo>
                        <a:cubicBezTo>
                          <a:pt x="1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2" y="6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7"/>
                          <a:pt x="4" y="7"/>
                        </a:cubicBezTo>
                        <a:cubicBezTo>
                          <a:pt x="2" y="7"/>
                          <a:pt x="2" y="8"/>
                          <a:pt x="2" y="10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2" y="3"/>
                        </a:moveTo>
                        <a:cubicBezTo>
                          <a:pt x="2" y="5"/>
                          <a:pt x="3" y="5"/>
                          <a:pt x="4" y="6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2"/>
                          <a:pt x="6" y="1"/>
                          <a:pt x="4" y="1"/>
                        </a:cubicBezTo>
                        <a:cubicBezTo>
                          <a:pt x="3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Freeform 454"/>
                  <p:cNvSpPr>
                    <a:spLocks noEditPoints="1"/>
                  </p:cNvSpPr>
                  <p:nvPr/>
                </p:nvSpPr>
                <p:spPr bwMode="auto">
                  <a:xfrm>
                    <a:off x="2900363" y="4637088"/>
                    <a:ext cx="33338" cy="53975"/>
                  </a:xfrm>
                  <a:custGeom>
                    <a:avLst/>
                    <a:gdLst>
                      <a:gd name="T0" fmla="*/ 1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4 h 14"/>
                      <a:gd name="T14" fmla="*/ 5 w 9"/>
                      <a:gd name="T15" fmla="*/ 0 h 14"/>
                      <a:gd name="T16" fmla="*/ 9 w 9"/>
                      <a:gd name="T17" fmla="*/ 5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1 w 9"/>
                      <a:gd name="T23" fmla="*/ 14 h 14"/>
                      <a:gd name="T24" fmla="*/ 1 w 9"/>
                      <a:gd name="T25" fmla="*/ 12 h 14"/>
                      <a:gd name="T26" fmla="*/ 2 w 9"/>
                      <a:gd name="T27" fmla="*/ 4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1 h 14"/>
                      <a:gd name="T36" fmla="*/ 2 w 9"/>
                      <a:gd name="T37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1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1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5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2" y="14"/>
                          <a:pt x="2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2" y="4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3"/>
                          <a:pt x="7" y="1"/>
                          <a:pt x="5" y="1"/>
                        </a:cubicBezTo>
                        <a:cubicBezTo>
                          <a:pt x="3" y="1"/>
                          <a:pt x="2" y="2"/>
                          <a:pt x="2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4" name="Freeform 455"/>
                  <p:cNvSpPr>
                    <a:spLocks noEditPoints="1"/>
                  </p:cNvSpPr>
                  <p:nvPr/>
                </p:nvSpPr>
                <p:spPr bwMode="auto">
                  <a:xfrm>
                    <a:off x="3040063" y="4637088"/>
                    <a:ext cx="38100" cy="50800"/>
                  </a:xfrm>
                  <a:custGeom>
                    <a:avLst/>
                    <a:gdLst>
                      <a:gd name="T0" fmla="*/ 6 w 10"/>
                      <a:gd name="T1" fmla="*/ 13 h 13"/>
                      <a:gd name="T2" fmla="*/ 6 w 10"/>
                      <a:gd name="T3" fmla="*/ 10 h 13"/>
                      <a:gd name="T4" fmla="*/ 0 w 10"/>
                      <a:gd name="T5" fmla="*/ 10 h 13"/>
                      <a:gd name="T6" fmla="*/ 0 w 10"/>
                      <a:gd name="T7" fmla="*/ 9 h 13"/>
                      <a:gd name="T8" fmla="*/ 6 w 10"/>
                      <a:gd name="T9" fmla="*/ 0 h 13"/>
                      <a:gd name="T10" fmla="*/ 8 w 10"/>
                      <a:gd name="T11" fmla="*/ 0 h 13"/>
                      <a:gd name="T12" fmla="*/ 8 w 10"/>
                      <a:gd name="T13" fmla="*/ 8 h 13"/>
                      <a:gd name="T14" fmla="*/ 10 w 10"/>
                      <a:gd name="T15" fmla="*/ 8 h 13"/>
                      <a:gd name="T16" fmla="*/ 10 w 10"/>
                      <a:gd name="T17" fmla="*/ 10 h 13"/>
                      <a:gd name="T18" fmla="*/ 8 w 10"/>
                      <a:gd name="T19" fmla="*/ 10 h 13"/>
                      <a:gd name="T20" fmla="*/ 8 w 10"/>
                      <a:gd name="T21" fmla="*/ 13 h 13"/>
                      <a:gd name="T22" fmla="*/ 6 w 10"/>
                      <a:gd name="T23" fmla="*/ 13 h 13"/>
                      <a:gd name="T24" fmla="*/ 6 w 10"/>
                      <a:gd name="T25" fmla="*/ 8 h 13"/>
                      <a:gd name="T26" fmla="*/ 6 w 10"/>
                      <a:gd name="T27" fmla="*/ 4 h 13"/>
                      <a:gd name="T28" fmla="*/ 6 w 10"/>
                      <a:gd name="T29" fmla="*/ 2 h 13"/>
                      <a:gd name="T30" fmla="*/ 6 w 10"/>
                      <a:gd name="T31" fmla="*/ 2 h 13"/>
                      <a:gd name="T32" fmla="*/ 5 w 10"/>
                      <a:gd name="T33" fmla="*/ 4 h 13"/>
                      <a:gd name="T34" fmla="*/ 2 w 10"/>
                      <a:gd name="T35" fmla="*/ 8 h 13"/>
                      <a:gd name="T36" fmla="*/ 2 w 10"/>
                      <a:gd name="T37" fmla="*/ 8 h 13"/>
                      <a:gd name="T38" fmla="*/ 6 w 10"/>
                      <a:gd name="T39" fmla="*/ 8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" h="13">
                        <a:moveTo>
                          <a:pt x="6" y="13"/>
                        </a:move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6" y="13"/>
                        </a:lnTo>
                        <a:close/>
                        <a:moveTo>
                          <a:pt x="6" y="8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lnTo>
                          <a:pt x="6" y="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" name="Freeform 456"/>
                  <p:cNvSpPr>
                    <a:spLocks/>
                  </p:cNvSpPr>
                  <p:nvPr/>
                </p:nvSpPr>
                <p:spPr bwMode="auto">
                  <a:xfrm>
                    <a:off x="3081338" y="4637088"/>
                    <a:ext cx="31750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2 w 8"/>
                      <a:gd name="T5" fmla="*/ 5 h 14"/>
                      <a:gd name="T6" fmla="*/ 3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0 w 8"/>
                      <a:gd name="T17" fmla="*/ 11 h 14"/>
                      <a:gd name="T18" fmla="*/ 3 w 8"/>
                      <a:gd name="T19" fmla="*/ 12 h 14"/>
                      <a:gd name="T20" fmla="*/ 6 w 8"/>
                      <a:gd name="T21" fmla="*/ 9 h 14"/>
                      <a:gd name="T22" fmla="*/ 2 w 8"/>
                      <a:gd name="T23" fmla="*/ 7 h 14"/>
                      <a:gd name="T24" fmla="*/ 1 w 8"/>
                      <a:gd name="T25" fmla="*/ 7 h 14"/>
                      <a:gd name="T26" fmla="*/ 1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4" y="5"/>
                          <a:pt x="5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0" y="13"/>
                          <a:pt x="0" y="13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6" y="11"/>
                          <a:pt x="6" y="9"/>
                        </a:cubicBezTo>
                        <a:cubicBezTo>
                          <a:pt x="6" y="8"/>
                          <a:pt x="5" y="7"/>
                          <a:pt x="2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6" name="Freeform 457"/>
                  <p:cNvSpPr>
                    <a:spLocks noEditPoints="1"/>
                  </p:cNvSpPr>
                  <p:nvPr/>
                </p:nvSpPr>
                <p:spPr bwMode="auto">
                  <a:xfrm>
                    <a:off x="3119438" y="4637088"/>
                    <a:ext cx="34925" cy="53975"/>
                  </a:xfrm>
                  <a:custGeom>
                    <a:avLst/>
                    <a:gdLst>
                      <a:gd name="T0" fmla="*/ 7 w 9"/>
                      <a:gd name="T1" fmla="*/ 2 h 14"/>
                      <a:gd name="T2" fmla="*/ 6 w 9"/>
                      <a:gd name="T3" fmla="*/ 2 h 14"/>
                      <a:gd name="T4" fmla="*/ 2 w 9"/>
                      <a:gd name="T5" fmla="*/ 6 h 14"/>
                      <a:gd name="T6" fmla="*/ 2 w 9"/>
                      <a:gd name="T7" fmla="*/ 6 h 14"/>
                      <a:gd name="T8" fmla="*/ 5 w 9"/>
                      <a:gd name="T9" fmla="*/ 5 h 14"/>
                      <a:gd name="T10" fmla="*/ 9 w 9"/>
                      <a:gd name="T11" fmla="*/ 9 h 14"/>
                      <a:gd name="T12" fmla="*/ 4 w 9"/>
                      <a:gd name="T13" fmla="*/ 14 h 14"/>
                      <a:gd name="T14" fmla="*/ 0 w 9"/>
                      <a:gd name="T15" fmla="*/ 8 h 14"/>
                      <a:gd name="T16" fmla="*/ 2 w 9"/>
                      <a:gd name="T17" fmla="*/ 2 h 14"/>
                      <a:gd name="T18" fmla="*/ 6 w 9"/>
                      <a:gd name="T19" fmla="*/ 0 h 14"/>
                      <a:gd name="T20" fmla="*/ 7 w 9"/>
                      <a:gd name="T21" fmla="*/ 0 h 14"/>
                      <a:gd name="T22" fmla="*/ 7 w 9"/>
                      <a:gd name="T23" fmla="*/ 2 h 14"/>
                      <a:gd name="T24" fmla="*/ 7 w 9"/>
                      <a:gd name="T25" fmla="*/ 9 h 14"/>
                      <a:gd name="T26" fmla="*/ 4 w 9"/>
                      <a:gd name="T27" fmla="*/ 6 h 14"/>
                      <a:gd name="T28" fmla="*/ 2 w 9"/>
                      <a:gd name="T29" fmla="*/ 8 h 14"/>
                      <a:gd name="T30" fmla="*/ 2 w 9"/>
                      <a:gd name="T31" fmla="*/ 8 h 14"/>
                      <a:gd name="T32" fmla="*/ 4 w 9"/>
                      <a:gd name="T33" fmla="*/ 12 h 14"/>
                      <a:gd name="T34" fmla="*/ 7 w 9"/>
                      <a:gd name="T35" fmla="*/ 9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" h="14">
                        <a:moveTo>
                          <a:pt x="7" y="2"/>
                        </a:moveTo>
                        <a:cubicBezTo>
                          <a:pt x="7" y="2"/>
                          <a:pt x="7" y="2"/>
                          <a:pt x="6" y="2"/>
                        </a:cubicBezTo>
                        <a:cubicBezTo>
                          <a:pt x="3" y="2"/>
                          <a:pt x="2" y="4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ubicBezTo>
                          <a:pt x="7" y="5"/>
                          <a:pt x="9" y="6"/>
                          <a:pt x="9" y="9"/>
                        </a:cubicBezTo>
                        <a:cubicBezTo>
                          <a:pt x="9" y="11"/>
                          <a:pt x="7" y="14"/>
                          <a:pt x="4" y="14"/>
                        </a:cubicBezTo>
                        <a:cubicBezTo>
                          <a:pt x="2" y="14"/>
                          <a:pt x="0" y="11"/>
                          <a:pt x="0" y="8"/>
                        </a:cubicBezTo>
                        <a:cubicBezTo>
                          <a:pt x="0" y="6"/>
                          <a:pt x="1" y="3"/>
                          <a:pt x="2" y="2"/>
                        </a:cubicBezTo>
                        <a:cubicBezTo>
                          <a:pt x="3" y="1"/>
                          <a:pt x="5" y="1"/>
                          <a:pt x="6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lnTo>
                          <a:pt x="7" y="2"/>
                        </a:lnTo>
                        <a:close/>
                        <a:moveTo>
                          <a:pt x="7" y="9"/>
                        </a:moveTo>
                        <a:cubicBezTo>
                          <a:pt x="7" y="7"/>
                          <a:pt x="6" y="6"/>
                          <a:pt x="4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11"/>
                          <a:pt x="3" y="12"/>
                          <a:pt x="4" y="12"/>
                        </a:cubicBezTo>
                        <a:cubicBezTo>
                          <a:pt x="6" y="12"/>
                          <a:pt x="7" y="11"/>
                          <a:pt x="7" y="9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7" name="Freeform 458"/>
                  <p:cNvSpPr>
                    <a:spLocks/>
                  </p:cNvSpPr>
                  <p:nvPr/>
                </p:nvSpPr>
                <p:spPr bwMode="auto">
                  <a:xfrm>
                    <a:off x="3157538" y="4637088"/>
                    <a:ext cx="30163" cy="53975"/>
                  </a:xfrm>
                  <a:custGeom>
                    <a:avLst/>
                    <a:gdLst>
                      <a:gd name="T0" fmla="*/ 8 w 8"/>
                      <a:gd name="T1" fmla="*/ 2 h 14"/>
                      <a:gd name="T2" fmla="*/ 3 w 8"/>
                      <a:gd name="T3" fmla="*/ 2 h 14"/>
                      <a:gd name="T4" fmla="*/ 3 w 8"/>
                      <a:gd name="T5" fmla="*/ 5 h 14"/>
                      <a:gd name="T6" fmla="*/ 4 w 8"/>
                      <a:gd name="T7" fmla="*/ 5 h 14"/>
                      <a:gd name="T8" fmla="*/ 6 w 8"/>
                      <a:gd name="T9" fmla="*/ 6 h 14"/>
                      <a:gd name="T10" fmla="*/ 8 w 8"/>
                      <a:gd name="T11" fmla="*/ 9 h 14"/>
                      <a:gd name="T12" fmla="*/ 3 w 8"/>
                      <a:gd name="T13" fmla="*/ 14 h 14"/>
                      <a:gd name="T14" fmla="*/ 0 w 8"/>
                      <a:gd name="T15" fmla="*/ 13 h 14"/>
                      <a:gd name="T16" fmla="*/ 1 w 8"/>
                      <a:gd name="T17" fmla="*/ 11 h 14"/>
                      <a:gd name="T18" fmla="*/ 3 w 8"/>
                      <a:gd name="T19" fmla="*/ 12 h 14"/>
                      <a:gd name="T20" fmla="*/ 7 w 8"/>
                      <a:gd name="T21" fmla="*/ 9 h 14"/>
                      <a:gd name="T22" fmla="*/ 3 w 8"/>
                      <a:gd name="T23" fmla="*/ 7 h 14"/>
                      <a:gd name="T24" fmla="*/ 1 w 8"/>
                      <a:gd name="T25" fmla="*/ 7 h 14"/>
                      <a:gd name="T26" fmla="*/ 2 w 8"/>
                      <a:gd name="T27" fmla="*/ 0 h 14"/>
                      <a:gd name="T28" fmla="*/ 8 w 8"/>
                      <a:gd name="T29" fmla="*/ 0 h 14"/>
                      <a:gd name="T30" fmla="*/ 8 w 8"/>
                      <a:gd name="T31" fmla="*/ 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14">
                        <a:moveTo>
                          <a:pt x="8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5" y="5"/>
                          <a:pt x="6" y="5"/>
                          <a:pt x="6" y="6"/>
                        </a:cubicBezTo>
                        <a:cubicBezTo>
                          <a:pt x="7" y="6"/>
                          <a:pt x="8" y="8"/>
                          <a:pt x="8" y="9"/>
                        </a:cubicBezTo>
                        <a:cubicBezTo>
                          <a:pt x="8" y="12"/>
                          <a:pt x="6" y="14"/>
                          <a:pt x="3" y="14"/>
                        </a:cubicBezTo>
                        <a:cubicBezTo>
                          <a:pt x="2" y="14"/>
                          <a:pt x="1" y="13"/>
                          <a:pt x="0" y="13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3" y="12"/>
                        </a:cubicBezTo>
                        <a:cubicBezTo>
                          <a:pt x="5" y="12"/>
                          <a:pt x="7" y="11"/>
                          <a:pt x="7" y="9"/>
                        </a:cubicBezTo>
                        <a:cubicBezTo>
                          <a:pt x="7" y="8"/>
                          <a:pt x="5" y="7"/>
                          <a:pt x="3" y="7"/>
                        </a:cubicBezTo>
                        <a:cubicBezTo>
                          <a:pt x="2" y="7"/>
                          <a:pt x="1" y="7"/>
                          <a:pt x="1" y="7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lnTo>
                          <a:pt x="8" y="2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8" name="Freeform 459"/>
                  <p:cNvSpPr>
                    <a:spLocks noEditPoints="1"/>
                  </p:cNvSpPr>
                  <p:nvPr/>
                </p:nvSpPr>
                <p:spPr bwMode="auto">
                  <a:xfrm>
                    <a:off x="3195638" y="4637088"/>
                    <a:ext cx="34925" cy="53975"/>
                  </a:xfrm>
                  <a:custGeom>
                    <a:avLst/>
                    <a:gdLst>
                      <a:gd name="T0" fmla="*/ 3 w 9"/>
                      <a:gd name="T1" fmla="*/ 7 h 14"/>
                      <a:gd name="T2" fmla="*/ 1 w 9"/>
                      <a:gd name="T3" fmla="*/ 4 h 14"/>
                      <a:gd name="T4" fmla="*/ 5 w 9"/>
                      <a:gd name="T5" fmla="*/ 0 h 14"/>
                      <a:gd name="T6" fmla="*/ 9 w 9"/>
                      <a:gd name="T7" fmla="*/ 3 h 14"/>
                      <a:gd name="T8" fmla="*/ 6 w 9"/>
                      <a:gd name="T9" fmla="*/ 6 h 14"/>
                      <a:gd name="T10" fmla="*/ 6 w 9"/>
                      <a:gd name="T11" fmla="*/ 6 h 14"/>
                      <a:gd name="T12" fmla="*/ 9 w 9"/>
                      <a:gd name="T13" fmla="*/ 10 h 14"/>
                      <a:gd name="T14" fmla="*/ 5 w 9"/>
                      <a:gd name="T15" fmla="*/ 14 h 14"/>
                      <a:gd name="T16" fmla="*/ 0 w 9"/>
                      <a:gd name="T17" fmla="*/ 10 h 14"/>
                      <a:gd name="T18" fmla="*/ 3 w 9"/>
                      <a:gd name="T19" fmla="*/ 7 h 14"/>
                      <a:gd name="T20" fmla="*/ 7 w 9"/>
                      <a:gd name="T21" fmla="*/ 10 h 14"/>
                      <a:gd name="T22" fmla="*/ 4 w 9"/>
                      <a:gd name="T23" fmla="*/ 7 h 14"/>
                      <a:gd name="T24" fmla="*/ 2 w 9"/>
                      <a:gd name="T25" fmla="*/ 10 h 14"/>
                      <a:gd name="T26" fmla="*/ 5 w 9"/>
                      <a:gd name="T27" fmla="*/ 12 h 14"/>
                      <a:gd name="T28" fmla="*/ 7 w 9"/>
                      <a:gd name="T29" fmla="*/ 10 h 14"/>
                      <a:gd name="T30" fmla="*/ 3 w 9"/>
                      <a:gd name="T31" fmla="*/ 4 h 14"/>
                      <a:gd name="T32" fmla="*/ 5 w 9"/>
                      <a:gd name="T33" fmla="*/ 6 h 14"/>
                      <a:gd name="T34" fmla="*/ 7 w 9"/>
                      <a:gd name="T35" fmla="*/ 4 h 14"/>
                      <a:gd name="T36" fmla="*/ 5 w 9"/>
                      <a:gd name="T37" fmla="*/ 1 h 14"/>
                      <a:gd name="T38" fmla="*/ 3 w 9"/>
                      <a:gd name="T39" fmla="*/ 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" h="14">
                        <a:moveTo>
                          <a:pt x="3" y="7"/>
                        </a:moveTo>
                        <a:cubicBezTo>
                          <a:pt x="1" y="6"/>
                          <a:pt x="1" y="5"/>
                          <a:pt x="1" y="4"/>
                        </a:cubicBezTo>
                        <a:cubicBezTo>
                          <a:pt x="1" y="2"/>
                          <a:pt x="3" y="0"/>
                          <a:pt x="5" y="0"/>
                        </a:cubicBezTo>
                        <a:cubicBezTo>
                          <a:pt x="7" y="0"/>
                          <a:pt x="9" y="2"/>
                          <a:pt x="9" y="3"/>
                        </a:cubicBezTo>
                        <a:cubicBezTo>
                          <a:pt x="9" y="4"/>
                          <a:pt x="8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8" y="7"/>
                          <a:pt x="9" y="8"/>
                          <a:pt x="9" y="10"/>
                        </a:cubicBezTo>
                        <a:cubicBezTo>
                          <a:pt x="9" y="12"/>
                          <a:pt x="7" y="14"/>
                          <a:pt x="5" y="14"/>
                        </a:cubicBezTo>
                        <a:cubicBezTo>
                          <a:pt x="2" y="14"/>
                          <a:pt x="0" y="12"/>
                          <a:pt x="0" y="10"/>
                        </a:cubicBezTo>
                        <a:cubicBezTo>
                          <a:pt x="0" y="8"/>
                          <a:pt x="1" y="7"/>
                          <a:pt x="3" y="7"/>
                        </a:cubicBezTo>
                        <a:close/>
                        <a:moveTo>
                          <a:pt x="7" y="10"/>
                        </a:moveTo>
                        <a:cubicBezTo>
                          <a:pt x="7" y="8"/>
                          <a:pt x="6" y="8"/>
                          <a:pt x="4" y="7"/>
                        </a:cubicBezTo>
                        <a:cubicBezTo>
                          <a:pt x="3" y="8"/>
                          <a:pt x="2" y="9"/>
                          <a:pt x="2" y="10"/>
                        </a:cubicBezTo>
                        <a:cubicBezTo>
                          <a:pt x="2" y="11"/>
                          <a:pt x="3" y="12"/>
                          <a:pt x="5" y="12"/>
                        </a:cubicBezTo>
                        <a:cubicBezTo>
                          <a:pt x="6" y="12"/>
                          <a:pt x="7" y="11"/>
                          <a:pt x="7" y="10"/>
                        </a:cubicBezTo>
                        <a:close/>
                        <a:moveTo>
                          <a:pt x="3" y="4"/>
                        </a:moveTo>
                        <a:cubicBezTo>
                          <a:pt x="2" y="5"/>
                          <a:pt x="3" y="6"/>
                          <a:pt x="5" y="6"/>
                        </a:cubicBezTo>
                        <a:cubicBezTo>
                          <a:pt x="6" y="6"/>
                          <a:pt x="7" y="5"/>
                          <a:pt x="7" y="4"/>
                        </a:cubicBezTo>
                        <a:cubicBezTo>
                          <a:pt x="7" y="3"/>
                          <a:pt x="6" y="1"/>
                          <a:pt x="5" y="1"/>
                        </a:cubicBezTo>
                        <a:cubicBezTo>
                          <a:pt x="3" y="1"/>
                          <a:pt x="3" y="2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9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3236913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0" name="Freeform 461"/>
                  <p:cNvSpPr>
                    <a:spLocks/>
                  </p:cNvSpPr>
                  <p:nvPr/>
                </p:nvSpPr>
                <p:spPr bwMode="auto">
                  <a:xfrm>
                    <a:off x="3279775" y="4637088"/>
                    <a:ext cx="14288" cy="50800"/>
                  </a:xfrm>
                  <a:custGeom>
                    <a:avLst/>
                    <a:gdLst>
                      <a:gd name="T0" fmla="*/ 7 w 9"/>
                      <a:gd name="T1" fmla="*/ 5 h 32"/>
                      <a:gd name="T2" fmla="*/ 7 w 9"/>
                      <a:gd name="T3" fmla="*/ 5 h 32"/>
                      <a:gd name="T4" fmla="*/ 0 w 9"/>
                      <a:gd name="T5" fmla="*/ 7 h 32"/>
                      <a:gd name="T6" fmla="*/ 0 w 9"/>
                      <a:gd name="T7" fmla="*/ 5 h 32"/>
                      <a:gd name="T8" fmla="*/ 7 w 9"/>
                      <a:gd name="T9" fmla="*/ 0 h 32"/>
                      <a:gd name="T10" fmla="*/ 9 w 9"/>
                      <a:gd name="T11" fmla="*/ 0 h 32"/>
                      <a:gd name="T12" fmla="*/ 9 w 9"/>
                      <a:gd name="T13" fmla="*/ 32 h 32"/>
                      <a:gd name="T14" fmla="*/ 7 w 9"/>
                      <a:gd name="T15" fmla="*/ 32 h 32"/>
                      <a:gd name="T16" fmla="*/ 7 w 9"/>
                      <a:gd name="T17" fmla="*/ 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32">
                        <a:moveTo>
                          <a:pt x="7" y="5"/>
                        </a:moveTo>
                        <a:lnTo>
                          <a:pt x="7" y="5"/>
                        </a:lnTo>
                        <a:lnTo>
                          <a:pt x="0" y="7"/>
                        </a:lnTo>
                        <a:lnTo>
                          <a:pt x="0" y="5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9" y="32"/>
                        </a:lnTo>
                        <a:lnTo>
                          <a:pt x="7" y="32"/>
                        </a:lnTo>
                        <a:lnTo>
                          <a:pt x="7" y="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1" name="Freeform 462"/>
                  <p:cNvSpPr>
                    <a:spLocks/>
                  </p:cNvSpPr>
                  <p:nvPr/>
                </p:nvSpPr>
                <p:spPr bwMode="auto">
                  <a:xfrm>
                    <a:off x="3313113" y="4637088"/>
                    <a:ext cx="30163" cy="50800"/>
                  </a:xfrm>
                  <a:custGeom>
                    <a:avLst/>
                    <a:gdLst>
                      <a:gd name="T0" fmla="*/ 0 w 8"/>
                      <a:gd name="T1" fmla="*/ 13 h 13"/>
                      <a:gd name="T2" fmla="*/ 0 w 8"/>
                      <a:gd name="T3" fmla="*/ 12 h 13"/>
                      <a:gd name="T4" fmla="*/ 2 w 8"/>
                      <a:gd name="T5" fmla="*/ 11 h 13"/>
                      <a:gd name="T6" fmla="*/ 6 w 8"/>
                      <a:gd name="T7" fmla="*/ 4 h 13"/>
                      <a:gd name="T8" fmla="*/ 4 w 8"/>
                      <a:gd name="T9" fmla="*/ 2 h 13"/>
                      <a:gd name="T10" fmla="*/ 1 w 8"/>
                      <a:gd name="T11" fmla="*/ 3 h 13"/>
                      <a:gd name="T12" fmla="*/ 0 w 8"/>
                      <a:gd name="T13" fmla="*/ 2 h 13"/>
                      <a:gd name="T14" fmla="*/ 4 w 8"/>
                      <a:gd name="T15" fmla="*/ 0 h 13"/>
                      <a:gd name="T16" fmla="*/ 8 w 8"/>
                      <a:gd name="T17" fmla="*/ 4 h 13"/>
                      <a:gd name="T18" fmla="*/ 4 w 8"/>
                      <a:gd name="T19" fmla="*/ 11 h 13"/>
                      <a:gd name="T20" fmla="*/ 3 w 8"/>
                      <a:gd name="T21" fmla="*/ 12 h 13"/>
                      <a:gd name="T22" fmla="*/ 3 w 8"/>
                      <a:gd name="T23" fmla="*/ 12 h 13"/>
                      <a:gd name="T24" fmla="*/ 8 w 8"/>
                      <a:gd name="T25" fmla="*/ 12 h 13"/>
                      <a:gd name="T26" fmla="*/ 8 w 8"/>
                      <a:gd name="T27" fmla="*/ 13 h 13"/>
                      <a:gd name="T28" fmla="*/ 0 w 8"/>
                      <a:gd name="T29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" h="13">
                        <a:moveTo>
                          <a:pt x="0" y="13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5" y="8"/>
                          <a:pt x="6" y="6"/>
                          <a:pt x="6" y="4"/>
                        </a:cubicBezTo>
                        <a:cubicBezTo>
                          <a:pt x="6" y="3"/>
                          <a:pt x="6" y="2"/>
                          <a:pt x="4" y="2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1"/>
                          <a:pt x="3" y="0"/>
                          <a:pt x="4" y="0"/>
                        </a:cubicBezTo>
                        <a:cubicBezTo>
                          <a:pt x="7" y="0"/>
                          <a:pt x="8" y="2"/>
                          <a:pt x="8" y="4"/>
                        </a:cubicBezTo>
                        <a:cubicBezTo>
                          <a:pt x="8" y="6"/>
                          <a:pt x="6" y="8"/>
                          <a:pt x="4" y="11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3"/>
                          <a:pt x="8" y="13"/>
                          <a:pt x="8" y="13"/>
                        </a:cubicBez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2" name="Freeform 463"/>
                  <p:cNvSpPr>
                    <a:spLocks/>
                  </p:cNvSpPr>
                  <p:nvPr/>
                </p:nvSpPr>
                <p:spPr bwMode="auto">
                  <a:xfrm>
                    <a:off x="3354388" y="4637088"/>
                    <a:ext cx="30163" cy="50800"/>
                  </a:xfrm>
                  <a:custGeom>
                    <a:avLst/>
                    <a:gdLst>
                      <a:gd name="T0" fmla="*/ 19 w 19"/>
                      <a:gd name="T1" fmla="*/ 0 h 32"/>
                      <a:gd name="T2" fmla="*/ 19 w 19"/>
                      <a:gd name="T3" fmla="*/ 5 h 32"/>
                      <a:gd name="T4" fmla="*/ 5 w 19"/>
                      <a:gd name="T5" fmla="*/ 32 h 32"/>
                      <a:gd name="T6" fmla="*/ 0 w 19"/>
                      <a:gd name="T7" fmla="*/ 32 h 32"/>
                      <a:gd name="T8" fmla="*/ 15 w 19"/>
                      <a:gd name="T9" fmla="*/ 5 h 32"/>
                      <a:gd name="T10" fmla="*/ 15 w 19"/>
                      <a:gd name="T11" fmla="*/ 5 h 32"/>
                      <a:gd name="T12" fmla="*/ 0 w 19"/>
                      <a:gd name="T13" fmla="*/ 5 h 32"/>
                      <a:gd name="T14" fmla="*/ 0 w 19"/>
                      <a:gd name="T15" fmla="*/ 0 h 32"/>
                      <a:gd name="T16" fmla="*/ 19 w 19"/>
                      <a:gd name="T1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32">
                        <a:moveTo>
                          <a:pt x="19" y="0"/>
                        </a:moveTo>
                        <a:lnTo>
                          <a:pt x="19" y="5"/>
                        </a:lnTo>
                        <a:lnTo>
                          <a:pt x="5" y="32"/>
                        </a:lnTo>
                        <a:lnTo>
                          <a:pt x="0" y="32"/>
                        </a:lnTo>
                        <a:lnTo>
                          <a:pt x="15" y="5"/>
                        </a:lnTo>
                        <a:lnTo>
                          <a:pt x="15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3" name="Freeform 464"/>
                  <p:cNvSpPr>
                    <a:spLocks noEditPoints="1"/>
                  </p:cNvSpPr>
                  <p:nvPr/>
                </p:nvSpPr>
                <p:spPr bwMode="auto">
                  <a:xfrm>
                    <a:off x="3389313" y="4637088"/>
                    <a:ext cx="33338" cy="53975"/>
                  </a:xfrm>
                  <a:custGeom>
                    <a:avLst/>
                    <a:gdLst>
                      <a:gd name="T0" fmla="*/ 2 w 9"/>
                      <a:gd name="T1" fmla="*/ 12 h 14"/>
                      <a:gd name="T2" fmla="*/ 3 w 9"/>
                      <a:gd name="T3" fmla="*/ 12 h 14"/>
                      <a:gd name="T4" fmla="*/ 6 w 9"/>
                      <a:gd name="T5" fmla="*/ 11 h 14"/>
                      <a:gd name="T6" fmla="*/ 7 w 9"/>
                      <a:gd name="T7" fmla="*/ 7 h 14"/>
                      <a:gd name="T8" fmla="*/ 7 w 9"/>
                      <a:gd name="T9" fmla="*/ 7 h 14"/>
                      <a:gd name="T10" fmla="*/ 4 w 9"/>
                      <a:gd name="T11" fmla="*/ 9 h 14"/>
                      <a:gd name="T12" fmla="*/ 0 w 9"/>
                      <a:gd name="T13" fmla="*/ 5 h 14"/>
                      <a:gd name="T14" fmla="*/ 5 w 9"/>
                      <a:gd name="T15" fmla="*/ 0 h 14"/>
                      <a:gd name="T16" fmla="*/ 9 w 9"/>
                      <a:gd name="T17" fmla="*/ 6 h 14"/>
                      <a:gd name="T18" fmla="*/ 7 w 9"/>
                      <a:gd name="T19" fmla="*/ 12 h 14"/>
                      <a:gd name="T20" fmla="*/ 3 w 9"/>
                      <a:gd name="T21" fmla="*/ 13 h 14"/>
                      <a:gd name="T22" fmla="*/ 2 w 9"/>
                      <a:gd name="T23" fmla="*/ 14 h 14"/>
                      <a:gd name="T24" fmla="*/ 2 w 9"/>
                      <a:gd name="T25" fmla="*/ 12 h 14"/>
                      <a:gd name="T26" fmla="*/ 2 w 9"/>
                      <a:gd name="T27" fmla="*/ 5 h 14"/>
                      <a:gd name="T28" fmla="*/ 5 w 9"/>
                      <a:gd name="T29" fmla="*/ 7 h 14"/>
                      <a:gd name="T30" fmla="*/ 7 w 9"/>
                      <a:gd name="T31" fmla="*/ 6 h 14"/>
                      <a:gd name="T32" fmla="*/ 7 w 9"/>
                      <a:gd name="T33" fmla="*/ 5 h 14"/>
                      <a:gd name="T34" fmla="*/ 5 w 9"/>
                      <a:gd name="T35" fmla="*/ 2 h 14"/>
                      <a:gd name="T36" fmla="*/ 2 w 9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14">
                        <a:moveTo>
                          <a:pt x="2" y="12"/>
                        </a:moveTo>
                        <a:cubicBezTo>
                          <a:pt x="2" y="12"/>
                          <a:pt x="2" y="12"/>
                          <a:pt x="3" y="12"/>
                        </a:cubicBezTo>
                        <a:cubicBezTo>
                          <a:pt x="4" y="12"/>
                          <a:pt x="5" y="12"/>
                          <a:pt x="6" y="11"/>
                        </a:cubicBezTo>
                        <a:cubicBezTo>
                          <a:pt x="7" y="10"/>
                          <a:pt x="7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2" y="9"/>
                          <a:pt x="0" y="7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9" y="2"/>
                          <a:pt x="9" y="6"/>
                        </a:cubicBezTo>
                        <a:cubicBezTo>
                          <a:pt x="9" y="8"/>
                          <a:pt x="8" y="10"/>
                          <a:pt x="7" y="12"/>
                        </a:cubicBezTo>
                        <a:cubicBezTo>
                          <a:pt x="6" y="13"/>
                          <a:pt x="5" y="13"/>
                          <a:pt x="3" y="13"/>
                        </a:cubicBezTo>
                        <a:cubicBezTo>
                          <a:pt x="3" y="14"/>
                          <a:pt x="2" y="14"/>
                          <a:pt x="2" y="14"/>
                        </a:cubicBezTo>
                        <a:lnTo>
                          <a:pt x="2" y="12"/>
                        </a:lnTo>
                        <a:close/>
                        <a:moveTo>
                          <a:pt x="2" y="5"/>
                        </a:moveTo>
                        <a:cubicBezTo>
                          <a:pt x="2" y="6"/>
                          <a:pt x="3" y="7"/>
                          <a:pt x="5" y="7"/>
                        </a:cubicBezTo>
                        <a:cubicBezTo>
                          <a:pt x="6" y="7"/>
                          <a:pt x="7" y="7"/>
                          <a:pt x="7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7" y="2"/>
                          <a:pt x="5" y="2"/>
                        </a:cubicBezTo>
                        <a:cubicBezTo>
                          <a:pt x="3" y="2"/>
                          <a:pt x="2" y="3"/>
                          <a:pt x="2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4" name="Freeform 465"/>
                  <p:cNvSpPr>
                    <a:spLocks noEditPoints="1"/>
                  </p:cNvSpPr>
                  <p:nvPr/>
                </p:nvSpPr>
                <p:spPr bwMode="auto">
                  <a:xfrm>
                    <a:off x="3430588" y="4637088"/>
                    <a:ext cx="30163" cy="53975"/>
                  </a:xfrm>
                  <a:custGeom>
                    <a:avLst/>
                    <a:gdLst>
                      <a:gd name="T0" fmla="*/ 1 w 8"/>
                      <a:gd name="T1" fmla="*/ 12 h 14"/>
                      <a:gd name="T2" fmla="*/ 2 w 8"/>
                      <a:gd name="T3" fmla="*/ 12 h 14"/>
                      <a:gd name="T4" fmla="*/ 5 w 8"/>
                      <a:gd name="T5" fmla="*/ 11 h 14"/>
                      <a:gd name="T6" fmla="*/ 7 w 8"/>
                      <a:gd name="T7" fmla="*/ 7 h 14"/>
                      <a:gd name="T8" fmla="*/ 7 w 8"/>
                      <a:gd name="T9" fmla="*/ 7 h 14"/>
                      <a:gd name="T10" fmla="*/ 3 w 8"/>
                      <a:gd name="T11" fmla="*/ 9 h 14"/>
                      <a:gd name="T12" fmla="*/ 0 w 8"/>
                      <a:gd name="T13" fmla="*/ 5 h 14"/>
                      <a:gd name="T14" fmla="*/ 4 w 8"/>
                      <a:gd name="T15" fmla="*/ 0 h 14"/>
                      <a:gd name="T16" fmla="*/ 8 w 8"/>
                      <a:gd name="T17" fmla="*/ 6 h 14"/>
                      <a:gd name="T18" fmla="*/ 6 w 8"/>
                      <a:gd name="T19" fmla="*/ 12 h 14"/>
                      <a:gd name="T20" fmla="*/ 2 w 8"/>
                      <a:gd name="T21" fmla="*/ 13 h 14"/>
                      <a:gd name="T22" fmla="*/ 1 w 8"/>
                      <a:gd name="T23" fmla="*/ 14 h 14"/>
                      <a:gd name="T24" fmla="*/ 1 w 8"/>
                      <a:gd name="T25" fmla="*/ 12 h 14"/>
                      <a:gd name="T26" fmla="*/ 1 w 8"/>
                      <a:gd name="T27" fmla="*/ 5 h 14"/>
                      <a:gd name="T28" fmla="*/ 4 w 8"/>
                      <a:gd name="T29" fmla="*/ 7 h 14"/>
                      <a:gd name="T30" fmla="*/ 6 w 8"/>
                      <a:gd name="T31" fmla="*/ 6 h 14"/>
                      <a:gd name="T32" fmla="*/ 7 w 8"/>
                      <a:gd name="T33" fmla="*/ 5 h 14"/>
                      <a:gd name="T34" fmla="*/ 4 w 8"/>
                      <a:gd name="T35" fmla="*/ 2 h 14"/>
                      <a:gd name="T36" fmla="*/ 1 w 8"/>
                      <a:gd name="T37" fmla="*/ 5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" h="14">
                        <a:moveTo>
                          <a:pt x="1" y="12"/>
                        </a:move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1"/>
                        </a:cubicBezTo>
                        <a:cubicBezTo>
                          <a:pt x="6" y="10"/>
                          <a:pt x="6" y="9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6" y="8"/>
                          <a:pt x="5" y="9"/>
                          <a:pt x="3" y="9"/>
                        </a:cubicBezTo>
                        <a:cubicBezTo>
                          <a:pt x="1" y="9"/>
                          <a:pt x="0" y="7"/>
                          <a:pt x="0" y="5"/>
                        </a:cubicBezTo>
                        <a:cubicBezTo>
                          <a:pt x="0" y="2"/>
                          <a:pt x="1" y="0"/>
                          <a:pt x="4" y="0"/>
                        </a:cubicBezTo>
                        <a:cubicBezTo>
                          <a:pt x="7" y="0"/>
                          <a:pt x="8" y="2"/>
                          <a:pt x="8" y="6"/>
                        </a:cubicBezTo>
                        <a:cubicBezTo>
                          <a:pt x="8" y="8"/>
                          <a:pt x="7" y="10"/>
                          <a:pt x="6" y="12"/>
                        </a:cubicBezTo>
                        <a:cubicBezTo>
                          <a:pt x="5" y="13"/>
                          <a:pt x="4" y="13"/>
                          <a:pt x="2" y="13"/>
                        </a:cubicBezTo>
                        <a:cubicBezTo>
                          <a:pt x="2" y="14"/>
                          <a:pt x="1" y="14"/>
                          <a:pt x="1" y="14"/>
                        </a:cubicBezTo>
                        <a:lnTo>
                          <a:pt x="1" y="12"/>
                        </a:lnTo>
                        <a:close/>
                        <a:moveTo>
                          <a:pt x="1" y="5"/>
                        </a:moveTo>
                        <a:cubicBezTo>
                          <a:pt x="1" y="6"/>
                          <a:pt x="2" y="7"/>
                          <a:pt x="4" y="7"/>
                        </a:cubicBezTo>
                        <a:cubicBezTo>
                          <a:pt x="5" y="7"/>
                          <a:pt x="6" y="7"/>
                          <a:pt x="6" y="6"/>
                        </a:cubicBezTo>
                        <a:cubicBezTo>
                          <a:pt x="7" y="6"/>
                          <a:pt x="7" y="6"/>
                          <a:pt x="7" y="5"/>
                        </a:cubicBezTo>
                        <a:cubicBezTo>
                          <a:pt x="7" y="3"/>
                          <a:pt x="6" y="2"/>
                          <a:pt x="4" y="2"/>
                        </a:cubicBezTo>
                        <a:cubicBezTo>
                          <a:pt x="2" y="2"/>
                          <a:pt x="1" y="3"/>
                          <a:pt x="1" y="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550" name="文本框 549"/>
          <p:cNvSpPr txBox="1"/>
          <p:nvPr/>
        </p:nvSpPr>
        <p:spPr>
          <a:xfrm>
            <a:off x="6366831" y="37412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1" name="文本框 550"/>
          <p:cNvSpPr txBox="1"/>
          <p:nvPr/>
        </p:nvSpPr>
        <p:spPr>
          <a:xfrm>
            <a:off x="7316290" y="333588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" name="文本框 551"/>
          <p:cNvSpPr txBox="1"/>
          <p:nvPr/>
        </p:nvSpPr>
        <p:spPr>
          <a:xfrm>
            <a:off x="5428505" y="4096680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" name="文本框 552"/>
          <p:cNvSpPr txBox="1"/>
          <p:nvPr/>
        </p:nvSpPr>
        <p:spPr>
          <a:xfrm flipH="1">
            <a:off x="4280992" y="4592515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椎体模拟山形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204234" y="1297288"/>
            <a:ext cx="3770842" cy="4757738"/>
            <a:chOff x="3854453" y="612775"/>
            <a:chExt cx="4470404" cy="5640389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6099180" y="612775"/>
              <a:ext cx="973138" cy="4919664"/>
            </a:xfrm>
            <a:custGeom>
              <a:avLst/>
              <a:gdLst>
                <a:gd name="T0" fmla="*/ 0 w 139"/>
                <a:gd name="T1" fmla="*/ 0 h 704"/>
                <a:gd name="T2" fmla="*/ 139 w 139"/>
                <a:gd name="T3" fmla="*/ 671 h 704"/>
                <a:gd name="T4" fmla="*/ 0 w 139"/>
                <a:gd name="T5" fmla="*/ 704 h 704"/>
                <a:gd name="T6" fmla="*/ 0 w 139"/>
                <a:gd name="T7" fmla="*/ 1 h 704"/>
                <a:gd name="T8" fmla="*/ 0 w 139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704">
                  <a:moveTo>
                    <a:pt x="0" y="0"/>
                  </a:moveTo>
                  <a:cubicBezTo>
                    <a:pt x="124" y="595"/>
                    <a:pt x="135" y="643"/>
                    <a:pt x="139" y="67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6121405" y="849313"/>
              <a:ext cx="922338" cy="4648201"/>
            </a:xfrm>
            <a:custGeom>
              <a:avLst/>
              <a:gdLst>
                <a:gd name="T0" fmla="*/ 0 w 132"/>
                <a:gd name="T1" fmla="*/ 0 h 665"/>
                <a:gd name="T2" fmla="*/ 55 w 132"/>
                <a:gd name="T3" fmla="*/ 261 h 665"/>
                <a:gd name="T4" fmla="*/ 132 w 132"/>
                <a:gd name="T5" fmla="*/ 635 h 665"/>
                <a:gd name="T6" fmla="*/ 1 w 132"/>
                <a:gd name="T7" fmla="*/ 665 h 665"/>
                <a:gd name="T8" fmla="*/ 0 w 132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65">
                  <a:moveTo>
                    <a:pt x="0" y="0"/>
                  </a:moveTo>
                  <a:cubicBezTo>
                    <a:pt x="22" y="103"/>
                    <a:pt x="40" y="189"/>
                    <a:pt x="55" y="261"/>
                  </a:cubicBezTo>
                  <a:cubicBezTo>
                    <a:pt x="119" y="567"/>
                    <a:pt x="128" y="611"/>
                    <a:pt x="132" y="635"/>
                  </a:cubicBezTo>
                  <a:cubicBezTo>
                    <a:pt x="1" y="665"/>
                    <a:pt x="1" y="665"/>
                    <a:pt x="1" y="6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6099180" y="612775"/>
              <a:ext cx="973138" cy="4919664"/>
            </a:xfrm>
            <a:custGeom>
              <a:avLst/>
              <a:gdLst>
                <a:gd name="T0" fmla="*/ 4 w 139"/>
                <a:gd name="T1" fmla="*/ 699 h 704"/>
                <a:gd name="T2" fmla="*/ 3 w 139"/>
                <a:gd name="T3" fmla="*/ 34 h 704"/>
                <a:gd name="T4" fmla="*/ 58 w 139"/>
                <a:gd name="T5" fmla="*/ 295 h 704"/>
                <a:gd name="T6" fmla="*/ 135 w 139"/>
                <a:gd name="T7" fmla="*/ 669 h 704"/>
                <a:gd name="T8" fmla="*/ 4 w 139"/>
                <a:gd name="T9" fmla="*/ 699 h 704"/>
                <a:gd name="T10" fmla="*/ 0 w 139"/>
                <a:gd name="T11" fmla="*/ 0 h 704"/>
                <a:gd name="T12" fmla="*/ 0 w 139"/>
                <a:gd name="T13" fmla="*/ 1 h 704"/>
                <a:gd name="T14" fmla="*/ 0 w 139"/>
                <a:gd name="T15" fmla="*/ 1 h 704"/>
                <a:gd name="T16" fmla="*/ 0 w 139"/>
                <a:gd name="T17" fmla="*/ 704 h 704"/>
                <a:gd name="T18" fmla="*/ 139 w 139"/>
                <a:gd name="T19" fmla="*/ 671 h 704"/>
                <a:gd name="T20" fmla="*/ 0 w 139"/>
                <a:gd name="T2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704">
                  <a:moveTo>
                    <a:pt x="4" y="699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25" y="137"/>
                    <a:pt x="43" y="223"/>
                    <a:pt x="58" y="295"/>
                  </a:cubicBezTo>
                  <a:cubicBezTo>
                    <a:pt x="122" y="601"/>
                    <a:pt x="131" y="645"/>
                    <a:pt x="135" y="669"/>
                  </a:cubicBezTo>
                  <a:cubicBezTo>
                    <a:pt x="4" y="699"/>
                    <a:pt x="4" y="699"/>
                    <a:pt x="4" y="699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139" y="671"/>
                    <a:pt x="139" y="671"/>
                    <a:pt x="139" y="671"/>
                  </a:cubicBezTo>
                  <a:cubicBezTo>
                    <a:pt x="135" y="643"/>
                    <a:pt x="124" y="595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6121405" y="849313"/>
              <a:ext cx="922338" cy="4648201"/>
            </a:xfrm>
            <a:custGeom>
              <a:avLst/>
              <a:gdLst>
                <a:gd name="T0" fmla="*/ 0 w 132"/>
                <a:gd name="T1" fmla="*/ 0 h 665"/>
                <a:gd name="T2" fmla="*/ 1 w 132"/>
                <a:gd name="T3" fmla="*/ 665 h 665"/>
                <a:gd name="T4" fmla="*/ 132 w 132"/>
                <a:gd name="T5" fmla="*/ 635 h 665"/>
                <a:gd name="T6" fmla="*/ 55 w 132"/>
                <a:gd name="T7" fmla="*/ 261 h 665"/>
                <a:gd name="T8" fmla="*/ 0 w 132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65">
                  <a:moveTo>
                    <a:pt x="0" y="0"/>
                  </a:moveTo>
                  <a:cubicBezTo>
                    <a:pt x="1" y="665"/>
                    <a:pt x="1" y="665"/>
                    <a:pt x="1" y="665"/>
                  </a:cubicBezTo>
                  <a:cubicBezTo>
                    <a:pt x="132" y="635"/>
                    <a:pt x="132" y="635"/>
                    <a:pt x="132" y="635"/>
                  </a:cubicBezTo>
                  <a:cubicBezTo>
                    <a:pt x="128" y="611"/>
                    <a:pt x="119" y="567"/>
                    <a:pt x="55" y="261"/>
                  </a:cubicBezTo>
                  <a:cubicBezTo>
                    <a:pt x="40" y="189"/>
                    <a:pt x="22" y="103"/>
                    <a:pt x="0" y="0"/>
                  </a:cubicBezTo>
                </a:path>
              </a:pathLst>
            </a:custGeom>
            <a:solidFill>
              <a:srgbClr val="0B8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5113342" y="619125"/>
              <a:ext cx="985838" cy="4913314"/>
            </a:xfrm>
            <a:custGeom>
              <a:avLst/>
              <a:gdLst>
                <a:gd name="T0" fmla="*/ 141 w 141"/>
                <a:gd name="T1" fmla="*/ 0 h 703"/>
                <a:gd name="T2" fmla="*/ 0 w 141"/>
                <a:gd name="T3" fmla="*/ 670 h 703"/>
                <a:gd name="T4" fmla="*/ 0 w 141"/>
                <a:gd name="T5" fmla="*/ 672 h 703"/>
                <a:gd name="T6" fmla="*/ 1 w 141"/>
                <a:gd name="T7" fmla="*/ 672 h 703"/>
                <a:gd name="T8" fmla="*/ 141 w 141"/>
                <a:gd name="T9" fmla="*/ 703 h 703"/>
                <a:gd name="T10" fmla="*/ 141 w 141"/>
                <a:gd name="T11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703">
                  <a:moveTo>
                    <a:pt x="141" y="0"/>
                  </a:moveTo>
                  <a:cubicBezTo>
                    <a:pt x="0" y="666"/>
                    <a:pt x="13" y="603"/>
                    <a:pt x="0" y="670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141" y="703"/>
                    <a:pt x="141" y="703"/>
                    <a:pt x="141" y="703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141917" y="857250"/>
              <a:ext cx="936626" cy="4640264"/>
            </a:xfrm>
            <a:custGeom>
              <a:avLst/>
              <a:gdLst>
                <a:gd name="T0" fmla="*/ 0 w 134"/>
                <a:gd name="T1" fmla="*/ 635 h 664"/>
                <a:gd name="T2" fmla="*/ 2 w 134"/>
                <a:gd name="T3" fmla="*/ 625 h 664"/>
                <a:gd name="T4" fmla="*/ 71 w 134"/>
                <a:gd name="T5" fmla="*/ 296 h 664"/>
                <a:gd name="T6" fmla="*/ 133 w 134"/>
                <a:gd name="T7" fmla="*/ 0 h 664"/>
                <a:gd name="T8" fmla="*/ 134 w 134"/>
                <a:gd name="T9" fmla="*/ 664 h 664"/>
                <a:gd name="T10" fmla="*/ 0 w 134"/>
                <a:gd name="T11" fmla="*/ 63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664">
                  <a:moveTo>
                    <a:pt x="0" y="635"/>
                  </a:moveTo>
                  <a:cubicBezTo>
                    <a:pt x="2" y="625"/>
                    <a:pt x="2" y="625"/>
                    <a:pt x="2" y="625"/>
                  </a:cubicBezTo>
                  <a:cubicBezTo>
                    <a:pt x="10" y="586"/>
                    <a:pt x="10" y="586"/>
                    <a:pt x="71" y="296"/>
                  </a:cubicBezTo>
                  <a:cubicBezTo>
                    <a:pt x="87" y="220"/>
                    <a:pt x="107" y="123"/>
                    <a:pt x="133" y="0"/>
                  </a:cubicBezTo>
                  <a:cubicBezTo>
                    <a:pt x="134" y="664"/>
                    <a:pt x="134" y="664"/>
                    <a:pt x="134" y="664"/>
                  </a:cubicBezTo>
                  <a:cubicBezTo>
                    <a:pt x="0" y="635"/>
                    <a:pt x="0" y="635"/>
                    <a:pt x="0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11"/>
            <p:cNvSpPr>
              <a:spLocks noEditPoints="1"/>
            </p:cNvSpPr>
            <p:nvPr/>
          </p:nvSpPr>
          <p:spPr bwMode="auto">
            <a:xfrm>
              <a:off x="5113342" y="619125"/>
              <a:ext cx="985838" cy="4913314"/>
            </a:xfrm>
            <a:custGeom>
              <a:avLst/>
              <a:gdLst>
                <a:gd name="T0" fmla="*/ 138 w 141"/>
                <a:gd name="T1" fmla="*/ 698 h 703"/>
                <a:gd name="T2" fmla="*/ 4 w 141"/>
                <a:gd name="T3" fmla="*/ 669 h 703"/>
                <a:gd name="T4" fmla="*/ 6 w 141"/>
                <a:gd name="T5" fmla="*/ 659 h 703"/>
                <a:gd name="T6" fmla="*/ 75 w 141"/>
                <a:gd name="T7" fmla="*/ 330 h 703"/>
                <a:gd name="T8" fmla="*/ 137 w 141"/>
                <a:gd name="T9" fmla="*/ 34 h 703"/>
                <a:gd name="T10" fmla="*/ 138 w 141"/>
                <a:gd name="T11" fmla="*/ 698 h 703"/>
                <a:gd name="T12" fmla="*/ 141 w 141"/>
                <a:gd name="T13" fmla="*/ 0 h 703"/>
                <a:gd name="T14" fmla="*/ 141 w 141"/>
                <a:gd name="T15" fmla="*/ 0 h 703"/>
                <a:gd name="T16" fmla="*/ 0 w 141"/>
                <a:gd name="T17" fmla="*/ 670 h 703"/>
                <a:gd name="T18" fmla="*/ 0 w 141"/>
                <a:gd name="T19" fmla="*/ 672 h 703"/>
                <a:gd name="T20" fmla="*/ 1 w 141"/>
                <a:gd name="T21" fmla="*/ 672 h 703"/>
                <a:gd name="T22" fmla="*/ 141 w 141"/>
                <a:gd name="T23" fmla="*/ 703 h 703"/>
                <a:gd name="T24" fmla="*/ 141 w 141"/>
                <a:gd name="T25" fmla="*/ 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703">
                  <a:moveTo>
                    <a:pt x="138" y="698"/>
                  </a:moveTo>
                  <a:cubicBezTo>
                    <a:pt x="4" y="669"/>
                    <a:pt x="4" y="669"/>
                    <a:pt x="4" y="669"/>
                  </a:cubicBezTo>
                  <a:cubicBezTo>
                    <a:pt x="6" y="659"/>
                    <a:pt x="6" y="659"/>
                    <a:pt x="6" y="659"/>
                  </a:cubicBezTo>
                  <a:cubicBezTo>
                    <a:pt x="14" y="620"/>
                    <a:pt x="14" y="620"/>
                    <a:pt x="75" y="330"/>
                  </a:cubicBezTo>
                  <a:cubicBezTo>
                    <a:pt x="91" y="254"/>
                    <a:pt x="111" y="157"/>
                    <a:pt x="137" y="34"/>
                  </a:cubicBezTo>
                  <a:cubicBezTo>
                    <a:pt x="138" y="698"/>
                    <a:pt x="138" y="698"/>
                    <a:pt x="138" y="698"/>
                  </a:cubicBezTo>
                  <a:moveTo>
                    <a:pt x="14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0" y="666"/>
                    <a:pt x="13" y="603"/>
                    <a:pt x="0" y="670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141" y="703"/>
                    <a:pt x="141" y="703"/>
                    <a:pt x="141" y="703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5141917" y="857250"/>
              <a:ext cx="936626" cy="4640264"/>
            </a:xfrm>
            <a:custGeom>
              <a:avLst/>
              <a:gdLst>
                <a:gd name="T0" fmla="*/ 133 w 134"/>
                <a:gd name="T1" fmla="*/ 0 h 664"/>
                <a:gd name="T2" fmla="*/ 71 w 134"/>
                <a:gd name="T3" fmla="*/ 296 h 664"/>
                <a:gd name="T4" fmla="*/ 2 w 134"/>
                <a:gd name="T5" fmla="*/ 625 h 664"/>
                <a:gd name="T6" fmla="*/ 0 w 134"/>
                <a:gd name="T7" fmla="*/ 635 h 664"/>
                <a:gd name="T8" fmla="*/ 134 w 134"/>
                <a:gd name="T9" fmla="*/ 664 h 664"/>
                <a:gd name="T10" fmla="*/ 133 w 134"/>
                <a:gd name="T11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664">
                  <a:moveTo>
                    <a:pt x="133" y="0"/>
                  </a:moveTo>
                  <a:cubicBezTo>
                    <a:pt x="107" y="123"/>
                    <a:pt x="87" y="220"/>
                    <a:pt x="71" y="296"/>
                  </a:cubicBezTo>
                  <a:cubicBezTo>
                    <a:pt x="10" y="586"/>
                    <a:pt x="10" y="586"/>
                    <a:pt x="2" y="62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134" y="664"/>
                    <a:pt x="134" y="664"/>
                    <a:pt x="134" y="664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rgbClr val="08B6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4784729" y="1654175"/>
              <a:ext cx="1266826" cy="4179889"/>
            </a:xfrm>
            <a:custGeom>
              <a:avLst/>
              <a:gdLst>
                <a:gd name="T0" fmla="*/ 27 w 181"/>
                <a:gd name="T1" fmla="*/ 0 h 598"/>
                <a:gd name="T2" fmla="*/ 180 w 181"/>
                <a:gd name="T3" fmla="*/ 550 h 598"/>
                <a:gd name="T4" fmla="*/ 181 w 181"/>
                <a:gd name="T5" fmla="*/ 556 h 598"/>
                <a:gd name="T6" fmla="*/ 0 w 181"/>
                <a:gd name="T7" fmla="*/ 598 h 598"/>
                <a:gd name="T8" fmla="*/ 27 w 181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598">
                  <a:moveTo>
                    <a:pt x="27" y="0"/>
                  </a:moveTo>
                  <a:cubicBezTo>
                    <a:pt x="175" y="532"/>
                    <a:pt x="146" y="429"/>
                    <a:pt x="180" y="550"/>
                  </a:cubicBezTo>
                  <a:cubicBezTo>
                    <a:pt x="181" y="556"/>
                    <a:pt x="181" y="556"/>
                    <a:pt x="181" y="556"/>
                  </a:cubicBezTo>
                  <a:cubicBezTo>
                    <a:pt x="0" y="598"/>
                    <a:pt x="0" y="598"/>
                    <a:pt x="0" y="598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4813304" y="1808163"/>
              <a:ext cx="1209676" cy="3990976"/>
            </a:xfrm>
            <a:custGeom>
              <a:avLst/>
              <a:gdLst>
                <a:gd name="T0" fmla="*/ 25 w 173"/>
                <a:gd name="T1" fmla="*/ 0 h 571"/>
                <a:gd name="T2" fmla="*/ 96 w 173"/>
                <a:gd name="T3" fmla="*/ 255 h 571"/>
                <a:gd name="T4" fmla="*/ 163 w 173"/>
                <a:gd name="T5" fmla="*/ 494 h 571"/>
                <a:gd name="T6" fmla="*/ 172 w 173"/>
                <a:gd name="T7" fmla="*/ 529 h 571"/>
                <a:gd name="T8" fmla="*/ 173 w 173"/>
                <a:gd name="T9" fmla="*/ 531 h 571"/>
                <a:gd name="T10" fmla="*/ 0 w 173"/>
                <a:gd name="T11" fmla="*/ 571 h 571"/>
                <a:gd name="T12" fmla="*/ 25 w 173"/>
                <a:gd name="T13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571">
                  <a:moveTo>
                    <a:pt x="25" y="0"/>
                  </a:moveTo>
                  <a:cubicBezTo>
                    <a:pt x="96" y="255"/>
                    <a:pt x="96" y="255"/>
                    <a:pt x="96" y="255"/>
                  </a:cubicBezTo>
                  <a:cubicBezTo>
                    <a:pt x="148" y="442"/>
                    <a:pt x="148" y="442"/>
                    <a:pt x="163" y="494"/>
                  </a:cubicBezTo>
                  <a:cubicBezTo>
                    <a:pt x="172" y="529"/>
                    <a:pt x="172" y="529"/>
                    <a:pt x="172" y="529"/>
                  </a:cubicBezTo>
                  <a:cubicBezTo>
                    <a:pt x="173" y="531"/>
                    <a:pt x="173" y="531"/>
                    <a:pt x="173" y="531"/>
                  </a:cubicBezTo>
                  <a:cubicBezTo>
                    <a:pt x="0" y="571"/>
                    <a:pt x="0" y="571"/>
                    <a:pt x="0" y="57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908D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854453" y="1654175"/>
              <a:ext cx="1119189" cy="4179889"/>
            </a:xfrm>
            <a:custGeom>
              <a:avLst/>
              <a:gdLst>
                <a:gd name="T0" fmla="*/ 160 w 160"/>
                <a:gd name="T1" fmla="*/ 0 h 598"/>
                <a:gd name="T2" fmla="*/ 0 w 160"/>
                <a:gd name="T3" fmla="*/ 557 h 598"/>
                <a:gd name="T4" fmla="*/ 133 w 160"/>
                <a:gd name="T5" fmla="*/ 598 h 598"/>
                <a:gd name="T6" fmla="*/ 160 w 160"/>
                <a:gd name="T7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598">
                  <a:moveTo>
                    <a:pt x="160" y="0"/>
                  </a:moveTo>
                  <a:cubicBezTo>
                    <a:pt x="159" y="4"/>
                    <a:pt x="8" y="531"/>
                    <a:pt x="0" y="557"/>
                  </a:cubicBezTo>
                  <a:cubicBezTo>
                    <a:pt x="133" y="598"/>
                    <a:pt x="133" y="598"/>
                    <a:pt x="133" y="598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889378" y="1863725"/>
              <a:ext cx="1049338" cy="3935414"/>
            </a:xfrm>
            <a:custGeom>
              <a:avLst/>
              <a:gdLst>
                <a:gd name="T0" fmla="*/ 0 w 150"/>
                <a:gd name="T1" fmla="*/ 525 h 563"/>
                <a:gd name="T2" fmla="*/ 150 w 150"/>
                <a:gd name="T3" fmla="*/ 0 h 563"/>
                <a:gd name="T4" fmla="*/ 125 w 150"/>
                <a:gd name="T5" fmla="*/ 563 h 563"/>
                <a:gd name="T6" fmla="*/ 0 w 150"/>
                <a:gd name="T7" fmla="*/ 525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563">
                  <a:moveTo>
                    <a:pt x="0" y="525"/>
                  </a:moveTo>
                  <a:cubicBezTo>
                    <a:pt x="12" y="480"/>
                    <a:pt x="119" y="108"/>
                    <a:pt x="150" y="0"/>
                  </a:cubicBezTo>
                  <a:cubicBezTo>
                    <a:pt x="125" y="563"/>
                    <a:pt x="125" y="563"/>
                    <a:pt x="125" y="563"/>
                  </a:cubicBezTo>
                  <a:lnTo>
                    <a:pt x="0" y="525"/>
                  </a:lnTo>
                  <a:close/>
                </a:path>
              </a:pathLst>
            </a:custGeom>
            <a:solidFill>
              <a:srgbClr val="C7C3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7240594" y="2687638"/>
              <a:ext cx="1084263" cy="3124201"/>
            </a:xfrm>
            <a:custGeom>
              <a:avLst/>
              <a:gdLst>
                <a:gd name="T0" fmla="*/ 0 w 155"/>
                <a:gd name="T1" fmla="*/ 0 h 447"/>
                <a:gd name="T2" fmla="*/ 155 w 155"/>
                <a:gd name="T3" fmla="*/ 406 h 447"/>
                <a:gd name="T4" fmla="*/ 30 w 155"/>
                <a:gd name="T5" fmla="*/ 447 h 447"/>
                <a:gd name="T6" fmla="*/ 28 w 155"/>
                <a:gd name="T7" fmla="*/ 447 h 447"/>
                <a:gd name="T8" fmla="*/ 0 w 155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47">
                  <a:moveTo>
                    <a:pt x="0" y="0"/>
                  </a:moveTo>
                  <a:cubicBezTo>
                    <a:pt x="139" y="363"/>
                    <a:pt x="155" y="406"/>
                    <a:pt x="155" y="406"/>
                  </a:cubicBezTo>
                  <a:cubicBezTo>
                    <a:pt x="30" y="447"/>
                    <a:pt x="30" y="447"/>
                    <a:pt x="30" y="447"/>
                  </a:cubicBezTo>
                  <a:cubicBezTo>
                    <a:pt x="28" y="447"/>
                    <a:pt x="28" y="447"/>
                    <a:pt x="28" y="4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7275519" y="2849563"/>
              <a:ext cx="1020763" cy="2935288"/>
            </a:xfrm>
            <a:custGeom>
              <a:avLst/>
              <a:gdLst>
                <a:gd name="T0" fmla="*/ 0 w 146"/>
                <a:gd name="T1" fmla="*/ 0 h 420"/>
                <a:gd name="T2" fmla="*/ 146 w 146"/>
                <a:gd name="T3" fmla="*/ 380 h 420"/>
                <a:gd name="T4" fmla="*/ 26 w 146"/>
                <a:gd name="T5" fmla="*/ 420 h 420"/>
                <a:gd name="T6" fmla="*/ 0 w 146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420">
                  <a:moveTo>
                    <a:pt x="0" y="0"/>
                  </a:moveTo>
                  <a:cubicBezTo>
                    <a:pt x="112" y="292"/>
                    <a:pt x="140" y="365"/>
                    <a:pt x="146" y="380"/>
                  </a:cubicBezTo>
                  <a:cubicBezTo>
                    <a:pt x="26" y="420"/>
                    <a:pt x="26" y="420"/>
                    <a:pt x="26" y="4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B6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6169030" y="2687638"/>
              <a:ext cx="1266826" cy="3124201"/>
            </a:xfrm>
            <a:custGeom>
              <a:avLst/>
              <a:gdLst>
                <a:gd name="T0" fmla="*/ 153 w 181"/>
                <a:gd name="T1" fmla="*/ 0 h 447"/>
                <a:gd name="T2" fmla="*/ 0 w 181"/>
                <a:gd name="T3" fmla="*/ 406 h 447"/>
                <a:gd name="T4" fmla="*/ 0 w 181"/>
                <a:gd name="T5" fmla="*/ 408 h 447"/>
                <a:gd name="T6" fmla="*/ 181 w 181"/>
                <a:gd name="T7" fmla="*/ 447 h 447"/>
                <a:gd name="T8" fmla="*/ 153 w 181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447">
                  <a:moveTo>
                    <a:pt x="153" y="0"/>
                  </a:moveTo>
                  <a:cubicBezTo>
                    <a:pt x="136" y="46"/>
                    <a:pt x="18" y="358"/>
                    <a:pt x="0" y="40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181" y="447"/>
                    <a:pt x="181" y="447"/>
                    <a:pt x="181" y="447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6205543" y="2806701"/>
              <a:ext cx="1203326" cy="2978151"/>
            </a:xfrm>
            <a:custGeom>
              <a:avLst/>
              <a:gdLst>
                <a:gd name="T0" fmla="*/ 0 w 172"/>
                <a:gd name="T1" fmla="*/ 388 h 426"/>
                <a:gd name="T2" fmla="*/ 146 w 172"/>
                <a:gd name="T3" fmla="*/ 0 h 426"/>
                <a:gd name="T4" fmla="*/ 172 w 172"/>
                <a:gd name="T5" fmla="*/ 426 h 426"/>
                <a:gd name="T6" fmla="*/ 0 w 172"/>
                <a:gd name="T7" fmla="*/ 38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426">
                  <a:moveTo>
                    <a:pt x="0" y="388"/>
                  </a:moveTo>
                  <a:cubicBezTo>
                    <a:pt x="19" y="338"/>
                    <a:pt x="117" y="77"/>
                    <a:pt x="146" y="0"/>
                  </a:cubicBezTo>
                  <a:cubicBezTo>
                    <a:pt x="172" y="426"/>
                    <a:pt x="172" y="426"/>
                    <a:pt x="172" y="426"/>
                  </a:cubicBezTo>
                  <a:lnTo>
                    <a:pt x="0" y="388"/>
                  </a:lnTo>
                  <a:close/>
                </a:path>
              </a:pathLst>
            </a:custGeom>
            <a:solidFill>
              <a:srgbClr val="ECA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6051555" y="4337051"/>
              <a:ext cx="1308101" cy="1916113"/>
            </a:xfrm>
            <a:custGeom>
              <a:avLst/>
              <a:gdLst>
                <a:gd name="T0" fmla="*/ 8 w 187"/>
                <a:gd name="T1" fmla="*/ 0 h 274"/>
                <a:gd name="T2" fmla="*/ 185 w 187"/>
                <a:gd name="T3" fmla="*/ 214 h 274"/>
                <a:gd name="T4" fmla="*/ 8 w 187"/>
                <a:gd name="T5" fmla="*/ 271 h 274"/>
                <a:gd name="T6" fmla="*/ 7 w 187"/>
                <a:gd name="T7" fmla="*/ 0 h 274"/>
                <a:gd name="T8" fmla="*/ 8 w 187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74">
                  <a:moveTo>
                    <a:pt x="8" y="0"/>
                  </a:moveTo>
                  <a:cubicBezTo>
                    <a:pt x="70" y="75"/>
                    <a:pt x="187" y="216"/>
                    <a:pt x="185" y="214"/>
                  </a:cubicBezTo>
                  <a:cubicBezTo>
                    <a:pt x="0" y="274"/>
                    <a:pt x="25" y="266"/>
                    <a:pt x="8" y="271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6127755" y="4400551"/>
              <a:ext cx="1174751" cy="1803400"/>
            </a:xfrm>
            <a:custGeom>
              <a:avLst/>
              <a:gdLst>
                <a:gd name="T0" fmla="*/ 0 w 168"/>
                <a:gd name="T1" fmla="*/ 0 h 258"/>
                <a:gd name="T2" fmla="*/ 120 w 168"/>
                <a:gd name="T3" fmla="*/ 145 h 258"/>
                <a:gd name="T4" fmla="*/ 168 w 168"/>
                <a:gd name="T5" fmla="*/ 203 h 258"/>
                <a:gd name="T6" fmla="*/ 79 w 168"/>
                <a:gd name="T7" fmla="*/ 232 h 258"/>
                <a:gd name="T8" fmla="*/ 1 w 168"/>
                <a:gd name="T9" fmla="*/ 258 h 258"/>
                <a:gd name="T10" fmla="*/ 0 w 168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58">
                  <a:moveTo>
                    <a:pt x="0" y="0"/>
                  </a:moveTo>
                  <a:cubicBezTo>
                    <a:pt x="34" y="42"/>
                    <a:pt x="83" y="101"/>
                    <a:pt x="120" y="145"/>
                  </a:cubicBezTo>
                  <a:cubicBezTo>
                    <a:pt x="142" y="172"/>
                    <a:pt x="161" y="195"/>
                    <a:pt x="168" y="203"/>
                  </a:cubicBezTo>
                  <a:cubicBezTo>
                    <a:pt x="79" y="232"/>
                    <a:pt x="79" y="232"/>
                    <a:pt x="79" y="232"/>
                  </a:cubicBezTo>
                  <a:cubicBezTo>
                    <a:pt x="9" y="255"/>
                    <a:pt x="8" y="256"/>
                    <a:pt x="1" y="2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4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4848229" y="4337051"/>
              <a:ext cx="1258889" cy="1895476"/>
            </a:xfrm>
            <a:custGeom>
              <a:avLst/>
              <a:gdLst>
                <a:gd name="T0" fmla="*/ 179 w 180"/>
                <a:gd name="T1" fmla="*/ 0 h 271"/>
                <a:gd name="T2" fmla="*/ 0 w 180"/>
                <a:gd name="T3" fmla="*/ 217 h 271"/>
                <a:gd name="T4" fmla="*/ 180 w 180"/>
                <a:gd name="T5" fmla="*/ 271 h 271"/>
                <a:gd name="T6" fmla="*/ 179 w 180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271">
                  <a:moveTo>
                    <a:pt x="179" y="0"/>
                  </a:moveTo>
                  <a:cubicBezTo>
                    <a:pt x="50" y="156"/>
                    <a:pt x="85" y="114"/>
                    <a:pt x="0" y="217"/>
                  </a:cubicBezTo>
                  <a:cubicBezTo>
                    <a:pt x="180" y="271"/>
                    <a:pt x="180" y="271"/>
                    <a:pt x="180" y="271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4889504" y="4406901"/>
              <a:ext cx="1196976" cy="1797050"/>
            </a:xfrm>
            <a:custGeom>
              <a:avLst/>
              <a:gdLst>
                <a:gd name="T0" fmla="*/ 0 w 171"/>
                <a:gd name="T1" fmla="*/ 205 h 257"/>
                <a:gd name="T2" fmla="*/ 23 w 171"/>
                <a:gd name="T3" fmla="*/ 177 h 257"/>
                <a:gd name="T4" fmla="*/ 122 w 171"/>
                <a:gd name="T5" fmla="*/ 57 h 257"/>
                <a:gd name="T6" fmla="*/ 170 w 171"/>
                <a:gd name="T7" fmla="*/ 0 h 257"/>
                <a:gd name="T8" fmla="*/ 171 w 171"/>
                <a:gd name="T9" fmla="*/ 257 h 257"/>
                <a:gd name="T10" fmla="*/ 0 w 171"/>
                <a:gd name="T11" fmla="*/ 20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57">
                  <a:moveTo>
                    <a:pt x="0" y="205"/>
                  </a:moveTo>
                  <a:cubicBezTo>
                    <a:pt x="23" y="177"/>
                    <a:pt x="23" y="177"/>
                    <a:pt x="23" y="177"/>
                  </a:cubicBezTo>
                  <a:cubicBezTo>
                    <a:pt x="65" y="126"/>
                    <a:pt x="65" y="126"/>
                    <a:pt x="122" y="57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1" y="257"/>
                    <a:pt x="171" y="257"/>
                    <a:pt x="171" y="257"/>
                  </a:cubicBezTo>
                  <a:lnTo>
                    <a:pt x="0" y="205"/>
                  </a:lnTo>
                  <a:close/>
                </a:path>
              </a:pathLst>
            </a:custGeom>
            <a:solidFill>
              <a:srgbClr val="4D61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137605" y="320855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1984" y="4582606"/>
            <a:ext cx="340037" cy="58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549299" y="5132269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 flipH="1">
            <a:off x="4497894" y="440841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项立体箭头同指向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65600" y="1746862"/>
            <a:ext cx="4198180" cy="4198180"/>
            <a:chOff x="4165600" y="1746862"/>
            <a:chExt cx="4198180" cy="4198180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179147" y="4839615"/>
              <a:ext cx="3435491" cy="74508"/>
            </a:xfrm>
            <a:custGeom>
              <a:avLst/>
              <a:gdLst>
                <a:gd name="T0" fmla="*/ 0 w 2536"/>
                <a:gd name="T1" fmla="*/ 40 h 55"/>
                <a:gd name="T2" fmla="*/ 2181 w 2536"/>
                <a:gd name="T3" fmla="*/ 0 h 55"/>
                <a:gd name="T4" fmla="*/ 2212 w 2536"/>
                <a:gd name="T5" fmla="*/ 0 h 55"/>
                <a:gd name="T6" fmla="*/ 2536 w 2536"/>
                <a:gd name="T7" fmla="*/ 15 h 55"/>
                <a:gd name="T8" fmla="*/ 213 w 2536"/>
                <a:gd name="T9" fmla="*/ 55 h 55"/>
                <a:gd name="T10" fmla="*/ 0 w 2536"/>
                <a:gd name="T11" fmla="*/ 40 h 55"/>
                <a:gd name="T12" fmla="*/ 0 w 2536"/>
                <a:gd name="T13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6" h="55">
                  <a:moveTo>
                    <a:pt x="0" y="40"/>
                  </a:moveTo>
                  <a:lnTo>
                    <a:pt x="2181" y="0"/>
                  </a:lnTo>
                  <a:lnTo>
                    <a:pt x="2212" y="0"/>
                  </a:lnTo>
                  <a:lnTo>
                    <a:pt x="2536" y="15"/>
                  </a:lnTo>
                  <a:lnTo>
                    <a:pt x="213" y="55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165600" y="4893803"/>
              <a:ext cx="302096" cy="990278"/>
            </a:xfrm>
            <a:custGeom>
              <a:avLst/>
              <a:gdLst>
                <a:gd name="T0" fmla="*/ 10 w 223"/>
                <a:gd name="T1" fmla="*/ 0 h 731"/>
                <a:gd name="T2" fmla="*/ 223 w 223"/>
                <a:gd name="T3" fmla="*/ 15 h 731"/>
                <a:gd name="T4" fmla="*/ 213 w 223"/>
                <a:gd name="T5" fmla="*/ 731 h 731"/>
                <a:gd name="T6" fmla="*/ 0 w 223"/>
                <a:gd name="T7" fmla="*/ 654 h 731"/>
                <a:gd name="T8" fmla="*/ 5 w 223"/>
                <a:gd name="T9" fmla="*/ 183 h 731"/>
                <a:gd name="T10" fmla="*/ 10 w 223"/>
                <a:gd name="T11" fmla="*/ 15 h 731"/>
                <a:gd name="T12" fmla="*/ 10 w 223"/>
                <a:gd name="T13" fmla="*/ 0 h 731"/>
                <a:gd name="T14" fmla="*/ 10 w 223"/>
                <a:gd name="T15" fmla="*/ 0 h 731"/>
                <a:gd name="T16" fmla="*/ 10 w 223"/>
                <a:gd name="T1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731">
                  <a:moveTo>
                    <a:pt x="10" y="0"/>
                  </a:moveTo>
                  <a:lnTo>
                    <a:pt x="223" y="15"/>
                  </a:lnTo>
                  <a:lnTo>
                    <a:pt x="213" y="731"/>
                  </a:lnTo>
                  <a:lnTo>
                    <a:pt x="0" y="654"/>
                  </a:lnTo>
                  <a:lnTo>
                    <a:pt x="5" y="183"/>
                  </a:lnTo>
                  <a:lnTo>
                    <a:pt x="10" y="1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185920" y="4914124"/>
              <a:ext cx="261455" cy="941509"/>
            </a:xfrm>
            <a:custGeom>
              <a:avLst/>
              <a:gdLst>
                <a:gd name="T0" fmla="*/ 0 w 193"/>
                <a:gd name="T1" fmla="*/ 629 h 695"/>
                <a:gd name="T2" fmla="*/ 5 w 193"/>
                <a:gd name="T3" fmla="*/ 168 h 695"/>
                <a:gd name="T4" fmla="*/ 10 w 193"/>
                <a:gd name="T5" fmla="*/ 0 h 695"/>
                <a:gd name="T6" fmla="*/ 193 w 193"/>
                <a:gd name="T7" fmla="*/ 16 h 695"/>
                <a:gd name="T8" fmla="*/ 188 w 193"/>
                <a:gd name="T9" fmla="*/ 695 h 695"/>
                <a:gd name="T10" fmla="*/ 0 w 193"/>
                <a:gd name="T11" fmla="*/ 62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695">
                  <a:moveTo>
                    <a:pt x="0" y="629"/>
                  </a:moveTo>
                  <a:lnTo>
                    <a:pt x="5" y="168"/>
                  </a:lnTo>
                  <a:lnTo>
                    <a:pt x="10" y="0"/>
                  </a:lnTo>
                  <a:lnTo>
                    <a:pt x="193" y="16"/>
                  </a:lnTo>
                  <a:lnTo>
                    <a:pt x="188" y="695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454148" y="4859936"/>
              <a:ext cx="3909632" cy="1024144"/>
            </a:xfrm>
            <a:custGeom>
              <a:avLst/>
              <a:gdLst>
                <a:gd name="T0" fmla="*/ 2333 w 2886"/>
                <a:gd name="T1" fmla="*/ 0 h 756"/>
                <a:gd name="T2" fmla="*/ 10 w 2886"/>
                <a:gd name="T3" fmla="*/ 40 h 756"/>
                <a:gd name="T4" fmla="*/ 0 w 2886"/>
                <a:gd name="T5" fmla="*/ 756 h 756"/>
                <a:gd name="T6" fmla="*/ 10 w 2886"/>
                <a:gd name="T7" fmla="*/ 756 h 756"/>
                <a:gd name="T8" fmla="*/ 2358 w 2886"/>
                <a:gd name="T9" fmla="*/ 578 h 756"/>
                <a:gd name="T10" fmla="*/ 2886 w 2886"/>
                <a:gd name="T11" fmla="*/ 264 h 756"/>
                <a:gd name="T12" fmla="*/ 2881 w 2886"/>
                <a:gd name="T13" fmla="*/ 264 h 756"/>
                <a:gd name="T14" fmla="*/ 2338 w 2886"/>
                <a:gd name="T15" fmla="*/ 0 h 756"/>
                <a:gd name="T16" fmla="*/ 2333 w 2886"/>
                <a:gd name="T17" fmla="*/ 0 h 756"/>
                <a:gd name="T18" fmla="*/ 2333 w 2886"/>
                <a:gd name="T1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6" h="756">
                  <a:moveTo>
                    <a:pt x="2333" y="0"/>
                  </a:moveTo>
                  <a:lnTo>
                    <a:pt x="10" y="40"/>
                  </a:lnTo>
                  <a:lnTo>
                    <a:pt x="0" y="756"/>
                  </a:lnTo>
                  <a:lnTo>
                    <a:pt x="10" y="756"/>
                  </a:lnTo>
                  <a:lnTo>
                    <a:pt x="2358" y="578"/>
                  </a:lnTo>
                  <a:lnTo>
                    <a:pt x="2886" y="264"/>
                  </a:lnTo>
                  <a:lnTo>
                    <a:pt x="2881" y="264"/>
                  </a:lnTo>
                  <a:lnTo>
                    <a:pt x="2338" y="0"/>
                  </a:lnTo>
                  <a:lnTo>
                    <a:pt x="2333" y="0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481242" y="4880256"/>
              <a:ext cx="3841897" cy="982150"/>
            </a:xfrm>
            <a:custGeom>
              <a:avLst/>
              <a:gdLst>
                <a:gd name="T0" fmla="*/ 5 w 2836"/>
                <a:gd name="T1" fmla="*/ 41 h 725"/>
                <a:gd name="T2" fmla="*/ 2318 w 2836"/>
                <a:gd name="T3" fmla="*/ 0 h 725"/>
                <a:gd name="T4" fmla="*/ 2836 w 2836"/>
                <a:gd name="T5" fmla="*/ 254 h 725"/>
                <a:gd name="T6" fmla="*/ 2333 w 2836"/>
                <a:gd name="T7" fmla="*/ 548 h 725"/>
                <a:gd name="T8" fmla="*/ 0 w 2836"/>
                <a:gd name="T9" fmla="*/ 725 h 725"/>
                <a:gd name="T10" fmla="*/ 5 w 2836"/>
                <a:gd name="T11" fmla="*/ 41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6" h="725">
                  <a:moveTo>
                    <a:pt x="5" y="41"/>
                  </a:moveTo>
                  <a:lnTo>
                    <a:pt x="2318" y="0"/>
                  </a:lnTo>
                  <a:lnTo>
                    <a:pt x="2836" y="254"/>
                  </a:lnTo>
                  <a:lnTo>
                    <a:pt x="2333" y="548"/>
                  </a:lnTo>
                  <a:lnTo>
                    <a:pt x="0" y="725"/>
                  </a:lnTo>
                  <a:lnTo>
                    <a:pt x="5" y="41"/>
                  </a:lnTo>
                  <a:close/>
                </a:path>
              </a:pathLst>
            </a:custGeom>
            <a:solidFill>
              <a:srgbClr val="6371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172373" y="3835792"/>
              <a:ext cx="302096" cy="961829"/>
            </a:xfrm>
            <a:custGeom>
              <a:avLst/>
              <a:gdLst>
                <a:gd name="T0" fmla="*/ 218 w 223"/>
                <a:gd name="T1" fmla="*/ 710 h 710"/>
                <a:gd name="T2" fmla="*/ 223 w 223"/>
                <a:gd name="T3" fmla="*/ 0 h 710"/>
                <a:gd name="T4" fmla="*/ 10 w 223"/>
                <a:gd name="T5" fmla="*/ 46 h 710"/>
                <a:gd name="T6" fmla="*/ 0 w 223"/>
                <a:gd name="T7" fmla="*/ 685 h 710"/>
                <a:gd name="T8" fmla="*/ 0 w 223"/>
                <a:gd name="T9" fmla="*/ 695 h 710"/>
                <a:gd name="T10" fmla="*/ 218 w 223"/>
                <a:gd name="T11" fmla="*/ 710 h 710"/>
                <a:gd name="T12" fmla="*/ 218 w 223"/>
                <a:gd name="T13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10">
                  <a:moveTo>
                    <a:pt x="218" y="710"/>
                  </a:moveTo>
                  <a:lnTo>
                    <a:pt x="223" y="0"/>
                  </a:lnTo>
                  <a:lnTo>
                    <a:pt x="10" y="46"/>
                  </a:lnTo>
                  <a:lnTo>
                    <a:pt x="0" y="685"/>
                  </a:lnTo>
                  <a:lnTo>
                    <a:pt x="0" y="695"/>
                  </a:lnTo>
                  <a:lnTo>
                    <a:pt x="218" y="710"/>
                  </a:lnTo>
                  <a:lnTo>
                    <a:pt x="218" y="7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192694" y="3862885"/>
              <a:ext cx="261455" cy="907641"/>
            </a:xfrm>
            <a:custGeom>
              <a:avLst/>
              <a:gdLst>
                <a:gd name="T0" fmla="*/ 0 w 193"/>
                <a:gd name="T1" fmla="*/ 660 h 670"/>
                <a:gd name="T2" fmla="*/ 10 w 193"/>
                <a:gd name="T3" fmla="*/ 41 h 670"/>
                <a:gd name="T4" fmla="*/ 193 w 193"/>
                <a:gd name="T5" fmla="*/ 0 h 670"/>
                <a:gd name="T6" fmla="*/ 188 w 193"/>
                <a:gd name="T7" fmla="*/ 670 h 670"/>
                <a:gd name="T8" fmla="*/ 0 w 193"/>
                <a:gd name="T9" fmla="*/ 66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670">
                  <a:moveTo>
                    <a:pt x="0" y="660"/>
                  </a:moveTo>
                  <a:lnTo>
                    <a:pt x="10" y="41"/>
                  </a:lnTo>
                  <a:lnTo>
                    <a:pt x="193" y="0"/>
                  </a:lnTo>
                  <a:lnTo>
                    <a:pt x="188" y="670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1FAB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467695" y="3835792"/>
              <a:ext cx="3868991" cy="961829"/>
            </a:xfrm>
            <a:custGeom>
              <a:avLst/>
              <a:gdLst>
                <a:gd name="T0" fmla="*/ 0 w 2856"/>
                <a:gd name="T1" fmla="*/ 710 h 710"/>
                <a:gd name="T2" fmla="*/ 5 w 2856"/>
                <a:gd name="T3" fmla="*/ 0 h 710"/>
                <a:gd name="T4" fmla="*/ 2313 w 2856"/>
                <a:gd name="T5" fmla="*/ 107 h 710"/>
                <a:gd name="T6" fmla="*/ 2856 w 2856"/>
                <a:gd name="T7" fmla="*/ 401 h 710"/>
                <a:gd name="T8" fmla="*/ 2323 w 2856"/>
                <a:gd name="T9" fmla="*/ 680 h 710"/>
                <a:gd name="T10" fmla="*/ 0 w 2856"/>
                <a:gd name="T11" fmla="*/ 710 h 710"/>
                <a:gd name="T12" fmla="*/ 0 w 2856"/>
                <a:gd name="T13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6" h="710">
                  <a:moveTo>
                    <a:pt x="0" y="710"/>
                  </a:moveTo>
                  <a:lnTo>
                    <a:pt x="5" y="0"/>
                  </a:lnTo>
                  <a:lnTo>
                    <a:pt x="2313" y="107"/>
                  </a:lnTo>
                  <a:lnTo>
                    <a:pt x="2856" y="401"/>
                  </a:lnTo>
                  <a:lnTo>
                    <a:pt x="2323" y="680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488016" y="3862885"/>
              <a:ext cx="3806675" cy="914415"/>
            </a:xfrm>
            <a:custGeom>
              <a:avLst/>
              <a:gdLst>
                <a:gd name="T0" fmla="*/ 5 w 2810"/>
                <a:gd name="T1" fmla="*/ 0 h 675"/>
                <a:gd name="T2" fmla="*/ 2293 w 2810"/>
                <a:gd name="T3" fmla="*/ 102 h 675"/>
                <a:gd name="T4" fmla="*/ 2810 w 2810"/>
                <a:gd name="T5" fmla="*/ 381 h 675"/>
                <a:gd name="T6" fmla="*/ 2303 w 2810"/>
                <a:gd name="T7" fmla="*/ 644 h 675"/>
                <a:gd name="T8" fmla="*/ 0 w 2810"/>
                <a:gd name="T9" fmla="*/ 675 h 675"/>
                <a:gd name="T10" fmla="*/ 5 w 2810"/>
                <a:gd name="T11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0" h="675">
                  <a:moveTo>
                    <a:pt x="5" y="0"/>
                  </a:moveTo>
                  <a:lnTo>
                    <a:pt x="2293" y="102"/>
                  </a:lnTo>
                  <a:lnTo>
                    <a:pt x="2810" y="381"/>
                  </a:lnTo>
                  <a:lnTo>
                    <a:pt x="2303" y="644"/>
                  </a:lnTo>
                  <a:lnTo>
                    <a:pt x="0" y="67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0B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206241" y="1746862"/>
              <a:ext cx="296677" cy="1071559"/>
            </a:xfrm>
            <a:custGeom>
              <a:avLst/>
              <a:gdLst>
                <a:gd name="T0" fmla="*/ 213 w 219"/>
                <a:gd name="T1" fmla="*/ 675 h 791"/>
                <a:gd name="T2" fmla="*/ 219 w 219"/>
                <a:gd name="T3" fmla="*/ 0 h 791"/>
                <a:gd name="T4" fmla="*/ 11 w 219"/>
                <a:gd name="T5" fmla="*/ 163 h 791"/>
                <a:gd name="T6" fmla="*/ 0 w 219"/>
                <a:gd name="T7" fmla="*/ 791 h 791"/>
                <a:gd name="T8" fmla="*/ 213 w 219"/>
                <a:gd name="T9" fmla="*/ 675 h 791"/>
                <a:gd name="T10" fmla="*/ 213 w 219"/>
                <a:gd name="T11" fmla="*/ 675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791">
                  <a:moveTo>
                    <a:pt x="213" y="675"/>
                  </a:moveTo>
                  <a:lnTo>
                    <a:pt x="219" y="0"/>
                  </a:lnTo>
                  <a:lnTo>
                    <a:pt x="11" y="163"/>
                  </a:lnTo>
                  <a:lnTo>
                    <a:pt x="0" y="791"/>
                  </a:lnTo>
                  <a:lnTo>
                    <a:pt x="213" y="675"/>
                  </a:lnTo>
                  <a:lnTo>
                    <a:pt x="213" y="6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227916" y="1788857"/>
              <a:ext cx="253327" cy="995696"/>
            </a:xfrm>
            <a:custGeom>
              <a:avLst/>
              <a:gdLst>
                <a:gd name="T0" fmla="*/ 10 w 187"/>
                <a:gd name="T1" fmla="*/ 142 h 735"/>
                <a:gd name="T2" fmla="*/ 187 w 187"/>
                <a:gd name="T3" fmla="*/ 0 h 735"/>
                <a:gd name="T4" fmla="*/ 182 w 187"/>
                <a:gd name="T5" fmla="*/ 639 h 735"/>
                <a:gd name="T6" fmla="*/ 0 w 187"/>
                <a:gd name="T7" fmla="*/ 735 h 735"/>
                <a:gd name="T8" fmla="*/ 10 w 187"/>
                <a:gd name="T9" fmla="*/ 142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35">
                  <a:moveTo>
                    <a:pt x="10" y="142"/>
                  </a:moveTo>
                  <a:lnTo>
                    <a:pt x="187" y="0"/>
                  </a:lnTo>
                  <a:lnTo>
                    <a:pt x="182" y="639"/>
                  </a:lnTo>
                  <a:lnTo>
                    <a:pt x="0" y="735"/>
                  </a:lnTo>
                  <a:lnTo>
                    <a:pt x="10" y="142"/>
                  </a:lnTo>
                  <a:close/>
                </a:path>
              </a:pathLst>
            </a:custGeom>
            <a:solidFill>
              <a:srgbClr val="E88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494789" y="1746862"/>
              <a:ext cx="3799902" cy="1272053"/>
            </a:xfrm>
            <a:custGeom>
              <a:avLst/>
              <a:gdLst>
                <a:gd name="T0" fmla="*/ 0 w 2805"/>
                <a:gd name="T1" fmla="*/ 675 h 939"/>
                <a:gd name="T2" fmla="*/ 6 w 2805"/>
                <a:gd name="T3" fmla="*/ 0 h 939"/>
                <a:gd name="T4" fmla="*/ 11 w 2805"/>
                <a:gd name="T5" fmla="*/ 0 h 939"/>
                <a:gd name="T6" fmla="*/ 2273 w 2805"/>
                <a:gd name="T7" fmla="*/ 381 h 939"/>
                <a:gd name="T8" fmla="*/ 2805 w 2805"/>
                <a:gd name="T9" fmla="*/ 731 h 939"/>
                <a:gd name="T10" fmla="*/ 2283 w 2805"/>
                <a:gd name="T11" fmla="*/ 939 h 939"/>
                <a:gd name="T12" fmla="*/ 0 w 2805"/>
                <a:gd name="T13" fmla="*/ 675 h 939"/>
                <a:gd name="T14" fmla="*/ 0 w 2805"/>
                <a:gd name="T15" fmla="*/ 675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5" h="939">
                  <a:moveTo>
                    <a:pt x="0" y="675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2273" y="381"/>
                  </a:lnTo>
                  <a:lnTo>
                    <a:pt x="2805" y="731"/>
                  </a:lnTo>
                  <a:lnTo>
                    <a:pt x="2283" y="939"/>
                  </a:lnTo>
                  <a:lnTo>
                    <a:pt x="0" y="67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516464" y="1767182"/>
              <a:ext cx="3737587" cy="1230057"/>
            </a:xfrm>
            <a:custGeom>
              <a:avLst/>
              <a:gdLst>
                <a:gd name="T0" fmla="*/ 0 w 2759"/>
                <a:gd name="T1" fmla="*/ 650 h 908"/>
                <a:gd name="T2" fmla="*/ 5 w 2759"/>
                <a:gd name="T3" fmla="*/ 0 h 908"/>
                <a:gd name="T4" fmla="*/ 2252 w 2759"/>
                <a:gd name="T5" fmla="*/ 381 h 908"/>
                <a:gd name="T6" fmla="*/ 2759 w 2759"/>
                <a:gd name="T7" fmla="*/ 716 h 908"/>
                <a:gd name="T8" fmla="*/ 2262 w 2759"/>
                <a:gd name="T9" fmla="*/ 908 h 908"/>
                <a:gd name="T10" fmla="*/ 0 w 2759"/>
                <a:gd name="T11" fmla="*/ 65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9" h="908">
                  <a:moveTo>
                    <a:pt x="0" y="650"/>
                  </a:moveTo>
                  <a:lnTo>
                    <a:pt x="5" y="0"/>
                  </a:lnTo>
                  <a:lnTo>
                    <a:pt x="2252" y="381"/>
                  </a:lnTo>
                  <a:lnTo>
                    <a:pt x="2759" y="716"/>
                  </a:lnTo>
                  <a:lnTo>
                    <a:pt x="2262" y="908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F39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4206241" y="2661276"/>
              <a:ext cx="3381303" cy="460594"/>
            </a:xfrm>
            <a:custGeom>
              <a:avLst/>
              <a:gdLst>
                <a:gd name="T0" fmla="*/ 213 w 2496"/>
                <a:gd name="T1" fmla="*/ 0 h 340"/>
                <a:gd name="T2" fmla="*/ 0 w 2496"/>
                <a:gd name="T3" fmla="*/ 116 h 340"/>
                <a:gd name="T4" fmla="*/ 2171 w 2496"/>
                <a:gd name="T5" fmla="*/ 340 h 340"/>
                <a:gd name="T6" fmla="*/ 2496 w 2496"/>
                <a:gd name="T7" fmla="*/ 264 h 340"/>
                <a:gd name="T8" fmla="*/ 213 w 2496"/>
                <a:gd name="T9" fmla="*/ 0 h 340"/>
                <a:gd name="T10" fmla="*/ 213 w 2496"/>
                <a:gd name="T1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340">
                  <a:moveTo>
                    <a:pt x="213" y="0"/>
                  </a:moveTo>
                  <a:lnTo>
                    <a:pt x="0" y="116"/>
                  </a:lnTo>
                  <a:lnTo>
                    <a:pt x="2171" y="340"/>
                  </a:lnTo>
                  <a:lnTo>
                    <a:pt x="2496" y="264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88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185920" y="2784553"/>
              <a:ext cx="302096" cy="1003825"/>
            </a:xfrm>
            <a:custGeom>
              <a:avLst/>
              <a:gdLst>
                <a:gd name="T0" fmla="*/ 218 w 223"/>
                <a:gd name="T1" fmla="*/ 690 h 741"/>
                <a:gd name="T2" fmla="*/ 223 w 223"/>
                <a:gd name="T3" fmla="*/ 0 h 741"/>
                <a:gd name="T4" fmla="*/ 10 w 223"/>
                <a:gd name="T5" fmla="*/ 102 h 741"/>
                <a:gd name="T6" fmla="*/ 0 w 223"/>
                <a:gd name="T7" fmla="*/ 730 h 741"/>
                <a:gd name="T8" fmla="*/ 5 w 223"/>
                <a:gd name="T9" fmla="*/ 741 h 741"/>
                <a:gd name="T10" fmla="*/ 218 w 223"/>
                <a:gd name="T11" fmla="*/ 690 h 741"/>
                <a:gd name="T12" fmla="*/ 218 w 223"/>
                <a:gd name="T13" fmla="*/ 69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41">
                  <a:moveTo>
                    <a:pt x="218" y="690"/>
                  </a:moveTo>
                  <a:lnTo>
                    <a:pt x="223" y="0"/>
                  </a:lnTo>
                  <a:lnTo>
                    <a:pt x="10" y="102"/>
                  </a:lnTo>
                  <a:lnTo>
                    <a:pt x="0" y="730"/>
                  </a:lnTo>
                  <a:lnTo>
                    <a:pt x="5" y="741"/>
                  </a:lnTo>
                  <a:lnTo>
                    <a:pt x="218" y="690"/>
                  </a:lnTo>
                  <a:lnTo>
                    <a:pt x="218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206241" y="2818420"/>
              <a:ext cx="261455" cy="941509"/>
            </a:xfrm>
            <a:custGeom>
              <a:avLst/>
              <a:gdLst>
                <a:gd name="T0" fmla="*/ 11 w 193"/>
                <a:gd name="T1" fmla="*/ 87 h 695"/>
                <a:gd name="T2" fmla="*/ 193 w 193"/>
                <a:gd name="T3" fmla="*/ 0 h 695"/>
                <a:gd name="T4" fmla="*/ 188 w 193"/>
                <a:gd name="T5" fmla="*/ 655 h 695"/>
                <a:gd name="T6" fmla="*/ 0 w 193"/>
                <a:gd name="T7" fmla="*/ 695 h 695"/>
                <a:gd name="T8" fmla="*/ 11 w 193"/>
                <a:gd name="T9" fmla="*/ 8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695">
                  <a:moveTo>
                    <a:pt x="11" y="87"/>
                  </a:moveTo>
                  <a:lnTo>
                    <a:pt x="193" y="0"/>
                  </a:lnTo>
                  <a:lnTo>
                    <a:pt x="188" y="655"/>
                  </a:lnTo>
                  <a:lnTo>
                    <a:pt x="0" y="695"/>
                  </a:lnTo>
                  <a:lnTo>
                    <a:pt x="11" y="87"/>
                  </a:lnTo>
                  <a:close/>
                </a:path>
              </a:pathLst>
            </a:custGeom>
            <a:solidFill>
              <a:srgbClr val="D1CE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4481242" y="2784553"/>
              <a:ext cx="3833769" cy="1100007"/>
            </a:xfrm>
            <a:custGeom>
              <a:avLst/>
              <a:gdLst>
                <a:gd name="T0" fmla="*/ 0 w 2830"/>
                <a:gd name="T1" fmla="*/ 690 h 812"/>
                <a:gd name="T2" fmla="*/ 5 w 2830"/>
                <a:gd name="T3" fmla="*/ 0 h 812"/>
                <a:gd name="T4" fmla="*/ 2293 w 2830"/>
                <a:gd name="T5" fmla="*/ 244 h 812"/>
                <a:gd name="T6" fmla="*/ 2830 w 2830"/>
                <a:gd name="T7" fmla="*/ 568 h 812"/>
                <a:gd name="T8" fmla="*/ 2303 w 2830"/>
                <a:gd name="T9" fmla="*/ 812 h 812"/>
                <a:gd name="T10" fmla="*/ 0 w 2830"/>
                <a:gd name="T11" fmla="*/ 690 h 812"/>
                <a:gd name="T12" fmla="*/ 0 w 2830"/>
                <a:gd name="T13" fmla="*/ 69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0" h="812">
                  <a:moveTo>
                    <a:pt x="0" y="690"/>
                  </a:moveTo>
                  <a:lnTo>
                    <a:pt x="5" y="0"/>
                  </a:lnTo>
                  <a:lnTo>
                    <a:pt x="2293" y="244"/>
                  </a:lnTo>
                  <a:lnTo>
                    <a:pt x="2830" y="568"/>
                  </a:lnTo>
                  <a:lnTo>
                    <a:pt x="2303" y="812"/>
                  </a:lnTo>
                  <a:lnTo>
                    <a:pt x="0" y="690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502917" y="2804873"/>
              <a:ext cx="3771453" cy="1058012"/>
            </a:xfrm>
            <a:custGeom>
              <a:avLst/>
              <a:gdLst>
                <a:gd name="T0" fmla="*/ 0 w 2784"/>
                <a:gd name="T1" fmla="*/ 660 h 781"/>
                <a:gd name="T2" fmla="*/ 5 w 2784"/>
                <a:gd name="T3" fmla="*/ 0 h 781"/>
                <a:gd name="T4" fmla="*/ 2272 w 2784"/>
                <a:gd name="T5" fmla="*/ 244 h 781"/>
                <a:gd name="T6" fmla="*/ 2784 w 2784"/>
                <a:gd name="T7" fmla="*/ 548 h 781"/>
                <a:gd name="T8" fmla="*/ 2282 w 2784"/>
                <a:gd name="T9" fmla="*/ 781 h 781"/>
                <a:gd name="T10" fmla="*/ 0 w 2784"/>
                <a:gd name="T11" fmla="*/ 66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4" h="781">
                  <a:moveTo>
                    <a:pt x="0" y="660"/>
                  </a:moveTo>
                  <a:lnTo>
                    <a:pt x="5" y="0"/>
                  </a:lnTo>
                  <a:lnTo>
                    <a:pt x="2272" y="244"/>
                  </a:lnTo>
                  <a:lnTo>
                    <a:pt x="2784" y="548"/>
                  </a:lnTo>
                  <a:lnTo>
                    <a:pt x="2282" y="781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DFDB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4192694" y="3719288"/>
              <a:ext cx="3408397" cy="205913"/>
            </a:xfrm>
            <a:custGeom>
              <a:avLst/>
              <a:gdLst>
                <a:gd name="T0" fmla="*/ 213 w 2516"/>
                <a:gd name="T1" fmla="*/ 0 h 152"/>
                <a:gd name="T2" fmla="*/ 0 w 2516"/>
                <a:gd name="T3" fmla="*/ 51 h 152"/>
                <a:gd name="T4" fmla="*/ 2181 w 2516"/>
                <a:gd name="T5" fmla="*/ 152 h 152"/>
                <a:gd name="T6" fmla="*/ 2191 w 2516"/>
                <a:gd name="T7" fmla="*/ 152 h 152"/>
                <a:gd name="T8" fmla="*/ 2222 w 2516"/>
                <a:gd name="T9" fmla="*/ 152 h 152"/>
                <a:gd name="T10" fmla="*/ 2516 w 2516"/>
                <a:gd name="T11" fmla="*/ 122 h 152"/>
                <a:gd name="T12" fmla="*/ 213 w 2516"/>
                <a:gd name="T13" fmla="*/ 0 h 152"/>
                <a:gd name="T14" fmla="*/ 213 w 2516"/>
                <a:gd name="T1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6" h="152">
                  <a:moveTo>
                    <a:pt x="213" y="0"/>
                  </a:moveTo>
                  <a:lnTo>
                    <a:pt x="0" y="51"/>
                  </a:lnTo>
                  <a:lnTo>
                    <a:pt x="2181" y="152"/>
                  </a:lnTo>
                  <a:lnTo>
                    <a:pt x="2191" y="152"/>
                  </a:lnTo>
                  <a:lnTo>
                    <a:pt x="2222" y="152"/>
                  </a:lnTo>
                  <a:lnTo>
                    <a:pt x="2516" y="12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1CE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670659" y="1760409"/>
              <a:ext cx="1270699" cy="4184633"/>
              <a:chOff x="5403850" y="989013"/>
              <a:chExt cx="1489076" cy="4903788"/>
            </a:xfrm>
          </p:grpSpPr>
          <p:sp>
            <p:nvSpPr>
              <p:cNvPr id="53" name="Freeform 24"/>
              <p:cNvSpPr>
                <a:spLocks noEditPoints="1"/>
              </p:cNvSpPr>
              <p:nvPr/>
            </p:nvSpPr>
            <p:spPr bwMode="auto">
              <a:xfrm>
                <a:off x="5999163" y="1101725"/>
                <a:ext cx="846138" cy="4735513"/>
              </a:xfrm>
              <a:custGeom>
                <a:avLst/>
                <a:gdLst>
                  <a:gd name="T0" fmla="*/ 25 w 533"/>
                  <a:gd name="T1" fmla="*/ 224 h 2983"/>
                  <a:gd name="T2" fmla="*/ 0 w 533"/>
                  <a:gd name="T3" fmla="*/ 56 h 2983"/>
                  <a:gd name="T4" fmla="*/ 56 w 533"/>
                  <a:gd name="T5" fmla="*/ 0 h 2983"/>
                  <a:gd name="T6" fmla="*/ 61 w 533"/>
                  <a:gd name="T7" fmla="*/ 26 h 2983"/>
                  <a:gd name="T8" fmla="*/ 91 w 533"/>
                  <a:gd name="T9" fmla="*/ 234 h 2983"/>
                  <a:gd name="T10" fmla="*/ 25 w 533"/>
                  <a:gd name="T11" fmla="*/ 224 h 2983"/>
                  <a:gd name="T12" fmla="*/ 25 w 533"/>
                  <a:gd name="T13" fmla="*/ 224 h 2983"/>
                  <a:gd name="T14" fmla="*/ 25 w 533"/>
                  <a:gd name="T15" fmla="*/ 224 h 2983"/>
                  <a:gd name="T16" fmla="*/ 41 w 533"/>
                  <a:gd name="T17" fmla="*/ 335 h 2983"/>
                  <a:gd name="T18" fmla="*/ 102 w 533"/>
                  <a:gd name="T19" fmla="*/ 279 h 2983"/>
                  <a:gd name="T20" fmla="*/ 102 w 533"/>
                  <a:gd name="T21" fmla="*/ 284 h 2983"/>
                  <a:gd name="T22" fmla="*/ 152 w 533"/>
                  <a:gd name="T23" fmla="*/ 584 h 2983"/>
                  <a:gd name="T24" fmla="*/ 81 w 533"/>
                  <a:gd name="T25" fmla="*/ 579 h 2983"/>
                  <a:gd name="T26" fmla="*/ 81 w 533"/>
                  <a:gd name="T27" fmla="*/ 579 h 2983"/>
                  <a:gd name="T28" fmla="*/ 41 w 533"/>
                  <a:gd name="T29" fmla="*/ 335 h 2983"/>
                  <a:gd name="T30" fmla="*/ 41 w 533"/>
                  <a:gd name="T31" fmla="*/ 335 h 2983"/>
                  <a:gd name="T32" fmla="*/ 157 w 533"/>
                  <a:gd name="T33" fmla="*/ 634 h 2983"/>
                  <a:gd name="T34" fmla="*/ 96 w 533"/>
                  <a:gd name="T35" fmla="*/ 680 h 2983"/>
                  <a:gd name="T36" fmla="*/ 137 w 533"/>
                  <a:gd name="T37" fmla="*/ 939 h 2983"/>
                  <a:gd name="T38" fmla="*/ 208 w 533"/>
                  <a:gd name="T39" fmla="*/ 949 h 2983"/>
                  <a:gd name="T40" fmla="*/ 157 w 533"/>
                  <a:gd name="T41" fmla="*/ 634 h 2983"/>
                  <a:gd name="T42" fmla="*/ 157 w 533"/>
                  <a:gd name="T43" fmla="*/ 634 h 2983"/>
                  <a:gd name="T44" fmla="*/ 157 w 533"/>
                  <a:gd name="T45" fmla="*/ 634 h 2983"/>
                  <a:gd name="T46" fmla="*/ 218 w 533"/>
                  <a:gd name="T47" fmla="*/ 994 h 2983"/>
                  <a:gd name="T48" fmla="*/ 152 w 533"/>
                  <a:gd name="T49" fmla="*/ 1040 h 2983"/>
                  <a:gd name="T50" fmla="*/ 198 w 533"/>
                  <a:gd name="T51" fmla="*/ 1319 h 2983"/>
                  <a:gd name="T52" fmla="*/ 198 w 533"/>
                  <a:gd name="T53" fmla="*/ 1319 h 2983"/>
                  <a:gd name="T54" fmla="*/ 269 w 533"/>
                  <a:gd name="T55" fmla="*/ 1324 h 2983"/>
                  <a:gd name="T56" fmla="*/ 218 w 533"/>
                  <a:gd name="T57" fmla="*/ 994 h 2983"/>
                  <a:gd name="T58" fmla="*/ 218 w 533"/>
                  <a:gd name="T59" fmla="*/ 994 h 2983"/>
                  <a:gd name="T60" fmla="*/ 279 w 533"/>
                  <a:gd name="T61" fmla="*/ 1375 h 2983"/>
                  <a:gd name="T62" fmla="*/ 213 w 533"/>
                  <a:gd name="T63" fmla="*/ 1415 h 2983"/>
                  <a:gd name="T64" fmla="*/ 259 w 533"/>
                  <a:gd name="T65" fmla="*/ 1715 h 2983"/>
                  <a:gd name="T66" fmla="*/ 259 w 533"/>
                  <a:gd name="T67" fmla="*/ 1715 h 2983"/>
                  <a:gd name="T68" fmla="*/ 335 w 533"/>
                  <a:gd name="T69" fmla="*/ 1715 h 2983"/>
                  <a:gd name="T70" fmla="*/ 279 w 533"/>
                  <a:gd name="T71" fmla="*/ 1375 h 2983"/>
                  <a:gd name="T72" fmla="*/ 279 w 533"/>
                  <a:gd name="T73" fmla="*/ 1375 h 2983"/>
                  <a:gd name="T74" fmla="*/ 340 w 533"/>
                  <a:gd name="T75" fmla="*/ 1765 h 2983"/>
                  <a:gd name="T76" fmla="*/ 274 w 533"/>
                  <a:gd name="T77" fmla="*/ 1801 h 2983"/>
                  <a:gd name="T78" fmla="*/ 325 w 533"/>
                  <a:gd name="T79" fmla="*/ 2120 h 2983"/>
                  <a:gd name="T80" fmla="*/ 401 w 533"/>
                  <a:gd name="T81" fmla="*/ 2120 h 2983"/>
                  <a:gd name="T82" fmla="*/ 340 w 533"/>
                  <a:gd name="T83" fmla="*/ 1765 h 2983"/>
                  <a:gd name="T84" fmla="*/ 340 w 533"/>
                  <a:gd name="T85" fmla="*/ 1765 h 2983"/>
                  <a:gd name="T86" fmla="*/ 406 w 533"/>
                  <a:gd name="T87" fmla="*/ 2176 h 2983"/>
                  <a:gd name="T88" fmla="*/ 340 w 533"/>
                  <a:gd name="T89" fmla="*/ 2207 h 2983"/>
                  <a:gd name="T90" fmla="*/ 365 w 533"/>
                  <a:gd name="T91" fmla="*/ 2364 h 2983"/>
                  <a:gd name="T92" fmla="*/ 391 w 533"/>
                  <a:gd name="T93" fmla="*/ 2546 h 2983"/>
                  <a:gd name="T94" fmla="*/ 467 w 533"/>
                  <a:gd name="T95" fmla="*/ 2546 h 2983"/>
                  <a:gd name="T96" fmla="*/ 406 w 533"/>
                  <a:gd name="T97" fmla="*/ 2176 h 2983"/>
                  <a:gd name="T98" fmla="*/ 406 w 533"/>
                  <a:gd name="T99" fmla="*/ 2176 h 2983"/>
                  <a:gd name="T100" fmla="*/ 406 w 533"/>
                  <a:gd name="T101" fmla="*/ 2623 h 2983"/>
                  <a:gd name="T102" fmla="*/ 477 w 533"/>
                  <a:gd name="T103" fmla="*/ 2602 h 2983"/>
                  <a:gd name="T104" fmla="*/ 533 w 533"/>
                  <a:gd name="T105" fmla="*/ 2962 h 2983"/>
                  <a:gd name="T106" fmla="*/ 462 w 533"/>
                  <a:gd name="T107" fmla="*/ 2983 h 2983"/>
                  <a:gd name="T108" fmla="*/ 406 w 533"/>
                  <a:gd name="T109" fmla="*/ 2623 h 2983"/>
                  <a:gd name="T110" fmla="*/ 406 w 533"/>
                  <a:gd name="T111" fmla="*/ 2623 h 2983"/>
                  <a:gd name="T112" fmla="*/ 406 w 533"/>
                  <a:gd name="T113" fmla="*/ 2623 h 2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3" h="2983">
                    <a:moveTo>
                      <a:pt x="25" y="224"/>
                    </a:moveTo>
                    <a:lnTo>
                      <a:pt x="0" y="56"/>
                    </a:lnTo>
                    <a:lnTo>
                      <a:pt x="56" y="0"/>
                    </a:lnTo>
                    <a:lnTo>
                      <a:pt x="61" y="26"/>
                    </a:lnTo>
                    <a:lnTo>
                      <a:pt x="91" y="234"/>
                    </a:lnTo>
                    <a:lnTo>
                      <a:pt x="25" y="224"/>
                    </a:lnTo>
                    <a:lnTo>
                      <a:pt x="25" y="224"/>
                    </a:lnTo>
                    <a:lnTo>
                      <a:pt x="25" y="224"/>
                    </a:lnTo>
                    <a:close/>
                    <a:moveTo>
                      <a:pt x="41" y="335"/>
                    </a:moveTo>
                    <a:lnTo>
                      <a:pt x="102" y="279"/>
                    </a:lnTo>
                    <a:lnTo>
                      <a:pt x="102" y="284"/>
                    </a:lnTo>
                    <a:lnTo>
                      <a:pt x="152" y="584"/>
                    </a:lnTo>
                    <a:lnTo>
                      <a:pt x="81" y="579"/>
                    </a:lnTo>
                    <a:lnTo>
                      <a:pt x="81" y="579"/>
                    </a:lnTo>
                    <a:lnTo>
                      <a:pt x="41" y="335"/>
                    </a:lnTo>
                    <a:lnTo>
                      <a:pt x="41" y="335"/>
                    </a:lnTo>
                    <a:close/>
                    <a:moveTo>
                      <a:pt x="157" y="634"/>
                    </a:moveTo>
                    <a:lnTo>
                      <a:pt x="96" y="680"/>
                    </a:lnTo>
                    <a:lnTo>
                      <a:pt x="137" y="939"/>
                    </a:lnTo>
                    <a:lnTo>
                      <a:pt x="208" y="949"/>
                    </a:lnTo>
                    <a:lnTo>
                      <a:pt x="157" y="634"/>
                    </a:lnTo>
                    <a:lnTo>
                      <a:pt x="157" y="634"/>
                    </a:lnTo>
                    <a:lnTo>
                      <a:pt x="157" y="634"/>
                    </a:lnTo>
                    <a:close/>
                    <a:moveTo>
                      <a:pt x="218" y="994"/>
                    </a:moveTo>
                    <a:lnTo>
                      <a:pt x="152" y="1040"/>
                    </a:lnTo>
                    <a:lnTo>
                      <a:pt x="198" y="1319"/>
                    </a:lnTo>
                    <a:lnTo>
                      <a:pt x="198" y="1319"/>
                    </a:lnTo>
                    <a:lnTo>
                      <a:pt x="269" y="1324"/>
                    </a:lnTo>
                    <a:lnTo>
                      <a:pt x="218" y="994"/>
                    </a:lnTo>
                    <a:lnTo>
                      <a:pt x="218" y="994"/>
                    </a:lnTo>
                    <a:close/>
                    <a:moveTo>
                      <a:pt x="279" y="1375"/>
                    </a:moveTo>
                    <a:lnTo>
                      <a:pt x="213" y="1415"/>
                    </a:lnTo>
                    <a:lnTo>
                      <a:pt x="259" y="1715"/>
                    </a:lnTo>
                    <a:lnTo>
                      <a:pt x="259" y="1715"/>
                    </a:lnTo>
                    <a:lnTo>
                      <a:pt x="335" y="1715"/>
                    </a:lnTo>
                    <a:lnTo>
                      <a:pt x="279" y="1375"/>
                    </a:lnTo>
                    <a:lnTo>
                      <a:pt x="279" y="1375"/>
                    </a:lnTo>
                    <a:close/>
                    <a:moveTo>
                      <a:pt x="340" y="1765"/>
                    </a:moveTo>
                    <a:lnTo>
                      <a:pt x="274" y="1801"/>
                    </a:lnTo>
                    <a:lnTo>
                      <a:pt x="325" y="2120"/>
                    </a:lnTo>
                    <a:lnTo>
                      <a:pt x="401" y="2120"/>
                    </a:lnTo>
                    <a:lnTo>
                      <a:pt x="340" y="1765"/>
                    </a:lnTo>
                    <a:lnTo>
                      <a:pt x="340" y="1765"/>
                    </a:lnTo>
                    <a:close/>
                    <a:moveTo>
                      <a:pt x="406" y="2176"/>
                    </a:moveTo>
                    <a:lnTo>
                      <a:pt x="340" y="2207"/>
                    </a:lnTo>
                    <a:lnTo>
                      <a:pt x="365" y="2364"/>
                    </a:lnTo>
                    <a:lnTo>
                      <a:pt x="391" y="2546"/>
                    </a:lnTo>
                    <a:lnTo>
                      <a:pt x="467" y="2546"/>
                    </a:lnTo>
                    <a:lnTo>
                      <a:pt x="406" y="2176"/>
                    </a:lnTo>
                    <a:lnTo>
                      <a:pt x="406" y="2176"/>
                    </a:lnTo>
                    <a:close/>
                    <a:moveTo>
                      <a:pt x="406" y="2623"/>
                    </a:moveTo>
                    <a:lnTo>
                      <a:pt x="477" y="2602"/>
                    </a:lnTo>
                    <a:lnTo>
                      <a:pt x="533" y="2962"/>
                    </a:lnTo>
                    <a:lnTo>
                      <a:pt x="462" y="2983"/>
                    </a:lnTo>
                    <a:lnTo>
                      <a:pt x="406" y="2623"/>
                    </a:lnTo>
                    <a:lnTo>
                      <a:pt x="406" y="2623"/>
                    </a:lnTo>
                    <a:lnTo>
                      <a:pt x="406" y="262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5605463" y="1457325"/>
                <a:ext cx="555625" cy="176213"/>
              </a:xfrm>
              <a:custGeom>
                <a:avLst/>
                <a:gdLst>
                  <a:gd name="T0" fmla="*/ 0 w 350"/>
                  <a:gd name="T1" fmla="*/ 0 h 111"/>
                  <a:gd name="T2" fmla="*/ 350 w 350"/>
                  <a:gd name="T3" fmla="*/ 55 h 111"/>
                  <a:gd name="T4" fmla="*/ 289 w 350"/>
                  <a:gd name="T5" fmla="*/ 111 h 111"/>
                  <a:gd name="T6" fmla="*/ 10 w 350"/>
                  <a:gd name="T7" fmla="*/ 65 h 111"/>
                  <a:gd name="T8" fmla="*/ 5 w 350"/>
                  <a:gd name="T9" fmla="*/ 65 h 111"/>
                  <a:gd name="T10" fmla="*/ 0 w 350"/>
                  <a:gd name="T11" fmla="*/ 0 h 111"/>
                  <a:gd name="T12" fmla="*/ 0 w 350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0" h="111">
                    <a:moveTo>
                      <a:pt x="0" y="0"/>
                    </a:moveTo>
                    <a:lnTo>
                      <a:pt x="350" y="55"/>
                    </a:lnTo>
                    <a:lnTo>
                      <a:pt x="289" y="111"/>
                    </a:lnTo>
                    <a:lnTo>
                      <a:pt x="10" y="65"/>
                    </a:lnTo>
                    <a:lnTo>
                      <a:pt x="5" y="6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5684838" y="2036763"/>
                <a:ext cx="563563" cy="144463"/>
              </a:xfrm>
              <a:custGeom>
                <a:avLst/>
                <a:gdLst>
                  <a:gd name="T0" fmla="*/ 0 w 355"/>
                  <a:gd name="T1" fmla="*/ 0 h 91"/>
                  <a:gd name="T2" fmla="*/ 355 w 355"/>
                  <a:gd name="T3" fmla="*/ 45 h 91"/>
                  <a:gd name="T4" fmla="*/ 294 w 355"/>
                  <a:gd name="T5" fmla="*/ 91 h 91"/>
                  <a:gd name="T6" fmla="*/ 10 w 355"/>
                  <a:gd name="T7" fmla="*/ 56 h 91"/>
                  <a:gd name="T8" fmla="*/ 5 w 355"/>
                  <a:gd name="T9" fmla="*/ 56 h 91"/>
                  <a:gd name="T10" fmla="*/ 0 w 355"/>
                  <a:gd name="T11" fmla="*/ 0 h 91"/>
                  <a:gd name="T12" fmla="*/ 0 w 355"/>
                  <a:gd name="T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91">
                    <a:moveTo>
                      <a:pt x="0" y="0"/>
                    </a:moveTo>
                    <a:lnTo>
                      <a:pt x="355" y="45"/>
                    </a:lnTo>
                    <a:lnTo>
                      <a:pt x="294" y="91"/>
                    </a:lnTo>
                    <a:lnTo>
                      <a:pt x="10" y="56"/>
                    </a:lnTo>
                    <a:lnTo>
                      <a:pt x="5" y="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5765800" y="2632075"/>
                <a:ext cx="579438" cy="120650"/>
              </a:xfrm>
              <a:custGeom>
                <a:avLst/>
                <a:gdLst>
                  <a:gd name="T0" fmla="*/ 0 w 365"/>
                  <a:gd name="T1" fmla="*/ 0 h 76"/>
                  <a:gd name="T2" fmla="*/ 365 w 365"/>
                  <a:gd name="T3" fmla="*/ 30 h 76"/>
                  <a:gd name="T4" fmla="*/ 299 w 365"/>
                  <a:gd name="T5" fmla="*/ 76 h 76"/>
                  <a:gd name="T6" fmla="*/ 10 w 365"/>
                  <a:gd name="T7" fmla="*/ 51 h 76"/>
                  <a:gd name="T8" fmla="*/ 0 w 365"/>
                  <a:gd name="T9" fmla="*/ 0 h 76"/>
                  <a:gd name="T10" fmla="*/ 0 w 365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5" h="76">
                    <a:moveTo>
                      <a:pt x="0" y="0"/>
                    </a:moveTo>
                    <a:lnTo>
                      <a:pt x="365" y="30"/>
                    </a:lnTo>
                    <a:lnTo>
                      <a:pt x="299" y="76"/>
                    </a:lnTo>
                    <a:lnTo>
                      <a:pt x="10" y="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/>
            </p:nvSpPr>
            <p:spPr bwMode="auto">
              <a:xfrm>
                <a:off x="5854700" y="3243263"/>
                <a:ext cx="587375" cy="104775"/>
              </a:xfrm>
              <a:custGeom>
                <a:avLst/>
                <a:gdLst>
                  <a:gd name="T0" fmla="*/ 0 w 370"/>
                  <a:gd name="T1" fmla="*/ 0 h 66"/>
                  <a:gd name="T2" fmla="*/ 370 w 370"/>
                  <a:gd name="T3" fmla="*/ 26 h 66"/>
                  <a:gd name="T4" fmla="*/ 304 w 370"/>
                  <a:gd name="T5" fmla="*/ 66 h 66"/>
                  <a:gd name="T6" fmla="*/ 10 w 370"/>
                  <a:gd name="T7" fmla="*/ 46 h 66"/>
                  <a:gd name="T8" fmla="*/ 10 w 370"/>
                  <a:gd name="T9" fmla="*/ 46 h 66"/>
                  <a:gd name="T10" fmla="*/ 0 w 370"/>
                  <a:gd name="T11" fmla="*/ 0 h 66"/>
                  <a:gd name="T12" fmla="*/ 0 w 37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66">
                    <a:moveTo>
                      <a:pt x="0" y="0"/>
                    </a:moveTo>
                    <a:lnTo>
                      <a:pt x="370" y="26"/>
                    </a:lnTo>
                    <a:lnTo>
                      <a:pt x="304" y="6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5951538" y="3895725"/>
                <a:ext cx="587375" cy="65088"/>
              </a:xfrm>
              <a:custGeom>
                <a:avLst/>
                <a:gdLst>
                  <a:gd name="T0" fmla="*/ 370 w 370"/>
                  <a:gd name="T1" fmla="*/ 5 h 41"/>
                  <a:gd name="T2" fmla="*/ 0 w 370"/>
                  <a:gd name="T3" fmla="*/ 0 h 41"/>
                  <a:gd name="T4" fmla="*/ 5 w 370"/>
                  <a:gd name="T5" fmla="*/ 36 h 41"/>
                  <a:gd name="T6" fmla="*/ 304 w 370"/>
                  <a:gd name="T7" fmla="*/ 41 h 41"/>
                  <a:gd name="T8" fmla="*/ 370 w 370"/>
                  <a:gd name="T9" fmla="*/ 5 h 41"/>
                  <a:gd name="T10" fmla="*/ 370 w 370"/>
                  <a:gd name="T11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41">
                    <a:moveTo>
                      <a:pt x="370" y="5"/>
                    </a:moveTo>
                    <a:lnTo>
                      <a:pt x="0" y="0"/>
                    </a:lnTo>
                    <a:lnTo>
                      <a:pt x="5" y="36"/>
                    </a:lnTo>
                    <a:lnTo>
                      <a:pt x="304" y="41"/>
                    </a:lnTo>
                    <a:lnTo>
                      <a:pt x="370" y="5"/>
                    </a:lnTo>
                    <a:lnTo>
                      <a:pt x="370" y="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>
                <a:off x="6048375" y="4556125"/>
                <a:ext cx="595313" cy="57150"/>
              </a:xfrm>
              <a:custGeom>
                <a:avLst/>
                <a:gdLst>
                  <a:gd name="T0" fmla="*/ 375 w 375"/>
                  <a:gd name="T1" fmla="*/ 0 h 36"/>
                  <a:gd name="T2" fmla="*/ 0 w 375"/>
                  <a:gd name="T3" fmla="*/ 5 h 36"/>
                  <a:gd name="T4" fmla="*/ 5 w 375"/>
                  <a:gd name="T5" fmla="*/ 36 h 36"/>
                  <a:gd name="T6" fmla="*/ 309 w 375"/>
                  <a:gd name="T7" fmla="*/ 31 h 36"/>
                  <a:gd name="T8" fmla="*/ 375 w 375"/>
                  <a:gd name="T9" fmla="*/ 0 h 36"/>
                  <a:gd name="T10" fmla="*/ 375 w 37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36">
                    <a:moveTo>
                      <a:pt x="375" y="0"/>
                    </a:moveTo>
                    <a:lnTo>
                      <a:pt x="0" y="5"/>
                    </a:lnTo>
                    <a:lnTo>
                      <a:pt x="5" y="36"/>
                    </a:lnTo>
                    <a:lnTo>
                      <a:pt x="309" y="31"/>
                    </a:lnTo>
                    <a:lnTo>
                      <a:pt x="375" y="0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5403850" y="989013"/>
                <a:ext cx="781050" cy="4903788"/>
              </a:xfrm>
              <a:custGeom>
                <a:avLst/>
                <a:gdLst>
                  <a:gd name="T0" fmla="*/ 335 w 492"/>
                  <a:gd name="T1" fmla="*/ 2450 h 3089"/>
                  <a:gd name="T2" fmla="*/ 0 w 492"/>
                  <a:gd name="T3" fmla="*/ 66 h 3089"/>
                  <a:gd name="T4" fmla="*/ 0 w 492"/>
                  <a:gd name="T5" fmla="*/ 61 h 3089"/>
                  <a:gd name="T6" fmla="*/ 56 w 492"/>
                  <a:gd name="T7" fmla="*/ 0 h 3089"/>
                  <a:gd name="T8" fmla="*/ 492 w 492"/>
                  <a:gd name="T9" fmla="*/ 3069 h 3089"/>
                  <a:gd name="T10" fmla="*/ 421 w 492"/>
                  <a:gd name="T11" fmla="*/ 3089 h 3089"/>
                  <a:gd name="T12" fmla="*/ 421 w 492"/>
                  <a:gd name="T13" fmla="*/ 3079 h 3089"/>
                  <a:gd name="T14" fmla="*/ 370 w 492"/>
                  <a:gd name="T15" fmla="*/ 2729 h 3089"/>
                  <a:gd name="T16" fmla="*/ 335 w 492"/>
                  <a:gd name="T17" fmla="*/ 2450 h 3089"/>
                  <a:gd name="T18" fmla="*/ 335 w 492"/>
                  <a:gd name="T19" fmla="*/ 2450 h 3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2" h="3089">
                    <a:moveTo>
                      <a:pt x="335" y="2450"/>
                    </a:moveTo>
                    <a:lnTo>
                      <a:pt x="0" y="66"/>
                    </a:lnTo>
                    <a:lnTo>
                      <a:pt x="0" y="61"/>
                    </a:lnTo>
                    <a:lnTo>
                      <a:pt x="56" y="0"/>
                    </a:lnTo>
                    <a:lnTo>
                      <a:pt x="492" y="3069"/>
                    </a:lnTo>
                    <a:lnTo>
                      <a:pt x="421" y="3089"/>
                    </a:lnTo>
                    <a:lnTo>
                      <a:pt x="421" y="3079"/>
                    </a:lnTo>
                    <a:lnTo>
                      <a:pt x="370" y="2729"/>
                    </a:lnTo>
                    <a:lnTo>
                      <a:pt x="335" y="2450"/>
                    </a:lnTo>
                    <a:lnTo>
                      <a:pt x="335" y="24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32"/>
              <p:cNvSpPr>
                <a:spLocks noEditPoints="1"/>
              </p:cNvSpPr>
              <p:nvPr/>
            </p:nvSpPr>
            <p:spPr bwMode="auto">
              <a:xfrm>
                <a:off x="5492750" y="989013"/>
                <a:ext cx="1400175" cy="4872038"/>
              </a:xfrm>
              <a:custGeom>
                <a:avLst/>
                <a:gdLst>
                  <a:gd name="T0" fmla="*/ 400 w 882"/>
                  <a:gd name="T1" fmla="*/ 76 h 3069"/>
                  <a:gd name="T2" fmla="*/ 380 w 882"/>
                  <a:gd name="T3" fmla="*/ 97 h 3069"/>
                  <a:gd name="T4" fmla="*/ 344 w 882"/>
                  <a:gd name="T5" fmla="*/ 295 h 3069"/>
                  <a:gd name="T6" fmla="*/ 60 w 882"/>
                  <a:gd name="T7" fmla="*/ 249 h 3069"/>
                  <a:gd name="T8" fmla="*/ 0 w 882"/>
                  <a:gd name="T9" fmla="*/ 0 h 3069"/>
                  <a:gd name="T10" fmla="*/ 466 w 882"/>
                  <a:gd name="T11" fmla="*/ 3069 h 3069"/>
                  <a:gd name="T12" fmla="*/ 456 w 882"/>
                  <a:gd name="T13" fmla="*/ 2998 h 3069"/>
                  <a:gd name="T14" fmla="*/ 410 w 882"/>
                  <a:gd name="T15" fmla="*/ 2694 h 3069"/>
                  <a:gd name="T16" fmla="*/ 852 w 882"/>
                  <a:gd name="T17" fmla="*/ 3033 h 3069"/>
                  <a:gd name="T18" fmla="*/ 786 w 882"/>
                  <a:gd name="T19" fmla="*/ 2440 h 3069"/>
                  <a:gd name="T20" fmla="*/ 421 w 882"/>
                  <a:gd name="T21" fmla="*/ 350 h 3069"/>
                  <a:gd name="T22" fmla="*/ 471 w 882"/>
                  <a:gd name="T23" fmla="*/ 655 h 3069"/>
                  <a:gd name="T24" fmla="*/ 400 w 882"/>
                  <a:gd name="T25" fmla="*/ 650 h 3069"/>
                  <a:gd name="T26" fmla="*/ 76 w 882"/>
                  <a:gd name="T27" fmla="*/ 360 h 3069"/>
                  <a:gd name="T28" fmla="*/ 126 w 882"/>
                  <a:gd name="T29" fmla="*/ 716 h 3069"/>
                  <a:gd name="T30" fmla="*/ 476 w 882"/>
                  <a:gd name="T31" fmla="*/ 705 h 3069"/>
                  <a:gd name="T32" fmla="*/ 527 w 882"/>
                  <a:gd name="T33" fmla="*/ 1020 h 3069"/>
                  <a:gd name="T34" fmla="*/ 167 w 882"/>
                  <a:gd name="T35" fmla="*/ 984 h 3069"/>
                  <a:gd name="T36" fmla="*/ 182 w 882"/>
                  <a:gd name="T37" fmla="*/ 1086 h 3069"/>
                  <a:gd name="T38" fmla="*/ 537 w 882"/>
                  <a:gd name="T39" fmla="*/ 1065 h 3069"/>
                  <a:gd name="T40" fmla="*/ 517 w 882"/>
                  <a:gd name="T41" fmla="*/ 1390 h 3069"/>
                  <a:gd name="T42" fmla="*/ 223 w 882"/>
                  <a:gd name="T43" fmla="*/ 1370 h 3069"/>
                  <a:gd name="T44" fmla="*/ 238 w 882"/>
                  <a:gd name="T45" fmla="*/ 1466 h 3069"/>
                  <a:gd name="T46" fmla="*/ 598 w 882"/>
                  <a:gd name="T47" fmla="*/ 1446 h 3069"/>
                  <a:gd name="T48" fmla="*/ 578 w 882"/>
                  <a:gd name="T49" fmla="*/ 1786 h 3069"/>
                  <a:gd name="T50" fmla="*/ 279 w 882"/>
                  <a:gd name="T51" fmla="*/ 1776 h 3069"/>
                  <a:gd name="T52" fmla="*/ 294 w 882"/>
                  <a:gd name="T53" fmla="*/ 1867 h 3069"/>
                  <a:gd name="T54" fmla="*/ 659 w 882"/>
                  <a:gd name="T55" fmla="*/ 1836 h 3069"/>
                  <a:gd name="T56" fmla="*/ 644 w 882"/>
                  <a:gd name="T57" fmla="*/ 2191 h 3069"/>
                  <a:gd name="T58" fmla="*/ 294 w 882"/>
                  <a:gd name="T59" fmla="*/ 1867 h 3069"/>
                  <a:gd name="T60" fmla="*/ 405 w 882"/>
                  <a:gd name="T61" fmla="*/ 2633 h 3069"/>
                  <a:gd name="T62" fmla="*/ 355 w 882"/>
                  <a:gd name="T63" fmla="*/ 2283 h 3069"/>
                  <a:gd name="T64" fmla="*/ 725 w 882"/>
                  <a:gd name="T65" fmla="*/ 2247 h 3069"/>
                  <a:gd name="T66" fmla="*/ 710 w 882"/>
                  <a:gd name="T67" fmla="*/ 2617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2" h="3069">
                    <a:moveTo>
                      <a:pt x="786" y="2440"/>
                    </a:moveTo>
                    <a:lnTo>
                      <a:pt x="400" y="76"/>
                    </a:lnTo>
                    <a:lnTo>
                      <a:pt x="375" y="71"/>
                    </a:lnTo>
                    <a:lnTo>
                      <a:pt x="380" y="97"/>
                    </a:lnTo>
                    <a:lnTo>
                      <a:pt x="410" y="305"/>
                    </a:lnTo>
                    <a:lnTo>
                      <a:pt x="344" y="295"/>
                    </a:lnTo>
                    <a:lnTo>
                      <a:pt x="344" y="295"/>
                    </a:lnTo>
                    <a:lnTo>
                      <a:pt x="60" y="249"/>
                    </a:lnTo>
                    <a:lnTo>
                      <a:pt x="25" y="5"/>
                    </a:lnTo>
                    <a:lnTo>
                      <a:pt x="0" y="0"/>
                    </a:lnTo>
                    <a:lnTo>
                      <a:pt x="436" y="3069"/>
                    </a:lnTo>
                    <a:lnTo>
                      <a:pt x="466" y="3069"/>
                    </a:lnTo>
                    <a:lnTo>
                      <a:pt x="466" y="3064"/>
                    </a:lnTo>
                    <a:lnTo>
                      <a:pt x="456" y="2998"/>
                    </a:lnTo>
                    <a:lnTo>
                      <a:pt x="415" y="2714"/>
                    </a:lnTo>
                    <a:lnTo>
                      <a:pt x="410" y="2694"/>
                    </a:lnTo>
                    <a:lnTo>
                      <a:pt x="796" y="2673"/>
                    </a:lnTo>
                    <a:lnTo>
                      <a:pt x="852" y="3033"/>
                    </a:lnTo>
                    <a:lnTo>
                      <a:pt x="882" y="3028"/>
                    </a:lnTo>
                    <a:lnTo>
                      <a:pt x="786" y="2440"/>
                    </a:lnTo>
                    <a:close/>
                    <a:moveTo>
                      <a:pt x="71" y="295"/>
                    </a:moveTo>
                    <a:lnTo>
                      <a:pt x="421" y="350"/>
                    </a:lnTo>
                    <a:lnTo>
                      <a:pt x="421" y="355"/>
                    </a:lnTo>
                    <a:lnTo>
                      <a:pt x="471" y="655"/>
                    </a:lnTo>
                    <a:lnTo>
                      <a:pt x="400" y="650"/>
                    </a:lnTo>
                    <a:lnTo>
                      <a:pt x="400" y="650"/>
                    </a:lnTo>
                    <a:lnTo>
                      <a:pt x="111" y="609"/>
                    </a:lnTo>
                    <a:lnTo>
                      <a:pt x="76" y="360"/>
                    </a:lnTo>
                    <a:lnTo>
                      <a:pt x="71" y="295"/>
                    </a:lnTo>
                    <a:close/>
                    <a:moveTo>
                      <a:pt x="126" y="716"/>
                    </a:moveTo>
                    <a:lnTo>
                      <a:pt x="121" y="660"/>
                    </a:lnTo>
                    <a:lnTo>
                      <a:pt x="476" y="705"/>
                    </a:lnTo>
                    <a:lnTo>
                      <a:pt x="476" y="705"/>
                    </a:lnTo>
                    <a:lnTo>
                      <a:pt x="527" y="1020"/>
                    </a:lnTo>
                    <a:lnTo>
                      <a:pt x="456" y="1010"/>
                    </a:lnTo>
                    <a:lnTo>
                      <a:pt x="167" y="984"/>
                    </a:lnTo>
                    <a:lnTo>
                      <a:pt x="126" y="716"/>
                    </a:lnTo>
                    <a:close/>
                    <a:moveTo>
                      <a:pt x="182" y="1086"/>
                    </a:moveTo>
                    <a:lnTo>
                      <a:pt x="172" y="1035"/>
                    </a:lnTo>
                    <a:lnTo>
                      <a:pt x="537" y="1065"/>
                    </a:lnTo>
                    <a:lnTo>
                      <a:pt x="588" y="1395"/>
                    </a:lnTo>
                    <a:lnTo>
                      <a:pt x="517" y="1390"/>
                    </a:lnTo>
                    <a:lnTo>
                      <a:pt x="517" y="1390"/>
                    </a:lnTo>
                    <a:lnTo>
                      <a:pt x="223" y="1370"/>
                    </a:lnTo>
                    <a:lnTo>
                      <a:pt x="182" y="1086"/>
                    </a:lnTo>
                    <a:close/>
                    <a:moveTo>
                      <a:pt x="238" y="1466"/>
                    </a:moveTo>
                    <a:lnTo>
                      <a:pt x="228" y="1420"/>
                    </a:lnTo>
                    <a:lnTo>
                      <a:pt x="598" y="1446"/>
                    </a:lnTo>
                    <a:lnTo>
                      <a:pt x="654" y="1786"/>
                    </a:lnTo>
                    <a:lnTo>
                      <a:pt x="578" y="1786"/>
                    </a:lnTo>
                    <a:lnTo>
                      <a:pt x="578" y="1786"/>
                    </a:lnTo>
                    <a:lnTo>
                      <a:pt x="279" y="1776"/>
                    </a:lnTo>
                    <a:lnTo>
                      <a:pt x="238" y="1466"/>
                    </a:lnTo>
                    <a:close/>
                    <a:moveTo>
                      <a:pt x="294" y="1867"/>
                    </a:moveTo>
                    <a:lnTo>
                      <a:pt x="289" y="1831"/>
                    </a:lnTo>
                    <a:lnTo>
                      <a:pt x="659" y="1836"/>
                    </a:lnTo>
                    <a:lnTo>
                      <a:pt x="720" y="2191"/>
                    </a:lnTo>
                    <a:lnTo>
                      <a:pt x="644" y="2191"/>
                    </a:lnTo>
                    <a:lnTo>
                      <a:pt x="339" y="2196"/>
                    </a:lnTo>
                    <a:lnTo>
                      <a:pt x="294" y="1867"/>
                    </a:lnTo>
                    <a:close/>
                    <a:moveTo>
                      <a:pt x="710" y="2617"/>
                    </a:moveTo>
                    <a:lnTo>
                      <a:pt x="405" y="2633"/>
                    </a:lnTo>
                    <a:lnTo>
                      <a:pt x="375" y="2445"/>
                    </a:lnTo>
                    <a:lnTo>
                      <a:pt x="355" y="2283"/>
                    </a:lnTo>
                    <a:lnTo>
                      <a:pt x="350" y="2252"/>
                    </a:lnTo>
                    <a:lnTo>
                      <a:pt x="725" y="2247"/>
                    </a:lnTo>
                    <a:lnTo>
                      <a:pt x="786" y="2617"/>
                    </a:lnTo>
                    <a:lnTo>
                      <a:pt x="710" y="26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6143625" y="5232400"/>
                <a:ext cx="612775" cy="65088"/>
              </a:xfrm>
              <a:custGeom>
                <a:avLst/>
                <a:gdLst>
                  <a:gd name="T0" fmla="*/ 386 w 386"/>
                  <a:gd name="T1" fmla="*/ 0 h 41"/>
                  <a:gd name="T2" fmla="*/ 0 w 386"/>
                  <a:gd name="T3" fmla="*/ 21 h 41"/>
                  <a:gd name="T4" fmla="*/ 5 w 386"/>
                  <a:gd name="T5" fmla="*/ 41 h 41"/>
                  <a:gd name="T6" fmla="*/ 315 w 386"/>
                  <a:gd name="T7" fmla="*/ 21 h 41"/>
                  <a:gd name="T8" fmla="*/ 386 w 386"/>
                  <a:gd name="T9" fmla="*/ 0 h 41"/>
                  <a:gd name="T10" fmla="*/ 386 w 386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6" h="41">
                    <a:moveTo>
                      <a:pt x="386" y="0"/>
                    </a:moveTo>
                    <a:lnTo>
                      <a:pt x="0" y="21"/>
                    </a:lnTo>
                    <a:lnTo>
                      <a:pt x="5" y="41"/>
                    </a:lnTo>
                    <a:lnTo>
                      <a:pt x="315" y="21"/>
                    </a:lnTo>
                    <a:lnTo>
                      <a:pt x="386" y="0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6732588" y="5795963"/>
                <a:ext cx="160338" cy="41275"/>
              </a:xfrm>
              <a:custGeom>
                <a:avLst/>
                <a:gdLst>
                  <a:gd name="T0" fmla="*/ 101 w 101"/>
                  <a:gd name="T1" fmla="*/ 0 h 26"/>
                  <a:gd name="T2" fmla="*/ 71 w 101"/>
                  <a:gd name="T3" fmla="*/ 5 h 26"/>
                  <a:gd name="T4" fmla="*/ 0 w 101"/>
                  <a:gd name="T5" fmla="*/ 26 h 26"/>
                  <a:gd name="T6" fmla="*/ 45 w 101"/>
                  <a:gd name="T7" fmla="*/ 16 h 26"/>
                  <a:gd name="T8" fmla="*/ 101 w 101"/>
                  <a:gd name="T9" fmla="*/ 0 h 26"/>
                  <a:gd name="T10" fmla="*/ 101 w 101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26">
                    <a:moveTo>
                      <a:pt x="101" y="0"/>
                    </a:moveTo>
                    <a:lnTo>
                      <a:pt x="71" y="5"/>
                    </a:lnTo>
                    <a:lnTo>
                      <a:pt x="0" y="26"/>
                    </a:lnTo>
                    <a:lnTo>
                      <a:pt x="45" y="16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35"/>
              <p:cNvSpPr>
                <a:spLocks/>
              </p:cNvSpPr>
              <p:nvPr/>
            </p:nvSpPr>
            <p:spPr bwMode="auto">
              <a:xfrm>
                <a:off x="6072188" y="5861050"/>
                <a:ext cx="160338" cy="31750"/>
              </a:xfrm>
              <a:custGeom>
                <a:avLst/>
                <a:gdLst>
                  <a:gd name="T0" fmla="*/ 101 w 101"/>
                  <a:gd name="T1" fmla="*/ 0 h 20"/>
                  <a:gd name="T2" fmla="*/ 71 w 101"/>
                  <a:gd name="T3" fmla="*/ 0 h 20"/>
                  <a:gd name="T4" fmla="*/ 0 w 101"/>
                  <a:gd name="T5" fmla="*/ 20 h 20"/>
                  <a:gd name="T6" fmla="*/ 50 w 101"/>
                  <a:gd name="T7" fmla="*/ 10 h 20"/>
                  <a:gd name="T8" fmla="*/ 101 w 101"/>
                  <a:gd name="T9" fmla="*/ 0 h 20"/>
                  <a:gd name="T10" fmla="*/ 101 w 101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20">
                    <a:moveTo>
                      <a:pt x="101" y="0"/>
                    </a:moveTo>
                    <a:lnTo>
                      <a:pt x="71" y="0"/>
                    </a:lnTo>
                    <a:lnTo>
                      <a:pt x="0" y="20"/>
                    </a:lnTo>
                    <a:lnTo>
                      <a:pt x="50" y="10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5" name="文本框 64"/>
          <p:cNvSpPr txBox="1"/>
          <p:nvPr/>
        </p:nvSpPr>
        <p:spPr>
          <a:xfrm>
            <a:off x="4707821" y="406465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759088" y="505903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02774" y="3030340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 flipH="1">
            <a:off x="4643044" y="195012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3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立方体棱面分离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47204" y="1968050"/>
            <a:ext cx="4705530" cy="4240850"/>
            <a:chOff x="3238500" y="849313"/>
            <a:chExt cx="5722938" cy="515778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8177213" y="2989263"/>
              <a:ext cx="319088" cy="215900"/>
            </a:xfrm>
            <a:custGeom>
              <a:avLst/>
              <a:gdLst>
                <a:gd name="T0" fmla="*/ 201 w 201"/>
                <a:gd name="T1" fmla="*/ 0 h 136"/>
                <a:gd name="T2" fmla="*/ 0 w 201"/>
                <a:gd name="T3" fmla="*/ 22 h 136"/>
                <a:gd name="T4" fmla="*/ 142 w 201"/>
                <a:gd name="T5" fmla="*/ 136 h 136"/>
                <a:gd name="T6" fmla="*/ 201 w 201"/>
                <a:gd name="T7" fmla="*/ 0 h 136"/>
                <a:gd name="T8" fmla="*/ 201 w 20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36">
                  <a:moveTo>
                    <a:pt x="201" y="0"/>
                  </a:moveTo>
                  <a:lnTo>
                    <a:pt x="0" y="22"/>
                  </a:lnTo>
                  <a:lnTo>
                    <a:pt x="142" y="136"/>
                  </a:lnTo>
                  <a:lnTo>
                    <a:pt x="201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983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5505450" y="5335588"/>
              <a:ext cx="276225" cy="258763"/>
            </a:xfrm>
            <a:custGeom>
              <a:avLst/>
              <a:gdLst>
                <a:gd name="T0" fmla="*/ 65 w 174"/>
                <a:gd name="T1" fmla="*/ 0 h 163"/>
                <a:gd name="T2" fmla="*/ 174 w 174"/>
                <a:gd name="T3" fmla="*/ 125 h 163"/>
                <a:gd name="T4" fmla="*/ 22 w 174"/>
                <a:gd name="T5" fmla="*/ 157 h 163"/>
                <a:gd name="T6" fmla="*/ 0 w 174"/>
                <a:gd name="T7" fmla="*/ 163 h 163"/>
                <a:gd name="T8" fmla="*/ 65 w 174"/>
                <a:gd name="T9" fmla="*/ 0 h 163"/>
                <a:gd name="T10" fmla="*/ 65 w 17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63">
                  <a:moveTo>
                    <a:pt x="65" y="0"/>
                  </a:moveTo>
                  <a:lnTo>
                    <a:pt x="174" y="125"/>
                  </a:lnTo>
                  <a:lnTo>
                    <a:pt x="22" y="157"/>
                  </a:lnTo>
                  <a:lnTo>
                    <a:pt x="0" y="16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983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729163" y="5102225"/>
              <a:ext cx="276225" cy="266700"/>
            </a:xfrm>
            <a:custGeom>
              <a:avLst/>
              <a:gdLst>
                <a:gd name="T0" fmla="*/ 174 w 174"/>
                <a:gd name="T1" fmla="*/ 0 h 168"/>
                <a:gd name="T2" fmla="*/ 0 w 174"/>
                <a:gd name="T3" fmla="*/ 33 h 168"/>
                <a:gd name="T4" fmla="*/ 114 w 174"/>
                <a:gd name="T5" fmla="*/ 168 h 168"/>
                <a:gd name="T6" fmla="*/ 174 w 174"/>
                <a:gd name="T7" fmla="*/ 0 h 168"/>
                <a:gd name="T8" fmla="*/ 174 w 174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8">
                  <a:moveTo>
                    <a:pt x="174" y="0"/>
                  </a:moveTo>
                  <a:lnTo>
                    <a:pt x="0" y="33"/>
                  </a:lnTo>
                  <a:lnTo>
                    <a:pt x="114" y="168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4100513" y="849313"/>
              <a:ext cx="4860925" cy="1966913"/>
            </a:xfrm>
            <a:custGeom>
              <a:avLst/>
              <a:gdLst>
                <a:gd name="T0" fmla="*/ 527 w 3062"/>
                <a:gd name="T1" fmla="*/ 82 h 1239"/>
                <a:gd name="T2" fmla="*/ 1651 w 3062"/>
                <a:gd name="T3" fmla="*/ 93 h 1239"/>
                <a:gd name="T4" fmla="*/ 2590 w 3062"/>
                <a:gd name="T5" fmla="*/ 821 h 1239"/>
                <a:gd name="T6" fmla="*/ 2568 w 3062"/>
                <a:gd name="T7" fmla="*/ 870 h 1239"/>
                <a:gd name="T8" fmla="*/ 2693 w 3062"/>
                <a:gd name="T9" fmla="*/ 962 h 1239"/>
                <a:gd name="T10" fmla="*/ 2525 w 3062"/>
                <a:gd name="T11" fmla="*/ 973 h 1239"/>
                <a:gd name="T12" fmla="*/ 1395 w 3062"/>
                <a:gd name="T13" fmla="*/ 1054 h 1239"/>
                <a:gd name="T14" fmla="*/ 1390 w 3062"/>
                <a:gd name="T15" fmla="*/ 1054 h 1239"/>
                <a:gd name="T16" fmla="*/ 1385 w 3062"/>
                <a:gd name="T17" fmla="*/ 1049 h 1239"/>
                <a:gd name="T18" fmla="*/ 483 w 3062"/>
                <a:gd name="T19" fmla="*/ 234 h 1239"/>
                <a:gd name="T20" fmla="*/ 483 w 3062"/>
                <a:gd name="T21" fmla="*/ 234 h 1239"/>
                <a:gd name="T22" fmla="*/ 358 w 3062"/>
                <a:gd name="T23" fmla="*/ 125 h 1239"/>
                <a:gd name="T24" fmla="*/ 516 w 3062"/>
                <a:gd name="T25" fmla="*/ 125 h 1239"/>
                <a:gd name="T26" fmla="*/ 527 w 3062"/>
                <a:gd name="T27" fmla="*/ 82 h 1239"/>
                <a:gd name="T28" fmla="*/ 527 w 3062"/>
                <a:gd name="T29" fmla="*/ 82 h 1239"/>
                <a:gd name="T30" fmla="*/ 1667 w 3062"/>
                <a:gd name="T31" fmla="*/ 22 h 1239"/>
                <a:gd name="T32" fmla="*/ 3062 w 3062"/>
                <a:gd name="T33" fmla="*/ 1092 h 1239"/>
                <a:gd name="T34" fmla="*/ 1352 w 3062"/>
                <a:gd name="T35" fmla="*/ 1239 h 1239"/>
                <a:gd name="T36" fmla="*/ 0 w 3062"/>
                <a:gd name="T37" fmla="*/ 0 h 1239"/>
                <a:gd name="T38" fmla="*/ 1667 w 3062"/>
                <a:gd name="T39" fmla="*/ 22 h 1239"/>
                <a:gd name="T40" fmla="*/ 1667 w 3062"/>
                <a:gd name="T41" fmla="*/ 22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62" h="1239">
                  <a:moveTo>
                    <a:pt x="527" y="82"/>
                  </a:moveTo>
                  <a:lnTo>
                    <a:pt x="1651" y="93"/>
                  </a:lnTo>
                  <a:lnTo>
                    <a:pt x="2590" y="821"/>
                  </a:lnTo>
                  <a:lnTo>
                    <a:pt x="2568" y="870"/>
                  </a:lnTo>
                  <a:lnTo>
                    <a:pt x="2693" y="962"/>
                  </a:lnTo>
                  <a:lnTo>
                    <a:pt x="2525" y="973"/>
                  </a:lnTo>
                  <a:lnTo>
                    <a:pt x="1395" y="1054"/>
                  </a:lnTo>
                  <a:lnTo>
                    <a:pt x="1390" y="1054"/>
                  </a:lnTo>
                  <a:lnTo>
                    <a:pt x="1385" y="1049"/>
                  </a:lnTo>
                  <a:lnTo>
                    <a:pt x="483" y="234"/>
                  </a:lnTo>
                  <a:lnTo>
                    <a:pt x="483" y="234"/>
                  </a:lnTo>
                  <a:lnTo>
                    <a:pt x="358" y="125"/>
                  </a:lnTo>
                  <a:lnTo>
                    <a:pt x="516" y="125"/>
                  </a:lnTo>
                  <a:lnTo>
                    <a:pt x="527" y="82"/>
                  </a:lnTo>
                  <a:lnTo>
                    <a:pt x="527" y="82"/>
                  </a:lnTo>
                  <a:close/>
                  <a:moveTo>
                    <a:pt x="1667" y="22"/>
                  </a:moveTo>
                  <a:lnTo>
                    <a:pt x="3062" y="1092"/>
                  </a:lnTo>
                  <a:lnTo>
                    <a:pt x="1352" y="1239"/>
                  </a:lnTo>
                  <a:lnTo>
                    <a:pt x="0" y="0"/>
                  </a:lnTo>
                  <a:lnTo>
                    <a:pt x="1667" y="22"/>
                  </a:lnTo>
                  <a:lnTo>
                    <a:pt x="1667" y="22"/>
                  </a:lnTo>
                  <a:close/>
                </a:path>
              </a:pathLst>
            </a:custGeom>
            <a:solidFill>
              <a:srgbClr val="F0A7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937125" y="979488"/>
              <a:ext cx="3275013" cy="1276350"/>
            </a:xfrm>
            <a:custGeom>
              <a:avLst/>
              <a:gdLst>
                <a:gd name="T0" fmla="*/ 0 w 2063"/>
                <a:gd name="T1" fmla="*/ 0 h 804"/>
                <a:gd name="T2" fmla="*/ 1124 w 2063"/>
                <a:gd name="T3" fmla="*/ 11 h 804"/>
                <a:gd name="T4" fmla="*/ 2063 w 2063"/>
                <a:gd name="T5" fmla="*/ 739 h 804"/>
                <a:gd name="T6" fmla="*/ 923 w 2063"/>
                <a:gd name="T7" fmla="*/ 804 h 804"/>
                <a:gd name="T8" fmla="*/ 0 w 2063"/>
                <a:gd name="T9" fmla="*/ 0 h 804"/>
                <a:gd name="T10" fmla="*/ 0 w 2063"/>
                <a:gd name="T1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3" h="804">
                  <a:moveTo>
                    <a:pt x="0" y="0"/>
                  </a:moveTo>
                  <a:lnTo>
                    <a:pt x="1124" y="11"/>
                  </a:lnTo>
                  <a:lnTo>
                    <a:pt x="2063" y="739"/>
                  </a:lnTo>
                  <a:lnTo>
                    <a:pt x="923" y="80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030788" y="1022350"/>
              <a:ext cx="3086100" cy="1198563"/>
            </a:xfrm>
            <a:custGeom>
              <a:avLst/>
              <a:gdLst>
                <a:gd name="T0" fmla="*/ 0 w 1944"/>
                <a:gd name="T1" fmla="*/ 0 h 755"/>
                <a:gd name="T2" fmla="*/ 1059 w 1944"/>
                <a:gd name="T3" fmla="*/ 5 h 755"/>
                <a:gd name="T4" fmla="*/ 1944 w 1944"/>
                <a:gd name="T5" fmla="*/ 695 h 755"/>
                <a:gd name="T6" fmla="*/ 869 w 1944"/>
                <a:gd name="T7" fmla="*/ 755 h 755"/>
                <a:gd name="T8" fmla="*/ 0 w 1944"/>
                <a:gd name="T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4" h="755">
                  <a:moveTo>
                    <a:pt x="0" y="0"/>
                  </a:moveTo>
                  <a:lnTo>
                    <a:pt x="1059" y="5"/>
                  </a:lnTo>
                  <a:lnTo>
                    <a:pt x="1944" y="695"/>
                  </a:lnTo>
                  <a:lnTo>
                    <a:pt x="869" y="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299200" y="2152650"/>
              <a:ext cx="1912938" cy="369888"/>
            </a:xfrm>
            <a:custGeom>
              <a:avLst/>
              <a:gdLst>
                <a:gd name="T0" fmla="*/ 1205 w 1205"/>
                <a:gd name="T1" fmla="*/ 0 h 233"/>
                <a:gd name="T2" fmla="*/ 1183 w 1205"/>
                <a:gd name="T3" fmla="*/ 49 h 233"/>
                <a:gd name="T4" fmla="*/ 1140 w 1205"/>
                <a:gd name="T5" fmla="*/ 152 h 233"/>
                <a:gd name="T6" fmla="*/ 10 w 1205"/>
                <a:gd name="T7" fmla="*/ 233 h 233"/>
                <a:gd name="T8" fmla="*/ 5 w 1205"/>
                <a:gd name="T9" fmla="*/ 233 h 233"/>
                <a:gd name="T10" fmla="*/ 0 w 1205"/>
                <a:gd name="T11" fmla="*/ 228 h 233"/>
                <a:gd name="T12" fmla="*/ 65 w 1205"/>
                <a:gd name="T13" fmla="*/ 65 h 233"/>
                <a:gd name="T14" fmla="*/ 1205 w 1205"/>
                <a:gd name="T15" fmla="*/ 0 h 233"/>
                <a:gd name="T16" fmla="*/ 1205 w 1205"/>
                <a:gd name="T1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233">
                  <a:moveTo>
                    <a:pt x="1205" y="0"/>
                  </a:moveTo>
                  <a:lnTo>
                    <a:pt x="1183" y="49"/>
                  </a:lnTo>
                  <a:lnTo>
                    <a:pt x="1140" y="152"/>
                  </a:lnTo>
                  <a:lnTo>
                    <a:pt x="10" y="233"/>
                  </a:lnTo>
                  <a:lnTo>
                    <a:pt x="5" y="233"/>
                  </a:lnTo>
                  <a:lnTo>
                    <a:pt x="0" y="228"/>
                  </a:lnTo>
                  <a:lnTo>
                    <a:pt x="65" y="65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3949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867275" y="979488"/>
              <a:ext cx="1535113" cy="1535113"/>
            </a:xfrm>
            <a:custGeom>
              <a:avLst/>
              <a:gdLst>
                <a:gd name="T0" fmla="*/ 44 w 967"/>
                <a:gd name="T1" fmla="*/ 0 h 967"/>
                <a:gd name="T2" fmla="*/ 33 w 967"/>
                <a:gd name="T3" fmla="*/ 43 h 967"/>
                <a:gd name="T4" fmla="*/ 33 w 967"/>
                <a:gd name="T5" fmla="*/ 43 h 967"/>
                <a:gd name="T6" fmla="*/ 0 w 967"/>
                <a:gd name="T7" fmla="*/ 152 h 967"/>
                <a:gd name="T8" fmla="*/ 0 w 967"/>
                <a:gd name="T9" fmla="*/ 152 h 967"/>
                <a:gd name="T10" fmla="*/ 902 w 967"/>
                <a:gd name="T11" fmla="*/ 967 h 967"/>
                <a:gd name="T12" fmla="*/ 967 w 967"/>
                <a:gd name="T13" fmla="*/ 804 h 967"/>
                <a:gd name="T14" fmla="*/ 44 w 967"/>
                <a:gd name="T15" fmla="*/ 0 h 967"/>
                <a:gd name="T16" fmla="*/ 44 w 967"/>
                <a:gd name="T17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7" h="967">
                  <a:moveTo>
                    <a:pt x="44" y="0"/>
                  </a:moveTo>
                  <a:lnTo>
                    <a:pt x="33" y="43"/>
                  </a:lnTo>
                  <a:lnTo>
                    <a:pt x="33" y="43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902" y="967"/>
                  </a:lnTo>
                  <a:lnTo>
                    <a:pt x="967" y="80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668838" y="1047750"/>
              <a:ext cx="250825" cy="173038"/>
            </a:xfrm>
            <a:custGeom>
              <a:avLst/>
              <a:gdLst>
                <a:gd name="T0" fmla="*/ 158 w 158"/>
                <a:gd name="T1" fmla="*/ 0 h 109"/>
                <a:gd name="T2" fmla="*/ 158 w 158"/>
                <a:gd name="T3" fmla="*/ 0 h 109"/>
                <a:gd name="T4" fmla="*/ 125 w 158"/>
                <a:gd name="T5" fmla="*/ 109 h 109"/>
                <a:gd name="T6" fmla="*/ 0 w 158"/>
                <a:gd name="T7" fmla="*/ 0 h 109"/>
                <a:gd name="T8" fmla="*/ 158 w 158"/>
                <a:gd name="T9" fmla="*/ 0 h 109"/>
                <a:gd name="T10" fmla="*/ 158 w 15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109">
                  <a:moveTo>
                    <a:pt x="158" y="0"/>
                  </a:moveTo>
                  <a:lnTo>
                    <a:pt x="158" y="0"/>
                  </a:lnTo>
                  <a:lnTo>
                    <a:pt x="125" y="109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8108950" y="2230438"/>
              <a:ext cx="266700" cy="163513"/>
            </a:xfrm>
            <a:custGeom>
              <a:avLst/>
              <a:gdLst>
                <a:gd name="T0" fmla="*/ 43 w 168"/>
                <a:gd name="T1" fmla="*/ 0 h 103"/>
                <a:gd name="T2" fmla="*/ 0 w 168"/>
                <a:gd name="T3" fmla="*/ 103 h 103"/>
                <a:gd name="T4" fmla="*/ 168 w 168"/>
                <a:gd name="T5" fmla="*/ 92 h 103"/>
                <a:gd name="T6" fmla="*/ 43 w 168"/>
                <a:gd name="T7" fmla="*/ 0 h 103"/>
                <a:gd name="T8" fmla="*/ 43 w 168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3">
                  <a:moveTo>
                    <a:pt x="43" y="0"/>
                  </a:moveTo>
                  <a:lnTo>
                    <a:pt x="0" y="103"/>
                  </a:lnTo>
                  <a:lnTo>
                    <a:pt x="168" y="92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983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 noEditPoints="1"/>
            </p:cNvSpPr>
            <p:nvPr/>
          </p:nvSpPr>
          <p:spPr bwMode="auto">
            <a:xfrm>
              <a:off x="5030788" y="2582863"/>
              <a:ext cx="3930650" cy="3424238"/>
            </a:xfrm>
            <a:custGeom>
              <a:avLst/>
              <a:gdLst>
                <a:gd name="T0" fmla="*/ 2183 w 2476"/>
                <a:gd name="T1" fmla="*/ 256 h 2157"/>
                <a:gd name="T2" fmla="*/ 1982 w 2476"/>
                <a:gd name="T3" fmla="*/ 278 h 2157"/>
                <a:gd name="T4" fmla="*/ 891 w 2476"/>
                <a:gd name="T5" fmla="*/ 392 h 2157"/>
                <a:gd name="T6" fmla="*/ 880 w 2476"/>
                <a:gd name="T7" fmla="*/ 424 h 2157"/>
                <a:gd name="T8" fmla="*/ 364 w 2476"/>
                <a:gd name="T9" fmla="*/ 1734 h 2157"/>
                <a:gd name="T10" fmla="*/ 299 w 2476"/>
                <a:gd name="T11" fmla="*/ 1897 h 2157"/>
                <a:gd name="T12" fmla="*/ 321 w 2476"/>
                <a:gd name="T13" fmla="*/ 1891 h 2157"/>
                <a:gd name="T14" fmla="*/ 473 w 2476"/>
                <a:gd name="T15" fmla="*/ 1859 h 2157"/>
                <a:gd name="T16" fmla="*/ 484 w 2476"/>
                <a:gd name="T17" fmla="*/ 1869 h 2157"/>
                <a:gd name="T18" fmla="*/ 489 w 2476"/>
                <a:gd name="T19" fmla="*/ 1869 h 2157"/>
                <a:gd name="T20" fmla="*/ 511 w 2476"/>
                <a:gd name="T21" fmla="*/ 1864 h 2157"/>
                <a:gd name="T22" fmla="*/ 1597 w 2476"/>
                <a:gd name="T23" fmla="*/ 1625 h 2157"/>
                <a:gd name="T24" fmla="*/ 2151 w 2476"/>
                <a:gd name="T25" fmla="*/ 419 h 2157"/>
                <a:gd name="T26" fmla="*/ 2124 w 2476"/>
                <a:gd name="T27" fmla="*/ 392 h 2157"/>
                <a:gd name="T28" fmla="*/ 2183 w 2476"/>
                <a:gd name="T29" fmla="*/ 256 h 2157"/>
                <a:gd name="T30" fmla="*/ 2183 w 2476"/>
                <a:gd name="T31" fmla="*/ 256 h 2157"/>
                <a:gd name="T32" fmla="*/ 766 w 2476"/>
                <a:gd name="T33" fmla="*/ 147 h 2157"/>
                <a:gd name="T34" fmla="*/ 2476 w 2476"/>
                <a:gd name="T35" fmla="*/ 0 h 2157"/>
                <a:gd name="T36" fmla="*/ 1646 w 2476"/>
                <a:gd name="T37" fmla="*/ 1766 h 2157"/>
                <a:gd name="T38" fmla="*/ 0 w 2476"/>
                <a:gd name="T39" fmla="*/ 2157 h 2157"/>
                <a:gd name="T40" fmla="*/ 766 w 2476"/>
                <a:gd name="T41" fmla="*/ 147 h 2157"/>
                <a:gd name="T42" fmla="*/ 766 w 2476"/>
                <a:gd name="T43" fmla="*/ 147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6" h="2157">
                  <a:moveTo>
                    <a:pt x="2183" y="256"/>
                  </a:moveTo>
                  <a:lnTo>
                    <a:pt x="1982" y="278"/>
                  </a:lnTo>
                  <a:lnTo>
                    <a:pt x="891" y="392"/>
                  </a:lnTo>
                  <a:lnTo>
                    <a:pt x="880" y="424"/>
                  </a:lnTo>
                  <a:lnTo>
                    <a:pt x="364" y="1734"/>
                  </a:lnTo>
                  <a:lnTo>
                    <a:pt x="299" y="1897"/>
                  </a:lnTo>
                  <a:lnTo>
                    <a:pt x="321" y="1891"/>
                  </a:lnTo>
                  <a:lnTo>
                    <a:pt x="473" y="1859"/>
                  </a:lnTo>
                  <a:lnTo>
                    <a:pt x="484" y="1869"/>
                  </a:lnTo>
                  <a:lnTo>
                    <a:pt x="489" y="1869"/>
                  </a:lnTo>
                  <a:lnTo>
                    <a:pt x="511" y="1864"/>
                  </a:lnTo>
                  <a:lnTo>
                    <a:pt x="1597" y="1625"/>
                  </a:lnTo>
                  <a:lnTo>
                    <a:pt x="2151" y="419"/>
                  </a:lnTo>
                  <a:lnTo>
                    <a:pt x="2124" y="392"/>
                  </a:lnTo>
                  <a:lnTo>
                    <a:pt x="2183" y="256"/>
                  </a:lnTo>
                  <a:lnTo>
                    <a:pt x="2183" y="256"/>
                  </a:lnTo>
                  <a:close/>
                  <a:moveTo>
                    <a:pt x="766" y="147"/>
                  </a:moveTo>
                  <a:lnTo>
                    <a:pt x="2476" y="0"/>
                  </a:lnTo>
                  <a:lnTo>
                    <a:pt x="1646" y="1766"/>
                  </a:lnTo>
                  <a:lnTo>
                    <a:pt x="0" y="2157"/>
                  </a:lnTo>
                  <a:lnTo>
                    <a:pt x="766" y="147"/>
                  </a:lnTo>
                  <a:lnTo>
                    <a:pt x="766" y="147"/>
                  </a:lnTo>
                  <a:close/>
                </a:path>
              </a:pathLst>
            </a:custGeom>
            <a:solidFill>
              <a:srgbClr val="C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427788" y="3024188"/>
              <a:ext cx="2017713" cy="439738"/>
            </a:xfrm>
            <a:custGeom>
              <a:avLst/>
              <a:gdLst>
                <a:gd name="T0" fmla="*/ 1244 w 1271"/>
                <a:gd name="T1" fmla="*/ 114 h 277"/>
                <a:gd name="T2" fmla="*/ 1102 w 1271"/>
                <a:gd name="T3" fmla="*/ 0 h 277"/>
                <a:gd name="T4" fmla="*/ 11 w 1271"/>
                <a:gd name="T5" fmla="*/ 114 h 277"/>
                <a:gd name="T6" fmla="*/ 0 w 1271"/>
                <a:gd name="T7" fmla="*/ 146 h 277"/>
                <a:gd name="T8" fmla="*/ 136 w 1271"/>
                <a:gd name="T9" fmla="*/ 277 h 277"/>
                <a:gd name="T10" fmla="*/ 1271 w 1271"/>
                <a:gd name="T11" fmla="*/ 141 h 277"/>
                <a:gd name="T12" fmla="*/ 1244 w 1271"/>
                <a:gd name="T13" fmla="*/ 114 h 277"/>
                <a:gd name="T14" fmla="*/ 1244 w 1271"/>
                <a:gd name="T15" fmla="*/ 11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1" h="277">
                  <a:moveTo>
                    <a:pt x="1244" y="114"/>
                  </a:moveTo>
                  <a:lnTo>
                    <a:pt x="1102" y="0"/>
                  </a:lnTo>
                  <a:lnTo>
                    <a:pt x="11" y="114"/>
                  </a:lnTo>
                  <a:lnTo>
                    <a:pt x="0" y="146"/>
                  </a:lnTo>
                  <a:lnTo>
                    <a:pt x="136" y="277"/>
                  </a:lnTo>
                  <a:lnTo>
                    <a:pt x="1271" y="141"/>
                  </a:lnTo>
                  <a:lnTo>
                    <a:pt x="1244" y="114"/>
                  </a:lnTo>
                  <a:lnTo>
                    <a:pt x="1244" y="114"/>
                  </a:lnTo>
                  <a:close/>
                </a:path>
              </a:pathLst>
            </a:custGeom>
            <a:solidFill>
              <a:srgbClr val="8683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3238500" y="849313"/>
              <a:ext cx="3008313" cy="5157788"/>
            </a:xfrm>
            <a:custGeom>
              <a:avLst/>
              <a:gdLst>
                <a:gd name="T0" fmla="*/ 559 w 1895"/>
                <a:gd name="T1" fmla="*/ 522 h 3249"/>
                <a:gd name="T2" fmla="*/ 603 w 1895"/>
                <a:gd name="T3" fmla="*/ 392 h 3249"/>
                <a:gd name="T4" fmla="*/ 1602 w 1895"/>
                <a:gd name="T5" fmla="*/ 1359 h 3249"/>
                <a:gd name="T6" fmla="*/ 1602 w 1895"/>
                <a:gd name="T7" fmla="*/ 1359 h 3249"/>
                <a:gd name="T8" fmla="*/ 1602 w 1895"/>
                <a:gd name="T9" fmla="*/ 1359 h 3249"/>
                <a:gd name="T10" fmla="*/ 1113 w 1895"/>
                <a:gd name="T11" fmla="*/ 2679 h 3249"/>
                <a:gd name="T12" fmla="*/ 1053 w 1895"/>
                <a:gd name="T13" fmla="*/ 2847 h 3249"/>
                <a:gd name="T14" fmla="*/ 939 w 1895"/>
                <a:gd name="T15" fmla="*/ 2712 h 3249"/>
                <a:gd name="T16" fmla="*/ 923 w 1895"/>
                <a:gd name="T17" fmla="*/ 2717 h 3249"/>
                <a:gd name="T18" fmla="*/ 152 w 1895"/>
                <a:gd name="T19" fmla="*/ 1799 h 3249"/>
                <a:gd name="T20" fmla="*/ 233 w 1895"/>
                <a:gd name="T21" fmla="*/ 1533 h 3249"/>
                <a:gd name="T22" fmla="*/ 233 w 1895"/>
                <a:gd name="T23" fmla="*/ 1527 h 3249"/>
                <a:gd name="T24" fmla="*/ 239 w 1895"/>
                <a:gd name="T25" fmla="*/ 1505 h 3249"/>
                <a:gd name="T26" fmla="*/ 239 w 1895"/>
                <a:gd name="T27" fmla="*/ 1505 h 3249"/>
                <a:gd name="T28" fmla="*/ 532 w 1895"/>
                <a:gd name="T29" fmla="*/ 522 h 3249"/>
                <a:gd name="T30" fmla="*/ 559 w 1895"/>
                <a:gd name="T31" fmla="*/ 522 h 3249"/>
                <a:gd name="T32" fmla="*/ 559 w 1895"/>
                <a:gd name="T33" fmla="*/ 522 h 3249"/>
                <a:gd name="T34" fmla="*/ 1895 w 1895"/>
                <a:gd name="T35" fmla="*/ 1239 h 3249"/>
                <a:gd name="T36" fmla="*/ 543 w 1895"/>
                <a:gd name="T37" fmla="*/ 0 h 3249"/>
                <a:gd name="T38" fmla="*/ 0 w 1895"/>
                <a:gd name="T39" fmla="*/ 1869 h 3249"/>
                <a:gd name="T40" fmla="*/ 1129 w 1895"/>
                <a:gd name="T41" fmla="*/ 3249 h 3249"/>
                <a:gd name="T42" fmla="*/ 1895 w 1895"/>
                <a:gd name="T43" fmla="*/ 1239 h 3249"/>
                <a:gd name="T44" fmla="*/ 1895 w 1895"/>
                <a:gd name="T45" fmla="*/ 1239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5" h="3249">
                  <a:moveTo>
                    <a:pt x="559" y="522"/>
                  </a:moveTo>
                  <a:lnTo>
                    <a:pt x="603" y="392"/>
                  </a:lnTo>
                  <a:lnTo>
                    <a:pt x="1602" y="1359"/>
                  </a:lnTo>
                  <a:lnTo>
                    <a:pt x="1602" y="1359"/>
                  </a:lnTo>
                  <a:lnTo>
                    <a:pt x="1602" y="1359"/>
                  </a:lnTo>
                  <a:lnTo>
                    <a:pt x="1113" y="2679"/>
                  </a:lnTo>
                  <a:lnTo>
                    <a:pt x="1053" y="2847"/>
                  </a:lnTo>
                  <a:lnTo>
                    <a:pt x="939" y="2712"/>
                  </a:lnTo>
                  <a:lnTo>
                    <a:pt x="923" y="2717"/>
                  </a:lnTo>
                  <a:lnTo>
                    <a:pt x="152" y="1799"/>
                  </a:lnTo>
                  <a:lnTo>
                    <a:pt x="233" y="1533"/>
                  </a:lnTo>
                  <a:lnTo>
                    <a:pt x="233" y="1527"/>
                  </a:lnTo>
                  <a:lnTo>
                    <a:pt x="239" y="1505"/>
                  </a:lnTo>
                  <a:lnTo>
                    <a:pt x="239" y="1505"/>
                  </a:lnTo>
                  <a:lnTo>
                    <a:pt x="532" y="522"/>
                  </a:lnTo>
                  <a:lnTo>
                    <a:pt x="559" y="522"/>
                  </a:lnTo>
                  <a:lnTo>
                    <a:pt x="559" y="522"/>
                  </a:lnTo>
                  <a:close/>
                  <a:moveTo>
                    <a:pt x="1895" y="1239"/>
                  </a:moveTo>
                  <a:lnTo>
                    <a:pt x="543" y="0"/>
                  </a:lnTo>
                  <a:lnTo>
                    <a:pt x="0" y="1869"/>
                  </a:lnTo>
                  <a:lnTo>
                    <a:pt x="1129" y="3249"/>
                  </a:lnTo>
                  <a:lnTo>
                    <a:pt x="1895" y="1239"/>
                  </a:lnTo>
                  <a:lnTo>
                    <a:pt x="1895" y="1239"/>
                  </a:lnTo>
                  <a:close/>
                </a:path>
              </a:pathLst>
            </a:custGeom>
            <a:solidFill>
              <a:srgbClr val="EE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4125913" y="1471613"/>
              <a:ext cx="276225" cy="206375"/>
            </a:xfrm>
            <a:custGeom>
              <a:avLst/>
              <a:gdLst>
                <a:gd name="T0" fmla="*/ 0 w 174"/>
                <a:gd name="T1" fmla="*/ 130 h 130"/>
                <a:gd name="T2" fmla="*/ 44 w 174"/>
                <a:gd name="T3" fmla="*/ 0 h 130"/>
                <a:gd name="T4" fmla="*/ 174 w 174"/>
                <a:gd name="T5" fmla="*/ 124 h 130"/>
                <a:gd name="T6" fmla="*/ 0 w 174"/>
                <a:gd name="T7" fmla="*/ 130 h 130"/>
                <a:gd name="T8" fmla="*/ 0 w 174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30">
                  <a:moveTo>
                    <a:pt x="0" y="130"/>
                  </a:moveTo>
                  <a:lnTo>
                    <a:pt x="44" y="0"/>
                  </a:lnTo>
                  <a:lnTo>
                    <a:pt x="174" y="124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983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083050" y="1668463"/>
              <a:ext cx="1698625" cy="1371600"/>
            </a:xfrm>
            <a:custGeom>
              <a:avLst/>
              <a:gdLst>
                <a:gd name="T0" fmla="*/ 27 w 1070"/>
                <a:gd name="T1" fmla="*/ 6 h 864"/>
                <a:gd name="T2" fmla="*/ 201 w 1070"/>
                <a:gd name="T3" fmla="*/ 0 h 864"/>
                <a:gd name="T4" fmla="*/ 1070 w 1070"/>
                <a:gd name="T5" fmla="*/ 843 h 864"/>
                <a:gd name="T6" fmla="*/ 1070 w 1070"/>
                <a:gd name="T7" fmla="*/ 843 h 864"/>
                <a:gd name="T8" fmla="*/ 874 w 1070"/>
                <a:gd name="T9" fmla="*/ 864 h 864"/>
                <a:gd name="T10" fmla="*/ 0 w 1070"/>
                <a:gd name="T11" fmla="*/ 6 h 864"/>
                <a:gd name="T12" fmla="*/ 27 w 1070"/>
                <a:gd name="T13" fmla="*/ 6 h 864"/>
                <a:gd name="T14" fmla="*/ 27 w 1070"/>
                <a:gd name="T15" fmla="*/ 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0" h="864">
                  <a:moveTo>
                    <a:pt x="27" y="6"/>
                  </a:moveTo>
                  <a:lnTo>
                    <a:pt x="201" y="0"/>
                  </a:lnTo>
                  <a:lnTo>
                    <a:pt x="1070" y="843"/>
                  </a:lnTo>
                  <a:lnTo>
                    <a:pt x="1070" y="843"/>
                  </a:lnTo>
                  <a:lnTo>
                    <a:pt x="874" y="864"/>
                  </a:lnTo>
                  <a:lnTo>
                    <a:pt x="0" y="6"/>
                  </a:lnTo>
                  <a:lnTo>
                    <a:pt x="27" y="6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0D97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608638" y="3255963"/>
              <a:ext cx="1035050" cy="2293938"/>
            </a:xfrm>
            <a:custGeom>
              <a:avLst/>
              <a:gdLst>
                <a:gd name="T0" fmla="*/ 652 w 652"/>
                <a:gd name="T1" fmla="*/ 131 h 1445"/>
                <a:gd name="T2" fmla="*/ 516 w 652"/>
                <a:gd name="T3" fmla="*/ 0 h 1445"/>
                <a:gd name="T4" fmla="*/ 0 w 652"/>
                <a:gd name="T5" fmla="*/ 1310 h 1445"/>
                <a:gd name="T6" fmla="*/ 109 w 652"/>
                <a:gd name="T7" fmla="*/ 1435 h 1445"/>
                <a:gd name="T8" fmla="*/ 120 w 652"/>
                <a:gd name="T9" fmla="*/ 1445 h 1445"/>
                <a:gd name="T10" fmla="*/ 652 w 652"/>
                <a:gd name="T11" fmla="*/ 131 h 1445"/>
                <a:gd name="T12" fmla="*/ 652 w 652"/>
                <a:gd name="T13" fmla="*/ 131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1445">
                  <a:moveTo>
                    <a:pt x="652" y="131"/>
                  </a:moveTo>
                  <a:lnTo>
                    <a:pt x="516" y="0"/>
                  </a:lnTo>
                  <a:lnTo>
                    <a:pt x="0" y="1310"/>
                  </a:lnTo>
                  <a:lnTo>
                    <a:pt x="109" y="1435"/>
                  </a:lnTo>
                  <a:lnTo>
                    <a:pt x="120" y="1445"/>
                  </a:lnTo>
                  <a:lnTo>
                    <a:pt x="652" y="131"/>
                  </a:lnTo>
                  <a:lnTo>
                    <a:pt x="652" y="131"/>
                  </a:lnTo>
                  <a:close/>
                </a:path>
              </a:pathLst>
            </a:custGeom>
            <a:solidFill>
              <a:srgbClr val="8683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799138" y="3248025"/>
              <a:ext cx="2646363" cy="2301875"/>
            </a:xfrm>
            <a:custGeom>
              <a:avLst/>
              <a:gdLst>
                <a:gd name="T0" fmla="*/ 532 w 1667"/>
                <a:gd name="T1" fmla="*/ 136 h 1450"/>
                <a:gd name="T2" fmla="*/ 1667 w 1667"/>
                <a:gd name="T3" fmla="*/ 0 h 1450"/>
                <a:gd name="T4" fmla="*/ 1113 w 1667"/>
                <a:gd name="T5" fmla="*/ 1206 h 1450"/>
                <a:gd name="T6" fmla="*/ 27 w 1667"/>
                <a:gd name="T7" fmla="*/ 1445 h 1450"/>
                <a:gd name="T8" fmla="*/ 5 w 1667"/>
                <a:gd name="T9" fmla="*/ 1450 h 1450"/>
                <a:gd name="T10" fmla="*/ 0 w 1667"/>
                <a:gd name="T11" fmla="*/ 1450 h 1450"/>
                <a:gd name="T12" fmla="*/ 532 w 1667"/>
                <a:gd name="T13" fmla="*/ 136 h 1450"/>
                <a:gd name="T14" fmla="*/ 532 w 1667"/>
                <a:gd name="T15" fmla="*/ 136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7" h="1450">
                  <a:moveTo>
                    <a:pt x="532" y="136"/>
                  </a:moveTo>
                  <a:lnTo>
                    <a:pt x="1667" y="0"/>
                  </a:lnTo>
                  <a:lnTo>
                    <a:pt x="1113" y="1206"/>
                  </a:lnTo>
                  <a:lnTo>
                    <a:pt x="27" y="1445"/>
                  </a:lnTo>
                  <a:lnTo>
                    <a:pt x="5" y="1450"/>
                  </a:lnTo>
                  <a:lnTo>
                    <a:pt x="0" y="1450"/>
                  </a:lnTo>
                  <a:lnTo>
                    <a:pt x="532" y="136"/>
                  </a:lnTo>
                  <a:lnTo>
                    <a:pt x="532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859463" y="3282950"/>
              <a:ext cx="2533650" cy="2224088"/>
            </a:xfrm>
            <a:custGeom>
              <a:avLst/>
              <a:gdLst>
                <a:gd name="T0" fmla="*/ 510 w 1596"/>
                <a:gd name="T1" fmla="*/ 135 h 1401"/>
                <a:gd name="T2" fmla="*/ 1596 w 1596"/>
                <a:gd name="T3" fmla="*/ 0 h 1401"/>
                <a:gd name="T4" fmla="*/ 1059 w 1596"/>
                <a:gd name="T5" fmla="*/ 1162 h 1401"/>
                <a:gd name="T6" fmla="*/ 0 w 1596"/>
                <a:gd name="T7" fmla="*/ 1401 h 1401"/>
                <a:gd name="T8" fmla="*/ 510 w 1596"/>
                <a:gd name="T9" fmla="*/ 135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401">
                  <a:moveTo>
                    <a:pt x="510" y="135"/>
                  </a:moveTo>
                  <a:lnTo>
                    <a:pt x="1596" y="0"/>
                  </a:lnTo>
                  <a:lnTo>
                    <a:pt x="1059" y="1162"/>
                  </a:lnTo>
                  <a:lnTo>
                    <a:pt x="0" y="1401"/>
                  </a:lnTo>
                  <a:lnTo>
                    <a:pt x="510" y="135"/>
                  </a:lnTo>
                  <a:close/>
                </a:path>
              </a:pathLst>
            </a:custGeom>
            <a:solidFill>
              <a:srgbClr val="BEBC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479800" y="1677988"/>
              <a:ext cx="1990725" cy="3484563"/>
            </a:xfrm>
            <a:custGeom>
              <a:avLst/>
              <a:gdLst>
                <a:gd name="T0" fmla="*/ 1254 w 1254"/>
                <a:gd name="T1" fmla="*/ 858 h 2195"/>
                <a:gd name="T2" fmla="*/ 380 w 1254"/>
                <a:gd name="T3" fmla="*/ 0 h 2195"/>
                <a:gd name="T4" fmla="*/ 87 w 1254"/>
                <a:gd name="T5" fmla="*/ 983 h 2195"/>
                <a:gd name="T6" fmla="*/ 87 w 1254"/>
                <a:gd name="T7" fmla="*/ 983 h 2195"/>
                <a:gd name="T8" fmla="*/ 81 w 1254"/>
                <a:gd name="T9" fmla="*/ 1005 h 2195"/>
                <a:gd name="T10" fmla="*/ 81 w 1254"/>
                <a:gd name="T11" fmla="*/ 1011 h 2195"/>
                <a:gd name="T12" fmla="*/ 0 w 1254"/>
                <a:gd name="T13" fmla="*/ 1277 h 2195"/>
                <a:gd name="T14" fmla="*/ 771 w 1254"/>
                <a:gd name="T15" fmla="*/ 2195 h 2195"/>
                <a:gd name="T16" fmla="*/ 1254 w 1254"/>
                <a:gd name="T17" fmla="*/ 858 h 2195"/>
                <a:gd name="T18" fmla="*/ 1254 w 1254"/>
                <a:gd name="T19" fmla="*/ 858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4" h="2195">
                  <a:moveTo>
                    <a:pt x="1254" y="858"/>
                  </a:moveTo>
                  <a:lnTo>
                    <a:pt x="380" y="0"/>
                  </a:lnTo>
                  <a:lnTo>
                    <a:pt x="87" y="983"/>
                  </a:lnTo>
                  <a:lnTo>
                    <a:pt x="87" y="983"/>
                  </a:lnTo>
                  <a:lnTo>
                    <a:pt x="81" y="1005"/>
                  </a:lnTo>
                  <a:lnTo>
                    <a:pt x="81" y="1011"/>
                  </a:lnTo>
                  <a:lnTo>
                    <a:pt x="0" y="1277"/>
                  </a:lnTo>
                  <a:lnTo>
                    <a:pt x="771" y="2195"/>
                  </a:lnTo>
                  <a:lnTo>
                    <a:pt x="1254" y="858"/>
                  </a:lnTo>
                  <a:lnTo>
                    <a:pt x="1254" y="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522663" y="1746250"/>
              <a:ext cx="1905000" cy="3348038"/>
            </a:xfrm>
            <a:custGeom>
              <a:avLst/>
              <a:gdLst>
                <a:gd name="T0" fmla="*/ 0 w 1200"/>
                <a:gd name="T1" fmla="*/ 1228 h 2109"/>
                <a:gd name="T2" fmla="*/ 76 w 1200"/>
                <a:gd name="T3" fmla="*/ 973 h 2109"/>
                <a:gd name="T4" fmla="*/ 76 w 1200"/>
                <a:gd name="T5" fmla="*/ 968 h 2109"/>
                <a:gd name="T6" fmla="*/ 364 w 1200"/>
                <a:gd name="T7" fmla="*/ 0 h 2109"/>
                <a:gd name="T8" fmla="*/ 1200 w 1200"/>
                <a:gd name="T9" fmla="*/ 821 h 2109"/>
                <a:gd name="T10" fmla="*/ 739 w 1200"/>
                <a:gd name="T11" fmla="*/ 2109 h 2109"/>
                <a:gd name="T12" fmla="*/ 0 w 1200"/>
                <a:gd name="T13" fmla="*/ 1228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0" h="2109">
                  <a:moveTo>
                    <a:pt x="0" y="1228"/>
                  </a:moveTo>
                  <a:lnTo>
                    <a:pt x="76" y="973"/>
                  </a:lnTo>
                  <a:lnTo>
                    <a:pt x="76" y="968"/>
                  </a:lnTo>
                  <a:lnTo>
                    <a:pt x="364" y="0"/>
                  </a:lnTo>
                  <a:lnTo>
                    <a:pt x="1200" y="821"/>
                  </a:lnTo>
                  <a:lnTo>
                    <a:pt x="739" y="2109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rgbClr val="11B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703763" y="3006725"/>
              <a:ext cx="1077913" cy="2155825"/>
            </a:xfrm>
            <a:custGeom>
              <a:avLst/>
              <a:gdLst>
                <a:gd name="T0" fmla="*/ 483 w 679"/>
                <a:gd name="T1" fmla="*/ 21 h 1358"/>
                <a:gd name="T2" fmla="*/ 679 w 679"/>
                <a:gd name="T3" fmla="*/ 0 h 1358"/>
                <a:gd name="T4" fmla="*/ 190 w 679"/>
                <a:gd name="T5" fmla="*/ 1320 h 1358"/>
                <a:gd name="T6" fmla="*/ 16 w 679"/>
                <a:gd name="T7" fmla="*/ 1353 h 1358"/>
                <a:gd name="T8" fmla="*/ 0 w 679"/>
                <a:gd name="T9" fmla="*/ 1358 h 1358"/>
                <a:gd name="T10" fmla="*/ 483 w 679"/>
                <a:gd name="T11" fmla="*/ 21 h 1358"/>
                <a:gd name="T12" fmla="*/ 483 w 679"/>
                <a:gd name="T13" fmla="*/ 21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9" h="1358">
                  <a:moveTo>
                    <a:pt x="483" y="21"/>
                  </a:moveTo>
                  <a:lnTo>
                    <a:pt x="679" y="0"/>
                  </a:lnTo>
                  <a:lnTo>
                    <a:pt x="190" y="1320"/>
                  </a:lnTo>
                  <a:lnTo>
                    <a:pt x="16" y="1353"/>
                  </a:lnTo>
                  <a:lnTo>
                    <a:pt x="0" y="1358"/>
                  </a:lnTo>
                  <a:lnTo>
                    <a:pt x="483" y="21"/>
                  </a:lnTo>
                  <a:lnTo>
                    <a:pt x="48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668838" y="979488"/>
              <a:ext cx="1836738" cy="1543050"/>
            </a:xfrm>
            <a:custGeom>
              <a:avLst/>
              <a:gdLst>
                <a:gd name="T0" fmla="*/ 1092 w 1157"/>
                <a:gd name="T1" fmla="*/ 804 h 972"/>
                <a:gd name="T2" fmla="*/ 169 w 1157"/>
                <a:gd name="T3" fmla="*/ 0 h 972"/>
                <a:gd name="T4" fmla="*/ 158 w 1157"/>
                <a:gd name="T5" fmla="*/ 43 h 972"/>
                <a:gd name="T6" fmla="*/ 0 w 1157"/>
                <a:gd name="T7" fmla="*/ 43 h 972"/>
                <a:gd name="T8" fmla="*/ 125 w 1157"/>
                <a:gd name="T9" fmla="*/ 152 h 972"/>
                <a:gd name="T10" fmla="*/ 1027 w 1157"/>
                <a:gd name="T11" fmla="*/ 967 h 972"/>
                <a:gd name="T12" fmla="*/ 1032 w 1157"/>
                <a:gd name="T13" fmla="*/ 972 h 972"/>
                <a:gd name="T14" fmla="*/ 1037 w 1157"/>
                <a:gd name="T15" fmla="*/ 972 h 972"/>
                <a:gd name="T16" fmla="*/ 1081 w 1157"/>
                <a:gd name="T17" fmla="*/ 967 h 972"/>
                <a:gd name="T18" fmla="*/ 1157 w 1157"/>
                <a:gd name="T19" fmla="*/ 804 h 972"/>
                <a:gd name="T20" fmla="*/ 1092 w 1157"/>
                <a:gd name="T21" fmla="*/ 804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7" h="972">
                  <a:moveTo>
                    <a:pt x="1092" y="804"/>
                  </a:moveTo>
                  <a:lnTo>
                    <a:pt x="169" y="0"/>
                  </a:lnTo>
                  <a:lnTo>
                    <a:pt x="158" y="43"/>
                  </a:lnTo>
                  <a:lnTo>
                    <a:pt x="0" y="43"/>
                  </a:lnTo>
                  <a:lnTo>
                    <a:pt x="125" y="152"/>
                  </a:lnTo>
                  <a:lnTo>
                    <a:pt x="1027" y="967"/>
                  </a:lnTo>
                  <a:lnTo>
                    <a:pt x="1032" y="972"/>
                  </a:lnTo>
                  <a:lnTo>
                    <a:pt x="1037" y="972"/>
                  </a:lnTo>
                  <a:lnTo>
                    <a:pt x="1081" y="967"/>
                  </a:lnTo>
                  <a:lnTo>
                    <a:pt x="1157" y="804"/>
                  </a:lnTo>
                  <a:lnTo>
                    <a:pt x="1092" y="804"/>
                  </a:lnTo>
                  <a:close/>
                </a:path>
              </a:pathLst>
            </a:custGeom>
            <a:solidFill>
              <a:srgbClr val="3949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040563" y="1108075"/>
              <a:ext cx="1920875" cy="1474788"/>
            </a:xfrm>
            <a:custGeom>
              <a:avLst/>
              <a:gdLst>
                <a:gd name="T0" fmla="*/ 0 w 1210"/>
                <a:gd name="T1" fmla="*/ 0 h 929"/>
                <a:gd name="T2" fmla="*/ 0 w 1210"/>
                <a:gd name="T3" fmla="*/ 0 h 929"/>
                <a:gd name="T4" fmla="*/ 1210 w 1210"/>
                <a:gd name="T5" fmla="*/ 929 h 929"/>
                <a:gd name="T6" fmla="*/ 0 w 1210"/>
                <a:gd name="T7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0" h="929">
                  <a:moveTo>
                    <a:pt x="0" y="0"/>
                  </a:moveTo>
                  <a:lnTo>
                    <a:pt x="0" y="0"/>
                  </a:lnTo>
                  <a:lnTo>
                    <a:pt x="1210" y="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4703763" y="2678113"/>
              <a:ext cx="1077913" cy="2690813"/>
            </a:xfrm>
            <a:custGeom>
              <a:avLst/>
              <a:gdLst>
                <a:gd name="T0" fmla="*/ 89 w 125"/>
                <a:gd name="T1" fmla="*/ 42 h 312"/>
                <a:gd name="T2" fmla="*/ 0 w 125"/>
                <a:gd name="T3" fmla="*/ 288 h 312"/>
                <a:gd name="T4" fmla="*/ 3 w 125"/>
                <a:gd name="T5" fmla="*/ 287 h 312"/>
                <a:gd name="T6" fmla="*/ 24 w 125"/>
                <a:gd name="T7" fmla="*/ 312 h 312"/>
                <a:gd name="T8" fmla="*/ 35 w 125"/>
                <a:gd name="T9" fmla="*/ 281 h 312"/>
                <a:gd name="T10" fmla="*/ 125 w 125"/>
                <a:gd name="T11" fmla="*/ 38 h 312"/>
                <a:gd name="T12" fmla="*/ 125 w 125"/>
                <a:gd name="T13" fmla="*/ 38 h 312"/>
                <a:gd name="T14" fmla="*/ 94 w 125"/>
                <a:gd name="T15" fmla="*/ 2 h 312"/>
                <a:gd name="T16" fmla="*/ 47 w 125"/>
                <a:gd name="T17" fmla="*/ 1 h 312"/>
                <a:gd name="T18" fmla="*/ 89 w 125"/>
                <a:gd name="T19" fmla="*/ 4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312">
                  <a:moveTo>
                    <a:pt x="89" y="42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3" y="287"/>
                    <a:pt x="3" y="287"/>
                    <a:pt x="3" y="287"/>
                  </a:cubicBezTo>
                  <a:cubicBezTo>
                    <a:pt x="24" y="312"/>
                    <a:pt x="24" y="312"/>
                    <a:pt x="24" y="312"/>
                  </a:cubicBezTo>
                  <a:cubicBezTo>
                    <a:pt x="35" y="281"/>
                    <a:pt x="35" y="281"/>
                    <a:pt x="35" y="281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125" y="38"/>
                    <a:pt x="125" y="38"/>
                    <a:pt x="125" y="38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79" y="1"/>
                    <a:pt x="63" y="0"/>
                    <a:pt x="47" y="1"/>
                  </a:cubicBezTo>
                  <a:lnTo>
                    <a:pt x="89" y="42"/>
                  </a:lnTo>
                  <a:close/>
                </a:path>
              </a:pathLst>
            </a:custGeom>
            <a:solidFill>
              <a:srgbClr val="0D97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306763" y="849313"/>
              <a:ext cx="793750" cy="2717800"/>
            </a:xfrm>
            <a:custGeom>
              <a:avLst/>
              <a:gdLst>
                <a:gd name="T0" fmla="*/ 0 w 500"/>
                <a:gd name="T1" fmla="*/ 1712 h 1712"/>
                <a:gd name="T2" fmla="*/ 0 w 500"/>
                <a:gd name="T3" fmla="*/ 1712 h 1712"/>
                <a:gd name="T4" fmla="*/ 500 w 500"/>
                <a:gd name="T5" fmla="*/ 0 h 1712"/>
                <a:gd name="T6" fmla="*/ 0 w 500"/>
                <a:gd name="T7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0" h="1712">
                  <a:moveTo>
                    <a:pt x="0" y="1712"/>
                  </a:moveTo>
                  <a:lnTo>
                    <a:pt x="0" y="1712"/>
                  </a:lnTo>
                  <a:lnTo>
                    <a:pt x="500" y="0"/>
                  </a:lnTo>
                  <a:lnTo>
                    <a:pt x="0" y="17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090988" y="849313"/>
              <a:ext cx="4870450" cy="5157788"/>
            </a:xfrm>
            <a:custGeom>
              <a:avLst/>
              <a:gdLst>
                <a:gd name="T0" fmla="*/ 609 w 3068"/>
                <a:gd name="T1" fmla="*/ 3244 h 3249"/>
                <a:gd name="T2" fmla="*/ 1369 w 3068"/>
                <a:gd name="T3" fmla="*/ 1250 h 3249"/>
                <a:gd name="T4" fmla="*/ 3058 w 3068"/>
                <a:gd name="T5" fmla="*/ 1109 h 3249"/>
                <a:gd name="T6" fmla="*/ 3068 w 3068"/>
                <a:gd name="T7" fmla="*/ 1092 h 3249"/>
                <a:gd name="T8" fmla="*/ 3052 w 3068"/>
                <a:gd name="T9" fmla="*/ 1082 h 3249"/>
                <a:gd name="T10" fmla="*/ 1363 w 3068"/>
                <a:gd name="T11" fmla="*/ 1228 h 3249"/>
                <a:gd name="T12" fmla="*/ 22 w 3068"/>
                <a:gd name="T13" fmla="*/ 0 h 3249"/>
                <a:gd name="T14" fmla="*/ 6 w 3068"/>
                <a:gd name="T15" fmla="*/ 0 h 3249"/>
                <a:gd name="T16" fmla="*/ 0 w 3068"/>
                <a:gd name="T17" fmla="*/ 11 h 3249"/>
                <a:gd name="T18" fmla="*/ 1342 w 3068"/>
                <a:gd name="T19" fmla="*/ 1245 h 3249"/>
                <a:gd name="T20" fmla="*/ 582 w 3068"/>
                <a:gd name="T21" fmla="*/ 3239 h 3249"/>
                <a:gd name="T22" fmla="*/ 592 w 3068"/>
                <a:gd name="T23" fmla="*/ 3249 h 3249"/>
                <a:gd name="T24" fmla="*/ 609 w 3068"/>
                <a:gd name="T25" fmla="*/ 3244 h 3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8" h="3249">
                  <a:moveTo>
                    <a:pt x="609" y="3244"/>
                  </a:moveTo>
                  <a:lnTo>
                    <a:pt x="1369" y="1250"/>
                  </a:lnTo>
                  <a:lnTo>
                    <a:pt x="3058" y="1109"/>
                  </a:lnTo>
                  <a:lnTo>
                    <a:pt x="3068" y="1092"/>
                  </a:lnTo>
                  <a:lnTo>
                    <a:pt x="3052" y="1082"/>
                  </a:lnTo>
                  <a:lnTo>
                    <a:pt x="1363" y="1228"/>
                  </a:lnTo>
                  <a:lnTo>
                    <a:pt x="22" y="0"/>
                  </a:lnTo>
                  <a:lnTo>
                    <a:pt x="6" y="0"/>
                  </a:lnTo>
                  <a:lnTo>
                    <a:pt x="0" y="11"/>
                  </a:lnTo>
                  <a:lnTo>
                    <a:pt x="1342" y="1245"/>
                  </a:lnTo>
                  <a:lnTo>
                    <a:pt x="582" y="3239"/>
                  </a:lnTo>
                  <a:lnTo>
                    <a:pt x="592" y="3249"/>
                  </a:lnTo>
                  <a:lnTo>
                    <a:pt x="609" y="3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321440" y="227348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27387" y="456456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8895" y="3772265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5748982" y="3371219"/>
            <a:ext cx="28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9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四项立方体交叉交互关系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42138" y="2197100"/>
            <a:ext cx="4949304" cy="4184118"/>
            <a:chOff x="2798763" y="638175"/>
            <a:chExt cx="6602413" cy="5581651"/>
          </a:xfrm>
        </p:grpSpPr>
        <p:sp>
          <p:nvSpPr>
            <p:cNvPr id="33" name="Freeform 67"/>
            <p:cNvSpPr>
              <a:spLocks/>
            </p:cNvSpPr>
            <p:nvPr/>
          </p:nvSpPr>
          <p:spPr bwMode="auto">
            <a:xfrm>
              <a:off x="5962651" y="638175"/>
              <a:ext cx="3094038" cy="434975"/>
            </a:xfrm>
            <a:custGeom>
              <a:avLst/>
              <a:gdLst>
                <a:gd name="T0" fmla="*/ 0 w 1949"/>
                <a:gd name="T1" fmla="*/ 129 h 274"/>
                <a:gd name="T2" fmla="*/ 882 w 1949"/>
                <a:gd name="T3" fmla="*/ 0 h 274"/>
                <a:gd name="T4" fmla="*/ 1949 w 1949"/>
                <a:gd name="T5" fmla="*/ 123 h 274"/>
                <a:gd name="T6" fmla="*/ 1094 w 1949"/>
                <a:gd name="T7" fmla="*/ 274 h 274"/>
                <a:gd name="T8" fmla="*/ 0 w 1949"/>
                <a:gd name="T9" fmla="*/ 12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9" h="274">
                  <a:moveTo>
                    <a:pt x="0" y="129"/>
                  </a:moveTo>
                  <a:lnTo>
                    <a:pt x="882" y="0"/>
                  </a:lnTo>
                  <a:lnTo>
                    <a:pt x="1949" y="123"/>
                  </a:lnTo>
                  <a:lnTo>
                    <a:pt x="1094" y="274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8"/>
            <p:cNvSpPr>
              <a:spLocks/>
            </p:cNvSpPr>
            <p:nvPr/>
          </p:nvSpPr>
          <p:spPr bwMode="auto">
            <a:xfrm>
              <a:off x="6210301" y="674688"/>
              <a:ext cx="2616200" cy="371475"/>
            </a:xfrm>
            <a:custGeom>
              <a:avLst/>
              <a:gdLst>
                <a:gd name="T0" fmla="*/ 0 w 1648"/>
                <a:gd name="T1" fmla="*/ 106 h 234"/>
                <a:gd name="T2" fmla="*/ 726 w 1648"/>
                <a:gd name="T3" fmla="*/ 0 h 234"/>
                <a:gd name="T4" fmla="*/ 1648 w 1648"/>
                <a:gd name="T5" fmla="*/ 106 h 234"/>
                <a:gd name="T6" fmla="*/ 933 w 1648"/>
                <a:gd name="T7" fmla="*/ 234 h 234"/>
                <a:gd name="T8" fmla="*/ 0 w 1648"/>
                <a:gd name="T9" fmla="*/ 10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" h="234">
                  <a:moveTo>
                    <a:pt x="0" y="106"/>
                  </a:moveTo>
                  <a:lnTo>
                    <a:pt x="726" y="0"/>
                  </a:lnTo>
                  <a:lnTo>
                    <a:pt x="1648" y="106"/>
                  </a:lnTo>
                  <a:lnTo>
                    <a:pt x="933" y="234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9"/>
            <p:cNvSpPr>
              <a:spLocks/>
            </p:cNvSpPr>
            <p:nvPr/>
          </p:nvSpPr>
          <p:spPr bwMode="auto">
            <a:xfrm>
              <a:off x="5962651" y="842963"/>
              <a:ext cx="1736725" cy="1463675"/>
            </a:xfrm>
            <a:custGeom>
              <a:avLst/>
              <a:gdLst>
                <a:gd name="T0" fmla="*/ 0 w 1094"/>
                <a:gd name="T1" fmla="*/ 0 h 922"/>
                <a:gd name="T2" fmla="*/ 1094 w 1094"/>
                <a:gd name="T3" fmla="*/ 145 h 922"/>
                <a:gd name="T4" fmla="*/ 1067 w 1094"/>
                <a:gd name="T5" fmla="*/ 922 h 922"/>
                <a:gd name="T6" fmla="*/ 508 w 1094"/>
                <a:gd name="T7" fmla="*/ 810 h 922"/>
                <a:gd name="T8" fmla="*/ 106 w 1094"/>
                <a:gd name="T9" fmla="*/ 905 h 922"/>
                <a:gd name="T10" fmla="*/ 106 w 1094"/>
                <a:gd name="T11" fmla="*/ 592 h 922"/>
                <a:gd name="T12" fmla="*/ 0 w 1094"/>
                <a:gd name="T13" fmla="*/ 570 h 922"/>
                <a:gd name="T14" fmla="*/ 0 w 1094"/>
                <a:gd name="T15" fmla="*/ 570 h 922"/>
                <a:gd name="T16" fmla="*/ 0 w 1094"/>
                <a:gd name="T1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4" h="922">
                  <a:moveTo>
                    <a:pt x="0" y="0"/>
                  </a:moveTo>
                  <a:lnTo>
                    <a:pt x="1094" y="145"/>
                  </a:lnTo>
                  <a:lnTo>
                    <a:pt x="1067" y="922"/>
                  </a:lnTo>
                  <a:lnTo>
                    <a:pt x="508" y="810"/>
                  </a:lnTo>
                  <a:lnTo>
                    <a:pt x="106" y="905"/>
                  </a:lnTo>
                  <a:lnTo>
                    <a:pt x="106" y="592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70"/>
            <p:cNvSpPr>
              <a:spLocks/>
            </p:cNvSpPr>
            <p:nvPr/>
          </p:nvSpPr>
          <p:spPr bwMode="auto">
            <a:xfrm>
              <a:off x="5997576" y="877888"/>
              <a:ext cx="1666875" cy="1419225"/>
            </a:xfrm>
            <a:custGeom>
              <a:avLst/>
              <a:gdLst>
                <a:gd name="T0" fmla="*/ 486 w 1050"/>
                <a:gd name="T1" fmla="*/ 788 h 894"/>
                <a:gd name="T2" fmla="*/ 84 w 1050"/>
                <a:gd name="T3" fmla="*/ 883 h 894"/>
                <a:gd name="T4" fmla="*/ 84 w 1050"/>
                <a:gd name="T5" fmla="*/ 570 h 894"/>
                <a:gd name="T6" fmla="*/ 0 w 1050"/>
                <a:gd name="T7" fmla="*/ 553 h 894"/>
                <a:gd name="T8" fmla="*/ 0 w 1050"/>
                <a:gd name="T9" fmla="*/ 0 h 894"/>
                <a:gd name="T10" fmla="*/ 1050 w 1050"/>
                <a:gd name="T11" fmla="*/ 146 h 894"/>
                <a:gd name="T12" fmla="*/ 1022 w 1050"/>
                <a:gd name="T13" fmla="*/ 894 h 894"/>
                <a:gd name="T14" fmla="*/ 486 w 1050"/>
                <a:gd name="T15" fmla="*/ 78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0" h="894">
                  <a:moveTo>
                    <a:pt x="486" y="788"/>
                  </a:moveTo>
                  <a:lnTo>
                    <a:pt x="84" y="883"/>
                  </a:lnTo>
                  <a:lnTo>
                    <a:pt x="84" y="570"/>
                  </a:lnTo>
                  <a:lnTo>
                    <a:pt x="0" y="553"/>
                  </a:lnTo>
                  <a:lnTo>
                    <a:pt x="0" y="0"/>
                  </a:lnTo>
                  <a:lnTo>
                    <a:pt x="1050" y="146"/>
                  </a:lnTo>
                  <a:lnTo>
                    <a:pt x="1022" y="894"/>
                  </a:lnTo>
                  <a:lnTo>
                    <a:pt x="486" y="788"/>
                  </a:lnTo>
                  <a:close/>
                </a:path>
              </a:pathLst>
            </a:custGeom>
            <a:solidFill>
              <a:srgbClr val="19B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71"/>
            <p:cNvSpPr>
              <a:spLocks/>
            </p:cNvSpPr>
            <p:nvPr/>
          </p:nvSpPr>
          <p:spPr bwMode="auto">
            <a:xfrm>
              <a:off x="7656513" y="833438"/>
              <a:ext cx="1400175" cy="1473200"/>
            </a:xfrm>
            <a:custGeom>
              <a:avLst/>
              <a:gdLst>
                <a:gd name="T0" fmla="*/ 882 w 882"/>
                <a:gd name="T1" fmla="*/ 0 h 928"/>
                <a:gd name="T2" fmla="*/ 27 w 882"/>
                <a:gd name="T3" fmla="*/ 151 h 928"/>
                <a:gd name="T4" fmla="*/ 0 w 882"/>
                <a:gd name="T5" fmla="*/ 928 h 928"/>
                <a:gd name="T6" fmla="*/ 485 w 882"/>
                <a:gd name="T7" fmla="*/ 799 h 928"/>
                <a:gd name="T8" fmla="*/ 837 w 882"/>
                <a:gd name="T9" fmla="*/ 867 h 928"/>
                <a:gd name="T10" fmla="*/ 882 w 882"/>
                <a:gd name="T11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2" h="928">
                  <a:moveTo>
                    <a:pt x="882" y="0"/>
                  </a:moveTo>
                  <a:lnTo>
                    <a:pt x="27" y="151"/>
                  </a:lnTo>
                  <a:lnTo>
                    <a:pt x="0" y="928"/>
                  </a:lnTo>
                  <a:lnTo>
                    <a:pt x="485" y="799"/>
                  </a:lnTo>
                  <a:lnTo>
                    <a:pt x="837" y="867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72"/>
            <p:cNvSpPr>
              <a:spLocks/>
            </p:cNvSpPr>
            <p:nvPr/>
          </p:nvSpPr>
          <p:spPr bwMode="auto">
            <a:xfrm>
              <a:off x="7691438" y="877888"/>
              <a:ext cx="1328738" cy="1419225"/>
            </a:xfrm>
            <a:custGeom>
              <a:avLst/>
              <a:gdLst>
                <a:gd name="T0" fmla="*/ 22 w 837"/>
                <a:gd name="T1" fmla="*/ 146 h 894"/>
                <a:gd name="T2" fmla="*/ 837 w 837"/>
                <a:gd name="T3" fmla="*/ 0 h 894"/>
                <a:gd name="T4" fmla="*/ 793 w 837"/>
                <a:gd name="T5" fmla="*/ 833 h 894"/>
                <a:gd name="T6" fmla="*/ 463 w 837"/>
                <a:gd name="T7" fmla="*/ 771 h 894"/>
                <a:gd name="T8" fmla="*/ 0 w 837"/>
                <a:gd name="T9" fmla="*/ 894 h 894"/>
                <a:gd name="T10" fmla="*/ 22 w 837"/>
                <a:gd name="T11" fmla="*/ 146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894">
                  <a:moveTo>
                    <a:pt x="22" y="146"/>
                  </a:moveTo>
                  <a:lnTo>
                    <a:pt x="837" y="0"/>
                  </a:lnTo>
                  <a:lnTo>
                    <a:pt x="793" y="833"/>
                  </a:lnTo>
                  <a:lnTo>
                    <a:pt x="463" y="771"/>
                  </a:lnTo>
                  <a:lnTo>
                    <a:pt x="0" y="894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0D97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73"/>
            <p:cNvSpPr>
              <a:spLocks/>
            </p:cNvSpPr>
            <p:nvPr/>
          </p:nvSpPr>
          <p:spPr bwMode="auto">
            <a:xfrm>
              <a:off x="2798763" y="1481138"/>
              <a:ext cx="3332163" cy="674688"/>
            </a:xfrm>
            <a:custGeom>
              <a:avLst/>
              <a:gdLst>
                <a:gd name="T0" fmla="*/ 2099 w 2099"/>
                <a:gd name="T1" fmla="*/ 190 h 425"/>
                <a:gd name="T2" fmla="*/ 943 w 2099"/>
                <a:gd name="T3" fmla="*/ 425 h 425"/>
                <a:gd name="T4" fmla="*/ 0 w 2099"/>
                <a:gd name="T5" fmla="*/ 196 h 425"/>
                <a:gd name="T6" fmla="*/ 1133 w 2099"/>
                <a:gd name="T7" fmla="*/ 0 h 425"/>
                <a:gd name="T8" fmla="*/ 2099 w 2099"/>
                <a:gd name="T9" fmla="*/ 19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9" h="425">
                  <a:moveTo>
                    <a:pt x="2099" y="190"/>
                  </a:moveTo>
                  <a:lnTo>
                    <a:pt x="943" y="425"/>
                  </a:lnTo>
                  <a:lnTo>
                    <a:pt x="0" y="196"/>
                  </a:lnTo>
                  <a:lnTo>
                    <a:pt x="1133" y="0"/>
                  </a:lnTo>
                  <a:lnTo>
                    <a:pt x="2099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74"/>
            <p:cNvSpPr>
              <a:spLocks/>
            </p:cNvSpPr>
            <p:nvPr/>
          </p:nvSpPr>
          <p:spPr bwMode="auto">
            <a:xfrm>
              <a:off x="2967038" y="1517650"/>
              <a:ext cx="2987675" cy="603250"/>
            </a:xfrm>
            <a:custGeom>
              <a:avLst/>
              <a:gdLst>
                <a:gd name="T0" fmla="*/ 0 w 1882"/>
                <a:gd name="T1" fmla="*/ 178 h 380"/>
                <a:gd name="T2" fmla="*/ 1027 w 1882"/>
                <a:gd name="T3" fmla="*/ 0 h 380"/>
                <a:gd name="T4" fmla="*/ 1882 w 1882"/>
                <a:gd name="T5" fmla="*/ 167 h 380"/>
                <a:gd name="T6" fmla="*/ 837 w 1882"/>
                <a:gd name="T7" fmla="*/ 380 h 380"/>
                <a:gd name="T8" fmla="*/ 0 w 1882"/>
                <a:gd name="T9" fmla="*/ 1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2" h="380">
                  <a:moveTo>
                    <a:pt x="0" y="178"/>
                  </a:moveTo>
                  <a:lnTo>
                    <a:pt x="1027" y="0"/>
                  </a:lnTo>
                  <a:lnTo>
                    <a:pt x="1882" y="167"/>
                  </a:lnTo>
                  <a:lnTo>
                    <a:pt x="837" y="38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3ED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75"/>
            <p:cNvSpPr>
              <a:spLocks/>
            </p:cNvSpPr>
            <p:nvPr/>
          </p:nvSpPr>
          <p:spPr bwMode="auto">
            <a:xfrm>
              <a:off x="2798763" y="1792288"/>
              <a:ext cx="1585913" cy="2820988"/>
            </a:xfrm>
            <a:custGeom>
              <a:avLst/>
              <a:gdLst>
                <a:gd name="T0" fmla="*/ 0 w 999"/>
                <a:gd name="T1" fmla="*/ 0 h 1777"/>
                <a:gd name="T2" fmla="*/ 943 w 999"/>
                <a:gd name="T3" fmla="*/ 229 h 1777"/>
                <a:gd name="T4" fmla="*/ 999 w 999"/>
                <a:gd name="T5" fmla="*/ 1777 h 1777"/>
                <a:gd name="T6" fmla="*/ 89 w 999"/>
                <a:gd name="T7" fmla="*/ 1397 h 1777"/>
                <a:gd name="T8" fmla="*/ 0 w 999"/>
                <a:gd name="T9" fmla="*/ 0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1777">
                  <a:moveTo>
                    <a:pt x="0" y="0"/>
                  </a:moveTo>
                  <a:lnTo>
                    <a:pt x="943" y="229"/>
                  </a:lnTo>
                  <a:lnTo>
                    <a:pt x="999" y="1777"/>
                  </a:lnTo>
                  <a:lnTo>
                    <a:pt x="89" y="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76"/>
            <p:cNvSpPr>
              <a:spLocks/>
            </p:cNvSpPr>
            <p:nvPr/>
          </p:nvSpPr>
          <p:spPr bwMode="auto">
            <a:xfrm>
              <a:off x="2833688" y="1836738"/>
              <a:ext cx="1516063" cy="2724150"/>
            </a:xfrm>
            <a:custGeom>
              <a:avLst/>
              <a:gdLst>
                <a:gd name="T0" fmla="*/ 90 w 955"/>
                <a:gd name="T1" fmla="*/ 1352 h 1716"/>
                <a:gd name="T2" fmla="*/ 0 w 955"/>
                <a:gd name="T3" fmla="*/ 0 h 1716"/>
                <a:gd name="T4" fmla="*/ 905 w 955"/>
                <a:gd name="T5" fmla="*/ 218 h 1716"/>
                <a:gd name="T6" fmla="*/ 955 w 955"/>
                <a:gd name="T7" fmla="*/ 1716 h 1716"/>
                <a:gd name="T8" fmla="*/ 90 w 955"/>
                <a:gd name="T9" fmla="*/ 1352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1716">
                  <a:moveTo>
                    <a:pt x="90" y="1352"/>
                  </a:moveTo>
                  <a:lnTo>
                    <a:pt x="0" y="0"/>
                  </a:lnTo>
                  <a:lnTo>
                    <a:pt x="905" y="218"/>
                  </a:lnTo>
                  <a:lnTo>
                    <a:pt x="955" y="1716"/>
                  </a:lnTo>
                  <a:lnTo>
                    <a:pt x="90" y="1352"/>
                  </a:lnTo>
                  <a:close/>
                </a:path>
              </a:pathLst>
            </a:custGeom>
            <a:solidFill>
              <a:srgbClr val="ACA8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77"/>
            <p:cNvSpPr>
              <a:spLocks/>
            </p:cNvSpPr>
            <p:nvPr/>
          </p:nvSpPr>
          <p:spPr bwMode="auto">
            <a:xfrm>
              <a:off x="4295776" y="1782763"/>
              <a:ext cx="1835150" cy="2830513"/>
            </a:xfrm>
            <a:custGeom>
              <a:avLst/>
              <a:gdLst>
                <a:gd name="T0" fmla="*/ 1156 w 1156"/>
                <a:gd name="T1" fmla="*/ 0 h 1783"/>
                <a:gd name="T2" fmla="*/ 0 w 1156"/>
                <a:gd name="T3" fmla="*/ 235 h 1783"/>
                <a:gd name="T4" fmla="*/ 56 w 1156"/>
                <a:gd name="T5" fmla="*/ 1783 h 1783"/>
                <a:gd name="T6" fmla="*/ 90 w 1156"/>
                <a:gd name="T7" fmla="*/ 1772 h 1783"/>
                <a:gd name="T8" fmla="*/ 570 w 1156"/>
                <a:gd name="T9" fmla="*/ 1599 h 1783"/>
                <a:gd name="T10" fmla="*/ 559 w 1156"/>
                <a:gd name="T11" fmla="*/ 1174 h 1783"/>
                <a:gd name="T12" fmla="*/ 1112 w 1156"/>
                <a:gd name="T13" fmla="*/ 1006 h 1783"/>
                <a:gd name="T14" fmla="*/ 1112 w 1156"/>
                <a:gd name="T15" fmla="*/ 324 h 1783"/>
                <a:gd name="T16" fmla="*/ 1156 w 1156"/>
                <a:gd name="T17" fmla="*/ 313 h 1783"/>
                <a:gd name="T18" fmla="*/ 1156 w 1156"/>
                <a:gd name="T1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6" h="1783">
                  <a:moveTo>
                    <a:pt x="1156" y="0"/>
                  </a:moveTo>
                  <a:lnTo>
                    <a:pt x="0" y="235"/>
                  </a:lnTo>
                  <a:lnTo>
                    <a:pt x="56" y="1783"/>
                  </a:lnTo>
                  <a:lnTo>
                    <a:pt x="90" y="1772"/>
                  </a:lnTo>
                  <a:lnTo>
                    <a:pt x="570" y="1599"/>
                  </a:lnTo>
                  <a:lnTo>
                    <a:pt x="559" y="1174"/>
                  </a:lnTo>
                  <a:lnTo>
                    <a:pt x="1112" y="1006"/>
                  </a:lnTo>
                  <a:lnTo>
                    <a:pt x="1112" y="324"/>
                  </a:lnTo>
                  <a:lnTo>
                    <a:pt x="1156" y="313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78"/>
            <p:cNvSpPr>
              <a:spLocks/>
            </p:cNvSpPr>
            <p:nvPr/>
          </p:nvSpPr>
          <p:spPr bwMode="auto">
            <a:xfrm>
              <a:off x="4295776" y="1782763"/>
              <a:ext cx="1835150" cy="2830513"/>
            </a:xfrm>
            <a:custGeom>
              <a:avLst/>
              <a:gdLst>
                <a:gd name="T0" fmla="*/ 1156 w 1156"/>
                <a:gd name="T1" fmla="*/ 0 h 1783"/>
                <a:gd name="T2" fmla="*/ 0 w 1156"/>
                <a:gd name="T3" fmla="*/ 235 h 1783"/>
                <a:gd name="T4" fmla="*/ 56 w 1156"/>
                <a:gd name="T5" fmla="*/ 1783 h 1783"/>
                <a:gd name="T6" fmla="*/ 90 w 1156"/>
                <a:gd name="T7" fmla="*/ 1772 h 1783"/>
                <a:gd name="T8" fmla="*/ 570 w 1156"/>
                <a:gd name="T9" fmla="*/ 1599 h 1783"/>
                <a:gd name="T10" fmla="*/ 559 w 1156"/>
                <a:gd name="T11" fmla="*/ 1174 h 1783"/>
                <a:gd name="T12" fmla="*/ 1112 w 1156"/>
                <a:gd name="T13" fmla="*/ 1006 h 1783"/>
                <a:gd name="T14" fmla="*/ 1112 w 1156"/>
                <a:gd name="T15" fmla="*/ 324 h 1783"/>
                <a:gd name="T16" fmla="*/ 1156 w 1156"/>
                <a:gd name="T17" fmla="*/ 313 h 1783"/>
                <a:gd name="T18" fmla="*/ 1156 w 1156"/>
                <a:gd name="T19" fmla="*/ 0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6" h="1783">
                  <a:moveTo>
                    <a:pt x="1156" y="0"/>
                  </a:moveTo>
                  <a:lnTo>
                    <a:pt x="0" y="235"/>
                  </a:lnTo>
                  <a:lnTo>
                    <a:pt x="56" y="1783"/>
                  </a:lnTo>
                  <a:lnTo>
                    <a:pt x="90" y="1772"/>
                  </a:lnTo>
                  <a:lnTo>
                    <a:pt x="570" y="1599"/>
                  </a:lnTo>
                  <a:lnTo>
                    <a:pt x="559" y="1174"/>
                  </a:lnTo>
                  <a:lnTo>
                    <a:pt x="1112" y="1006"/>
                  </a:lnTo>
                  <a:lnTo>
                    <a:pt x="1112" y="324"/>
                  </a:lnTo>
                  <a:lnTo>
                    <a:pt x="1156" y="313"/>
                  </a:lnTo>
                  <a:lnTo>
                    <a:pt x="1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79"/>
            <p:cNvSpPr>
              <a:spLocks/>
            </p:cNvSpPr>
            <p:nvPr/>
          </p:nvSpPr>
          <p:spPr bwMode="auto">
            <a:xfrm>
              <a:off x="4332288" y="1827213"/>
              <a:ext cx="1798638" cy="2741613"/>
            </a:xfrm>
            <a:custGeom>
              <a:avLst/>
              <a:gdLst>
                <a:gd name="T0" fmla="*/ 0 w 1133"/>
                <a:gd name="T1" fmla="*/ 224 h 1727"/>
                <a:gd name="T2" fmla="*/ 1116 w 1133"/>
                <a:gd name="T3" fmla="*/ 0 h 1727"/>
                <a:gd name="T4" fmla="*/ 1116 w 1133"/>
                <a:gd name="T5" fmla="*/ 291 h 1727"/>
                <a:gd name="T6" fmla="*/ 1133 w 1133"/>
                <a:gd name="T7" fmla="*/ 285 h 1727"/>
                <a:gd name="T8" fmla="*/ 1089 w 1133"/>
                <a:gd name="T9" fmla="*/ 296 h 1727"/>
                <a:gd name="T10" fmla="*/ 1089 w 1133"/>
                <a:gd name="T11" fmla="*/ 978 h 1727"/>
                <a:gd name="T12" fmla="*/ 536 w 1133"/>
                <a:gd name="T13" fmla="*/ 1146 h 1727"/>
                <a:gd name="T14" fmla="*/ 547 w 1133"/>
                <a:gd name="T15" fmla="*/ 1554 h 1727"/>
                <a:gd name="T16" fmla="*/ 61 w 1133"/>
                <a:gd name="T17" fmla="*/ 1722 h 1727"/>
                <a:gd name="T18" fmla="*/ 56 w 1133"/>
                <a:gd name="T19" fmla="*/ 1727 h 1727"/>
                <a:gd name="T20" fmla="*/ 0 w 1133"/>
                <a:gd name="T21" fmla="*/ 224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3" h="1727">
                  <a:moveTo>
                    <a:pt x="0" y="224"/>
                  </a:moveTo>
                  <a:lnTo>
                    <a:pt x="1116" y="0"/>
                  </a:lnTo>
                  <a:lnTo>
                    <a:pt x="1116" y="291"/>
                  </a:lnTo>
                  <a:lnTo>
                    <a:pt x="1133" y="285"/>
                  </a:lnTo>
                  <a:lnTo>
                    <a:pt x="1089" y="296"/>
                  </a:lnTo>
                  <a:lnTo>
                    <a:pt x="1089" y="978"/>
                  </a:lnTo>
                  <a:lnTo>
                    <a:pt x="536" y="1146"/>
                  </a:lnTo>
                  <a:lnTo>
                    <a:pt x="547" y="1554"/>
                  </a:lnTo>
                  <a:lnTo>
                    <a:pt x="61" y="1722"/>
                  </a:lnTo>
                  <a:lnTo>
                    <a:pt x="56" y="1727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D0CC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80"/>
            <p:cNvSpPr>
              <a:spLocks/>
            </p:cNvSpPr>
            <p:nvPr/>
          </p:nvSpPr>
          <p:spPr bwMode="auto">
            <a:xfrm>
              <a:off x="4332288" y="1827213"/>
              <a:ext cx="1798638" cy="2741613"/>
            </a:xfrm>
            <a:custGeom>
              <a:avLst/>
              <a:gdLst>
                <a:gd name="T0" fmla="*/ 0 w 1133"/>
                <a:gd name="T1" fmla="*/ 224 h 1727"/>
                <a:gd name="T2" fmla="*/ 1116 w 1133"/>
                <a:gd name="T3" fmla="*/ 0 h 1727"/>
                <a:gd name="T4" fmla="*/ 1116 w 1133"/>
                <a:gd name="T5" fmla="*/ 291 h 1727"/>
                <a:gd name="T6" fmla="*/ 1133 w 1133"/>
                <a:gd name="T7" fmla="*/ 285 h 1727"/>
                <a:gd name="T8" fmla="*/ 1089 w 1133"/>
                <a:gd name="T9" fmla="*/ 296 h 1727"/>
                <a:gd name="T10" fmla="*/ 1089 w 1133"/>
                <a:gd name="T11" fmla="*/ 978 h 1727"/>
                <a:gd name="T12" fmla="*/ 536 w 1133"/>
                <a:gd name="T13" fmla="*/ 1146 h 1727"/>
                <a:gd name="T14" fmla="*/ 547 w 1133"/>
                <a:gd name="T15" fmla="*/ 1554 h 1727"/>
                <a:gd name="T16" fmla="*/ 61 w 1133"/>
                <a:gd name="T17" fmla="*/ 1722 h 1727"/>
                <a:gd name="T18" fmla="*/ 56 w 1133"/>
                <a:gd name="T19" fmla="*/ 1727 h 1727"/>
                <a:gd name="T20" fmla="*/ 0 w 1133"/>
                <a:gd name="T21" fmla="*/ 224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3" h="1727">
                  <a:moveTo>
                    <a:pt x="0" y="224"/>
                  </a:moveTo>
                  <a:lnTo>
                    <a:pt x="1116" y="0"/>
                  </a:lnTo>
                  <a:lnTo>
                    <a:pt x="1116" y="291"/>
                  </a:lnTo>
                  <a:lnTo>
                    <a:pt x="1133" y="285"/>
                  </a:lnTo>
                  <a:lnTo>
                    <a:pt x="1089" y="296"/>
                  </a:lnTo>
                  <a:lnTo>
                    <a:pt x="1089" y="978"/>
                  </a:lnTo>
                  <a:lnTo>
                    <a:pt x="536" y="1146"/>
                  </a:lnTo>
                  <a:lnTo>
                    <a:pt x="547" y="1554"/>
                  </a:lnTo>
                  <a:lnTo>
                    <a:pt x="61" y="1722"/>
                  </a:lnTo>
                  <a:lnTo>
                    <a:pt x="56" y="1727"/>
                  </a:lnTo>
                  <a:lnTo>
                    <a:pt x="0" y="2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81"/>
            <p:cNvSpPr>
              <a:spLocks/>
            </p:cNvSpPr>
            <p:nvPr/>
          </p:nvSpPr>
          <p:spPr bwMode="auto">
            <a:xfrm>
              <a:off x="6061076" y="2101850"/>
              <a:ext cx="3340100" cy="622300"/>
            </a:xfrm>
            <a:custGeom>
              <a:avLst/>
              <a:gdLst>
                <a:gd name="T0" fmla="*/ 2104 w 2104"/>
                <a:gd name="T1" fmla="*/ 118 h 392"/>
                <a:gd name="T2" fmla="*/ 1194 w 2104"/>
                <a:gd name="T3" fmla="*/ 392 h 392"/>
                <a:gd name="T4" fmla="*/ 0 w 2104"/>
                <a:gd name="T5" fmla="*/ 123 h 392"/>
                <a:gd name="T6" fmla="*/ 446 w 2104"/>
                <a:gd name="T7" fmla="*/ 17 h 392"/>
                <a:gd name="T8" fmla="*/ 1005 w 2104"/>
                <a:gd name="T9" fmla="*/ 129 h 392"/>
                <a:gd name="T10" fmla="*/ 1490 w 2104"/>
                <a:gd name="T11" fmla="*/ 0 h 392"/>
                <a:gd name="T12" fmla="*/ 2104 w 2104"/>
                <a:gd name="T13" fmla="*/ 11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4" h="392">
                  <a:moveTo>
                    <a:pt x="2104" y="118"/>
                  </a:moveTo>
                  <a:lnTo>
                    <a:pt x="1194" y="392"/>
                  </a:lnTo>
                  <a:lnTo>
                    <a:pt x="0" y="123"/>
                  </a:lnTo>
                  <a:lnTo>
                    <a:pt x="446" y="17"/>
                  </a:lnTo>
                  <a:lnTo>
                    <a:pt x="1005" y="129"/>
                  </a:lnTo>
                  <a:lnTo>
                    <a:pt x="1490" y="0"/>
                  </a:lnTo>
                  <a:lnTo>
                    <a:pt x="2104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82"/>
            <p:cNvSpPr>
              <a:spLocks/>
            </p:cNvSpPr>
            <p:nvPr/>
          </p:nvSpPr>
          <p:spPr bwMode="auto">
            <a:xfrm>
              <a:off x="6130926" y="2101850"/>
              <a:ext cx="3200400" cy="585788"/>
            </a:xfrm>
            <a:custGeom>
              <a:avLst/>
              <a:gdLst>
                <a:gd name="T0" fmla="*/ 0 w 2016"/>
                <a:gd name="T1" fmla="*/ 112 h 369"/>
                <a:gd name="T2" fmla="*/ 402 w 2016"/>
                <a:gd name="T3" fmla="*/ 17 h 369"/>
                <a:gd name="T4" fmla="*/ 961 w 2016"/>
                <a:gd name="T5" fmla="*/ 129 h 369"/>
                <a:gd name="T6" fmla="*/ 1446 w 2016"/>
                <a:gd name="T7" fmla="*/ 0 h 369"/>
                <a:gd name="T8" fmla="*/ 2016 w 2016"/>
                <a:gd name="T9" fmla="*/ 107 h 369"/>
                <a:gd name="T10" fmla="*/ 1150 w 2016"/>
                <a:gd name="T11" fmla="*/ 369 h 369"/>
                <a:gd name="T12" fmla="*/ 0 w 2016"/>
                <a:gd name="T13" fmla="*/ 112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6" h="369">
                  <a:moveTo>
                    <a:pt x="0" y="112"/>
                  </a:moveTo>
                  <a:lnTo>
                    <a:pt x="402" y="17"/>
                  </a:lnTo>
                  <a:lnTo>
                    <a:pt x="961" y="129"/>
                  </a:lnTo>
                  <a:lnTo>
                    <a:pt x="1446" y="0"/>
                  </a:lnTo>
                  <a:lnTo>
                    <a:pt x="2016" y="107"/>
                  </a:lnTo>
                  <a:lnTo>
                    <a:pt x="1150" y="369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72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83"/>
            <p:cNvSpPr>
              <a:spLocks/>
            </p:cNvSpPr>
            <p:nvPr/>
          </p:nvSpPr>
          <p:spPr bwMode="auto">
            <a:xfrm>
              <a:off x="6061076" y="2297113"/>
              <a:ext cx="1895475" cy="2867025"/>
            </a:xfrm>
            <a:custGeom>
              <a:avLst/>
              <a:gdLst>
                <a:gd name="T0" fmla="*/ 1194 w 1194"/>
                <a:gd name="T1" fmla="*/ 269 h 1806"/>
                <a:gd name="T2" fmla="*/ 0 w 1194"/>
                <a:gd name="T3" fmla="*/ 0 h 1806"/>
                <a:gd name="T4" fmla="*/ 0 w 1194"/>
                <a:gd name="T5" fmla="*/ 716 h 1806"/>
                <a:gd name="T6" fmla="*/ 480 w 1194"/>
                <a:gd name="T7" fmla="*/ 861 h 1806"/>
                <a:gd name="T8" fmla="*/ 469 w 1194"/>
                <a:gd name="T9" fmla="*/ 1565 h 1806"/>
                <a:gd name="T10" fmla="*/ 965 w 1194"/>
                <a:gd name="T11" fmla="*/ 1744 h 1806"/>
                <a:gd name="T12" fmla="*/ 1139 w 1194"/>
                <a:gd name="T13" fmla="*/ 1806 h 1806"/>
                <a:gd name="T14" fmla="*/ 1194 w 1194"/>
                <a:gd name="T15" fmla="*/ 269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4" h="1806">
                  <a:moveTo>
                    <a:pt x="1194" y="269"/>
                  </a:moveTo>
                  <a:lnTo>
                    <a:pt x="0" y="0"/>
                  </a:lnTo>
                  <a:lnTo>
                    <a:pt x="0" y="716"/>
                  </a:lnTo>
                  <a:lnTo>
                    <a:pt x="480" y="861"/>
                  </a:lnTo>
                  <a:lnTo>
                    <a:pt x="469" y="1565"/>
                  </a:lnTo>
                  <a:lnTo>
                    <a:pt x="965" y="1744"/>
                  </a:lnTo>
                  <a:lnTo>
                    <a:pt x="1139" y="1806"/>
                  </a:lnTo>
                  <a:lnTo>
                    <a:pt x="1194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6061076" y="2333625"/>
              <a:ext cx="1860550" cy="2786063"/>
            </a:xfrm>
            <a:custGeom>
              <a:avLst/>
              <a:gdLst>
                <a:gd name="T0" fmla="*/ 971 w 1172"/>
                <a:gd name="T1" fmla="*/ 1704 h 1755"/>
                <a:gd name="T2" fmla="*/ 469 w 1172"/>
                <a:gd name="T3" fmla="*/ 1520 h 1755"/>
                <a:gd name="T4" fmla="*/ 480 w 1172"/>
                <a:gd name="T5" fmla="*/ 838 h 1755"/>
                <a:gd name="T6" fmla="*/ 0 w 1172"/>
                <a:gd name="T7" fmla="*/ 693 h 1755"/>
                <a:gd name="T8" fmla="*/ 0 w 1172"/>
                <a:gd name="T9" fmla="*/ 0 h 1755"/>
                <a:gd name="T10" fmla="*/ 1172 w 1172"/>
                <a:gd name="T11" fmla="*/ 262 h 1755"/>
                <a:gd name="T12" fmla="*/ 1116 w 1172"/>
                <a:gd name="T13" fmla="*/ 1755 h 1755"/>
                <a:gd name="T14" fmla="*/ 971 w 1172"/>
                <a:gd name="T15" fmla="*/ 170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2" h="1755">
                  <a:moveTo>
                    <a:pt x="971" y="1704"/>
                  </a:moveTo>
                  <a:lnTo>
                    <a:pt x="469" y="1520"/>
                  </a:lnTo>
                  <a:lnTo>
                    <a:pt x="480" y="838"/>
                  </a:lnTo>
                  <a:lnTo>
                    <a:pt x="0" y="693"/>
                  </a:lnTo>
                  <a:lnTo>
                    <a:pt x="0" y="0"/>
                  </a:lnTo>
                  <a:lnTo>
                    <a:pt x="1172" y="262"/>
                  </a:lnTo>
                  <a:lnTo>
                    <a:pt x="1116" y="1755"/>
                  </a:lnTo>
                  <a:lnTo>
                    <a:pt x="971" y="1704"/>
                  </a:lnTo>
                  <a:close/>
                </a:path>
              </a:pathLst>
            </a:custGeom>
            <a:solidFill>
              <a:srgbClr val="6472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85"/>
            <p:cNvSpPr>
              <a:spLocks/>
            </p:cNvSpPr>
            <p:nvPr/>
          </p:nvSpPr>
          <p:spPr bwMode="auto">
            <a:xfrm>
              <a:off x="7869238" y="2289175"/>
              <a:ext cx="1531938" cy="2874963"/>
            </a:xfrm>
            <a:custGeom>
              <a:avLst/>
              <a:gdLst>
                <a:gd name="T0" fmla="*/ 55 w 965"/>
                <a:gd name="T1" fmla="*/ 274 h 1811"/>
                <a:gd name="T2" fmla="*/ 965 w 965"/>
                <a:gd name="T3" fmla="*/ 0 h 1811"/>
                <a:gd name="T4" fmla="*/ 876 w 965"/>
                <a:gd name="T5" fmla="*/ 1386 h 1811"/>
                <a:gd name="T6" fmla="*/ 0 w 965"/>
                <a:gd name="T7" fmla="*/ 1811 h 1811"/>
                <a:gd name="T8" fmla="*/ 55 w 965"/>
                <a:gd name="T9" fmla="*/ 274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1811">
                  <a:moveTo>
                    <a:pt x="55" y="274"/>
                  </a:moveTo>
                  <a:lnTo>
                    <a:pt x="965" y="0"/>
                  </a:lnTo>
                  <a:lnTo>
                    <a:pt x="876" y="1386"/>
                  </a:lnTo>
                  <a:lnTo>
                    <a:pt x="0" y="1811"/>
                  </a:lnTo>
                  <a:lnTo>
                    <a:pt x="55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86"/>
            <p:cNvSpPr>
              <a:spLocks/>
            </p:cNvSpPr>
            <p:nvPr/>
          </p:nvSpPr>
          <p:spPr bwMode="auto">
            <a:xfrm>
              <a:off x="7904163" y="2333625"/>
              <a:ext cx="1462088" cy="2776538"/>
            </a:xfrm>
            <a:custGeom>
              <a:avLst/>
              <a:gdLst>
                <a:gd name="T0" fmla="*/ 56 w 921"/>
                <a:gd name="T1" fmla="*/ 262 h 1749"/>
                <a:gd name="T2" fmla="*/ 921 w 921"/>
                <a:gd name="T3" fmla="*/ 0 h 1749"/>
                <a:gd name="T4" fmla="*/ 832 w 921"/>
                <a:gd name="T5" fmla="*/ 1347 h 1749"/>
                <a:gd name="T6" fmla="*/ 0 w 921"/>
                <a:gd name="T7" fmla="*/ 1749 h 1749"/>
                <a:gd name="T8" fmla="*/ 56 w 921"/>
                <a:gd name="T9" fmla="*/ 262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1749">
                  <a:moveTo>
                    <a:pt x="56" y="262"/>
                  </a:moveTo>
                  <a:lnTo>
                    <a:pt x="921" y="0"/>
                  </a:lnTo>
                  <a:lnTo>
                    <a:pt x="832" y="1347"/>
                  </a:lnTo>
                  <a:lnTo>
                    <a:pt x="0" y="1749"/>
                  </a:lnTo>
                  <a:lnTo>
                    <a:pt x="56" y="262"/>
                  </a:lnTo>
                  <a:close/>
                </a:path>
              </a:pathLst>
            </a:custGeom>
            <a:solidFill>
              <a:srgbClr val="495D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87"/>
            <p:cNvSpPr>
              <a:spLocks/>
            </p:cNvSpPr>
            <p:nvPr/>
          </p:nvSpPr>
          <p:spPr bwMode="auto">
            <a:xfrm>
              <a:off x="5183188" y="3379788"/>
              <a:ext cx="1639888" cy="550863"/>
            </a:xfrm>
            <a:custGeom>
              <a:avLst/>
              <a:gdLst>
                <a:gd name="T0" fmla="*/ 553 w 1033"/>
                <a:gd name="T1" fmla="*/ 0 h 347"/>
                <a:gd name="T2" fmla="*/ 553 w 1033"/>
                <a:gd name="T3" fmla="*/ 34 h 347"/>
                <a:gd name="T4" fmla="*/ 1033 w 1033"/>
                <a:gd name="T5" fmla="*/ 179 h 347"/>
                <a:gd name="T6" fmla="*/ 541 w 1033"/>
                <a:gd name="T7" fmla="*/ 347 h 347"/>
                <a:gd name="T8" fmla="*/ 0 w 1033"/>
                <a:gd name="T9" fmla="*/ 168 h 347"/>
                <a:gd name="T10" fmla="*/ 553 w 103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3" h="347">
                  <a:moveTo>
                    <a:pt x="553" y="0"/>
                  </a:moveTo>
                  <a:lnTo>
                    <a:pt x="553" y="34"/>
                  </a:lnTo>
                  <a:lnTo>
                    <a:pt x="1033" y="179"/>
                  </a:lnTo>
                  <a:lnTo>
                    <a:pt x="541" y="347"/>
                  </a:lnTo>
                  <a:lnTo>
                    <a:pt x="0" y="16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88"/>
            <p:cNvSpPr>
              <a:spLocks/>
            </p:cNvSpPr>
            <p:nvPr/>
          </p:nvSpPr>
          <p:spPr bwMode="auto">
            <a:xfrm>
              <a:off x="5183188" y="3379788"/>
              <a:ext cx="1639888" cy="550863"/>
            </a:xfrm>
            <a:custGeom>
              <a:avLst/>
              <a:gdLst>
                <a:gd name="T0" fmla="*/ 553 w 1033"/>
                <a:gd name="T1" fmla="*/ 0 h 347"/>
                <a:gd name="T2" fmla="*/ 553 w 1033"/>
                <a:gd name="T3" fmla="*/ 34 h 347"/>
                <a:gd name="T4" fmla="*/ 1033 w 1033"/>
                <a:gd name="T5" fmla="*/ 179 h 347"/>
                <a:gd name="T6" fmla="*/ 541 w 1033"/>
                <a:gd name="T7" fmla="*/ 347 h 347"/>
                <a:gd name="T8" fmla="*/ 0 w 1033"/>
                <a:gd name="T9" fmla="*/ 168 h 347"/>
                <a:gd name="T10" fmla="*/ 553 w 1033"/>
                <a:gd name="T1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3" h="347">
                  <a:moveTo>
                    <a:pt x="553" y="0"/>
                  </a:moveTo>
                  <a:lnTo>
                    <a:pt x="553" y="34"/>
                  </a:lnTo>
                  <a:lnTo>
                    <a:pt x="1033" y="179"/>
                  </a:lnTo>
                  <a:lnTo>
                    <a:pt x="541" y="347"/>
                  </a:lnTo>
                  <a:lnTo>
                    <a:pt x="0" y="168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89"/>
            <p:cNvSpPr>
              <a:spLocks/>
            </p:cNvSpPr>
            <p:nvPr/>
          </p:nvSpPr>
          <p:spPr bwMode="auto">
            <a:xfrm>
              <a:off x="5235576" y="3379788"/>
              <a:ext cx="1543050" cy="514350"/>
            </a:xfrm>
            <a:custGeom>
              <a:avLst/>
              <a:gdLst>
                <a:gd name="T0" fmla="*/ 0 w 972"/>
                <a:gd name="T1" fmla="*/ 162 h 324"/>
                <a:gd name="T2" fmla="*/ 520 w 972"/>
                <a:gd name="T3" fmla="*/ 0 h 324"/>
                <a:gd name="T4" fmla="*/ 520 w 972"/>
                <a:gd name="T5" fmla="*/ 34 h 324"/>
                <a:gd name="T6" fmla="*/ 972 w 972"/>
                <a:gd name="T7" fmla="*/ 168 h 324"/>
                <a:gd name="T8" fmla="*/ 508 w 972"/>
                <a:gd name="T9" fmla="*/ 324 h 324"/>
                <a:gd name="T10" fmla="*/ 0 w 972"/>
                <a:gd name="T11" fmla="*/ 16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324">
                  <a:moveTo>
                    <a:pt x="0" y="162"/>
                  </a:moveTo>
                  <a:lnTo>
                    <a:pt x="520" y="0"/>
                  </a:lnTo>
                  <a:lnTo>
                    <a:pt x="520" y="34"/>
                  </a:lnTo>
                  <a:lnTo>
                    <a:pt x="972" y="168"/>
                  </a:lnTo>
                  <a:lnTo>
                    <a:pt x="508" y="324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90"/>
            <p:cNvSpPr>
              <a:spLocks/>
            </p:cNvSpPr>
            <p:nvPr/>
          </p:nvSpPr>
          <p:spPr bwMode="auto">
            <a:xfrm>
              <a:off x="4438651" y="3646488"/>
              <a:ext cx="1603375" cy="2573338"/>
            </a:xfrm>
            <a:custGeom>
              <a:avLst/>
              <a:gdLst>
                <a:gd name="T0" fmla="*/ 469 w 1010"/>
                <a:gd name="T1" fmla="*/ 0 h 1621"/>
                <a:gd name="T2" fmla="*/ 1010 w 1010"/>
                <a:gd name="T3" fmla="*/ 179 h 1621"/>
                <a:gd name="T4" fmla="*/ 1010 w 1010"/>
                <a:gd name="T5" fmla="*/ 1621 h 1621"/>
                <a:gd name="T6" fmla="*/ 22 w 1010"/>
                <a:gd name="T7" fmla="*/ 1151 h 1621"/>
                <a:gd name="T8" fmla="*/ 5 w 1010"/>
                <a:gd name="T9" fmla="*/ 598 h 1621"/>
                <a:gd name="T10" fmla="*/ 0 w 1010"/>
                <a:gd name="T11" fmla="*/ 598 h 1621"/>
                <a:gd name="T12" fmla="*/ 480 w 1010"/>
                <a:gd name="T13" fmla="*/ 425 h 1621"/>
                <a:gd name="T14" fmla="*/ 469 w 1010"/>
                <a:gd name="T15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1621">
                  <a:moveTo>
                    <a:pt x="469" y="0"/>
                  </a:moveTo>
                  <a:lnTo>
                    <a:pt x="1010" y="179"/>
                  </a:lnTo>
                  <a:lnTo>
                    <a:pt x="1010" y="1621"/>
                  </a:lnTo>
                  <a:lnTo>
                    <a:pt x="22" y="1151"/>
                  </a:lnTo>
                  <a:lnTo>
                    <a:pt x="5" y="598"/>
                  </a:lnTo>
                  <a:lnTo>
                    <a:pt x="0" y="598"/>
                  </a:lnTo>
                  <a:lnTo>
                    <a:pt x="480" y="42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91"/>
            <p:cNvSpPr>
              <a:spLocks/>
            </p:cNvSpPr>
            <p:nvPr/>
          </p:nvSpPr>
          <p:spPr bwMode="auto">
            <a:xfrm>
              <a:off x="4438651" y="3646488"/>
              <a:ext cx="1603375" cy="2573338"/>
            </a:xfrm>
            <a:custGeom>
              <a:avLst/>
              <a:gdLst>
                <a:gd name="T0" fmla="*/ 469 w 1010"/>
                <a:gd name="T1" fmla="*/ 0 h 1621"/>
                <a:gd name="T2" fmla="*/ 1010 w 1010"/>
                <a:gd name="T3" fmla="*/ 179 h 1621"/>
                <a:gd name="T4" fmla="*/ 1010 w 1010"/>
                <a:gd name="T5" fmla="*/ 1621 h 1621"/>
                <a:gd name="T6" fmla="*/ 22 w 1010"/>
                <a:gd name="T7" fmla="*/ 1151 h 1621"/>
                <a:gd name="T8" fmla="*/ 5 w 1010"/>
                <a:gd name="T9" fmla="*/ 598 h 1621"/>
                <a:gd name="T10" fmla="*/ 0 w 1010"/>
                <a:gd name="T11" fmla="*/ 598 h 1621"/>
                <a:gd name="T12" fmla="*/ 480 w 1010"/>
                <a:gd name="T13" fmla="*/ 425 h 1621"/>
                <a:gd name="T14" fmla="*/ 469 w 1010"/>
                <a:gd name="T15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1621">
                  <a:moveTo>
                    <a:pt x="469" y="0"/>
                  </a:moveTo>
                  <a:lnTo>
                    <a:pt x="1010" y="179"/>
                  </a:lnTo>
                  <a:lnTo>
                    <a:pt x="1010" y="1621"/>
                  </a:lnTo>
                  <a:lnTo>
                    <a:pt x="22" y="1151"/>
                  </a:lnTo>
                  <a:lnTo>
                    <a:pt x="5" y="598"/>
                  </a:lnTo>
                  <a:lnTo>
                    <a:pt x="0" y="598"/>
                  </a:lnTo>
                  <a:lnTo>
                    <a:pt x="480" y="425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92"/>
            <p:cNvSpPr>
              <a:spLocks/>
            </p:cNvSpPr>
            <p:nvPr/>
          </p:nvSpPr>
          <p:spPr bwMode="auto">
            <a:xfrm>
              <a:off x="4483101" y="3681413"/>
              <a:ext cx="1533525" cy="2474913"/>
            </a:xfrm>
            <a:custGeom>
              <a:avLst/>
              <a:gdLst>
                <a:gd name="T0" fmla="*/ 16 w 966"/>
                <a:gd name="T1" fmla="*/ 1112 h 1559"/>
                <a:gd name="T2" fmla="*/ 0 w 966"/>
                <a:gd name="T3" fmla="*/ 565 h 1559"/>
                <a:gd name="T4" fmla="*/ 452 w 966"/>
                <a:gd name="T5" fmla="*/ 403 h 1559"/>
                <a:gd name="T6" fmla="*/ 441 w 966"/>
                <a:gd name="T7" fmla="*/ 0 h 1559"/>
                <a:gd name="T8" fmla="*/ 960 w 966"/>
                <a:gd name="T9" fmla="*/ 173 h 1559"/>
                <a:gd name="T10" fmla="*/ 966 w 966"/>
                <a:gd name="T11" fmla="*/ 1559 h 1559"/>
                <a:gd name="T12" fmla="*/ 16 w 966"/>
                <a:gd name="T13" fmla="*/ 111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1559">
                  <a:moveTo>
                    <a:pt x="16" y="1112"/>
                  </a:moveTo>
                  <a:lnTo>
                    <a:pt x="0" y="565"/>
                  </a:lnTo>
                  <a:lnTo>
                    <a:pt x="452" y="403"/>
                  </a:lnTo>
                  <a:lnTo>
                    <a:pt x="441" y="0"/>
                  </a:lnTo>
                  <a:lnTo>
                    <a:pt x="960" y="173"/>
                  </a:lnTo>
                  <a:lnTo>
                    <a:pt x="966" y="1559"/>
                  </a:lnTo>
                  <a:lnTo>
                    <a:pt x="16" y="1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93"/>
            <p:cNvSpPr>
              <a:spLocks/>
            </p:cNvSpPr>
            <p:nvPr/>
          </p:nvSpPr>
          <p:spPr bwMode="auto">
            <a:xfrm>
              <a:off x="4483101" y="3681413"/>
              <a:ext cx="1533525" cy="2474913"/>
            </a:xfrm>
            <a:custGeom>
              <a:avLst/>
              <a:gdLst>
                <a:gd name="T0" fmla="*/ 16 w 966"/>
                <a:gd name="T1" fmla="*/ 1112 h 1559"/>
                <a:gd name="T2" fmla="*/ 0 w 966"/>
                <a:gd name="T3" fmla="*/ 565 h 1559"/>
                <a:gd name="T4" fmla="*/ 452 w 966"/>
                <a:gd name="T5" fmla="*/ 403 h 1559"/>
                <a:gd name="T6" fmla="*/ 441 w 966"/>
                <a:gd name="T7" fmla="*/ 0 h 1559"/>
                <a:gd name="T8" fmla="*/ 960 w 966"/>
                <a:gd name="T9" fmla="*/ 173 h 1559"/>
                <a:gd name="T10" fmla="*/ 966 w 966"/>
                <a:gd name="T11" fmla="*/ 1559 h 1559"/>
                <a:gd name="T12" fmla="*/ 16 w 966"/>
                <a:gd name="T13" fmla="*/ 111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1559">
                  <a:moveTo>
                    <a:pt x="16" y="1112"/>
                  </a:moveTo>
                  <a:lnTo>
                    <a:pt x="0" y="565"/>
                  </a:lnTo>
                  <a:lnTo>
                    <a:pt x="452" y="403"/>
                  </a:lnTo>
                  <a:lnTo>
                    <a:pt x="441" y="0"/>
                  </a:lnTo>
                  <a:lnTo>
                    <a:pt x="960" y="173"/>
                  </a:lnTo>
                  <a:lnTo>
                    <a:pt x="966" y="1559"/>
                  </a:lnTo>
                  <a:lnTo>
                    <a:pt x="16" y="1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94"/>
            <p:cNvSpPr>
              <a:spLocks/>
            </p:cNvSpPr>
            <p:nvPr/>
          </p:nvSpPr>
          <p:spPr bwMode="auto">
            <a:xfrm>
              <a:off x="4483101" y="3681413"/>
              <a:ext cx="1533525" cy="2474913"/>
            </a:xfrm>
            <a:custGeom>
              <a:avLst/>
              <a:gdLst>
                <a:gd name="T0" fmla="*/ 441 w 966"/>
                <a:gd name="T1" fmla="*/ 0 h 1559"/>
                <a:gd name="T2" fmla="*/ 452 w 966"/>
                <a:gd name="T3" fmla="*/ 403 h 1559"/>
                <a:gd name="T4" fmla="*/ 0 w 966"/>
                <a:gd name="T5" fmla="*/ 565 h 1559"/>
                <a:gd name="T6" fmla="*/ 16 w 966"/>
                <a:gd name="T7" fmla="*/ 1112 h 1559"/>
                <a:gd name="T8" fmla="*/ 966 w 966"/>
                <a:gd name="T9" fmla="*/ 1559 h 1559"/>
                <a:gd name="T10" fmla="*/ 960 w 966"/>
                <a:gd name="T11" fmla="*/ 173 h 1559"/>
                <a:gd name="T12" fmla="*/ 441 w 966"/>
                <a:gd name="T13" fmla="*/ 0 h 1559"/>
                <a:gd name="T14" fmla="*/ 441 w 966"/>
                <a:gd name="T15" fmla="*/ 0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6" h="1559">
                  <a:moveTo>
                    <a:pt x="441" y="0"/>
                  </a:moveTo>
                  <a:lnTo>
                    <a:pt x="452" y="403"/>
                  </a:lnTo>
                  <a:lnTo>
                    <a:pt x="0" y="565"/>
                  </a:lnTo>
                  <a:lnTo>
                    <a:pt x="16" y="1112"/>
                  </a:lnTo>
                  <a:lnTo>
                    <a:pt x="966" y="1559"/>
                  </a:lnTo>
                  <a:lnTo>
                    <a:pt x="960" y="173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CD8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95"/>
            <p:cNvSpPr>
              <a:spLocks/>
            </p:cNvSpPr>
            <p:nvPr/>
          </p:nvSpPr>
          <p:spPr bwMode="auto">
            <a:xfrm>
              <a:off x="4483101" y="3681413"/>
              <a:ext cx="1533525" cy="2474913"/>
            </a:xfrm>
            <a:custGeom>
              <a:avLst/>
              <a:gdLst>
                <a:gd name="T0" fmla="*/ 441 w 966"/>
                <a:gd name="T1" fmla="*/ 0 h 1559"/>
                <a:gd name="T2" fmla="*/ 452 w 966"/>
                <a:gd name="T3" fmla="*/ 403 h 1559"/>
                <a:gd name="T4" fmla="*/ 0 w 966"/>
                <a:gd name="T5" fmla="*/ 565 h 1559"/>
                <a:gd name="T6" fmla="*/ 16 w 966"/>
                <a:gd name="T7" fmla="*/ 1112 h 1559"/>
                <a:gd name="T8" fmla="*/ 966 w 966"/>
                <a:gd name="T9" fmla="*/ 1559 h 1559"/>
                <a:gd name="T10" fmla="*/ 960 w 966"/>
                <a:gd name="T11" fmla="*/ 173 h 1559"/>
                <a:gd name="T12" fmla="*/ 441 w 966"/>
                <a:gd name="T13" fmla="*/ 0 h 1559"/>
                <a:gd name="T14" fmla="*/ 441 w 966"/>
                <a:gd name="T15" fmla="*/ 0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6" h="1559">
                  <a:moveTo>
                    <a:pt x="441" y="0"/>
                  </a:moveTo>
                  <a:lnTo>
                    <a:pt x="452" y="403"/>
                  </a:lnTo>
                  <a:lnTo>
                    <a:pt x="0" y="565"/>
                  </a:lnTo>
                  <a:lnTo>
                    <a:pt x="16" y="1112"/>
                  </a:lnTo>
                  <a:lnTo>
                    <a:pt x="966" y="1559"/>
                  </a:lnTo>
                  <a:lnTo>
                    <a:pt x="960" y="173"/>
                  </a:lnTo>
                  <a:lnTo>
                    <a:pt x="441" y="0"/>
                  </a:lnTo>
                  <a:lnTo>
                    <a:pt x="4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96"/>
            <p:cNvSpPr>
              <a:spLocks/>
            </p:cNvSpPr>
            <p:nvPr/>
          </p:nvSpPr>
          <p:spPr bwMode="auto">
            <a:xfrm>
              <a:off x="6042026" y="3663950"/>
              <a:ext cx="1550988" cy="2555875"/>
            </a:xfrm>
            <a:custGeom>
              <a:avLst/>
              <a:gdLst>
                <a:gd name="T0" fmla="*/ 481 w 977"/>
                <a:gd name="T1" fmla="*/ 704 h 1610"/>
                <a:gd name="T2" fmla="*/ 492 w 977"/>
                <a:gd name="T3" fmla="*/ 0 h 1610"/>
                <a:gd name="T4" fmla="*/ 302 w 977"/>
                <a:gd name="T5" fmla="*/ 67 h 1610"/>
                <a:gd name="T6" fmla="*/ 0 w 977"/>
                <a:gd name="T7" fmla="*/ 168 h 1610"/>
                <a:gd name="T8" fmla="*/ 0 w 977"/>
                <a:gd name="T9" fmla="*/ 1610 h 1610"/>
                <a:gd name="T10" fmla="*/ 6 w 977"/>
                <a:gd name="T11" fmla="*/ 1604 h 1610"/>
                <a:gd name="T12" fmla="*/ 268 w 977"/>
                <a:gd name="T13" fmla="*/ 1475 h 1610"/>
                <a:gd name="T14" fmla="*/ 966 w 977"/>
                <a:gd name="T15" fmla="*/ 1129 h 1610"/>
                <a:gd name="T16" fmla="*/ 977 w 977"/>
                <a:gd name="T17" fmla="*/ 883 h 1610"/>
                <a:gd name="T18" fmla="*/ 481 w 977"/>
                <a:gd name="T19" fmla="*/ 704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7" h="1610">
                  <a:moveTo>
                    <a:pt x="481" y="704"/>
                  </a:moveTo>
                  <a:lnTo>
                    <a:pt x="492" y="0"/>
                  </a:lnTo>
                  <a:lnTo>
                    <a:pt x="302" y="67"/>
                  </a:lnTo>
                  <a:lnTo>
                    <a:pt x="0" y="168"/>
                  </a:lnTo>
                  <a:lnTo>
                    <a:pt x="0" y="1610"/>
                  </a:lnTo>
                  <a:lnTo>
                    <a:pt x="6" y="1604"/>
                  </a:lnTo>
                  <a:lnTo>
                    <a:pt x="268" y="1475"/>
                  </a:lnTo>
                  <a:lnTo>
                    <a:pt x="966" y="1129"/>
                  </a:lnTo>
                  <a:lnTo>
                    <a:pt x="977" y="883"/>
                  </a:lnTo>
                  <a:lnTo>
                    <a:pt x="481" y="7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6078538" y="3698875"/>
              <a:ext cx="1479550" cy="2466975"/>
            </a:xfrm>
            <a:custGeom>
              <a:avLst/>
              <a:gdLst>
                <a:gd name="T0" fmla="*/ 0 w 932"/>
                <a:gd name="T1" fmla="*/ 162 h 1554"/>
                <a:gd name="T2" fmla="*/ 469 w 932"/>
                <a:gd name="T3" fmla="*/ 0 h 1554"/>
                <a:gd name="T4" fmla="*/ 458 w 932"/>
                <a:gd name="T5" fmla="*/ 682 h 1554"/>
                <a:gd name="T6" fmla="*/ 932 w 932"/>
                <a:gd name="T7" fmla="*/ 855 h 1554"/>
                <a:gd name="T8" fmla="*/ 921 w 932"/>
                <a:gd name="T9" fmla="*/ 1090 h 1554"/>
                <a:gd name="T10" fmla="*/ 0 w 932"/>
                <a:gd name="T11" fmla="*/ 1554 h 1554"/>
                <a:gd name="T12" fmla="*/ 0 w 932"/>
                <a:gd name="T13" fmla="*/ 162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1554">
                  <a:moveTo>
                    <a:pt x="0" y="162"/>
                  </a:moveTo>
                  <a:lnTo>
                    <a:pt x="469" y="0"/>
                  </a:lnTo>
                  <a:lnTo>
                    <a:pt x="458" y="682"/>
                  </a:lnTo>
                  <a:lnTo>
                    <a:pt x="932" y="855"/>
                  </a:lnTo>
                  <a:lnTo>
                    <a:pt x="921" y="1090"/>
                  </a:lnTo>
                  <a:lnTo>
                    <a:pt x="0" y="1554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35E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7406474" y="261449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63891" y="418598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187818" y="5180066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 flipH="1">
            <a:off x="3893326" y="382362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立体模拟大厦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6885" y="1434903"/>
            <a:ext cx="5342706" cy="4810590"/>
            <a:chOff x="2552700" y="233363"/>
            <a:chExt cx="7077075" cy="6372225"/>
          </a:xfrm>
        </p:grpSpPr>
        <p:sp>
          <p:nvSpPr>
            <p:cNvPr id="33" name="Freeform 615"/>
            <p:cNvSpPr>
              <a:spLocks/>
            </p:cNvSpPr>
            <p:nvPr/>
          </p:nvSpPr>
          <p:spPr bwMode="auto">
            <a:xfrm>
              <a:off x="2552700" y="5484813"/>
              <a:ext cx="7077075" cy="1120775"/>
            </a:xfrm>
            <a:custGeom>
              <a:avLst/>
              <a:gdLst>
                <a:gd name="T0" fmla="*/ 4458 w 4458"/>
                <a:gd name="T1" fmla="*/ 98 h 706"/>
                <a:gd name="T2" fmla="*/ 2698 w 4458"/>
                <a:gd name="T3" fmla="*/ 567 h 706"/>
                <a:gd name="T4" fmla="*/ 2160 w 4458"/>
                <a:gd name="T5" fmla="*/ 706 h 706"/>
                <a:gd name="T6" fmla="*/ 0 w 4458"/>
                <a:gd name="T7" fmla="*/ 63 h 706"/>
                <a:gd name="T8" fmla="*/ 475 w 4458"/>
                <a:gd name="T9" fmla="*/ 0 h 706"/>
                <a:gd name="T10" fmla="*/ 2183 w 4458"/>
                <a:gd name="T11" fmla="*/ 434 h 706"/>
                <a:gd name="T12" fmla="*/ 3972 w 4458"/>
                <a:gd name="T13" fmla="*/ 29 h 706"/>
                <a:gd name="T14" fmla="*/ 4458 w 4458"/>
                <a:gd name="T15" fmla="*/ 9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8" h="706">
                  <a:moveTo>
                    <a:pt x="4458" y="98"/>
                  </a:moveTo>
                  <a:lnTo>
                    <a:pt x="2698" y="567"/>
                  </a:lnTo>
                  <a:lnTo>
                    <a:pt x="2160" y="706"/>
                  </a:lnTo>
                  <a:lnTo>
                    <a:pt x="0" y="63"/>
                  </a:lnTo>
                  <a:lnTo>
                    <a:pt x="475" y="0"/>
                  </a:lnTo>
                  <a:lnTo>
                    <a:pt x="2183" y="434"/>
                  </a:lnTo>
                  <a:lnTo>
                    <a:pt x="3972" y="29"/>
                  </a:lnTo>
                  <a:lnTo>
                    <a:pt x="4458" y="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16"/>
            <p:cNvSpPr>
              <a:spLocks/>
            </p:cNvSpPr>
            <p:nvPr/>
          </p:nvSpPr>
          <p:spPr bwMode="auto">
            <a:xfrm>
              <a:off x="6192838" y="6081713"/>
              <a:ext cx="358775" cy="82550"/>
            </a:xfrm>
            <a:custGeom>
              <a:avLst/>
              <a:gdLst>
                <a:gd name="T0" fmla="*/ 35 w 226"/>
                <a:gd name="T1" fmla="*/ 52 h 52"/>
                <a:gd name="T2" fmla="*/ 226 w 226"/>
                <a:gd name="T3" fmla="*/ 12 h 52"/>
                <a:gd name="T4" fmla="*/ 185 w 226"/>
                <a:gd name="T5" fmla="*/ 0 h 52"/>
                <a:gd name="T6" fmla="*/ 0 w 226"/>
                <a:gd name="T7" fmla="*/ 41 h 52"/>
                <a:gd name="T8" fmla="*/ 35 w 22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35" y="52"/>
                  </a:moveTo>
                  <a:lnTo>
                    <a:pt x="226" y="12"/>
                  </a:lnTo>
                  <a:lnTo>
                    <a:pt x="185" y="0"/>
                  </a:lnTo>
                  <a:lnTo>
                    <a:pt x="0" y="41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17"/>
            <p:cNvSpPr>
              <a:spLocks/>
            </p:cNvSpPr>
            <p:nvPr/>
          </p:nvSpPr>
          <p:spPr bwMode="auto">
            <a:xfrm>
              <a:off x="6357938" y="6118226"/>
              <a:ext cx="358775" cy="92075"/>
            </a:xfrm>
            <a:custGeom>
              <a:avLst/>
              <a:gdLst>
                <a:gd name="T0" fmla="*/ 41 w 226"/>
                <a:gd name="T1" fmla="*/ 58 h 58"/>
                <a:gd name="T2" fmla="*/ 226 w 226"/>
                <a:gd name="T3" fmla="*/ 12 h 58"/>
                <a:gd name="T4" fmla="*/ 185 w 226"/>
                <a:gd name="T5" fmla="*/ 0 h 58"/>
                <a:gd name="T6" fmla="*/ 0 w 226"/>
                <a:gd name="T7" fmla="*/ 47 h 58"/>
                <a:gd name="T8" fmla="*/ 41 w 22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8">
                  <a:moveTo>
                    <a:pt x="41" y="58"/>
                  </a:moveTo>
                  <a:lnTo>
                    <a:pt x="226" y="12"/>
                  </a:lnTo>
                  <a:lnTo>
                    <a:pt x="185" y="0"/>
                  </a:lnTo>
                  <a:lnTo>
                    <a:pt x="0" y="47"/>
                  </a:lnTo>
                  <a:lnTo>
                    <a:pt x="41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618"/>
            <p:cNvSpPr>
              <a:spLocks/>
            </p:cNvSpPr>
            <p:nvPr/>
          </p:nvSpPr>
          <p:spPr bwMode="auto">
            <a:xfrm>
              <a:off x="6523038" y="6164263"/>
              <a:ext cx="358775" cy="82550"/>
            </a:xfrm>
            <a:custGeom>
              <a:avLst/>
              <a:gdLst>
                <a:gd name="T0" fmla="*/ 47 w 226"/>
                <a:gd name="T1" fmla="*/ 52 h 52"/>
                <a:gd name="T2" fmla="*/ 226 w 226"/>
                <a:gd name="T3" fmla="*/ 12 h 52"/>
                <a:gd name="T4" fmla="*/ 186 w 226"/>
                <a:gd name="T5" fmla="*/ 0 h 52"/>
                <a:gd name="T6" fmla="*/ 0 w 226"/>
                <a:gd name="T7" fmla="*/ 46 h 52"/>
                <a:gd name="T8" fmla="*/ 47 w 22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47" y="52"/>
                  </a:moveTo>
                  <a:lnTo>
                    <a:pt x="226" y="12"/>
                  </a:lnTo>
                  <a:lnTo>
                    <a:pt x="186" y="0"/>
                  </a:lnTo>
                  <a:lnTo>
                    <a:pt x="0" y="46"/>
                  </a:lnTo>
                  <a:lnTo>
                    <a:pt x="47" y="5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19"/>
            <p:cNvSpPr>
              <a:spLocks/>
            </p:cNvSpPr>
            <p:nvPr/>
          </p:nvSpPr>
          <p:spPr bwMode="auto">
            <a:xfrm>
              <a:off x="6697663" y="6200776"/>
              <a:ext cx="349250" cy="92075"/>
            </a:xfrm>
            <a:custGeom>
              <a:avLst/>
              <a:gdLst>
                <a:gd name="T0" fmla="*/ 41 w 220"/>
                <a:gd name="T1" fmla="*/ 58 h 58"/>
                <a:gd name="T2" fmla="*/ 220 w 220"/>
                <a:gd name="T3" fmla="*/ 12 h 58"/>
                <a:gd name="T4" fmla="*/ 180 w 220"/>
                <a:gd name="T5" fmla="*/ 0 h 58"/>
                <a:gd name="T6" fmla="*/ 0 w 220"/>
                <a:gd name="T7" fmla="*/ 47 h 58"/>
                <a:gd name="T8" fmla="*/ 41 w 22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58">
                  <a:moveTo>
                    <a:pt x="41" y="58"/>
                  </a:moveTo>
                  <a:lnTo>
                    <a:pt x="220" y="12"/>
                  </a:lnTo>
                  <a:lnTo>
                    <a:pt x="180" y="0"/>
                  </a:lnTo>
                  <a:lnTo>
                    <a:pt x="0" y="47"/>
                  </a:lnTo>
                  <a:lnTo>
                    <a:pt x="41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20"/>
            <p:cNvSpPr>
              <a:spLocks/>
            </p:cNvSpPr>
            <p:nvPr/>
          </p:nvSpPr>
          <p:spPr bwMode="auto">
            <a:xfrm>
              <a:off x="6864350" y="6246813"/>
              <a:ext cx="349250" cy="92075"/>
            </a:xfrm>
            <a:custGeom>
              <a:avLst/>
              <a:gdLst>
                <a:gd name="T0" fmla="*/ 46 w 220"/>
                <a:gd name="T1" fmla="*/ 58 h 58"/>
                <a:gd name="T2" fmla="*/ 220 w 220"/>
                <a:gd name="T3" fmla="*/ 12 h 58"/>
                <a:gd name="T4" fmla="*/ 179 w 220"/>
                <a:gd name="T5" fmla="*/ 0 h 58"/>
                <a:gd name="T6" fmla="*/ 0 w 220"/>
                <a:gd name="T7" fmla="*/ 47 h 58"/>
                <a:gd name="T8" fmla="*/ 46 w 22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58">
                  <a:moveTo>
                    <a:pt x="46" y="58"/>
                  </a:moveTo>
                  <a:lnTo>
                    <a:pt x="220" y="12"/>
                  </a:lnTo>
                  <a:lnTo>
                    <a:pt x="179" y="0"/>
                  </a:lnTo>
                  <a:lnTo>
                    <a:pt x="0" y="47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21"/>
            <p:cNvSpPr>
              <a:spLocks/>
            </p:cNvSpPr>
            <p:nvPr/>
          </p:nvSpPr>
          <p:spPr bwMode="auto">
            <a:xfrm>
              <a:off x="5494338" y="6072188"/>
              <a:ext cx="358775" cy="92075"/>
            </a:xfrm>
            <a:custGeom>
              <a:avLst/>
              <a:gdLst>
                <a:gd name="T0" fmla="*/ 185 w 226"/>
                <a:gd name="T1" fmla="*/ 58 h 58"/>
                <a:gd name="T2" fmla="*/ 0 w 226"/>
                <a:gd name="T3" fmla="*/ 12 h 58"/>
                <a:gd name="T4" fmla="*/ 35 w 226"/>
                <a:gd name="T5" fmla="*/ 0 h 58"/>
                <a:gd name="T6" fmla="*/ 226 w 226"/>
                <a:gd name="T7" fmla="*/ 47 h 58"/>
                <a:gd name="T8" fmla="*/ 185 w 226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8">
                  <a:moveTo>
                    <a:pt x="185" y="58"/>
                  </a:moveTo>
                  <a:lnTo>
                    <a:pt x="0" y="12"/>
                  </a:lnTo>
                  <a:lnTo>
                    <a:pt x="35" y="0"/>
                  </a:lnTo>
                  <a:lnTo>
                    <a:pt x="226" y="47"/>
                  </a:lnTo>
                  <a:lnTo>
                    <a:pt x="185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22"/>
            <p:cNvSpPr>
              <a:spLocks/>
            </p:cNvSpPr>
            <p:nvPr/>
          </p:nvSpPr>
          <p:spPr bwMode="auto">
            <a:xfrm>
              <a:off x="5329238" y="6108701"/>
              <a:ext cx="357188" cy="92075"/>
            </a:xfrm>
            <a:custGeom>
              <a:avLst/>
              <a:gdLst>
                <a:gd name="T0" fmla="*/ 185 w 225"/>
                <a:gd name="T1" fmla="*/ 58 h 58"/>
                <a:gd name="T2" fmla="*/ 0 w 225"/>
                <a:gd name="T3" fmla="*/ 12 h 58"/>
                <a:gd name="T4" fmla="*/ 40 w 225"/>
                <a:gd name="T5" fmla="*/ 0 h 58"/>
                <a:gd name="T6" fmla="*/ 225 w 225"/>
                <a:gd name="T7" fmla="*/ 47 h 58"/>
                <a:gd name="T8" fmla="*/ 185 w 22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8">
                  <a:moveTo>
                    <a:pt x="185" y="58"/>
                  </a:moveTo>
                  <a:lnTo>
                    <a:pt x="0" y="12"/>
                  </a:lnTo>
                  <a:lnTo>
                    <a:pt x="40" y="0"/>
                  </a:lnTo>
                  <a:lnTo>
                    <a:pt x="225" y="47"/>
                  </a:lnTo>
                  <a:lnTo>
                    <a:pt x="185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623"/>
            <p:cNvSpPr>
              <a:spLocks/>
            </p:cNvSpPr>
            <p:nvPr/>
          </p:nvSpPr>
          <p:spPr bwMode="auto">
            <a:xfrm>
              <a:off x="5162550" y="6146801"/>
              <a:ext cx="358775" cy="100013"/>
            </a:xfrm>
            <a:custGeom>
              <a:avLst/>
              <a:gdLst>
                <a:gd name="T0" fmla="*/ 180 w 226"/>
                <a:gd name="T1" fmla="*/ 63 h 63"/>
                <a:gd name="T2" fmla="*/ 0 w 226"/>
                <a:gd name="T3" fmla="*/ 11 h 63"/>
                <a:gd name="T4" fmla="*/ 41 w 226"/>
                <a:gd name="T5" fmla="*/ 0 h 63"/>
                <a:gd name="T6" fmla="*/ 226 w 226"/>
                <a:gd name="T7" fmla="*/ 52 h 63"/>
                <a:gd name="T8" fmla="*/ 180 w 226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63">
                  <a:moveTo>
                    <a:pt x="180" y="63"/>
                  </a:moveTo>
                  <a:lnTo>
                    <a:pt x="0" y="11"/>
                  </a:lnTo>
                  <a:lnTo>
                    <a:pt x="41" y="0"/>
                  </a:lnTo>
                  <a:lnTo>
                    <a:pt x="226" y="52"/>
                  </a:lnTo>
                  <a:lnTo>
                    <a:pt x="180" y="6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624"/>
            <p:cNvSpPr>
              <a:spLocks/>
            </p:cNvSpPr>
            <p:nvPr/>
          </p:nvSpPr>
          <p:spPr bwMode="auto">
            <a:xfrm>
              <a:off x="4997450" y="6183313"/>
              <a:ext cx="349250" cy="100013"/>
            </a:xfrm>
            <a:custGeom>
              <a:avLst/>
              <a:gdLst>
                <a:gd name="T0" fmla="*/ 180 w 220"/>
                <a:gd name="T1" fmla="*/ 63 h 63"/>
                <a:gd name="T2" fmla="*/ 0 w 220"/>
                <a:gd name="T3" fmla="*/ 11 h 63"/>
                <a:gd name="T4" fmla="*/ 41 w 220"/>
                <a:gd name="T5" fmla="*/ 0 h 63"/>
                <a:gd name="T6" fmla="*/ 220 w 220"/>
                <a:gd name="T7" fmla="*/ 52 h 63"/>
                <a:gd name="T8" fmla="*/ 180 w 22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63">
                  <a:moveTo>
                    <a:pt x="180" y="63"/>
                  </a:moveTo>
                  <a:lnTo>
                    <a:pt x="0" y="11"/>
                  </a:lnTo>
                  <a:lnTo>
                    <a:pt x="41" y="0"/>
                  </a:lnTo>
                  <a:lnTo>
                    <a:pt x="220" y="52"/>
                  </a:lnTo>
                  <a:lnTo>
                    <a:pt x="180" y="6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625"/>
            <p:cNvSpPr>
              <a:spLocks/>
            </p:cNvSpPr>
            <p:nvPr/>
          </p:nvSpPr>
          <p:spPr bwMode="auto">
            <a:xfrm>
              <a:off x="4832350" y="6229351"/>
              <a:ext cx="349250" cy="92075"/>
            </a:xfrm>
            <a:custGeom>
              <a:avLst/>
              <a:gdLst>
                <a:gd name="T0" fmla="*/ 179 w 220"/>
                <a:gd name="T1" fmla="*/ 58 h 58"/>
                <a:gd name="T2" fmla="*/ 0 w 220"/>
                <a:gd name="T3" fmla="*/ 11 h 58"/>
                <a:gd name="T4" fmla="*/ 46 w 220"/>
                <a:gd name="T5" fmla="*/ 0 h 58"/>
                <a:gd name="T6" fmla="*/ 220 w 220"/>
                <a:gd name="T7" fmla="*/ 46 h 58"/>
                <a:gd name="T8" fmla="*/ 179 w 22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58">
                  <a:moveTo>
                    <a:pt x="179" y="58"/>
                  </a:moveTo>
                  <a:lnTo>
                    <a:pt x="0" y="11"/>
                  </a:lnTo>
                  <a:lnTo>
                    <a:pt x="46" y="0"/>
                  </a:lnTo>
                  <a:lnTo>
                    <a:pt x="220" y="46"/>
                  </a:lnTo>
                  <a:lnTo>
                    <a:pt x="179" y="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626"/>
            <p:cNvSpPr>
              <a:spLocks/>
            </p:cNvSpPr>
            <p:nvPr/>
          </p:nvSpPr>
          <p:spPr bwMode="auto">
            <a:xfrm>
              <a:off x="2967038" y="5530851"/>
              <a:ext cx="2112963" cy="577850"/>
            </a:xfrm>
            <a:custGeom>
              <a:avLst/>
              <a:gdLst>
                <a:gd name="T0" fmla="*/ 1331 w 1331"/>
                <a:gd name="T1" fmla="*/ 359 h 364"/>
                <a:gd name="T2" fmla="*/ 1308 w 1331"/>
                <a:gd name="T3" fmla="*/ 364 h 364"/>
                <a:gd name="T4" fmla="*/ 0 w 1331"/>
                <a:gd name="T5" fmla="*/ 0 h 364"/>
                <a:gd name="T6" fmla="*/ 29 w 1331"/>
                <a:gd name="T7" fmla="*/ 0 h 364"/>
                <a:gd name="T8" fmla="*/ 1331 w 1331"/>
                <a:gd name="T9" fmla="*/ 359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364">
                  <a:moveTo>
                    <a:pt x="1331" y="359"/>
                  </a:moveTo>
                  <a:lnTo>
                    <a:pt x="1308" y="36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331" y="35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627"/>
            <p:cNvSpPr>
              <a:spLocks/>
            </p:cNvSpPr>
            <p:nvPr/>
          </p:nvSpPr>
          <p:spPr bwMode="auto">
            <a:xfrm>
              <a:off x="6992938" y="5567363"/>
              <a:ext cx="2187575" cy="541338"/>
            </a:xfrm>
            <a:custGeom>
              <a:avLst/>
              <a:gdLst>
                <a:gd name="T0" fmla="*/ 0 w 1378"/>
                <a:gd name="T1" fmla="*/ 336 h 341"/>
                <a:gd name="T2" fmla="*/ 23 w 1378"/>
                <a:gd name="T3" fmla="*/ 341 h 341"/>
                <a:gd name="T4" fmla="*/ 1378 w 1378"/>
                <a:gd name="T5" fmla="*/ 5 h 341"/>
                <a:gd name="T6" fmla="*/ 1355 w 1378"/>
                <a:gd name="T7" fmla="*/ 0 h 341"/>
                <a:gd name="T8" fmla="*/ 0 w 1378"/>
                <a:gd name="T9" fmla="*/ 3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8" h="341">
                  <a:moveTo>
                    <a:pt x="0" y="336"/>
                  </a:moveTo>
                  <a:lnTo>
                    <a:pt x="23" y="341"/>
                  </a:lnTo>
                  <a:lnTo>
                    <a:pt x="1378" y="5"/>
                  </a:lnTo>
                  <a:lnTo>
                    <a:pt x="1355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628"/>
            <p:cNvSpPr>
              <a:spLocks/>
            </p:cNvSpPr>
            <p:nvPr/>
          </p:nvSpPr>
          <p:spPr bwMode="auto">
            <a:xfrm>
              <a:off x="6367463" y="233363"/>
              <a:ext cx="26988" cy="608013"/>
            </a:xfrm>
            <a:custGeom>
              <a:avLst/>
              <a:gdLst>
                <a:gd name="T0" fmla="*/ 0 w 17"/>
                <a:gd name="T1" fmla="*/ 383 h 383"/>
                <a:gd name="T2" fmla="*/ 17 w 17"/>
                <a:gd name="T3" fmla="*/ 12 h 383"/>
                <a:gd name="T4" fmla="*/ 17 w 17"/>
                <a:gd name="T5" fmla="*/ 0 h 383"/>
                <a:gd name="T6" fmla="*/ 17 w 17"/>
                <a:gd name="T7" fmla="*/ 0 h 383"/>
                <a:gd name="T8" fmla="*/ 17 w 17"/>
                <a:gd name="T9" fmla="*/ 383 h 383"/>
                <a:gd name="T10" fmla="*/ 0 w 17"/>
                <a:gd name="T11" fmla="*/ 377 h 383"/>
                <a:gd name="T12" fmla="*/ 0 w 17"/>
                <a:gd name="T13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83">
                  <a:moveTo>
                    <a:pt x="0" y="383"/>
                  </a:moveTo>
                  <a:lnTo>
                    <a:pt x="17" y="1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383"/>
                  </a:lnTo>
                  <a:lnTo>
                    <a:pt x="0" y="377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629"/>
            <p:cNvSpPr>
              <a:spLocks/>
            </p:cNvSpPr>
            <p:nvPr/>
          </p:nvSpPr>
          <p:spPr bwMode="auto">
            <a:xfrm>
              <a:off x="5962650" y="831851"/>
              <a:ext cx="404813" cy="303213"/>
            </a:xfrm>
            <a:custGeom>
              <a:avLst/>
              <a:gdLst>
                <a:gd name="T0" fmla="*/ 255 w 255"/>
                <a:gd name="T1" fmla="*/ 6 h 191"/>
                <a:gd name="T2" fmla="*/ 255 w 255"/>
                <a:gd name="T3" fmla="*/ 0 h 191"/>
                <a:gd name="T4" fmla="*/ 255 w 255"/>
                <a:gd name="T5" fmla="*/ 121 h 191"/>
                <a:gd name="T6" fmla="*/ 249 w 255"/>
                <a:gd name="T7" fmla="*/ 116 h 191"/>
                <a:gd name="T8" fmla="*/ 180 w 255"/>
                <a:gd name="T9" fmla="*/ 139 h 191"/>
                <a:gd name="T10" fmla="*/ 180 w 255"/>
                <a:gd name="T11" fmla="*/ 139 h 191"/>
                <a:gd name="T12" fmla="*/ 0 w 255"/>
                <a:gd name="T13" fmla="*/ 191 h 191"/>
                <a:gd name="T14" fmla="*/ 0 w 255"/>
                <a:gd name="T15" fmla="*/ 191 h 191"/>
                <a:gd name="T16" fmla="*/ 0 w 255"/>
                <a:gd name="T17" fmla="*/ 191 h 191"/>
                <a:gd name="T18" fmla="*/ 0 w 255"/>
                <a:gd name="T19" fmla="*/ 191 h 191"/>
                <a:gd name="T20" fmla="*/ 0 w 255"/>
                <a:gd name="T21" fmla="*/ 81 h 191"/>
                <a:gd name="T22" fmla="*/ 255 w 255"/>
                <a:gd name="T23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" h="191">
                  <a:moveTo>
                    <a:pt x="255" y="6"/>
                  </a:moveTo>
                  <a:lnTo>
                    <a:pt x="255" y="0"/>
                  </a:lnTo>
                  <a:lnTo>
                    <a:pt x="255" y="121"/>
                  </a:lnTo>
                  <a:lnTo>
                    <a:pt x="249" y="116"/>
                  </a:lnTo>
                  <a:lnTo>
                    <a:pt x="180" y="139"/>
                  </a:lnTo>
                  <a:lnTo>
                    <a:pt x="180" y="139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81"/>
                  </a:lnTo>
                  <a:lnTo>
                    <a:pt x="255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630"/>
            <p:cNvSpPr>
              <a:spLocks/>
            </p:cNvSpPr>
            <p:nvPr/>
          </p:nvSpPr>
          <p:spPr bwMode="auto">
            <a:xfrm>
              <a:off x="6394450" y="233363"/>
              <a:ext cx="36513" cy="615950"/>
            </a:xfrm>
            <a:custGeom>
              <a:avLst/>
              <a:gdLst>
                <a:gd name="T0" fmla="*/ 0 w 23"/>
                <a:gd name="T1" fmla="*/ 0 h 388"/>
                <a:gd name="T2" fmla="*/ 0 w 23"/>
                <a:gd name="T3" fmla="*/ 383 h 388"/>
                <a:gd name="T4" fmla="*/ 23 w 23"/>
                <a:gd name="T5" fmla="*/ 388 h 388"/>
                <a:gd name="T6" fmla="*/ 6 w 23"/>
                <a:gd name="T7" fmla="*/ 0 h 388"/>
                <a:gd name="T8" fmla="*/ 0 w 23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8">
                  <a:moveTo>
                    <a:pt x="0" y="0"/>
                  </a:moveTo>
                  <a:lnTo>
                    <a:pt x="0" y="383"/>
                  </a:lnTo>
                  <a:lnTo>
                    <a:pt x="23" y="388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631"/>
            <p:cNvSpPr>
              <a:spLocks/>
            </p:cNvSpPr>
            <p:nvPr/>
          </p:nvSpPr>
          <p:spPr bwMode="auto">
            <a:xfrm>
              <a:off x="6367463" y="831851"/>
              <a:ext cx="468313" cy="312738"/>
            </a:xfrm>
            <a:custGeom>
              <a:avLst/>
              <a:gdLst>
                <a:gd name="T0" fmla="*/ 0 w 295"/>
                <a:gd name="T1" fmla="*/ 0 h 197"/>
                <a:gd name="T2" fmla="*/ 17 w 295"/>
                <a:gd name="T3" fmla="*/ 6 h 197"/>
                <a:gd name="T4" fmla="*/ 40 w 295"/>
                <a:gd name="T5" fmla="*/ 11 h 197"/>
                <a:gd name="T6" fmla="*/ 295 w 295"/>
                <a:gd name="T7" fmla="*/ 87 h 197"/>
                <a:gd name="T8" fmla="*/ 295 w 295"/>
                <a:gd name="T9" fmla="*/ 197 h 197"/>
                <a:gd name="T10" fmla="*/ 0 w 295"/>
                <a:gd name="T11" fmla="*/ 121 h 197"/>
                <a:gd name="T12" fmla="*/ 0 w 29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197">
                  <a:moveTo>
                    <a:pt x="0" y="0"/>
                  </a:moveTo>
                  <a:lnTo>
                    <a:pt x="17" y="6"/>
                  </a:lnTo>
                  <a:lnTo>
                    <a:pt x="40" y="11"/>
                  </a:lnTo>
                  <a:lnTo>
                    <a:pt x="295" y="87"/>
                  </a:lnTo>
                  <a:lnTo>
                    <a:pt x="295" y="197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632"/>
            <p:cNvSpPr>
              <a:spLocks/>
            </p:cNvSpPr>
            <p:nvPr/>
          </p:nvSpPr>
          <p:spPr bwMode="auto">
            <a:xfrm>
              <a:off x="6348413" y="1016001"/>
              <a:ext cx="708025" cy="4872038"/>
            </a:xfrm>
            <a:custGeom>
              <a:avLst/>
              <a:gdLst>
                <a:gd name="T0" fmla="*/ 6 w 446"/>
                <a:gd name="T1" fmla="*/ 0 h 3069"/>
                <a:gd name="T2" fmla="*/ 0 w 446"/>
                <a:gd name="T3" fmla="*/ 3069 h 3069"/>
                <a:gd name="T4" fmla="*/ 440 w 446"/>
                <a:gd name="T5" fmla="*/ 2988 h 3069"/>
                <a:gd name="T6" fmla="*/ 446 w 446"/>
                <a:gd name="T7" fmla="*/ 115 h 3069"/>
                <a:gd name="T8" fmla="*/ 6 w 446"/>
                <a:gd name="T9" fmla="*/ 0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069">
                  <a:moveTo>
                    <a:pt x="6" y="0"/>
                  </a:moveTo>
                  <a:lnTo>
                    <a:pt x="0" y="3069"/>
                  </a:lnTo>
                  <a:lnTo>
                    <a:pt x="440" y="2988"/>
                  </a:lnTo>
                  <a:lnTo>
                    <a:pt x="446" y="11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659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633"/>
            <p:cNvSpPr>
              <a:spLocks/>
            </p:cNvSpPr>
            <p:nvPr/>
          </p:nvSpPr>
          <p:spPr bwMode="auto">
            <a:xfrm>
              <a:off x="6348413" y="1016001"/>
              <a:ext cx="708025" cy="4872038"/>
            </a:xfrm>
            <a:custGeom>
              <a:avLst/>
              <a:gdLst>
                <a:gd name="T0" fmla="*/ 6 w 446"/>
                <a:gd name="T1" fmla="*/ 0 h 3069"/>
                <a:gd name="T2" fmla="*/ 0 w 446"/>
                <a:gd name="T3" fmla="*/ 3069 h 3069"/>
                <a:gd name="T4" fmla="*/ 440 w 446"/>
                <a:gd name="T5" fmla="*/ 2988 h 3069"/>
                <a:gd name="T6" fmla="*/ 446 w 446"/>
                <a:gd name="T7" fmla="*/ 115 h 3069"/>
                <a:gd name="T8" fmla="*/ 6 w 446"/>
                <a:gd name="T9" fmla="*/ 0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3069">
                  <a:moveTo>
                    <a:pt x="6" y="0"/>
                  </a:moveTo>
                  <a:lnTo>
                    <a:pt x="0" y="3069"/>
                  </a:lnTo>
                  <a:lnTo>
                    <a:pt x="440" y="2988"/>
                  </a:lnTo>
                  <a:lnTo>
                    <a:pt x="446" y="115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634"/>
            <p:cNvSpPr>
              <a:spLocks/>
            </p:cNvSpPr>
            <p:nvPr/>
          </p:nvSpPr>
          <p:spPr bwMode="auto">
            <a:xfrm>
              <a:off x="5741988" y="1016001"/>
              <a:ext cx="615950" cy="4872038"/>
            </a:xfrm>
            <a:custGeom>
              <a:avLst/>
              <a:gdLst>
                <a:gd name="T0" fmla="*/ 388 w 388"/>
                <a:gd name="T1" fmla="*/ 0 h 3069"/>
                <a:gd name="T2" fmla="*/ 0 w 388"/>
                <a:gd name="T3" fmla="*/ 115 h 3069"/>
                <a:gd name="T4" fmla="*/ 0 w 388"/>
                <a:gd name="T5" fmla="*/ 2988 h 3069"/>
                <a:gd name="T6" fmla="*/ 382 w 388"/>
                <a:gd name="T7" fmla="*/ 3069 h 3069"/>
                <a:gd name="T8" fmla="*/ 388 w 388"/>
                <a:gd name="T9" fmla="*/ 0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3069">
                  <a:moveTo>
                    <a:pt x="388" y="0"/>
                  </a:moveTo>
                  <a:lnTo>
                    <a:pt x="0" y="115"/>
                  </a:lnTo>
                  <a:lnTo>
                    <a:pt x="0" y="2988"/>
                  </a:lnTo>
                  <a:lnTo>
                    <a:pt x="382" y="3069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76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635"/>
            <p:cNvSpPr>
              <a:spLocks/>
            </p:cNvSpPr>
            <p:nvPr/>
          </p:nvSpPr>
          <p:spPr bwMode="auto">
            <a:xfrm>
              <a:off x="6210300" y="5713413"/>
              <a:ext cx="74613" cy="92075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5" y="9"/>
                    <a:pt x="3" y="9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10"/>
                  </a:cubicBezTo>
                  <a:cubicBezTo>
                    <a:pt x="6" y="9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636"/>
            <p:cNvSpPr>
              <a:spLocks/>
            </p:cNvSpPr>
            <p:nvPr/>
          </p:nvSpPr>
          <p:spPr bwMode="auto">
            <a:xfrm>
              <a:off x="6110288" y="569595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637"/>
            <p:cNvSpPr>
              <a:spLocks/>
            </p:cNvSpPr>
            <p:nvPr/>
          </p:nvSpPr>
          <p:spPr bwMode="auto">
            <a:xfrm>
              <a:off x="6018213" y="5676901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638"/>
            <p:cNvSpPr>
              <a:spLocks/>
            </p:cNvSpPr>
            <p:nvPr/>
          </p:nvSpPr>
          <p:spPr bwMode="auto">
            <a:xfrm>
              <a:off x="5916613" y="5659438"/>
              <a:ext cx="65088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639"/>
            <p:cNvSpPr>
              <a:spLocks/>
            </p:cNvSpPr>
            <p:nvPr/>
          </p:nvSpPr>
          <p:spPr bwMode="auto">
            <a:xfrm>
              <a:off x="5816600" y="5640388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640"/>
            <p:cNvSpPr>
              <a:spLocks/>
            </p:cNvSpPr>
            <p:nvPr/>
          </p:nvSpPr>
          <p:spPr bwMode="auto">
            <a:xfrm>
              <a:off x="6210300" y="5594351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641"/>
            <p:cNvSpPr>
              <a:spLocks/>
            </p:cNvSpPr>
            <p:nvPr/>
          </p:nvSpPr>
          <p:spPr bwMode="auto">
            <a:xfrm>
              <a:off x="6110288" y="5575301"/>
              <a:ext cx="73025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642"/>
            <p:cNvSpPr>
              <a:spLocks/>
            </p:cNvSpPr>
            <p:nvPr/>
          </p:nvSpPr>
          <p:spPr bwMode="auto">
            <a:xfrm>
              <a:off x="6018213" y="5557838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643"/>
            <p:cNvSpPr>
              <a:spLocks/>
            </p:cNvSpPr>
            <p:nvPr/>
          </p:nvSpPr>
          <p:spPr bwMode="auto">
            <a:xfrm>
              <a:off x="5916613" y="5538788"/>
              <a:ext cx="65088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644"/>
            <p:cNvSpPr>
              <a:spLocks/>
            </p:cNvSpPr>
            <p:nvPr/>
          </p:nvSpPr>
          <p:spPr bwMode="auto">
            <a:xfrm>
              <a:off x="5816600" y="5521326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45"/>
            <p:cNvSpPr>
              <a:spLocks/>
            </p:cNvSpPr>
            <p:nvPr/>
          </p:nvSpPr>
          <p:spPr bwMode="auto">
            <a:xfrm>
              <a:off x="6210300" y="5475288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646"/>
            <p:cNvSpPr>
              <a:spLocks/>
            </p:cNvSpPr>
            <p:nvPr/>
          </p:nvSpPr>
          <p:spPr bwMode="auto">
            <a:xfrm>
              <a:off x="6110288" y="5456238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647"/>
            <p:cNvSpPr>
              <a:spLocks/>
            </p:cNvSpPr>
            <p:nvPr/>
          </p:nvSpPr>
          <p:spPr bwMode="auto">
            <a:xfrm>
              <a:off x="6018213" y="5438776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648"/>
            <p:cNvSpPr>
              <a:spLocks/>
            </p:cNvSpPr>
            <p:nvPr/>
          </p:nvSpPr>
          <p:spPr bwMode="auto">
            <a:xfrm>
              <a:off x="5916613" y="5429251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649"/>
            <p:cNvSpPr>
              <a:spLocks/>
            </p:cNvSpPr>
            <p:nvPr/>
          </p:nvSpPr>
          <p:spPr bwMode="auto">
            <a:xfrm>
              <a:off x="5816600" y="5410201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50"/>
            <p:cNvSpPr>
              <a:spLocks/>
            </p:cNvSpPr>
            <p:nvPr/>
          </p:nvSpPr>
          <p:spPr bwMode="auto">
            <a:xfrm>
              <a:off x="6210300" y="5354638"/>
              <a:ext cx="74613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651"/>
            <p:cNvSpPr>
              <a:spLocks/>
            </p:cNvSpPr>
            <p:nvPr/>
          </p:nvSpPr>
          <p:spPr bwMode="auto">
            <a:xfrm>
              <a:off x="6110288" y="5337176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652"/>
            <p:cNvSpPr>
              <a:spLocks/>
            </p:cNvSpPr>
            <p:nvPr/>
          </p:nvSpPr>
          <p:spPr bwMode="auto">
            <a:xfrm>
              <a:off x="6018213" y="5327651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653"/>
            <p:cNvSpPr>
              <a:spLocks/>
            </p:cNvSpPr>
            <p:nvPr/>
          </p:nvSpPr>
          <p:spPr bwMode="auto">
            <a:xfrm>
              <a:off x="5916613" y="5310188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654"/>
            <p:cNvSpPr>
              <a:spLocks/>
            </p:cNvSpPr>
            <p:nvPr/>
          </p:nvSpPr>
          <p:spPr bwMode="auto">
            <a:xfrm>
              <a:off x="5816600" y="5291138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655"/>
            <p:cNvSpPr>
              <a:spLocks/>
            </p:cNvSpPr>
            <p:nvPr/>
          </p:nvSpPr>
          <p:spPr bwMode="auto">
            <a:xfrm>
              <a:off x="6210300" y="5235576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656"/>
            <p:cNvSpPr>
              <a:spLocks/>
            </p:cNvSpPr>
            <p:nvPr/>
          </p:nvSpPr>
          <p:spPr bwMode="auto">
            <a:xfrm>
              <a:off x="6110288" y="521811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657"/>
            <p:cNvSpPr>
              <a:spLocks/>
            </p:cNvSpPr>
            <p:nvPr/>
          </p:nvSpPr>
          <p:spPr bwMode="auto">
            <a:xfrm>
              <a:off x="6018213" y="5208588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58"/>
            <p:cNvSpPr>
              <a:spLocks/>
            </p:cNvSpPr>
            <p:nvPr/>
          </p:nvSpPr>
          <p:spPr bwMode="auto">
            <a:xfrm>
              <a:off x="5916613" y="5189538"/>
              <a:ext cx="65088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59"/>
            <p:cNvSpPr>
              <a:spLocks/>
            </p:cNvSpPr>
            <p:nvPr/>
          </p:nvSpPr>
          <p:spPr bwMode="auto">
            <a:xfrm>
              <a:off x="5816600" y="5180013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660"/>
            <p:cNvSpPr>
              <a:spLocks/>
            </p:cNvSpPr>
            <p:nvPr/>
          </p:nvSpPr>
          <p:spPr bwMode="auto">
            <a:xfrm>
              <a:off x="6210300" y="511651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661"/>
            <p:cNvSpPr>
              <a:spLocks/>
            </p:cNvSpPr>
            <p:nvPr/>
          </p:nvSpPr>
          <p:spPr bwMode="auto">
            <a:xfrm>
              <a:off x="6110288" y="509746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62"/>
            <p:cNvSpPr>
              <a:spLocks/>
            </p:cNvSpPr>
            <p:nvPr/>
          </p:nvSpPr>
          <p:spPr bwMode="auto">
            <a:xfrm>
              <a:off x="6018213" y="5087938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663"/>
            <p:cNvSpPr>
              <a:spLocks/>
            </p:cNvSpPr>
            <p:nvPr/>
          </p:nvSpPr>
          <p:spPr bwMode="auto">
            <a:xfrm>
              <a:off x="5916613" y="5070476"/>
              <a:ext cx="65088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664"/>
            <p:cNvSpPr>
              <a:spLocks/>
            </p:cNvSpPr>
            <p:nvPr/>
          </p:nvSpPr>
          <p:spPr bwMode="auto">
            <a:xfrm>
              <a:off x="5816600" y="5060951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665"/>
            <p:cNvSpPr>
              <a:spLocks/>
            </p:cNvSpPr>
            <p:nvPr/>
          </p:nvSpPr>
          <p:spPr bwMode="auto">
            <a:xfrm>
              <a:off x="6210300" y="4997451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666"/>
            <p:cNvSpPr>
              <a:spLocks/>
            </p:cNvSpPr>
            <p:nvPr/>
          </p:nvSpPr>
          <p:spPr bwMode="auto">
            <a:xfrm>
              <a:off x="6110288" y="49784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667"/>
            <p:cNvSpPr>
              <a:spLocks/>
            </p:cNvSpPr>
            <p:nvPr/>
          </p:nvSpPr>
          <p:spPr bwMode="auto">
            <a:xfrm>
              <a:off x="6018213" y="4968876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668"/>
            <p:cNvSpPr>
              <a:spLocks/>
            </p:cNvSpPr>
            <p:nvPr/>
          </p:nvSpPr>
          <p:spPr bwMode="auto">
            <a:xfrm>
              <a:off x="5916613" y="4959351"/>
              <a:ext cx="65088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669"/>
            <p:cNvSpPr>
              <a:spLocks/>
            </p:cNvSpPr>
            <p:nvPr/>
          </p:nvSpPr>
          <p:spPr bwMode="auto">
            <a:xfrm>
              <a:off x="5816600" y="4941888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70"/>
            <p:cNvSpPr>
              <a:spLocks/>
            </p:cNvSpPr>
            <p:nvPr/>
          </p:nvSpPr>
          <p:spPr bwMode="auto">
            <a:xfrm>
              <a:off x="6210300" y="4876801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6110288" y="4859338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72"/>
            <p:cNvSpPr>
              <a:spLocks/>
            </p:cNvSpPr>
            <p:nvPr/>
          </p:nvSpPr>
          <p:spPr bwMode="auto">
            <a:xfrm>
              <a:off x="6018213" y="4849813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673"/>
            <p:cNvSpPr>
              <a:spLocks/>
            </p:cNvSpPr>
            <p:nvPr/>
          </p:nvSpPr>
          <p:spPr bwMode="auto">
            <a:xfrm>
              <a:off x="5916613" y="4840288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674"/>
            <p:cNvSpPr>
              <a:spLocks/>
            </p:cNvSpPr>
            <p:nvPr/>
          </p:nvSpPr>
          <p:spPr bwMode="auto">
            <a:xfrm>
              <a:off x="5816600" y="4830763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75"/>
            <p:cNvSpPr>
              <a:spLocks/>
            </p:cNvSpPr>
            <p:nvPr/>
          </p:nvSpPr>
          <p:spPr bwMode="auto">
            <a:xfrm>
              <a:off x="6210300" y="474821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676"/>
            <p:cNvSpPr>
              <a:spLocks/>
            </p:cNvSpPr>
            <p:nvPr/>
          </p:nvSpPr>
          <p:spPr bwMode="auto">
            <a:xfrm>
              <a:off x="6110288" y="4738688"/>
              <a:ext cx="73025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677"/>
            <p:cNvSpPr>
              <a:spLocks/>
            </p:cNvSpPr>
            <p:nvPr/>
          </p:nvSpPr>
          <p:spPr bwMode="auto">
            <a:xfrm>
              <a:off x="6018213" y="4730751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678"/>
            <p:cNvSpPr>
              <a:spLocks/>
            </p:cNvSpPr>
            <p:nvPr/>
          </p:nvSpPr>
          <p:spPr bwMode="auto">
            <a:xfrm>
              <a:off x="5916613" y="4721226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679"/>
            <p:cNvSpPr>
              <a:spLocks/>
            </p:cNvSpPr>
            <p:nvPr/>
          </p:nvSpPr>
          <p:spPr bwMode="auto">
            <a:xfrm>
              <a:off x="5816600" y="4711701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680"/>
            <p:cNvSpPr>
              <a:spLocks/>
            </p:cNvSpPr>
            <p:nvPr/>
          </p:nvSpPr>
          <p:spPr bwMode="auto">
            <a:xfrm>
              <a:off x="6210300" y="4629151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681"/>
            <p:cNvSpPr>
              <a:spLocks/>
            </p:cNvSpPr>
            <p:nvPr/>
          </p:nvSpPr>
          <p:spPr bwMode="auto">
            <a:xfrm>
              <a:off x="6110288" y="4619626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682"/>
            <p:cNvSpPr>
              <a:spLocks/>
            </p:cNvSpPr>
            <p:nvPr/>
          </p:nvSpPr>
          <p:spPr bwMode="auto">
            <a:xfrm>
              <a:off x="6018213" y="4619626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683"/>
            <p:cNvSpPr>
              <a:spLocks/>
            </p:cNvSpPr>
            <p:nvPr/>
          </p:nvSpPr>
          <p:spPr bwMode="auto">
            <a:xfrm>
              <a:off x="5916613" y="4610101"/>
              <a:ext cx="65088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684"/>
            <p:cNvSpPr>
              <a:spLocks/>
            </p:cNvSpPr>
            <p:nvPr/>
          </p:nvSpPr>
          <p:spPr bwMode="auto">
            <a:xfrm>
              <a:off x="5816600" y="4602163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685"/>
            <p:cNvSpPr>
              <a:spLocks/>
            </p:cNvSpPr>
            <p:nvPr/>
          </p:nvSpPr>
          <p:spPr bwMode="auto">
            <a:xfrm>
              <a:off x="6210300" y="4510088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686"/>
            <p:cNvSpPr>
              <a:spLocks/>
            </p:cNvSpPr>
            <p:nvPr/>
          </p:nvSpPr>
          <p:spPr bwMode="auto">
            <a:xfrm>
              <a:off x="6110288" y="450056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687"/>
            <p:cNvSpPr>
              <a:spLocks/>
            </p:cNvSpPr>
            <p:nvPr/>
          </p:nvSpPr>
          <p:spPr bwMode="auto">
            <a:xfrm>
              <a:off x="6018213" y="4500563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688"/>
            <p:cNvSpPr>
              <a:spLocks/>
            </p:cNvSpPr>
            <p:nvPr/>
          </p:nvSpPr>
          <p:spPr bwMode="auto">
            <a:xfrm>
              <a:off x="5916613" y="4491038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689"/>
            <p:cNvSpPr>
              <a:spLocks/>
            </p:cNvSpPr>
            <p:nvPr/>
          </p:nvSpPr>
          <p:spPr bwMode="auto">
            <a:xfrm>
              <a:off x="5816600" y="4481513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690"/>
            <p:cNvSpPr>
              <a:spLocks/>
            </p:cNvSpPr>
            <p:nvPr/>
          </p:nvSpPr>
          <p:spPr bwMode="auto">
            <a:xfrm>
              <a:off x="6210300" y="4389438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691"/>
            <p:cNvSpPr>
              <a:spLocks/>
            </p:cNvSpPr>
            <p:nvPr/>
          </p:nvSpPr>
          <p:spPr bwMode="auto">
            <a:xfrm>
              <a:off x="6110288" y="4389438"/>
              <a:ext cx="73025" cy="65088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692"/>
            <p:cNvSpPr>
              <a:spLocks/>
            </p:cNvSpPr>
            <p:nvPr/>
          </p:nvSpPr>
          <p:spPr bwMode="auto">
            <a:xfrm>
              <a:off x="6018213" y="4381501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693"/>
            <p:cNvSpPr>
              <a:spLocks/>
            </p:cNvSpPr>
            <p:nvPr/>
          </p:nvSpPr>
          <p:spPr bwMode="auto">
            <a:xfrm>
              <a:off x="5916613" y="4371976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694"/>
            <p:cNvSpPr>
              <a:spLocks/>
            </p:cNvSpPr>
            <p:nvPr/>
          </p:nvSpPr>
          <p:spPr bwMode="auto">
            <a:xfrm>
              <a:off x="5816600" y="4371976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695"/>
            <p:cNvSpPr>
              <a:spLocks/>
            </p:cNvSpPr>
            <p:nvPr/>
          </p:nvSpPr>
          <p:spPr bwMode="auto">
            <a:xfrm>
              <a:off x="6210300" y="4270376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696"/>
            <p:cNvSpPr>
              <a:spLocks/>
            </p:cNvSpPr>
            <p:nvPr/>
          </p:nvSpPr>
          <p:spPr bwMode="auto">
            <a:xfrm>
              <a:off x="6110288" y="4270376"/>
              <a:ext cx="73025" cy="65088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697"/>
            <p:cNvSpPr>
              <a:spLocks/>
            </p:cNvSpPr>
            <p:nvPr/>
          </p:nvSpPr>
          <p:spPr bwMode="auto">
            <a:xfrm>
              <a:off x="6018213" y="4260851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698"/>
            <p:cNvSpPr>
              <a:spLocks/>
            </p:cNvSpPr>
            <p:nvPr/>
          </p:nvSpPr>
          <p:spPr bwMode="auto">
            <a:xfrm>
              <a:off x="5916613" y="4260851"/>
              <a:ext cx="65088" cy="65088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699"/>
            <p:cNvSpPr>
              <a:spLocks/>
            </p:cNvSpPr>
            <p:nvPr/>
          </p:nvSpPr>
          <p:spPr bwMode="auto">
            <a:xfrm>
              <a:off x="5816600" y="4251326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700"/>
            <p:cNvSpPr>
              <a:spLocks/>
            </p:cNvSpPr>
            <p:nvPr/>
          </p:nvSpPr>
          <p:spPr bwMode="auto">
            <a:xfrm>
              <a:off x="6210300" y="415131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701"/>
            <p:cNvSpPr>
              <a:spLocks/>
            </p:cNvSpPr>
            <p:nvPr/>
          </p:nvSpPr>
          <p:spPr bwMode="auto">
            <a:xfrm>
              <a:off x="6110288" y="4151313"/>
              <a:ext cx="73025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702"/>
            <p:cNvSpPr>
              <a:spLocks/>
            </p:cNvSpPr>
            <p:nvPr/>
          </p:nvSpPr>
          <p:spPr bwMode="auto">
            <a:xfrm>
              <a:off x="6018213" y="4141788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703"/>
            <p:cNvSpPr>
              <a:spLocks/>
            </p:cNvSpPr>
            <p:nvPr/>
          </p:nvSpPr>
          <p:spPr bwMode="auto">
            <a:xfrm>
              <a:off x="5916613" y="4141788"/>
              <a:ext cx="65088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704"/>
            <p:cNvSpPr>
              <a:spLocks/>
            </p:cNvSpPr>
            <p:nvPr/>
          </p:nvSpPr>
          <p:spPr bwMode="auto">
            <a:xfrm>
              <a:off x="5816600" y="4141788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705"/>
            <p:cNvSpPr>
              <a:spLocks/>
            </p:cNvSpPr>
            <p:nvPr/>
          </p:nvSpPr>
          <p:spPr bwMode="auto">
            <a:xfrm>
              <a:off x="6210300" y="4030663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6" y="7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706"/>
            <p:cNvSpPr>
              <a:spLocks/>
            </p:cNvSpPr>
            <p:nvPr/>
          </p:nvSpPr>
          <p:spPr bwMode="auto">
            <a:xfrm>
              <a:off x="6110288" y="4030663"/>
              <a:ext cx="73025" cy="65088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707"/>
            <p:cNvSpPr>
              <a:spLocks/>
            </p:cNvSpPr>
            <p:nvPr/>
          </p:nvSpPr>
          <p:spPr bwMode="auto">
            <a:xfrm>
              <a:off x="6018213" y="4022726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708"/>
            <p:cNvSpPr>
              <a:spLocks/>
            </p:cNvSpPr>
            <p:nvPr/>
          </p:nvSpPr>
          <p:spPr bwMode="auto">
            <a:xfrm>
              <a:off x="5916613" y="4022726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709"/>
            <p:cNvSpPr>
              <a:spLocks/>
            </p:cNvSpPr>
            <p:nvPr/>
          </p:nvSpPr>
          <p:spPr bwMode="auto">
            <a:xfrm>
              <a:off x="5816600" y="4022726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710"/>
            <p:cNvSpPr>
              <a:spLocks/>
            </p:cNvSpPr>
            <p:nvPr/>
          </p:nvSpPr>
          <p:spPr bwMode="auto">
            <a:xfrm>
              <a:off x="6210300" y="3911601"/>
              <a:ext cx="74613" cy="65088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711"/>
            <p:cNvSpPr>
              <a:spLocks/>
            </p:cNvSpPr>
            <p:nvPr/>
          </p:nvSpPr>
          <p:spPr bwMode="auto">
            <a:xfrm>
              <a:off x="6110288" y="3911601"/>
              <a:ext cx="73025" cy="65088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712"/>
            <p:cNvSpPr>
              <a:spLocks/>
            </p:cNvSpPr>
            <p:nvPr/>
          </p:nvSpPr>
          <p:spPr bwMode="auto">
            <a:xfrm>
              <a:off x="6018213" y="3911601"/>
              <a:ext cx="63500" cy="65088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713"/>
            <p:cNvSpPr>
              <a:spLocks/>
            </p:cNvSpPr>
            <p:nvPr/>
          </p:nvSpPr>
          <p:spPr bwMode="auto">
            <a:xfrm>
              <a:off x="5916613" y="3902076"/>
              <a:ext cx="65088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714"/>
            <p:cNvSpPr>
              <a:spLocks/>
            </p:cNvSpPr>
            <p:nvPr/>
          </p:nvSpPr>
          <p:spPr bwMode="auto">
            <a:xfrm>
              <a:off x="5816600" y="3902076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715"/>
            <p:cNvSpPr>
              <a:spLocks/>
            </p:cNvSpPr>
            <p:nvPr/>
          </p:nvSpPr>
          <p:spPr bwMode="auto">
            <a:xfrm>
              <a:off x="6210300" y="378301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716"/>
            <p:cNvSpPr>
              <a:spLocks/>
            </p:cNvSpPr>
            <p:nvPr/>
          </p:nvSpPr>
          <p:spPr bwMode="auto">
            <a:xfrm>
              <a:off x="6110288" y="3792538"/>
              <a:ext cx="73025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717"/>
            <p:cNvSpPr>
              <a:spLocks/>
            </p:cNvSpPr>
            <p:nvPr/>
          </p:nvSpPr>
          <p:spPr bwMode="auto">
            <a:xfrm>
              <a:off x="6018213" y="3792538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718"/>
            <p:cNvSpPr>
              <a:spLocks/>
            </p:cNvSpPr>
            <p:nvPr/>
          </p:nvSpPr>
          <p:spPr bwMode="auto">
            <a:xfrm>
              <a:off x="5916613" y="3792538"/>
              <a:ext cx="65088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719"/>
            <p:cNvSpPr>
              <a:spLocks/>
            </p:cNvSpPr>
            <p:nvPr/>
          </p:nvSpPr>
          <p:spPr bwMode="auto">
            <a:xfrm>
              <a:off x="5816600" y="3792538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720"/>
            <p:cNvSpPr>
              <a:spLocks/>
            </p:cNvSpPr>
            <p:nvPr/>
          </p:nvSpPr>
          <p:spPr bwMode="auto">
            <a:xfrm>
              <a:off x="6210300" y="3663951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721"/>
            <p:cNvSpPr>
              <a:spLocks/>
            </p:cNvSpPr>
            <p:nvPr/>
          </p:nvSpPr>
          <p:spPr bwMode="auto">
            <a:xfrm>
              <a:off x="6110288" y="3663951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722"/>
            <p:cNvSpPr>
              <a:spLocks/>
            </p:cNvSpPr>
            <p:nvPr/>
          </p:nvSpPr>
          <p:spPr bwMode="auto">
            <a:xfrm>
              <a:off x="6018213" y="3673476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723"/>
            <p:cNvSpPr>
              <a:spLocks/>
            </p:cNvSpPr>
            <p:nvPr/>
          </p:nvSpPr>
          <p:spPr bwMode="auto">
            <a:xfrm>
              <a:off x="5916613" y="3673476"/>
              <a:ext cx="65088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724"/>
            <p:cNvSpPr>
              <a:spLocks/>
            </p:cNvSpPr>
            <p:nvPr/>
          </p:nvSpPr>
          <p:spPr bwMode="auto">
            <a:xfrm>
              <a:off x="5816600" y="3673476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725"/>
            <p:cNvSpPr>
              <a:spLocks/>
            </p:cNvSpPr>
            <p:nvPr/>
          </p:nvSpPr>
          <p:spPr bwMode="auto">
            <a:xfrm>
              <a:off x="6210300" y="3543301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726"/>
            <p:cNvSpPr>
              <a:spLocks/>
            </p:cNvSpPr>
            <p:nvPr/>
          </p:nvSpPr>
          <p:spPr bwMode="auto">
            <a:xfrm>
              <a:off x="6110288" y="3543301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727"/>
            <p:cNvSpPr>
              <a:spLocks/>
            </p:cNvSpPr>
            <p:nvPr/>
          </p:nvSpPr>
          <p:spPr bwMode="auto">
            <a:xfrm>
              <a:off x="6018213" y="3552826"/>
              <a:ext cx="63500" cy="65088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728"/>
            <p:cNvSpPr>
              <a:spLocks/>
            </p:cNvSpPr>
            <p:nvPr/>
          </p:nvSpPr>
          <p:spPr bwMode="auto">
            <a:xfrm>
              <a:off x="5916613" y="3552826"/>
              <a:ext cx="65088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729"/>
            <p:cNvSpPr>
              <a:spLocks/>
            </p:cNvSpPr>
            <p:nvPr/>
          </p:nvSpPr>
          <p:spPr bwMode="auto">
            <a:xfrm>
              <a:off x="5816600" y="3562351"/>
              <a:ext cx="63500" cy="65088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730"/>
            <p:cNvSpPr>
              <a:spLocks/>
            </p:cNvSpPr>
            <p:nvPr/>
          </p:nvSpPr>
          <p:spPr bwMode="auto">
            <a:xfrm>
              <a:off x="6210300" y="3424238"/>
              <a:ext cx="74613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731"/>
            <p:cNvSpPr>
              <a:spLocks/>
            </p:cNvSpPr>
            <p:nvPr/>
          </p:nvSpPr>
          <p:spPr bwMode="auto">
            <a:xfrm>
              <a:off x="6110288" y="3424238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732"/>
            <p:cNvSpPr>
              <a:spLocks/>
            </p:cNvSpPr>
            <p:nvPr/>
          </p:nvSpPr>
          <p:spPr bwMode="auto">
            <a:xfrm>
              <a:off x="6018213" y="3433763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7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733"/>
            <p:cNvSpPr>
              <a:spLocks/>
            </p:cNvSpPr>
            <p:nvPr/>
          </p:nvSpPr>
          <p:spPr bwMode="auto">
            <a:xfrm>
              <a:off x="5916613" y="3433763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734"/>
            <p:cNvSpPr>
              <a:spLocks/>
            </p:cNvSpPr>
            <p:nvPr/>
          </p:nvSpPr>
          <p:spPr bwMode="auto">
            <a:xfrm>
              <a:off x="5816600" y="3443288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735"/>
            <p:cNvSpPr>
              <a:spLocks/>
            </p:cNvSpPr>
            <p:nvPr/>
          </p:nvSpPr>
          <p:spPr bwMode="auto">
            <a:xfrm>
              <a:off x="6210300" y="3305176"/>
              <a:ext cx="74613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7"/>
                    <a:pt x="3" y="7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736"/>
            <p:cNvSpPr>
              <a:spLocks/>
            </p:cNvSpPr>
            <p:nvPr/>
          </p:nvSpPr>
          <p:spPr bwMode="auto">
            <a:xfrm>
              <a:off x="6110288" y="3305176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737"/>
            <p:cNvSpPr>
              <a:spLocks/>
            </p:cNvSpPr>
            <p:nvPr/>
          </p:nvSpPr>
          <p:spPr bwMode="auto">
            <a:xfrm>
              <a:off x="6018213" y="3314701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738"/>
            <p:cNvSpPr>
              <a:spLocks/>
            </p:cNvSpPr>
            <p:nvPr/>
          </p:nvSpPr>
          <p:spPr bwMode="auto">
            <a:xfrm>
              <a:off x="5916613" y="3322638"/>
              <a:ext cx="65088" cy="65088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739"/>
            <p:cNvSpPr>
              <a:spLocks/>
            </p:cNvSpPr>
            <p:nvPr/>
          </p:nvSpPr>
          <p:spPr bwMode="auto">
            <a:xfrm>
              <a:off x="5816600" y="3322638"/>
              <a:ext cx="63500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40"/>
            <p:cNvSpPr>
              <a:spLocks/>
            </p:cNvSpPr>
            <p:nvPr/>
          </p:nvSpPr>
          <p:spPr bwMode="auto">
            <a:xfrm>
              <a:off x="6210300" y="3176588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41"/>
            <p:cNvSpPr>
              <a:spLocks/>
            </p:cNvSpPr>
            <p:nvPr/>
          </p:nvSpPr>
          <p:spPr bwMode="auto">
            <a:xfrm>
              <a:off x="6110288" y="3186113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742"/>
            <p:cNvSpPr>
              <a:spLocks/>
            </p:cNvSpPr>
            <p:nvPr/>
          </p:nvSpPr>
          <p:spPr bwMode="auto">
            <a:xfrm>
              <a:off x="6018213" y="3194051"/>
              <a:ext cx="63500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743"/>
            <p:cNvSpPr>
              <a:spLocks/>
            </p:cNvSpPr>
            <p:nvPr/>
          </p:nvSpPr>
          <p:spPr bwMode="auto">
            <a:xfrm>
              <a:off x="5916613" y="3203576"/>
              <a:ext cx="65088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7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744"/>
            <p:cNvSpPr>
              <a:spLocks/>
            </p:cNvSpPr>
            <p:nvPr/>
          </p:nvSpPr>
          <p:spPr bwMode="auto">
            <a:xfrm>
              <a:off x="5816600" y="3213101"/>
              <a:ext cx="63500" cy="63500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7 h 7"/>
                <a:gd name="T4" fmla="*/ 0 w 7"/>
                <a:gd name="T5" fmla="*/ 0 h 7"/>
                <a:gd name="T6" fmla="*/ 7 w 7"/>
                <a:gd name="T7" fmla="*/ 0 h 7"/>
                <a:gd name="T8" fmla="*/ 7 w 7"/>
                <a:gd name="T9" fmla="*/ 7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745"/>
            <p:cNvSpPr>
              <a:spLocks/>
            </p:cNvSpPr>
            <p:nvPr/>
          </p:nvSpPr>
          <p:spPr bwMode="auto">
            <a:xfrm>
              <a:off x="6210300" y="3055938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746"/>
            <p:cNvSpPr>
              <a:spLocks/>
            </p:cNvSpPr>
            <p:nvPr/>
          </p:nvSpPr>
          <p:spPr bwMode="auto">
            <a:xfrm>
              <a:off x="6110288" y="3065463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747"/>
            <p:cNvSpPr>
              <a:spLocks/>
            </p:cNvSpPr>
            <p:nvPr/>
          </p:nvSpPr>
          <p:spPr bwMode="auto">
            <a:xfrm>
              <a:off x="6018213" y="3074988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748"/>
            <p:cNvSpPr>
              <a:spLocks/>
            </p:cNvSpPr>
            <p:nvPr/>
          </p:nvSpPr>
          <p:spPr bwMode="auto">
            <a:xfrm>
              <a:off x="5916613" y="3084513"/>
              <a:ext cx="65088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749"/>
            <p:cNvSpPr>
              <a:spLocks/>
            </p:cNvSpPr>
            <p:nvPr/>
          </p:nvSpPr>
          <p:spPr bwMode="auto">
            <a:xfrm>
              <a:off x="5816600" y="3094038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750"/>
            <p:cNvSpPr>
              <a:spLocks/>
            </p:cNvSpPr>
            <p:nvPr/>
          </p:nvSpPr>
          <p:spPr bwMode="auto">
            <a:xfrm>
              <a:off x="6210300" y="2936876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751"/>
            <p:cNvSpPr>
              <a:spLocks/>
            </p:cNvSpPr>
            <p:nvPr/>
          </p:nvSpPr>
          <p:spPr bwMode="auto">
            <a:xfrm>
              <a:off x="6110288" y="2946401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752"/>
            <p:cNvSpPr>
              <a:spLocks/>
            </p:cNvSpPr>
            <p:nvPr/>
          </p:nvSpPr>
          <p:spPr bwMode="auto">
            <a:xfrm>
              <a:off x="6018213" y="2955926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753"/>
            <p:cNvSpPr>
              <a:spLocks/>
            </p:cNvSpPr>
            <p:nvPr/>
          </p:nvSpPr>
          <p:spPr bwMode="auto">
            <a:xfrm>
              <a:off x="5916613" y="2965451"/>
              <a:ext cx="65088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754"/>
            <p:cNvSpPr>
              <a:spLocks/>
            </p:cNvSpPr>
            <p:nvPr/>
          </p:nvSpPr>
          <p:spPr bwMode="auto">
            <a:xfrm>
              <a:off x="5816600" y="2973388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55"/>
            <p:cNvSpPr>
              <a:spLocks/>
            </p:cNvSpPr>
            <p:nvPr/>
          </p:nvSpPr>
          <p:spPr bwMode="auto">
            <a:xfrm>
              <a:off x="6210300" y="2817813"/>
              <a:ext cx="74613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56"/>
            <p:cNvSpPr>
              <a:spLocks/>
            </p:cNvSpPr>
            <p:nvPr/>
          </p:nvSpPr>
          <p:spPr bwMode="auto">
            <a:xfrm>
              <a:off x="6110288" y="2827338"/>
              <a:ext cx="73025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757"/>
            <p:cNvSpPr>
              <a:spLocks/>
            </p:cNvSpPr>
            <p:nvPr/>
          </p:nvSpPr>
          <p:spPr bwMode="auto">
            <a:xfrm>
              <a:off x="6018213" y="2835276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758"/>
            <p:cNvSpPr>
              <a:spLocks/>
            </p:cNvSpPr>
            <p:nvPr/>
          </p:nvSpPr>
          <p:spPr bwMode="auto">
            <a:xfrm>
              <a:off x="5916613" y="2844801"/>
              <a:ext cx="65088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759"/>
            <p:cNvSpPr>
              <a:spLocks/>
            </p:cNvSpPr>
            <p:nvPr/>
          </p:nvSpPr>
          <p:spPr bwMode="auto">
            <a:xfrm>
              <a:off x="5816600" y="2863851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7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Freeform 760"/>
            <p:cNvSpPr>
              <a:spLocks/>
            </p:cNvSpPr>
            <p:nvPr/>
          </p:nvSpPr>
          <p:spPr bwMode="auto">
            <a:xfrm>
              <a:off x="6210300" y="2689226"/>
              <a:ext cx="74613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1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Freeform 761"/>
            <p:cNvSpPr>
              <a:spLocks/>
            </p:cNvSpPr>
            <p:nvPr/>
          </p:nvSpPr>
          <p:spPr bwMode="auto">
            <a:xfrm>
              <a:off x="6110288" y="2706688"/>
              <a:ext cx="73025" cy="74613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Freeform 762"/>
            <p:cNvSpPr>
              <a:spLocks/>
            </p:cNvSpPr>
            <p:nvPr/>
          </p:nvSpPr>
          <p:spPr bwMode="auto">
            <a:xfrm>
              <a:off x="6018213" y="2716213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763"/>
            <p:cNvSpPr>
              <a:spLocks/>
            </p:cNvSpPr>
            <p:nvPr/>
          </p:nvSpPr>
          <p:spPr bwMode="auto">
            <a:xfrm>
              <a:off x="5916613" y="2735263"/>
              <a:ext cx="65088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764"/>
            <p:cNvSpPr>
              <a:spLocks/>
            </p:cNvSpPr>
            <p:nvPr/>
          </p:nvSpPr>
          <p:spPr bwMode="auto">
            <a:xfrm>
              <a:off x="5816600" y="2744788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765"/>
            <p:cNvSpPr>
              <a:spLocks/>
            </p:cNvSpPr>
            <p:nvPr/>
          </p:nvSpPr>
          <p:spPr bwMode="auto">
            <a:xfrm>
              <a:off x="6210300" y="2568576"/>
              <a:ext cx="74613" cy="84138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1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766"/>
            <p:cNvSpPr>
              <a:spLocks/>
            </p:cNvSpPr>
            <p:nvPr/>
          </p:nvSpPr>
          <p:spPr bwMode="auto">
            <a:xfrm>
              <a:off x="6110288" y="2587626"/>
              <a:ext cx="73025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Freeform 767"/>
            <p:cNvSpPr>
              <a:spLocks/>
            </p:cNvSpPr>
            <p:nvPr/>
          </p:nvSpPr>
          <p:spPr bwMode="auto">
            <a:xfrm>
              <a:off x="6018213" y="2597151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768"/>
            <p:cNvSpPr>
              <a:spLocks/>
            </p:cNvSpPr>
            <p:nvPr/>
          </p:nvSpPr>
          <p:spPr bwMode="auto">
            <a:xfrm>
              <a:off x="5916613" y="2614613"/>
              <a:ext cx="65088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769"/>
            <p:cNvSpPr>
              <a:spLocks/>
            </p:cNvSpPr>
            <p:nvPr/>
          </p:nvSpPr>
          <p:spPr bwMode="auto">
            <a:xfrm>
              <a:off x="5816600" y="2624138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Freeform 770"/>
            <p:cNvSpPr>
              <a:spLocks/>
            </p:cNvSpPr>
            <p:nvPr/>
          </p:nvSpPr>
          <p:spPr bwMode="auto">
            <a:xfrm>
              <a:off x="6210300" y="2449513"/>
              <a:ext cx="74613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1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Freeform 771"/>
            <p:cNvSpPr>
              <a:spLocks/>
            </p:cNvSpPr>
            <p:nvPr/>
          </p:nvSpPr>
          <p:spPr bwMode="auto">
            <a:xfrm>
              <a:off x="6110288" y="2468563"/>
              <a:ext cx="73025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Freeform 772"/>
            <p:cNvSpPr>
              <a:spLocks/>
            </p:cNvSpPr>
            <p:nvPr/>
          </p:nvSpPr>
          <p:spPr bwMode="auto">
            <a:xfrm>
              <a:off x="6018213" y="2478088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Freeform 773"/>
            <p:cNvSpPr>
              <a:spLocks/>
            </p:cNvSpPr>
            <p:nvPr/>
          </p:nvSpPr>
          <p:spPr bwMode="auto">
            <a:xfrm>
              <a:off x="5916613" y="2495551"/>
              <a:ext cx="65088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Freeform 774"/>
            <p:cNvSpPr>
              <a:spLocks/>
            </p:cNvSpPr>
            <p:nvPr/>
          </p:nvSpPr>
          <p:spPr bwMode="auto">
            <a:xfrm>
              <a:off x="5816600" y="2514601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Freeform 775"/>
            <p:cNvSpPr>
              <a:spLocks/>
            </p:cNvSpPr>
            <p:nvPr/>
          </p:nvSpPr>
          <p:spPr bwMode="auto">
            <a:xfrm>
              <a:off x="6210300" y="2330451"/>
              <a:ext cx="74613" cy="82550"/>
            </a:xfrm>
            <a:custGeom>
              <a:avLst/>
              <a:gdLst>
                <a:gd name="T0" fmla="*/ 8 w 8"/>
                <a:gd name="T1" fmla="*/ 7 h 9"/>
                <a:gd name="T2" fmla="*/ 0 w 8"/>
                <a:gd name="T3" fmla="*/ 9 h 9"/>
                <a:gd name="T4" fmla="*/ 0 w 8"/>
                <a:gd name="T5" fmla="*/ 1 h 9"/>
                <a:gd name="T6" fmla="*/ 8 w 8"/>
                <a:gd name="T7" fmla="*/ 0 h 9"/>
                <a:gd name="T8" fmla="*/ 8 w 8"/>
                <a:gd name="T9" fmla="*/ 7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5" y="8"/>
                    <a:pt x="3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776"/>
            <p:cNvSpPr>
              <a:spLocks/>
            </p:cNvSpPr>
            <p:nvPr/>
          </p:nvSpPr>
          <p:spPr bwMode="auto">
            <a:xfrm>
              <a:off x="6110288" y="2347913"/>
              <a:ext cx="73025" cy="74613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777"/>
            <p:cNvSpPr>
              <a:spLocks/>
            </p:cNvSpPr>
            <p:nvPr/>
          </p:nvSpPr>
          <p:spPr bwMode="auto">
            <a:xfrm>
              <a:off x="6018213" y="2357438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778"/>
            <p:cNvSpPr>
              <a:spLocks/>
            </p:cNvSpPr>
            <p:nvPr/>
          </p:nvSpPr>
          <p:spPr bwMode="auto">
            <a:xfrm>
              <a:off x="5916613" y="2376488"/>
              <a:ext cx="65088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779"/>
            <p:cNvSpPr>
              <a:spLocks/>
            </p:cNvSpPr>
            <p:nvPr/>
          </p:nvSpPr>
          <p:spPr bwMode="auto">
            <a:xfrm>
              <a:off x="5816600" y="2393951"/>
              <a:ext cx="63500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780"/>
            <p:cNvSpPr>
              <a:spLocks/>
            </p:cNvSpPr>
            <p:nvPr/>
          </p:nvSpPr>
          <p:spPr bwMode="auto">
            <a:xfrm>
              <a:off x="6210300" y="2211388"/>
              <a:ext cx="74613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781"/>
            <p:cNvSpPr>
              <a:spLocks/>
            </p:cNvSpPr>
            <p:nvPr/>
          </p:nvSpPr>
          <p:spPr bwMode="auto">
            <a:xfrm>
              <a:off x="6110288" y="2228851"/>
              <a:ext cx="73025" cy="74613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1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5" y="7"/>
                    <a:pt x="3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782"/>
            <p:cNvSpPr>
              <a:spLocks/>
            </p:cNvSpPr>
            <p:nvPr/>
          </p:nvSpPr>
          <p:spPr bwMode="auto">
            <a:xfrm>
              <a:off x="6018213" y="2238376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783"/>
            <p:cNvSpPr>
              <a:spLocks/>
            </p:cNvSpPr>
            <p:nvPr/>
          </p:nvSpPr>
          <p:spPr bwMode="auto">
            <a:xfrm>
              <a:off x="5916613" y="2257426"/>
              <a:ext cx="65088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784"/>
            <p:cNvSpPr>
              <a:spLocks/>
            </p:cNvSpPr>
            <p:nvPr/>
          </p:nvSpPr>
          <p:spPr bwMode="auto">
            <a:xfrm>
              <a:off x="5816600" y="2274888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785"/>
            <p:cNvSpPr>
              <a:spLocks/>
            </p:cNvSpPr>
            <p:nvPr/>
          </p:nvSpPr>
          <p:spPr bwMode="auto">
            <a:xfrm>
              <a:off x="6210300" y="2082801"/>
              <a:ext cx="74613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786"/>
            <p:cNvSpPr>
              <a:spLocks/>
            </p:cNvSpPr>
            <p:nvPr/>
          </p:nvSpPr>
          <p:spPr bwMode="auto">
            <a:xfrm>
              <a:off x="6110288" y="2100263"/>
              <a:ext cx="73025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787"/>
            <p:cNvSpPr>
              <a:spLocks/>
            </p:cNvSpPr>
            <p:nvPr/>
          </p:nvSpPr>
          <p:spPr bwMode="auto">
            <a:xfrm>
              <a:off x="6018213" y="2127251"/>
              <a:ext cx="63500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788"/>
            <p:cNvSpPr>
              <a:spLocks/>
            </p:cNvSpPr>
            <p:nvPr/>
          </p:nvSpPr>
          <p:spPr bwMode="auto">
            <a:xfrm>
              <a:off x="5916613" y="2146301"/>
              <a:ext cx="65088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4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789"/>
            <p:cNvSpPr>
              <a:spLocks/>
            </p:cNvSpPr>
            <p:nvPr/>
          </p:nvSpPr>
          <p:spPr bwMode="auto">
            <a:xfrm>
              <a:off x="5816600" y="2165351"/>
              <a:ext cx="63500" cy="73025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7"/>
                    <a:pt x="2" y="8"/>
                    <a:pt x="0" y="8"/>
                  </a:cubicBezTo>
                  <a:cubicBezTo>
                    <a:pt x="0" y="6"/>
                    <a:pt x="0" y="3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790"/>
            <p:cNvSpPr>
              <a:spLocks/>
            </p:cNvSpPr>
            <p:nvPr/>
          </p:nvSpPr>
          <p:spPr bwMode="auto">
            <a:xfrm>
              <a:off x="6210300" y="1962151"/>
              <a:ext cx="74613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791"/>
            <p:cNvSpPr>
              <a:spLocks/>
            </p:cNvSpPr>
            <p:nvPr/>
          </p:nvSpPr>
          <p:spPr bwMode="auto">
            <a:xfrm>
              <a:off x="6110288" y="1981201"/>
              <a:ext cx="73025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6018213" y="2008188"/>
              <a:ext cx="63500" cy="74613"/>
            </a:xfrm>
            <a:custGeom>
              <a:avLst/>
              <a:gdLst>
                <a:gd name="T0" fmla="*/ 7 w 7"/>
                <a:gd name="T1" fmla="*/ 7 h 8"/>
                <a:gd name="T2" fmla="*/ 0 w 7"/>
                <a:gd name="T3" fmla="*/ 8 h 8"/>
                <a:gd name="T4" fmla="*/ 0 w 7"/>
                <a:gd name="T5" fmla="*/ 1 h 8"/>
                <a:gd name="T6" fmla="*/ 7 w 7"/>
                <a:gd name="T7" fmla="*/ 0 h 8"/>
                <a:gd name="T8" fmla="*/ 7 w 7"/>
                <a:gd name="T9" fmla="*/ 7 h 8"/>
                <a:gd name="T10" fmla="*/ 7 w 7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5916613" y="2027238"/>
              <a:ext cx="65088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5816600" y="2044701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6210300" y="1843088"/>
              <a:ext cx="74613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6110288" y="1862138"/>
              <a:ext cx="73025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6018213" y="1889126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5916613" y="1906588"/>
              <a:ext cx="65088" cy="84138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5816600" y="1925638"/>
              <a:ext cx="63500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6210300" y="1724026"/>
              <a:ext cx="74613" cy="82550"/>
            </a:xfrm>
            <a:custGeom>
              <a:avLst/>
              <a:gdLst>
                <a:gd name="T0" fmla="*/ 8 w 8"/>
                <a:gd name="T1" fmla="*/ 7 h 9"/>
                <a:gd name="T2" fmla="*/ 0 w 8"/>
                <a:gd name="T3" fmla="*/ 9 h 9"/>
                <a:gd name="T4" fmla="*/ 0 w 8"/>
                <a:gd name="T5" fmla="*/ 1 h 9"/>
                <a:gd name="T6" fmla="*/ 8 w 8"/>
                <a:gd name="T7" fmla="*/ 0 h 9"/>
                <a:gd name="T8" fmla="*/ 8 w 8"/>
                <a:gd name="T9" fmla="*/ 7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5" y="8"/>
                    <a:pt x="3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6110288" y="1741488"/>
              <a:ext cx="73025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6018213" y="1770063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5916613" y="1787526"/>
              <a:ext cx="65088" cy="82550"/>
            </a:xfrm>
            <a:custGeom>
              <a:avLst/>
              <a:gdLst>
                <a:gd name="T0" fmla="*/ 7 w 7"/>
                <a:gd name="T1" fmla="*/ 8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8 h 9"/>
                <a:gd name="T10" fmla="*/ 7 w 7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5816600" y="1816101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1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6210300" y="1595438"/>
              <a:ext cx="74613" cy="90488"/>
            </a:xfrm>
            <a:custGeom>
              <a:avLst/>
              <a:gdLst>
                <a:gd name="T0" fmla="*/ 8 w 8"/>
                <a:gd name="T1" fmla="*/ 8 h 10"/>
                <a:gd name="T2" fmla="*/ 0 w 8"/>
                <a:gd name="T3" fmla="*/ 10 h 10"/>
                <a:gd name="T4" fmla="*/ 0 w 8"/>
                <a:gd name="T5" fmla="*/ 2 h 10"/>
                <a:gd name="T6" fmla="*/ 8 w 8"/>
                <a:gd name="T7" fmla="*/ 0 h 10"/>
                <a:gd name="T8" fmla="*/ 8 w 8"/>
                <a:gd name="T9" fmla="*/ 8 h 10"/>
                <a:gd name="T10" fmla="*/ 8 w 8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8"/>
                  </a:moveTo>
                  <a:cubicBezTo>
                    <a:pt x="5" y="9"/>
                    <a:pt x="3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6110288" y="1622426"/>
              <a:ext cx="73025" cy="82550"/>
            </a:xfrm>
            <a:custGeom>
              <a:avLst/>
              <a:gdLst>
                <a:gd name="T0" fmla="*/ 8 w 8"/>
                <a:gd name="T1" fmla="*/ 8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8 h 9"/>
                <a:gd name="T10" fmla="*/ 8 w 8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6018213" y="1649413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5916613" y="1668463"/>
              <a:ext cx="65088" cy="92075"/>
            </a:xfrm>
            <a:custGeom>
              <a:avLst/>
              <a:gdLst>
                <a:gd name="T0" fmla="*/ 7 w 7"/>
                <a:gd name="T1" fmla="*/ 8 h 10"/>
                <a:gd name="T2" fmla="*/ 0 w 7"/>
                <a:gd name="T3" fmla="*/ 10 h 10"/>
                <a:gd name="T4" fmla="*/ 0 w 7"/>
                <a:gd name="T5" fmla="*/ 2 h 10"/>
                <a:gd name="T6" fmla="*/ 7 w 7"/>
                <a:gd name="T7" fmla="*/ 0 h 10"/>
                <a:gd name="T8" fmla="*/ 7 w 7"/>
                <a:gd name="T9" fmla="*/ 8 h 10"/>
                <a:gd name="T10" fmla="*/ 7 w 7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8"/>
                  </a:moveTo>
                  <a:cubicBezTo>
                    <a:pt x="5" y="8"/>
                    <a:pt x="2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5816600" y="1695451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6210300" y="1474788"/>
              <a:ext cx="74613" cy="92075"/>
            </a:xfrm>
            <a:custGeom>
              <a:avLst/>
              <a:gdLst>
                <a:gd name="T0" fmla="*/ 8 w 8"/>
                <a:gd name="T1" fmla="*/ 8 h 10"/>
                <a:gd name="T2" fmla="*/ 0 w 8"/>
                <a:gd name="T3" fmla="*/ 10 h 10"/>
                <a:gd name="T4" fmla="*/ 0 w 8"/>
                <a:gd name="T5" fmla="*/ 2 h 10"/>
                <a:gd name="T6" fmla="*/ 8 w 8"/>
                <a:gd name="T7" fmla="*/ 0 h 10"/>
                <a:gd name="T8" fmla="*/ 8 w 8"/>
                <a:gd name="T9" fmla="*/ 8 h 10"/>
                <a:gd name="T10" fmla="*/ 8 w 8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8"/>
                  </a:moveTo>
                  <a:cubicBezTo>
                    <a:pt x="5" y="9"/>
                    <a:pt x="3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811"/>
            <p:cNvSpPr>
              <a:spLocks/>
            </p:cNvSpPr>
            <p:nvPr/>
          </p:nvSpPr>
          <p:spPr bwMode="auto">
            <a:xfrm>
              <a:off x="5816600" y="1576388"/>
              <a:ext cx="63500" cy="92075"/>
            </a:xfrm>
            <a:custGeom>
              <a:avLst/>
              <a:gdLst>
                <a:gd name="T0" fmla="*/ 7 w 7"/>
                <a:gd name="T1" fmla="*/ 8 h 10"/>
                <a:gd name="T2" fmla="*/ 0 w 7"/>
                <a:gd name="T3" fmla="*/ 10 h 10"/>
                <a:gd name="T4" fmla="*/ 0 w 7"/>
                <a:gd name="T5" fmla="*/ 2 h 10"/>
                <a:gd name="T6" fmla="*/ 7 w 7"/>
                <a:gd name="T7" fmla="*/ 0 h 10"/>
                <a:gd name="T8" fmla="*/ 7 w 7"/>
                <a:gd name="T9" fmla="*/ 8 h 10"/>
                <a:gd name="T10" fmla="*/ 7 w 7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8"/>
                  </a:moveTo>
                  <a:cubicBezTo>
                    <a:pt x="5" y="8"/>
                    <a:pt x="2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812"/>
            <p:cNvSpPr>
              <a:spLocks/>
            </p:cNvSpPr>
            <p:nvPr/>
          </p:nvSpPr>
          <p:spPr bwMode="auto">
            <a:xfrm>
              <a:off x="6210300" y="1355726"/>
              <a:ext cx="74613" cy="92075"/>
            </a:xfrm>
            <a:custGeom>
              <a:avLst/>
              <a:gdLst>
                <a:gd name="T0" fmla="*/ 8 w 8"/>
                <a:gd name="T1" fmla="*/ 8 h 10"/>
                <a:gd name="T2" fmla="*/ 0 w 8"/>
                <a:gd name="T3" fmla="*/ 10 h 10"/>
                <a:gd name="T4" fmla="*/ 0 w 8"/>
                <a:gd name="T5" fmla="*/ 2 h 10"/>
                <a:gd name="T6" fmla="*/ 8 w 8"/>
                <a:gd name="T7" fmla="*/ 0 h 10"/>
                <a:gd name="T8" fmla="*/ 8 w 8"/>
                <a:gd name="T9" fmla="*/ 8 h 10"/>
                <a:gd name="T10" fmla="*/ 8 w 8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8"/>
                  </a:moveTo>
                  <a:cubicBezTo>
                    <a:pt x="5" y="8"/>
                    <a:pt x="3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813"/>
            <p:cNvSpPr>
              <a:spLocks/>
            </p:cNvSpPr>
            <p:nvPr/>
          </p:nvSpPr>
          <p:spPr bwMode="auto">
            <a:xfrm>
              <a:off x="5816600" y="1465263"/>
              <a:ext cx="63500" cy="84138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8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7" y="2"/>
                    <a:pt x="7" y="5"/>
                    <a:pt x="7" y="7"/>
                  </a:cubicBezTo>
                  <a:cubicBezTo>
                    <a:pt x="6" y="7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814"/>
            <p:cNvSpPr>
              <a:spLocks/>
            </p:cNvSpPr>
            <p:nvPr/>
          </p:nvSpPr>
          <p:spPr bwMode="auto">
            <a:xfrm>
              <a:off x="6210300" y="1236663"/>
              <a:ext cx="74613" cy="82550"/>
            </a:xfrm>
            <a:custGeom>
              <a:avLst/>
              <a:gdLst>
                <a:gd name="T0" fmla="*/ 8 w 8"/>
                <a:gd name="T1" fmla="*/ 7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7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816"/>
            <p:cNvSpPr>
              <a:spLocks/>
            </p:cNvSpPr>
            <p:nvPr/>
          </p:nvSpPr>
          <p:spPr bwMode="auto">
            <a:xfrm>
              <a:off x="5816600" y="1346201"/>
              <a:ext cx="63500" cy="82550"/>
            </a:xfrm>
            <a:custGeom>
              <a:avLst/>
              <a:gdLst>
                <a:gd name="T0" fmla="*/ 7 w 7"/>
                <a:gd name="T1" fmla="*/ 7 h 9"/>
                <a:gd name="T2" fmla="*/ 0 w 7"/>
                <a:gd name="T3" fmla="*/ 9 h 9"/>
                <a:gd name="T4" fmla="*/ 0 w 7"/>
                <a:gd name="T5" fmla="*/ 2 h 9"/>
                <a:gd name="T6" fmla="*/ 7 w 7"/>
                <a:gd name="T7" fmla="*/ 0 h 9"/>
                <a:gd name="T8" fmla="*/ 7 w 7"/>
                <a:gd name="T9" fmla="*/ 7 h 9"/>
                <a:gd name="T10" fmla="*/ 7 w 7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cubicBezTo>
                    <a:pt x="5" y="8"/>
                    <a:pt x="2" y="9"/>
                    <a:pt x="0" y="9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817"/>
            <p:cNvSpPr>
              <a:spLocks/>
            </p:cNvSpPr>
            <p:nvPr/>
          </p:nvSpPr>
          <p:spPr bwMode="auto">
            <a:xfrm>
              <a:off x="6210300" y="1116013"/>
              <a:ext cx="74613" cy="82550"/>
            </a:xfrm>
            <a:custGeom>
              <a:avLst/>
              <a:gdLst>
                <a:gd name="T0" fmla="*/ 8 w 8"/>
                <a:gd name="T1" fmla="*/ 7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7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818"/>
            <p:cNvSpPr>
              <a:spLocks/>
            </p:cNvSpPr>
            <p:nvPr/>
          </p:nvSpPr>
          <p:spPr bwMode="auto">
            <a:xfrm>
              <a:off x="6110288" y="1144588"/>
              <a:ext cx="73025" cy="82550"/>
            </a:xfrm>
            <a:custGeom>
              <a:avLst/>
              <a:gdLst>
                <a:gd name="T0" fmla="*/ 8 w 8"/>
                <a:gd name="T1" fmla="*/ 7 h 9"/>
                <a:gd name="T2" fmla="*/ 0 w 8"/>
                <a:gd name="T3" fmla="*/ 9 h 9"/>
                <a:gd name="T4" fmla="*/ 0 w 8"/>
                <a:gd name="T5" fmla="*/ 2 h 9"/>
                <a:gd name="T6" fmla="*/ 8 w 8"/>
                <a:gd name="T7" fmla="*/ 0 h 9"/>
                <a:gd name="T8" fmla="*/ 8 w 8"/>
                <a:gd name="T9" fmla="*/ 7 h 9"/>
                <a:gd name="T10" fmla="*/ 8 w 8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7"/>
                  </a:moveTo>
                  <a:cubicBezTo>
                    <a:pt x="5" y="8"/>
                    <a:pt x="3" y="9"/>
                    <a:pt x="0" y="9"/>
                  </a:cubicBezTo>
                  <a:cubicBezTo>
                    <a:pt x="0" y="7"/>
                    <a:pt x="0" y="4"/>
                    <a:pt x="0" y="2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8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819"/>
            <p:cNvSpPr>
              <a:spLocks/>
            </p:cNvSpPr>
            <p:nvPr/>
          </p:nvSpPr>
          <p:spPr bwMode="auto">
            <a:xfrm>
              <a:off x="6018213" y="1171576"/>
              <a:ext cx="63500" cy="92075"/>
            </a:xfrm>
            <a:custGeom>
              <a:avLst/>
              <a:gdLst>
                <a:gd name="T0" fmla="*/ 7 w 7"/>
                <a:gd name="T1" fmla="*/ 7 h 10"/>
                <a:gd name="T2" fmla="*/ 0 w 7"/>
                <a:gd name="T3" fmla="*/ 10 h 10"/>
                <a:gd name="T4" fmla="*/ 0 w 7"/>
                <a:gd name="T5" fmla="*/ 2 h 10"/>
                <a:gd name="T6" fmla="*/ 7 w 7"/>
                <a:gd name="T7" fmla="*/ 0 h 10"/>
                <a:gd name="T8" fmla="*/ 7 w 7"/>
                <a:gd name="T9" fmla="*/ 7 h 10"/>
                <a:gd name="T10" fmla="*/ 7 w 7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cubicBezTo>
                    <a:pt x="5" y="8"/>
                    <a:pt x="2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2" y="1"/>
                    <a:pt x="5" y="1"/>
                    <a:pt x="7" y="0"/>
                  </a:cubicBezTo>
                  <a:cubicBezTo>
                    <a:pt x="7" y="3"/>
                    <a:pt x="7" y="5"/>
                    <a:pt x="7" y="7"/>
                  </a:cubicBezTo>
                  <a:cubicBezTo>
                    <a:pt x="6" y="8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820"/>
            <p:cNvSpPr>
              <a:spLocks/>
            </p:cNvSpPr>
            <p:nvPr/>
          </p:nvSpPr>
          <p:spPr bwMode="auto">
            <a:xfrm>
              <a:off x="5916613" y="1198563"/>
              <a:ext cx="65088" cy="92075"/>
            </a:xfrm>
            <a:custGeom>
              <a:avLst/>
              <a:gdLst>
                <a:gd name="T0" fmla="*/ 7 w 7"/>
                <a:gd name="T1" fmla="*/ 8 h 10"/>
                <a:gd name="T2" fmla="*/ 0 w 7"/>
                <a:gd name="T3" fmla="*/ 10 h 10"/>
                <a:gd name="T4" fmla="*/ 0 w 7"/>
                <a:gd name="T5" fmla="*/ 2 h 10"/>
                <a:gd name="T6" fmla="*/ 7 w 7"/>
                <a:gd name="T7" fmla="*/ 0 h 10"/>
                <a:gd name="T8" fmla="*/ 7 w 7"/>
                <a:gd name="T9" fmla="*/ 8 h 10"/>
                <a:gd name="T10" fmla="*/ 7 w 7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8"/>
                  </a:moveTo>
                  <a:cubicBezTo>
                    <a:pt x="5" y="8"/>
                    <a:pt x="2" y="9"/>
                    <a:pt x="0" y="10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821"/>
            <p:cNvSpPr>
              <a:spLocks/>
            </p:cNvSpPr>
            <p:nvPr/>
          </p:nvSpPr>
          <p:spPr bwMode="auto">
            <a:xfrm>
              <a:off x="5816600" y="1227138"/>
              <a:ext cx="63500" cy="92075"/>
            </a:xfrm>
            <a:custGeom>
              <a:avLst/>
              <a:gdLst>
                <a:gd name="T0" fmla="*/ 7 w 7"/>
                <a:gd name="T1" fmla="*/ 8 h 10"/>
                <a:gd name="T2" fmla="*/ 0 w 7"/>
                <a:gd name="T3" fmla="*/ 10 h 10"/>
                <a:gd name="T4" fmla="*/ 0 w 7"/>
                <a:gd name="T5" fmla="*/ 3 h 10"/>
                <a:gd name="T6" fmla="*/ 7 w 7"/>
                <a:gd name="T7" fmla="*/ 0 h 10"/>
                <a:gd name="T8" fmla="*/ 7 w 7"/>
                <a:gd name="T9" fmla="*/ 8 h 10"/>
                <a:gd name="T10" fmla="*/ 7 w 7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8"/>
                  </a:moveTo>
                  <a:cubicBezTo>
                    <a:pt x="5" y="8"/>
                    <a:pt x="2" y="9"/>
                    <a:pt x="0" y="10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822"/>
            <p:cNvSpPr>
              <a:spLocks/>
            </p:cNvSpPr>
            <p:nvPr/>
          </p:nvSpPr>
          <p:spPr bwMode="auto">
            <a:xfrm>
              <a:off x="6900863" y="5630863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823"/>
            <p:cNvSpPr>
              <a:spLocks/>
            </p:cNvSpPr>
            <p:nvPr/>
          </p:nvSpPr>
          <p:spPr bwMode="auto">
            <a:xfrm>
              <a:off x="6780213" y="5659438"/>
              <a:ext cx="84138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824"/>
            <p:cNvSpPr>
              <a:spLocks/>
            </p:cNvSpPr>
            <p:nvPr/>
          </p:nvSpPr>
          <p:spPr bwMode="auto">
            <a:xfrm>
              <a:off x="6661150" y="5676901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825"/>
            <p:cNvSpPr>
              <a:spLocks/>
            </p:cNvSpPr>
            <p:nvPr/>
          </p:nvSpPr>
          <p:spPr bwMode="auto">
            <a:xfrm>
              <a:off x="6542088" y="5695951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826"/>
            <p:cNvSpPr>
              <a:spLocks/>
            </p:cNvSpPr>
            <p:nvPr/>
          </p:nvSpPr>
          <p:spPr bwMode="auto">
            <a:xfrm>
              <a:off x="6423025" y="5722938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827"/>
            <p:cNvSpPr>
              <a:spLocks/>
            </p:cNvSpPr>
            <p:nvPr/>
          </p:nvSpPr>
          <p:spPr bwMode="auto">
            <a:xfrm>
              <a:off x="6900863" y="5521326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7 h 8"/>
                <a:gd name="T14" fmla="*/ 9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828"/>
            <p:cNvSpPr>
              <a:spLocks/>
            </p:cNvSpPr>
            <p:nvPr/>
          </p:nvSpPr>
          <p:spPr bwMode="auto">
            <a:xfrm>
              <a:off x="6780213" y="5538788"/>
              <a:ext cx="84138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829"/>
            <p:cNvSpPr>
              <a:spLocks/>
            </p:cNvSpPr>
            <p:nvPr/>
          </p:nvSpPr>
          <p:spPr bwMode="auto">
            <a:xfrm>
              <a:off x="6661150" y="5557838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7 h 9"/>
                <a:gd name="T14" fmla="*/ 9 w 9"/>
                <a:gd name="T15" fmla="*/ 7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830"/>
            <p:cNvSpPr>
              <a:spLocks/>
            </p:cNvSpPr>
            <p:nvPr/>
          </p:nvSpPr>
          <p:spPr bwMode="auto">
            <a:xfrm>
              <a:off x="6542088" y="5575301"/>
              <a:ext cx="82550" cy="84138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831"/>
            <p:cNvSpPr>
              <a:spLocks/>
            </p:cNvSpPr>
            <p:nvPr/>
          </p:nvSpPr>
          <p:spPr bwMode="auto">
            <a:xfrm>
              <a:off x="6423025" y="5594351"/>
              <a:ext cx="82550" cy="92075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2 h 10"/>
                <a:gd name="T4" fmla="*/ 0 w 9"/>
                <a:gd name="T5" fmla="*/ 10 h 10"/>
                <a:gd name="T6" fmla="*/ 9 w 9"/>
                <a:gd name="T7" fmla="*/ 8 h 10"/>
                <a:gd name="T8" fmla="*/ 9 w 9"/>
                <a:gd name="T9" fmla="*/ 8 h 10"/>
                <a:gd name="T10" fmla="*/ 9 w 9"/>
                <a:gd name="T11" fmla="*/ 8 h 10"/>
                <a:gd name="T12" fmla="*/ 9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3" y="9"/>
                    <a:pt x="6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832"/>
            <p:cNvSpPr>
              <a:spLocks/>
            </p:cNvSpPr>
            <p:nvPr/>
          </p:nvSpPr>
          <p:spPr bwMode="auto">
            <a:xfrm>
              <a:off x="6900863" y="5400676"/>
              <a:ext cx="82550" cy="84138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833"/>
            <p:cNvSpPr>
              <a:spLocks/>
            </p:cNvSpPr>
            <p:nvPr/>
          </p:nvSpPr>
          <p:spPr bwMode="auto">
            <a:xfrm>
              <a:off x="6780213" y="5419726"/>
              <a:ext cx="84138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834"/>
            <p:cNvSpPr>
              <a:spLocks/>
            </p:cNvSpPr>
            <p:nvPr/>
          </p:nvSpPr>
          <p:spPr bwMode="auto">
            <a:xfrm>
              <a:off x="6661150" y="543877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835"/>
            <p:cNvSpPr>
              <a:spLocks/>
            </p:cNvSpPr>
            <p:nvPr/>
          </p:nvSpPr>
          <p:spPr bwMode="auto">
            <a:xfrm>
              <a:off x="6542088" y="5456238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8 h 9"/>
                <a:gd name="T14" fmla="*/ 9 w 9"/>
                <a:gd name="T15" fmla="*/ 8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836"/>
            <p:cNvSpPr>
              <a:spLocks/>
            </p:cNvSpPr>
            <p:nvPr/>
          </p:nvSpPr>
          <p:spPr bwMode="auto">
            <a:xfrm>
              <a:off x="6423025" y="5475288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837"/>
            <p:cNvSpPr>
              <a:spLocks/>
            </p:cNvSpPr>
            <p:nvPr/>
          </p:nvSpPr>
          <p:spPr bwMode="auto">
            <a:xfrm>
              <a:off x="6900863" y="529113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838"/>
            <p:cNvSpPr>
              <a:spLocks/>
            </p:cNvSpPr>
            <p:nvPr/>
          </p:nvSpPr>
          <p:spPr bwMode="auto">
            <a:xfrm>
              <a:off x="6780213" y="5310188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839"/>
            <p:cNvSpPr>
              <a:spLocks/>
            </p:cNvSpPr>
            <p:nvPr/>
          </p:nvSpPr>
          <p:spPr bwMode="auto">
            <a:xfrm>
              <a:off x="6661150" y="531812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Freeform 840"/>
            <p:cNvSpPr>
              <a:spLocks/>
            </p:cNvSpPr>
            <p:nvPr/>
          </p:nvSpPr>
          <p:spPr bwMode="auto">
            <a:xfrm>
              <a:off x="6542088" y="533717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2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2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841"/>
            <p:cNvSpPr>
              <a:spLocks/>
            </p:cNvSpPr>
            <p:nvPr/>
          </p:nvSpPr>
          <p:spPr bwMode="auto">
            <a:xfrm>
              <a:off x="6423025" y="5354638"/>
              <a:ext cx="82550" cy="84138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842"/>
            <p:cNvSpPr>
              <a:spLocks/>
            </p:cNvSpPr>
            <p:nvPr/>
          </p:nvSpPr>
          <p:spPr bwMode="auto">
            <a:xfrm>
              <a:off x="6900863" y="517207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843"/>
            <p:cNvSpPr>
              <a:spLocks/>
            </p:cNvSpPr>
            <p:nvPr/>
          </p:nvSpPr>
          <p:spPr bwMode="auto">
            <a:xfrm>
              <a:off x="6780213" y="5189538"/>
              <a:ext cx="84138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844"/>
            <p:cNvSpPr>
              <a:spLocks/>
            </p:cNvSpPr>
            <p:nvPr/>
          </p:nvSpPr>
          <p:spPr bwMode="auto">
            <a:xfrm>
              <a:off x="6661150" y="520858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Freeform 845"/>
            <p:cNvSpPr>
              <a:spLocks/>
            </p:cNvSpPr>
            <p:nvPr/>
          </p:nvSpPr>
          <p:spPr bwMode="auto">
            <a:xfrm>
              <a:off x="6542088" y="5218113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7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Freeform 846"/>
            <p:cNvSpPr>
              <a:spLocks/>
            </p:cNvSpPr>
            <p:nvPr/>
          </p:nvSpPr>
          <p:spPr bwMode="auto">
            <a:xfrm>
              <a:off x="6423025" y="523557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Freeform 847"/>
            <p:cNvSpPr>
              <a:spLocks/>
            </p:cNvSpPr>
            <p:nvPr/>
          </p:nvSpPr>
          <p:spPr bwMode="auto">
            <a:xfrm>
              <a:off x="6900863" y="506095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848"/>
            <p:cNvSpPr>
              <a:spLocks/>
            </p:cNvSpPr>
            <p:nvPr/>
          </p:nvSpPr>
          <p:spPr bwMode="auto">
            <a:xfrm>
              <a:off x="6780213" y="5070476"/>
              <a:ext cx="84138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849"/>
            <p:cNvSpPr>
              <a:spLocks/>
            </p:cNvSpPr>
            <p:nvPr/>
          </p:nvSpPr>
          <p:spPr bwMode="auto">
            <a:xfrm>
              <a:off x="6661150" y="5087938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850"/>
            <p:cNvSpPr>
              <a:spLocks/>
            </p:cNvSpPr>
            <p:nvPr/>
          </p:nvSpPr>
          <p:spPr bwMode="auto">
            <a:xfrm>
              <a:off x="6542088" y="5097463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851"/>
            <p:cNvSpPr>
              <a:spLocks/>
            </p:cNvSpPr>
            <p:nvPr/>
          </p:nvSpPr>
          <p:spPr bwMode="auto">
            <a:xfrm>
              <a:off x="6423025" y="5116513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7 h 9"/>
                <a:gd name="T8" fmla="*/ 9 w 9"/>
                <a:gd name="T9" fmla="*/ 7 h 9"/>
                <a:gd name="T10" fmla="*/ 9 w 9"/>
                <a:gd name="T11" fmla="*/ 7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852"/>
            <p:cNvSpPr>
              <a:spLocks/>
            </p:cNvSpPr>
            <p:nvPr/>
          </p:nvSpPr>
          <p:spPr bwMode="auto">
            <a:xfrm>
              <a:off x="6900863" y="494188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853"/>
            <p:cNvSpPr>
              <a:spLocks/>
            </p:cNvSpPr>
            <p:nvPr/>
          </p:nvSpPr>
          <p:spPr bwMode="auto">
            <a:xfrm>
              <a:off x="6780213" y="4951413"/>
              <a:ext cx="84138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8 h 9"/>
                <a:gd name="T14" fmla="*/ 9 w 9"/>
                <a:gd name="T15" fmla="*/ 8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854"/>
            <p:cNvSpPr>
              <a:spLocks/>
            </p:cNvSpPr>
            <p:nvPr/>
          </p:nvSpPr>
          <p:spPr bwMode="auto">
            <a:xfrm>
              <a:off x="6661150" y="4968876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855"/>
            <p:cNvSpPr>
              <a:spLocks/>
            </p:cNvSpPr>
            <p:nvPr/>
          </p:nvSpPr>
          <p:spPr bwMode="auto">
            <a:xfrm>
              <a:off x="6542088" y="4978401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9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856"/>
            <p:cNvSpPr>
              <a:spLocks/>
            </p:cNvSpPr>
            <p:nvPr/>
          </p:nvSpPr>
          <p:spPr bwMode="auto">
            <a:xfrm>
              <a:off x="6423025" y="499745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Freeform 857"/>
            <p:cNvSpPr>
              <a:spLocks/>
            </p:cNvSpPr>
            <p:nvPr/>
          </p:nvSpPr>
          <p:spPr bwMode="auto">
            <a:xfrm>
              <a:off x="6900863" y="4830763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Freeform 858"/>
            <p:cNvSpPr>
              <a:spLocks/>
            </p:cNvSpPr>
            <p:nvPr/>
          </p:nvSpPr>
          <p:spPr bwMode="auto">
            <a:xfrm>
              <a:off x="6780213" y="4840288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6" name="Freeform 859"/>
            <p:cNvSpPr>
              <a:spLocks/>
            </p:cNvSpPr>
            <p:nvPr/>
          </p:nvSpPr>
          <p:spPr bwMode="auto">
            <a:xfrm>
              <a:off x="6661150" y="4849813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Freeform 860"/>
            <p:cNvSpPr>
              <a:spLocks/>
            </p:cNvSpPr>
            <p:nvPr/>
          </p:nvSpPr>
          <p:spPr bwMode="auto">
            <a:xfrm>
              <a:off x="6542088" y="4859338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Freeform 861"/>
            <p:cNvSpPr>
              <a:spLocks/>
            </p:cNvSpPr>
            <p:nvPr/>
          </p:nvSpPr>
          <p:spPr bwMode="auto">
            <a:xfrm>
              <a:off x="6423025" y="4876801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Freeform 862"/>
            <p:cNvSpPr>
              <a:spLocks/>
            </p:cNvSpPr>
            <p:nvPr/>
          </p:nvSpPr>
          <p:spPr bwMode="auto">
            <a:xfrm>
              <a:off x="6900863" y="471170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Freeform 863"/>
            <p:cNvSpPr>
              <a:spLocks/>
            </p:cNvSpPr>
            <p:nvPr/>
          </p:nvSpPr>
          <p:spPr bwMode="auto">
            <a:xfrm>
              <a:off x="6780213" y="4721226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Freeform 864"/>
            <p:cNvSpPr>
              <a:spLocks/>
            </p:cNvSpPr>
            <p:nvPr/>
          </p:nvSpPr>
          <p:spPr bwMode="auto">
            <a:xfrm>
              <a:off x="6661150" y="473075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Freeform 865"/>
            <p:cNvSpPr>
              <a:spLocks/>
            </p:cNvSpPr>
            <p:nvPr/>
          </p:nvSpPr>
          <p:spPr bwMode="auto">
            <a:xfrm>
              <a:off x="6542088" y="4738688"/>
              <a:ext cx="82550" cy="84138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866"/>
            <p:cNvSpPr>
              <a:spLocks/>
            </p:cNvSpPr>
            <p:nvPr/>
          </p:nvSpPr>
          <p:spPr bwMode="auto">
            <a:xfrm>
              <a:off x="6423025" y="475773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7 h 8"/>
                <a:gd name="T14" fmla="*/ 9 w 9"/>
                <a:gd name="T15" fmla="*/ 7 h 8"/>
                <a:gd name="T16" fmla="*/ 9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" name="Freeform 867"/>
            <p:cNvSpPr>
              <a:spLocks/>
            </p:cNvSpPr>
            <p:nvPr/>
          </p:nvSpPr>
          <p:spPr bwMode="auto">
            <a:xfrm>
              <a:off x="6900863" y="459263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8 h 8"/>
                <a:gd name="T16" fmla="*/ 9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Freeform 868"/>
            <p:cNvSpPr>
              <a:spLocks/>
            </p:cNvSpPr>
            <p:nvPr/>
          </p:nvSpPr>
          <p:spPr bwMode="auto">
            <a:xfrm>
              <a:off x="6780213" y="4602163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Freeform 869"/>
            <p:cNvSpPr>
              <a:spLocks/>
            </p:cNvSpPr>
            <p:nvPr/>
          </p:nvSpPr>
          <p:spPr bwMode="auto">
            <a:xfrm>
              <a:off x="6661150" y="4610101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Freeform 870"/>
            <p:cNvSpPr>
              <a:spLocks/>
            </p:cNvSpPr>
            <p:nvPr/>
          </p:nvSpPr>
          <p:spPr bwMode="auto">
            <a:xfrm>
              <a:off x="6542088" y="4619626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871"/>
            <p:cNvSpPr>
              <a:spLocks/>
            </p:cNvSpPr>
            <p:nvPr/>
          </p:nvSpPr>
          <p:spPr bwMode="auto">
            <a:xfrm>
              <a:off x="6423025" y="4629151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8 h 9"/>
                <a:gd name="T14" fmla="*/ 9 w 9"/>
                <a:gd name="T15" fmla="*/ 8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4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872"/>
            <p:cNvSpPr>
              <a:spLocks/>
            </p:cNvSpPr>
            <p:nvPr/>
          </p:nvSpPr>
          <p:spPr bwMode="auto">
            <a:xfrm>
              <a:off x="6900863" y="4481513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Freeform 873"/>
            <p:cNvSpPr>
              <a:spLocks/>
            </p:cNvSpPr>
            <p:nvPr/>
          </p:nvSpPr>
          <p:spPr bwMode="auto">
            <a:xfrm>
              <a:off x="6780213" y="4491038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74"/>
            <p:cNvSpPr>
              <a:spLocks/>
            </p:cNvSpPr>
            <p:nvPr/>
          </p:nvSpPr>
          <p:spPr bwMode="auto">
            <a:xfrm>
              <a:off x="6661150" y="4500563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" name="Freeform 875"/>
            <p:cNvSpPr>
              <a:spLocks/>
            </p:cNvSpPr>
            <p:nvPr/>
          </p:nvSpPr>
          <p:spPr bwMode="auto">
            <a:xfrm>
              <a:off x="6542088" y="4500563"/>
              <a:ext cx="82550" cy="82550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1 h 9"/>
                <a:gd name="T4" fmla="*/ 0 w 9"/>
                <a:gd name="T5" fmla="*/ 9 h 9"/>
                <a:gd name="T6" fmla="*/ 9 w 9"/>
                <a:gd name="T7" fmla="*/ 8 h 9"/>
                <a:gd name="T8" fmla="*/ 9 w 9"/>
                <a:gd name="T9" fmla="*/ 8 h 9"/>
                <a:gd name="T10" fmla="*/ 9 w 9"/>
                <a:gd name="T11" fmla="*/ 8 h 9"/>
                <a:gd name="T12" fmla="*/ 9 w 9"/>
                <a:gd name="T13" fmla="*/ 8 h 9"/>
                <a:gd name="T14" fmla="*/ 9 w 9"/>
                <a:gd name="T15" fmla="*/ 8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Freeform 876"/>
            <p:cNvSpPr>
              <a:spLocks/>
            </p:cNvSpPr>
            <p:nvPr/>
          </p:nvSpPr>
          <p:spPr bwMode="auto">
            <a:xfrm>
              <a:off x="6423025" y="451008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Freeform 877"/>
            <p:cNvSpPr>
              <a:spLocks/>
            </p:cNvSpPr>
            <p:nvPr/>
          </p:nvSpPr>
          <p:spPr bwMode="auto">
            <a:xfrm>
              <a:off x="6900863" y="436245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" name="Freeform 878"/>
            <p:cNvSpPr>
              <a:spLocks/>
            </p:cNvSpPr>
            <p:nvPr/>
          </p:nvSpPr>
          <p:spPr bwMode="auto">
            <a:xfrm>
              <a:off x="6780213" y="4371976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7 h 8"/>
                <a:gd name="T14" fmla="*/ 9 w 9"/>
                <a:gd name="T15" fmla="*/ 7 h 8"/>
                <a:gd name="T16" fmla="*/ 9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" name="Freeform 879"/>
            <p:cNvSpPr>
              <a:spLocks/>
            </p:cNvSpPr>
            <p:nvPr/>
          </p:nvSpPr>
          <p:spPr bwMode="auto">
            <a:xfrm>
              <a:off x="6661150" y="438150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7 h 8"/>
                <a:gd name="T14" fmla="*/ 9 w 9"/>
                <a:gd name="T15" fmla="*/ 7 h 8"/>
                <a:gd name="T16" fmla="*/ 9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880"/>
            <p:cNvSpPr>
              <a:spLocks/>
            </p:cNvSpPr>
            <p:nvPr/>
          </p:nvSpPr>
          <p:spPr bwMode="auto">
            <a:xfrm>
              <a:off x="6542088" y="4381501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" name="Freeform 881"/>
            <p:cNvSpPr>
              <a:spLocks/>
            </p:cNvSpPr>
            <p:nvPr/>
          </p:nvSpPr>
          <p:spPr bwMode="auto">
            <a:xfrm>
              <a:off x="6423025" y="4389438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" name="Freeform 882"/>
            <p:cNvSpPr>
              <a:spLocks/>
            </p:cNvSpPr>
            <p:nvPr/>
          </p:nvSpPr>
          <p:spPr bwMode="auto">
            <a:xfrm>
              <a:off x="6900863" y="4251326"/>
              <a:ext cx="82550" cy="65088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0 h 7"/>
                <a:gd name="T4" fmla="*/ 0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7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" name="Freeform 883"/>
            <p:cNvSpPr>
              <a:spLocks/>
            </p:cNvSpPr>
            <p:nvPr/>
          </p:nvSpPr>
          <p:spPr bwMode="auto">
            <a:xfrm>
              <a:off x="6780213" y="4251326"/>
              <a:ext cx="84138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" name="Freeform 884"/>
            <p:cNvSpPr>
              <a:spLocks/>
            </p:cNvSpPr>
            <p:nvPr/>
          </p:nvSpPr>
          <p:spPr bwMode="auto">
            <a:xfrm>
              <a:off x="6661150" y="4260851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2" name="Freeform 885"/>
            <p:cNvSpPr>
              <a:spLocks/>
            </p:cNvSpPr>
            <p:nvPr/>
          </p:nvSpPr>
          <p:spPr bwMode="auto">
            <a:xfrm>
              <a:off x="6542088" y="4260851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3" name="Freeform 886"/>
            <p:cNvSpPr>
              <a:spLocks/>
            </p:cNvSpPr>
            <p:nvPr/>
          </p:nvSpPr>
          <p:spPr bwMode="auto">
            <a:xfrm>
              <a:off x="6423025" y="4270376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Freeform 887"/>
            <p:cNvSpPr>
              <a:spLocks/>
            </p:cNvSpPr>
            <p:nvPr/>
          </p:nvSpPr>
          <p:spPr bwMode="auto">
            <a:xfrm>
              <a:off x="6900863" y="4132263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" name="Freeform 888"/>
            <p:cNvSpPr>
              <a:spLocks/>
            </p:cNvSpPr>
            <p:nvPr/>
          </p:nvSpPr>
          <p:spPr bwMode="auto">
            <a:xfrm>
              <a:off x="6780213" y="4141788"/>
              <a:ext cx="84138" cy="63500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0 h 7"/>
                <a:gd name="T4" fmla="*/ 0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7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6" name="Freeform 889"/>
            <p:cNvSpPr>
              <a:spLocks/>
            </p:cNvSpPr>
            <p:nvPr/>
          </p:nvSpPr>
          <p:spPr bwMode="auto">
            <a:xfrm>
              <a:off x="6661150" y="414178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" name="Freeform 890"/>
            <p:cNvSpPr>
              <a:spLocks/>
            </p:cNvSpPr>
            <p:nvPr/>
          </p:nvSpPr>
          <p:spPr bwMode="auto">
            <a:xfrm>
              <a:off x="6542088" y="4141788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" name="Freeform 891"/>
            <p:cNvSpPr>
              <a:spLocks/>
            </p:cNvSpPr>
            <p:nvPr/>
          </p:nvSpPr>
          <p:spPr bwMode="auto">
            <a:xfrm>
              <a:off x="6423025" y="4151313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9" name="Freeform 892"/>
            <p:cNvSpPr>
              <a:spLocks/>
            </p:cNvSpPr>
            <p:nvPr/>
          </p:nvSpPr>
          <p:spPr bwMode="auto">
            <a:xfrm>
              <a:off x="6900863" y="4022726"/>
              <a:ext cx="82550" cy="63500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0 h 7"/>
                <a:gd name="T4" fmla="*/ 0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7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0" name="Freeform 893"/>
            <p:cNvSpPr>
              <a:spLocks/>
            </p:cNvSpPr>
            <p:nvPr/>
          </p:nvSpPr>
          <p:spPr bwMode="auto">
            <a:xfrm>
              <a:off x="6780213" y="4022726"/>
              <a:ext cx="84138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Freeform 894"/>
            <p:cNvSpPr>
              <a:spLocks/>
            </p:cNvSpPr>
            <p:nvPr/>
          </p:nvSpPr>
          <p:spPr bwMode="auto">
            <a:xfrm>
              <a:off x="6661150" y="4022726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Freeform 895"/>
            <p:cNvSpPr>
              <a:spLocks/>
            </p:cNvSpPr>
            <p:nvPr/>
          </p:nvSpPr>
          <p:spPr bwMode="auto">
            <a:xfrm>
              <a:off x="6542088" y="4022726"/>
              <a:ext cx="82550" cy="73025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Freeform 896"/>
            <p:cNvSpPr>
              <a:spLocks/>
            </p:cNvSpPr>
            <p:nvPr/>
          </p:nvSpPr>
          <p:spPr bwMode="auto">
            <a:xfrm>
              <a:off x="6423025" y="4030663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" name="Freeform 897"/>
            <p:cNvSpPr>
              <a:spLocks/>
            </p:cNvSpPr>
            <p:nvPr/>
          </p:nvSpPr>
          <p:spPr bwMode="auto">
            <a:xfrm>
              <a:off x="6900863" y="3902076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7 h 8"/>
                <a:gd name="T8" fmla="*/ 9 w 9"/>
                <a:gd name="T9" fmla="*/ 7 h 8"/>
                <a:gd name="T10" fmla="*/ 9 w 9"/>
                <a:gd name="T11" fmla="*/ 7 h 8"/>
                <a:gd name="T12" fmla="*/ 9 w 9"/>
                <a:gd name="T13" fmla="*/ 7 h 8"/>
                <a:gd name="T14" fmla="*/ 9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Freeform 898"/>
            <p:cNvSpPr>
              <a:spLocks/>
            </p:cNvSpPr>
            <p:nvPr/>
          </p:nvSpPr>
          <p:spPr bwMode="auto">
            <a:xfrm>
              <a:off x="6780213" y="3902076"/>
              <a:ext cx="84138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" name="Freeform 899"/>
            <p:cNvSpPr>
              <a:spLocks/>
            </p:cNvSpPr>
            <p:nvPr/>
          </p:nvSpPr>
          <p:spPr bwMode="auto">
            <a:xfrm>
              <a:off x="6661150" y="3902076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" name="Freeform 900"/>
            <p:cNvSpPr>
              <a:spLocks/>
            </p:cNvSpPr>
            <p:nvPr/>
          </p:nvSpPr>
          <p:spPr bwMode="auto">
            <a:xfrm>
              <a:off x="6542088" y="3902076"/>
              <a:ext cx="82550" cy="746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1 h 8"/>
                <a:gd name="T4" fmla="*/ 0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Freeform 901"/>
            <p:cNvSpPr>
              <a:spLocks/>
            </p:cNvSpPr>
            <p:nvPr/>
          </p:nvSpPr>
          <p:spPr bwMode="auto">
            <a:xfrm>
              <a:off x="6423025" y="3911601"/>
              <a:ext cx="82550" cy="65088"/>
            </a:xfrm>
            <a:custGeom>
              <a:avLst/>
              <a:gdLst>
                <a:gd name="T0" fmla="*/ 9 w 9"/>
                <a:gd name="T1" fmla="*/ 0 h 7"/>
                <a:gd name="T2" fmla="*/ 0 w 9"/>
                <a:gd name="T3" fmla="*/ 0 h 7"/>
                <a:gd name="T4" fmla="*/ 0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7 h 7"/>
                <a:gd name="T12" fmla="*/ 9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" name="Freeform 902"/>
            <p:cNvSpPr>
              <a:spLocks/>
            </p:cNvSpPr>
            <p:nvPr/>
          </p:nvSpPr>
          <p:spPr bwMode="auto">
            <a:xfrm>
              <a:off x="6900863" y="3792538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" name="Freeform 903"/>
            <p:cNvSpPr>
              <a:spLocks/>
            </p:cNvSpPr>
            <p:nvPr/>
          </p:nvSpPr>
          <p:spPr bwMode="auto">
            <a:xfrm>
              <a:off x="6780213" y="3792538"/>
              <a:ext cx="84138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" name="Freeform 904"/>
            <p:cNvSpPr>
              <a:spLocks/>
            </p:cNvSpPr>
            <p:nvPr/>
          </p:nvSpPr>
          <p:spPr bwMode="auto">
            <a:xfrm>
              <a:off x="6661150" y="3792538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" name="Freeform 905"/>
            <p:cNvSpPr>
              <a:spLocks/>
            </p:cNvSpPr>
            <p:nvPr/>
          </p:nvSpPr>
          <p:spPr bwMode="auto">
            <a:xfrm>
              <a:off x="6542088" y="378301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" name="Freeform 906"/>
            <p:cNvSpPr>
              <a:spLocks/>
            </p:cNvSpPr>
            <p:nvPr/>
          </p:nvSpPr>
          <p:spPr bwMode="auto">
            <a:xfrm>
              <a:off x="6423025" y="378301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" name="Freeform 907"/>
            <p:cNvSpPr>
              <a:spLocks/>
            </p:cNvSpPr>
            <p:nvPr/>
          </p:nvSpPr>
          <p:spPr bwMode="auto">
            <a:xfrm>
              <a:off x="6900863" y="3673476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" name="Freeform 908"/>
            <p:cNvSpPr>
              <a:spLocks/>
            </p:cNvSpPr>
            <p:nvPr/>
          </p:nvSpPr>
          <p:spPr bwMode="auto">
            <a:xfrm>
              <a:off x="6780213" y="3673476"/>
              <a:ext cx="84138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" name="Freeform 909"/>
            <p:cNvSpPr>
              <a:spLocks/>
            </p:cNvSpPr>
            <p:nvPr/>
          </p:nvSpPr>
          <p:spPr bwMode="auto">
            <a:xfrm>
              <a:off x="6661150" y="3673476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" name="Freeform 910"/>
            <p:cNvSpPr>
              <a:spLocks/>
            </p:cNvSpPr>
            <p:nvPr/>
          </p:nvSpPr>
          <p:spPr bwMode="auto">
            <a:xfrm>
              <a:off x="6542088" y="36639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" name="Freeform 911"/>
            <p:cNvSpPr>
              <a:spLocks/>
            </p:cNvSpPr>
            <p:nvPr/>
          </p:nvSpPr>
          <p:spPr bwMode="auto">
            <a:xfrm>
              <a:off x="6423025" y="36639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Freeform 912"/>
            <p:cNvSpPr>
              <a:spLocks/>
            </p:cNvSpPr>
            <p:nvPr/>
          </p:nvSpPr>
          <p:spPr bwMode="auto">
            <a:xfrm>
              <a:off x="6900863" y="3552826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Freeform 913"/>
            <p:cNvSpPr>
              <a:spLocks/>
            </p:cNvSpPr>
            <p:nvPr/>
          </p:nvSpPr>
          <p:spPr bwMode="auto">
            <a:xfrm>
              <a:off x="6780213" y="3552826"/>
              <a:ext cx="84138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Freeform 914"/>
            <p:cNvSpPr>
              <a:spLocks/>
            </p:cNvSpPr>
            <p:nvPr/>
          </p:nvSpPr>
          <p:spPr bwMode="auto">
            <a:xfrm>
              <a:off x="6661150" y="3552826"/>
              <a:ext cx="82550" cy="65088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2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Freeform 915"/>
            <p:cNvSpPr>
              <a:spLocks/>
            </p:cNvSpPr>
            <p:nvPr/>
          </p:nvSpPr>
          <p:spPr bwMode="auto">
            <a:xfrm>
              <a:off x="6542088" y="3543301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Freeform 916"/>
            <p:cNvSpPr>
              <a:spLocks/>
            </p:cNvSpPr>
            <p:nvPr/>
          </p:nvSpPr>
          <p:spPr bwMode="auto">
            <a:xfrm>
              <a:off x="6423025" y="3543301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4" name="Freeform 917"/>
            <p:cNvSpPr>
              <a:spLocks/>
            </p:cNvSpPr>
            <p:nvPr/>
          </p:nvSpPr>
          <p:spPr bwMode="auto">
            <a:xfrm>
              <a:off x="6900863" y="3443288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Freeform 918"/>
            <p:cNvSpPr>
              <a:spLocks/>
            </p:cNvSpPr>
            <p:nvPr/>
          </p:nvSpPr>
          <p:spPr bwMode="auto">
            <a:xfrm>
              <a:off x="6780213" y="3433763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1 h 8"/>
                <a:gd name="T16" fmla="*/ 0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6" name="Freeform 919"/>
            <p:cNvSpPr>
              <a:spLocks/>
            </p:cNvSpPr>
            <p:nvPr/>
          </p:nvSpPr>
          <p:spPr bwMode="auto">
            <a:xfrm>
              <a:off x="6661150" y="3433763"/>
              <a:ext cx="82550" cy="63500"/>
            </a:xfrm>
            <a:custGeom>
              <a:avLst/>
              <a:gdLst>
                <a:gd name="T0" fmla="*/ 0 w 9"/>
                <a:gd name="T1" fmla="*/ 0 h 7"/>
                <a:gd name="T2" fmla="*/ 0 w 9"/>
                <a:gd name="T3" fmla="*/ 7 h 7"/>
                <a:gd name="T4" fmla="*/ 9 w 9"/>
                <a:gd name="T5" fmla="*/ 7 h 7"/>
                <a:gd name="T6" fmla="*/ 9 w 9"/>
                <a:gd name="T7" fmla="*/ 7 h 7"/>
                <a:gd name="T8" fmla="*/ 9 w 9"/>
                <a:gd name="T9" fmla="*/ 7 h 7"/>
                <a:gd name="T10" fmla="*/ 9 w 9"/>
                <a:gd name="T11" fmla="*/ 0 h 7"/>
                <a:gd name="T12" fmla="*/ 0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" name="Freeform 920"/>
            <p:cNvSpPr>
              <a:spLocks/>
            </p:cNvSpPr>
            <p:nvPr/>
          </p:nvSpPr>
          <p:spPr bwMode="auto">
            <a:xfrm>
              <a:off x="6542088" y="342423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" name="Freeform 921"/>
            <p:cNvSpPr>
              <a:spLocks/>
            </p:cNvSpPr>
            <p:nvPr/>
          </p:nvSpPr>
          <p:spPr bwMode="auto">
            <a:xfrm>
              <a:off x="6423025" y="342423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" name="Freeform 922"/>
            <p:cNvSpPr>
              <a:spLocks/>
            </p:cNvSpPr>
            <p:nvPr/>
          </p:nvSpPr>
          <p:spPr bwMode="auto">
            <a:xfrm>
              <a:off x="6900863" y="3322638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" name="Freeform 923"/>
            <p:cNvSpPr>
              <a:spLocks/>
            </p:cNvSpPr>
            <p:nvPr/>
          </p:nvSpPr>
          <p:spPr bwMode="auto">
            <a:xfrm>
              <a:off x="6780213" y="3314701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1 h 8"/>
                <a:gd name="T10" fmla="*/ 0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Freeform 924"/>
            <p:cNvSpPr>
              <a:spLocks/>
            </p:cNvSpPr>
            <p:nvPr/>
          </p:nvSpPr>
          <p:spPr bwMode="auto">
            <a:xfrm>
              <a:off x="6661150" y="331470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2" name="Freeform 925"/>
            <p:cNvSpPr>
              <a:spLocks/>
            </p:cNvSpPr>
            <p:nvPr/>
          </p:nvSpPr>
          <p:spPr bwMode="auto">
            <a:xfrm>
              <a:off x="6542088" y="3305176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3" name="Freeform 926"/>
            <p:cNvSpPr>
              <a:spLocks/>
            </p:cNvSpPr>
            <p:nvPr/>
          </p:nvSpPr>
          <p:spPr bwMode="auto">
            <a:xfrm>
              <a:off x="6423025" y="32956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4" name="Freeform 927"/>
            <p:cNvSpPr>
              <a:spLocks/>
            </p:cNvSpPr>
            <p:nvPr/>
          </p:nvSpPr>
          <p:spPr bwMode="auto">
            <a:xfrm>
              <a:off x="6900863" y="3203576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" name="Freeform 928"/>
            <p:cNvSpPr>
              <a:spLocks/>
            </p:cNvSpPr>
            <p:nvPr/>
          </p:nvSpPr>
          <p:spPr bwMode="auto">
            <a:xfrm>
              <a:off x="6780213" y="3203576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6" name="Freeform 929"/>
            <p:cNvSpPr>
              <a:spLocks/>
            </p:cNvSpPr>
            <p:nvPr/>
          </p:nvSpPr>
          <p:spPr bwMode="auto">
            <a:xfrm>
              <a:off x="6661150" y="3194051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" name="Freeform 930"/>
            <p:cNvSpPr>
              <a:spLocks/>
            </p:cNvSpPr>
            <p:nvPr/>
          </p:nvSpPr>
          <p:spPr bwMode="auto">
            <a:xfrm>
              <a:off x="6542088" y="318611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Freeform 931"/>
            <p:cNvSpPr>
              <a:spLocks/>
            </p:cNvSpPr>
            <p:nvPr/>
          </p:nvSpPr>
          <p:spPr bwMode="auto">
            <a:xfrm>
              <a:off x="6423025" y="317658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Freeform 932"/>
            <p:cNvSpPr>
              <a:spLocks/>
            </p:cNvSpPr>
            <p:nvPr/>
          </p:nvSpPr>
          <p:spPr bwMode="auto">
            <a:xfrm>
              <a:off x="6900863" y="309403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0" name="Freeform 933"/>
            <p:cNvSpPr>
              <a:spLocks/>
            </p:cNvSpPr>
            <p:nvPr/>
          </p:nvSpPr>
          <p:spPr bwMode="auto">
            <a:xfrm>
              <a:off x="6780213" y="3084513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" name="Freeform 934"/>
            <p:cNvSpPr>
              <a:spLocks/>
            </p:cNvSpPr>
            <p:nvPr/>
          </p:nvSpPr>
          <p:spPr bwMode="auto">
            <a:xfrm>
              <a:off x="6661150" y="307498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" name="Freeform 935"/>
            <p:cNvSpPr>
              <a:spLocks/>
            </p:cNvSpPr>
            <p:nvPr/>
          </p:nvSpPr>
          <p:spPr bwMode="auto">
            <a:xfrm>
              <a:off x="6542088" y="3065463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" name="Freeform 936"/>
            <p:cNvSpPr>
              <a:spLocks/>
            </p:cNvSpPr>
            <p:nvPr/>
          </p:nvSpPr>
          <p:spPr bwMode="auto">
            <a:xfrm>
              <a:off x="6423025" y="3055938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Freeform 937"/>
            <p:cNvSpPr>
              <a:spLocks/>
            </p:cNvSpPr>
            <p:nvPr/>
          </p:nvSpPr>
          <p:spPr bwMode="auto">
            <a:xfrm>
              <a:off x="6900863" y="2973388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1 h 8"/>
                <a:gd name="T10" fmla="*/ 0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Freeform 938"/>
            <p:cNvSpPr>
              <a:spLocks/>
            </p:cNvSpPr>
            <p:nvPr/>
          </p:nvSpPr>
          <p:spPr bwMode="auto">
            <a:xfrm>
              <a:off x="6780213" y="2965451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Freeform 939"/>
            <p:cNvSpPr>
              <a:spLocks/>
            </p:cNvSpPr>
            <p:nvPr/>
          </p:nvSpPr>
          <p:spPr bwMode="auto">
            <a:xfrm>
              <a:off x="6661150" y="2955926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Freeform 940"/>
            <p:cNvSpPr>
              <a:spLocks/>
            </p:cNvSpPr>
            <p:nvPr/>
          </p:nvSpPr>
          <p:spPr bwMode="auto">
            <a:xfrm>
              <a:off x="6542088" y="294640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Freeform 941"/>
            <p:cNvSpPr>
              <a:spLocks/>
            </p:cNvSpPr>
            <p:nvPr/>
          </p:nvSpPr>
          <p:spPr bwMode="auto">
            <a:xfrm>
              <a:off x="6423025" y="2936876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Freeform 942"/>
            <p:cNvSpPr>
              <a:spLocks/>
            </p:cNvSpPr>
            <p:nvPr/>
          </p:nvSpPr>
          <p:spPr bwMode="auto">
            <a:xfrm>
              <a:off x="6900863" y="28638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3" y="7"/>
                    <a:pt x="6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Freeform 943"/>
            <p:cNvSpPr>
              <a:spLocks/>
            </p:cNvSpPr>
            <p:nvPr/>
          </p:nvSpPr>
          <p:spPr bwMode="auto">
            <a:xfrm>
              <a:off x="6780213" y="2844801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Freeform 944"/>
            <p:cNvSpPr>
              <a:spLocks/>
            </p:cNvSpPr>
            <p:nvPr/>
          </p:nvSpPr>
          <p:spPr bwMode="auto">
            <a:xfrm>
              <a:off x="6661150" y="2835276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Freeform 945"/>
            <p:cNvSpPr>
              <a:spLocks/>
            </p:cNvSpPr>
            <p:nvPr/>
          </p:nvSpPr>
          <p:spPr bwMode="auto">
            <a:xfrm>
              <a:off x="6542088" y="282733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Freeform 946"/>
            <p:cNvSpPr>
              <a:spLocks/>
            </p:cNvSpPr>
            <p:nvPr/>
          </p:nvSpPr>
          <p:spPr bwMode="auto">
            <a:xfrm>
              <a:off x="6423025" y="281781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0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Freeform 947"/>
            <p:cNvSpPr>
              <a:spLocks/>
            </p:cNvSpPr>
            <p:nvPr/>
          </p:nvSpPr>
          <p:spPr bwMode="auto">
            <a:xfrm>
              <a:off x="6900863" y="2744788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Freeform 948"/>
            <p:cNvSpPr>
              <a:spLocks/>
            </p:cNvSpPr>
            <p:nvPr/>
          </p:nvSpPr>
          <p:spPr bwMode="auto">
            <a:xfrm>
              <a:off x="6780213" y="2735263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Freeform 949"/>
            <p:cNvSpPr>
              <a:spLocks/>
            </p:cNvSpPr>
            <p:nvPr/>
          </p:nvSpPr>
          <p:spPr bwMode="auto">
            <a:xfrm>
              <a:off x="6661150" y="271621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Freeform 950"/>
            <p:cNvSpPr>
              <a:spLocks/>
            </p:cNvSpPr>
            <p:nvPr/>
          </p:nvSpPr>
          <p:spPr bwMode="auto">
            <a:xfrm>
              <a:off x="6542088" y="2706688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Freeform 951"/>
            <p:cNvSpPr>
              <a:spLocks/>
            </p:cNvSpPr>
            <p:nvPr/>
          </p:nvSpPr>
          <p:spPr bwMode="auto">
            <a:xfrm>
              <a:off x="6423025" y="268922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Freeform 952"/>
            <p:cNvSpPr>
              <a:spLocks/>
            </p:cNvSpPr>
            <p:nvPr/>
          </p:nvSpPr>
          <p:spPr bwMode="auto">
            <a:xfrm>
              <a:off x="6900863" y="262413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Freeform 953"/>
            <p:cNvSpPr>
              <a:spLocks/>
            </p:cNvSpPr>
            <p:nvPr/>
          </p:nvSpPr>
          <p:spPr bwMode="auto">
            <a:xfrm>
              <a:off x="6780213" y="2614613"/>
              <a:ext cx="84138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Freeform 954"/>
            <p:cNvSpPr>
              <a:spLocks/>
            </p:cNvSpPr>
            <p:nvPr/>
          </p:nvSpPr>
          <p:spPr bwMode="auto">
            <a:xfrm>
              <a:off x="6661150" y="259715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Freeform 955"/>
            <p:cNvSpPr>
              <a:spLocks/>
            </p:cNvSpPr>
            <p:nvPr/>
          </p:nvSpPr>
          <p:spPr bwMode="auto">
            <a:xfrm>
              <a:off x="6542088" y="2587626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Freeform 956"/>
            <p:cNvSpPr>
              <a:spLocks/>
            </p:cNvSpPr>
            <p:nvPr/>
          </p:nvSpPr>
          <p:spPr bwMode="auto">
            <a:xfrm>
              <a:off x="6423025" y="2568576"/>
              <a:ext cx="82550" cy="8413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" name="Freeform 957"/>
            <p:cNvSpPr>
              <a:spLocks/>
            </p:cNvSpPr>
            <p:nvPr/>
          </p:nvSpPr>
          <p:spPr bwMode="auto">
            <a:xfrm>
              <a:off x="6900863" y="251460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1 h 8"/>
                <a:gd name="T16" fmla="*/ 0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5" name="Freeform 958"/>
            <p:cNvSpPr>
              <a:spLocks/>
            </p:cNvSpPr>
            <p:nvPr/>
          </p:nvSpPr>
          <p:spPr bwMode="auto">
            <a:xfrm>
              <a:off x="6780213" y="2495551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6" name="Freeform 959"/>
            <p:cNvSpPr>
              <a:spLocks/>
            </p:cNvSpPr>
            <p:nvPr/>
          </p:nvSpPr>
          <p:spPr bwMode="auto">
            <a:xfrm>
              <a:off x="6661150" y="24780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" name="Freeform 960"/>
            <p:cNvSpPr>
              <a:spLocks/>
            </p:cNvSpPr>
            <p:nvPr/>
          </p:nvSpPr>
          <p:spPr bwMode="auto">
            <a:xfrm>
              <a:off x="6542088" y="246856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1 h 8"/>
                <a:gd name="T16" fmla="*/ 0 w 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8" name="Freeform 961"/>
            <p:cNvSpPr>
              <a:spLocks/>
            </p:cNvSpPr>
            <p:nvPr/>
          </p:nvSpPr>
          <p:spPr bwMode="auto">
            <a:xfrm>
              <a:off x="6423025" y="244951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0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Freeform 962"/>
            <p:cNvSpPr>
              <a:spLocks/>
            </p:cNvSpPr>
            <p:nvPr/>
          </p:nvSpPr>
          <p:spPr bwMode="auto">
            <a:xfrm>
              <a:off x="6900863" y="2393951"/>
              <a:ext cx="82550" cy="8413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Freeform 963"/>
            <p:cNvSpPr>
              <a:spLocks/>
            </p:cNvSpPr>
            <p:nvPr/>
          </p:nvSpPr>
          <p:spPr bwMode="auto">
            <a:xfrm>
              <a:off x="6780213" y="2376488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1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Freeform 964"/>
            <p:cNvSpPr>
              <a:spLocks/>
            </p:cNvSpPr>
            <p:nvPr/>
          </p:nvSpPr>
          <p:spPr bwMode="auto">
            <a:xfrm>
              <a:off x="6661150" y="235743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Freeform 965"/>
            <p:cNvSpPr>
              <a:spLocks/>
            </p:cNvSpPr>
            <p:nvPr/>
          </p:nvSpPr>
          <p:spPr bwMode="auto">
            <a:xfrm>
              <a:off x="6542088" y="233997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Freeform 966"/>
            <p:cNvSpPr>
              <a:spLocks/>
            </p:cNvSpPr>
            <p:nvPr/>
          </p:nvSpPr>
          <p:spPr bwMode="auto">
            <a:xfrm>
              <a:off x="6423025" y="23304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3"/>
                    <a:pt x="9" y="1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" name="Freeform 967"/>
            <p:cNvSpPr>
              <a:spLocks/>
            </p:cNvSpPr>
            <p:nvPr/>
          </p:nvSpPr>
          <p:spPr bwMode="auto">
            <a:xfrm>
              <a:off x="6900863" y="22748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2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" name="Freeform 968"/>
            <p:cNvSpPr>
              <a:spLocks/>
            </p:cNvSpPr>
            <p:nvPr/>
          </p:nvSpPr>
          <p:spPr bwMode="auto">
            <a:xfrm>
              <a:off x="6780213" y="2257426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Freeform 969"/>
            <p:cNvSpPr>
              <a:spLocks/>
            </p:cNvSpPr>
            <p:nvPr/>
          </p:nvSpPr>
          <p:spPr bwMode="auto">
            <a:xfrm>
              <a:off x="6661150" y="223837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Freeform 970"/>
            <p:cNvSpPr>
              <a:spLocks/>
            </p:cNvSpPr>
            <p:nvPr/>
          </p:nvSpPr>
          <p:spPr bwMode="auto">
            <a:xfrm>
              <a:off x="6542088" y="2219326"/>
              <a:ext cx="82550" cy="8413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8" name="Freeform 971"/>
            <p:cNvSpPr>
              <a:spLocks/>
            </p:cNvSpPr>
            <p:nvPr/>
          </p:nvSpPr>
          <p:spPr bwMode="auto">
            <a:xfrm>
              <a:off x="6423025" y="220186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" name="Freeform 972"/>
            <p:cNvSpPr>
              <a:spLocks/>
            </p:cNvSpPr>
            <p:nvPr/>
          </p:nvSpPr>
          <p:spPr bwMode="auto">
            <a:xfrm>
              <a:off x="6900863" y="2165351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973"/>
            <p:cNvSpPr>
              <a:spLocks/>
            </p:cNvSpPr>
            <p:nvPr/>
          </p:nvSpPr>
          <p:spPr bwMode="auto">
            <a:xfrm>
              <a:off x="6780213" y="2146301"/>
              <a:ext cx="84138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974"/>
            <p:cNvSpPr>
              <a:spLocks/>
            </p:cNvSpPr>
            <p:nvPr/>
          </p:nvSpPr>
          <p:spPr bwMode="auto">
            <a:xfrm>
              <a:off x="6661150" y="211931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975"/>
            <p:cNvSpPr>
              <a:spLocks/>
            </p:cNvSpPr>
            <p:nvPr/>
          </p:nvSpPr>
          <p:spPr bwMode="auto">
            <a:xfrm>
              <a:off x="6542088" y="210026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976"/>
            <p:cNvSpPr>
              <a:spLocks/>
            </p:cNvSpPr>
            <p:nvPr/>
          </p:nvSpPr>
          <p:spPr bwMode="auto">
            <a:xfrm>
              <a:off x="6423025" y="208280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977"/>
            <p:cNvSpPr>
              <a:spLocks/>
            </p:cNvSpPr>
            <p:nvPr/>
          </p:nvSpPr>
          <p:spPr bwMode="auto">
            <a:xfrm>
              <a:off x="6900863" y="204470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2 h 9"/>
                <a:gd name="T16" fmla="*/ 0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978"/>
            <p:cNvSpPr>
              <a:spLocks/>
            </p:cNvSpPr>
            <p:nvPr/>
          </p:nvSpPr>
          <p:spPr bwMode="auto">
            <a:xfrm>
              <a:off x="6780213" y="2027238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979"/>
            <p:cNvSpPr>
              <a:spLocks/>
            </p:cNvSpPr>
            <p:nvPr/>
          </p:nvSpPr>
          <p:spPr bwMode="auto">
            <a:xfrm>
              <a:off x="6661150" y="2008188"/>
              <a:ext cx="82550" cy="74613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Freeform 980"/>
            <p:cNvSpPr>
              <a:spLocks/>
            </p:cNvSpPr>
            <p:nvPr/>
          </p:nvSpPr>
          <p:spPr bwMode="auto">
            <a:xfrm>
              <a:off x="6542088" y="198120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2 h 9"/>
                <a:gd name="T16" fmla="*/ 0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981"/>
            <p:cNvSpPr>
              <a:spLocks/>
            </p:cNvSpPr>
            <p:nvPr/>
          </p:nvSpPr>
          <p:spPr bwMode="auto">
            <a:xfrm>
              <a:off x="6423025" y="196215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Freeform 982"/>
            <p:cNvSpPr>
              <a:spLocks/>
            </p:cNvSpPr>
            <p:nvPr/>
          </p:nvSpPr>
          <p:spPr bwMode="auto">
            <a:xfrm>
              <a:off x="6900863" y="1935163"/>
              <a:ext cx="82550" cy="730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7 h 8"/>
                <a:gd name="T4" fmla="*/ 9 w 9"/>
                <a:gd name="T5" fmla="*/ 8 h 8"/>
                <a:gd name="T6" fmla="*/ 9 w 9"/>
                <a:gd name="T7" fmla="*/ 8 h 8"/>
                <a:gd name="T8" fmla="*/ 9 w 9"/>
                <a:gd name="T9" fmla="*/ 8 h 8"/>
                <a:gd name="T10" fmla="*/ 9 w 9"/>
                <a:gd name="T11" fmla="*/ 1 h 8"/>
                <a:gd name="T12" fmla="*/ 0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3" y="7"/>
                    <a:pt x="6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983"/>
            <p:cNvSpPr>
              <a:spLocks/>
            </p:cNvSpPr>
            <p:nvPr/>
          </p:nvSpPr>
          <p:spPr bwMode="auto">
            <a:xfrm>
              <a:off x="6780213" y="1906588"/>
              <a:ext cx="84138" cy="8413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9 h 9"/>
                <a:gd name="T12" fmla="*/ 9 w 9"/>
                <a:gd name="T13" fmla="*/ 2 h 9"/>
                <a:gd name="T14" fmla="*/ 0 w 9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Freeform 984"/>
            <p:cNvSpPr>
              <a:spLocks/>
            </p:cNvSpPr>
            <p:nvPr/>
          </p:nvSpPr>
          <p:spPr bwMode="auto">
            <a:xfrm>
              <a:off x="6661150" y="188912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1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Freeform 985"/>
            <p:cNvSpPr>
              <a:spLocks/>
            </p:cNvSpPr>
            <p:nvPr/>
          </p:nvSpPr>
          <p:spPr bwMode="auto">
            <a:xfrm>
              <a:off x="6542088" y="186213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Freeform 986"/>
            <p:cNvSpPr>
              <a:spLocks/>
            </p:cNvSpPr>
            <p:nvPr/>
          </p:nvSpPr>
          <p:spPr bwMode="auto">
            <a:xfrm>
              <a:off x="6423025" y="18430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1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Freeform 987"/>
            <p:cNvSpPr>
              <a:spLocks/>
            </p:cNvSpPr>
            <p:nvPr/>
          </p:nvSpPr>
          <p:spPr bwMode="auto">
            <a:xfrm>
              <a:off x="6900863" y="181610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Freeform 988"/>
            <p:cNvSpPr>
              <a:spLocks/>
            </p:cNvSpPr>
            <p:nvPr/>
          </p:nvSpPr>
          <p:spPr bwMode="auto">
            <a:xfrm>
              <a:off x="6780213" y="1787526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2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Freeform 989"/>
            <p:cNvSpPr>
              <a:spLocks/>
            </p:cNvSpPr>
            <p:nvPr/>
          </p:nvSpPr>
          <p:spPr bwMode="auto">
            <a:xfrm>
              <a:off x="6661150" y="177006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1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" name="Freeform 990"/>
            <p:cNvSpPr>
              <a:spLocks/>
            </p:cNvSpPr>
            <p:nvPr/>
          </p:nvSpPr>
          <p:spPr bwMode="auto">
            <a:xfrm>
              <a:off x="6542088" y="17414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Freeform 991"/>
            <p:cNvSpPr>
              <a:spLocks/>
            </p:cNvSpPr>
            <p:nvPr/>
          </p:nvSpPr>
          <p:spPr bwMode="auto">
            <a:xfrm>
              <a:off x="6423025" y="1714501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2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Freeform 992"/>
            <p:cNvSpPr>
              <a:spLocks/>
            </p:cNvSpPr>
            <p:nvPr/>
          </p:nvSpPr>
          <p:spPr bwMode="auto">
            <a:xfrm>
              <a:off x="6900863" y="169545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8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Freeform 993"/>
            <p:cNvSpPr>
              <a:spLocks/>
            </p:cNvSpPr>
            <p:nvPr/>
          </p:nvSpPr>
          <p:spPr bwMode="auto">
            <a:xfrm>
              <a:off x="6780213" y="1668463"/>
              <a:ext cx="84138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2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Freeform 994"/>
            <p:cNvSpPr>
              <a:spLocks/>
            </p:cNvSpPr>
            <p:nvPr/>
          </p:nvSpPr>
          <p:spPr bwMode="auto">
            <a:xfrm>
              <a:off x="6661150" y="164941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Freeform 995"/>
            <p:cNvSpPr>
              <a:spLocks/>
            </p:cNvSpPr>
            <p:nvPr/>
          </p:nvSpPr>
          <p:spPr bwMode="auto">
            <a:xfrm>
              <a:off x="6542088" y="162242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Freeform 996"/>
            <p:cNvSpPr>
              <a:spLocks/>
            </p:cNvSpPr>
            <p:nvPr/>
          </p:nvSpPr>
          <p:spPr bwMode="auto">
            <a:xfrm>
              <a:off x="6423025" y="1595438"/>
              <a:ext cx="82550" cy="90488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10 h 10"/>
                <a:gd name="T12" fmla="*/ 9 w 9"/>
                <a:gd name="T13" fmla="*/ 10 h 10"/>
                <a:gd name="T14" fmla="*/ 9 w 9"/>
                <a:gd name="T15" fmla="*/ 2 h 10"/>
                <a:gd name="T16" fmla="*/ 0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Freeform 997"/>
            <p:cNvSpPr>
              <a:spLocks/>
            </p:cNvSpPr>
            <p:nvPr/>
          </p:nvSpPr>
          <p:spPr bwMode="auto">
            <a:xfrm>
              <a:off x="6900863" y="158591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6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Freeform 998"/>
            <p:cNvSpPr>
              <a:spLocks/>
            </p:cNvSpPr>
            <p:nvPr/>
          </p:nvSpPr>
          <p:spPr bwMode="auto">
            <a:xfrm>
              <a:off x="6780213" y="1557338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Freeform 999"/>
            <p:cNvSpPr>
              <a:spLocks/>
            </p:cNvSpPr>
            <p:nvPr/>
          </p:nvSpPr>
          <p:spPr bwMode="auto">
            <a:xfrm>
              <a:off x="6661150" y="153035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2 h 9"/>
                <a:gd name="T16" fmla="*/ 0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Freeform 1000"/>
            <p:cNvSpPr>
              <a:spLocks/>
            </p:cNvSpPr>
            <p:nvPr/>
          </p:nvSpPr>
          <p:spPr bwMode="auto">
            <a:xfrm>
              <a:off x="6542088" y="150336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Freeform 1001"/>
            <p:cNvSpPr>
              <a:spLocks/>
            </p:cNvSpPr>
            <p:nvPr/>
          </p:nvSpPr>
          <p:spPr bwMode="auto">
            <a:xfrm>
              <a:off x="6423025" y="1474788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2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Freeform 1002"/>
            <p:cNvSpPr>
              <a:spLocks/>
            </p:cNvSpPr>
            <p:nvPr/>
          </p:nvSpPr>
          <p:spPr bwMode="auto">
            <a:xfrm>
              <a:off x="6900863" y="1465263"/>
              <a:ext cx="82550" cy="8413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Freeform 1003"/>
            <p:cNvSpPr>
              <a:spLocks/>
            </p:cNvSpPr>
            <p:nvPr/>
          </p:nvSpPr>
          <p:spPr bwMode="auto">
            <a:xfrm>
              <a:off x="6780213" y="1438276"/>
              <a:ext cx="84138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Freeform 1004"/>
            <p:cNvSpPr>
              <a:spLocks/>
            </p:cNvSpPr>
            <p:nvPr/>
          </p:nvSpPr>
          <p:spPr bwMode="auto">
            <a:xfrm>
              <a:off x="6661150" y="14112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Freeform 1005"/>
            <p:cNvSpPr>
              <a:spLocks/>
            </p:cNvSpPr>
            <p:nvPr/>
          </p:nvSpPr>
          <p:spPr bwMode="auto">
            <a:xfrm>
              <a:off x="6542088" y="138271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Freeform 1006"/>
            <p:cNvSpPr>
              <a:spLocks/>
            </p:cNvSpPr>
            <p:nvPr/>
          </p:nvSpPr>
          <p:spPr bwMode="auto">
            <a:xfrm>
              <a:off x="6423025" y="1355726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Freeform 1007"/>
            <p:cNvSpPr>
              <a:spLocks/>
            </p:cNvSpPr>
            <p:nvPr/>
          </p:nvSpPr>
          <p:spPr bwMode="auto">
            <a:xfrm>
              <a:off x="6900863" y="1346201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10 h 10"/>
                <a:gd name="T12" fmla="*/ 9 w 9"/>
                <a:gd name="T13" fmla="*/ 3 h 10"/>
                <a:gd name="T14" fmla="*/ 0 w 9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Freeform 1008"/>
            <p:cNvSpPr>
              <a:spLocks/>
            </p:cNvSpPr>
            <p:nvPr/>
          </p:nvSpPr>
          <p:spPr bwMode="auto">
            <a:xfrm>
              <a:off x="6780213" y="1319213"/>
              <a:ext cx="84138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2 h 10"/>
                <a:gd name="T10" fmla="*/ 0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Freeform 1009"/>
            <p:cNvSpPr>
              <a:spLocks/>
            </p:cNvSpPr>
            <p:nvPr/>
          </p:nvSpPr>
          <p:spPr bwMode="auto">
            <a:xfrm>
              <a:off x="6661150" y="1290638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7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2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Freeform 1010"/>
            <p:cNvSpPr>
              <a:spLocks/>
            </p:cNvSpPr>
            <p:nvPr/>
          </p:nvSpPr>
          <p:spPr bwMode="auto">
            <a:xfrm>
              <a:off x="6542088" y="1263651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2 h 9"/>
                <a:gd name="T10" fmla="*/ 0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Freeform 1011"/>
            <p:cNvSpPr>
              <a:spLocks/>
            </p:cNvSpPr>
            <p:nvPr/>
          </p:nvSpPr>
          <p:spPr bwMode="auto">
            <a:xfrm>
              <a:off x="6423025" y="1227138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3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9"/>
                    <a:pt x="6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5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Freeform 1012"/>
            <p:cNvSpPr>
              <a:spLocks/>
            </p:cNvSpPr>
            <p:nvPr/>
          </p:nvSpPr>
          <p:spPr bwMode="auto">
            <a:xfrm>
              <a:off x="6900863" y="1236663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Freeform 1013"/>
            <p:cNvSpPr>
              <a:spLocks/>
            </p:cNvSpPr>
            <p:nvPr/>
          </p:nvSpPr>
          <p:spPr bwMode="auto">
            <a:xfrm>
              <a:off x="6780213" y="1198563"/>
              <a:ext cx="84138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3 h 10"/>
                <a:gd name="T10" fmla="*/ 0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5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Freeform 1014"/>
            <p:cNvSpPr>
              <a:spLocks/>
            </p:cNvSpPr>
            <p:nvPr/>
          </p:nvSpPr>
          <p:spPr bwMode="auto">
            <a:xfrm>
              <a:off x="6661150" y="1171576"/>
              <a:ext cx="82550" cy="92075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7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2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7"/>
                    <a:pt x="9" y="5"/>
                    <a:pt x="9" y="2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" name="Freeform 1015"/>
            <p:cNvSpPr>
              <a:spLocks/>
            </p:cNvSpPr>
            <p:nvPr/>
          </p:nvSpPr>
          <p:spPr bwMode="auto">
            <a:xfrm>
              <a:off x="6542088" y="1144588"/>
              <a:ext cx="82550" cy="82550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9 w 9"/>
                <a:gd name="T9" fmla="*/ 9 h 9"/>
                <a:gd name="T10" fmla="*/ 9 w 9"/>
                <a:gd name="T11" fmla="*/ 2 h 9"/>
                <a:gd name="T12" fmla="*/ 0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3" y="8"/>
                    <a:pt x="6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7"/>
                    <a:pt x="9" y="4"/>
                    <a:pt x="9" y="2"/>
                  </a:cubicBezTo>
                  <a:cubicBezTo>
                    <a:pt x="6" y="1"/>
                    <a:pt x="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" name="Freeform 1017"/>
            <p:cNvSpPr>
              <a:spLocks/>
            </p:cNvSpPr>
            <p:nvPr/>
          </p:nvSpPr>
          <p:spPr bwMode="auto">
            <a:xfrm>
              <a:off x="6423025" y="1108076"/>
              <a:ext cx="82550" cy="90488"/>
            </a:xfrm>
            <a:custGeom>
              <a:avLst/>
              <a:gdLst>
                <a:gd name="T0" fmla="*/ 0 w 9"/>
                <a:gd name="T1" fmla="*/ 0 h 10"/>
                <a:gd name="T2" fmla="*/ 0 w 9"/>
                <a:gd name="T3" fmla="*/ 8 h 10"/>
                <a:gd name="T4" fmla="*/ 9 w 9"/>
                <a:gd name="T5" fmla="*/ 10 h 10"/>
                <a:gd name="T6" fmla="*/ 9 w 9"/>
                <a:gd name="T7" fmla="*/ 10 h 10"/>
                <a:gd name="T8" fmla="*/ 9 w 9"/>
                <a:gd name="T9" fmla="*/ 10 h 10"/>
                <a:gd name="T10" fmla="*/ 9 w 9"/>
                <a:gd name="T11" fmla="*/ 3 h 10"/>
                <a:gd name="T12" fmla="*/ 0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3"/>
                    <a:pt x="0" y="5"/>
                    <a:pt x="0" y="8"/>
                  </a:cubicBezTo>
                  <a:cubicBezTo>
                    <a:pt x="3" y="9"/>
                    <a:pt x="6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5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" name="Freeform 1018"/>
            <p:cNvSpPr>
              <a:spLocks/>
            </p:cNvSpPr>
            <p:nvPr/>
          </p:nvSpPr>
          <p:spPr bwMode="auto">
            <a:xfrm>
              <a:off x="4611688" y="1731963"/>
              <a:ext cx="671513" cy="249238"/>
            </a:xfrm>
            <a:custGeom>
              <a:avLst/>
              <a:gdLst>
                <a:gd name="T0" fmla="*/ 214 w 423"/>
                <a:gd name="T1" fmla="*/ 110 h 157"/>
                <a:gd name="T2" fmla="*/ 226 w 423"/>
                <a:gd name="T3" fmla="*/ 110 h 157"/>
                <a:gd name="T4" fmla="*/ 423 w 423"/>
                <a:gd name="T5" fmla="*/ 139 h 157"/>
                <a:gd name="T6" fmla="*/ 423 w 423"/>
                <a:gd name="T7" fmla="*/ 64 h 157"/>
                <a:gd name="T8" fmla="*/ 0 w 423"/>
                <a:gd name="T9" fmla="*/ 0 h 157"/>
                <a:gd name="T10" fmla="*/ 0 w 423"/>
                <a:gd name="T11" fmla="*/ 157 h 157"/>
                <a:gd name="T12" fmla="*/ 0 w 423"/>
                <a:gd name="T13" fmla="*/ 157 h 157"/>
                <a:gd name="T14" fmla="*/ 6 w 423"/>
                <a:gd name="T15" fmla="*/ 157 h 157"/>
                <a:gd name="T16" fmla="*/ 214 w 423"/>
                <a:gd name="T17" fmla="*/ 110 h 157"/>
                <a:gd name="T18" fmla="*/ 214 w 423"/>
                <a:gd name="T19" fmla="*/ 11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157">
                  <a:moveTo>
                    <a:pt x="214" y="110"/>
                  </a:moveTo>
                  <a:lnTo>
                    <a:pt x="226" y="110"/>
                  </a:lnTo>
                  <a:lnTo>
                    <a:pt x="423" y="139"/>
                  </a:lnTo>
                  <a:lnTo>
                    <a:pt x="423" y="64"/>
                  </a:lnTo>
                  <a:lnTo>
                    <a:pt x="0" y="0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6" y="157"/>
                  </a:lnTo>
                  <a:lnTo>
                    <a:pt x="214" y="110"/>
                  </a:lnTo>
                  <a:lnTo>
                    <a:pt x="214" y="110"/>
                  </a:lnTo>
                  <a:close/>
                </a:path>
              </a:pathLst>
            </a:custGeom>
            <a:solidFill>
              <a:srgbClr val="7B78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" name="Freeform 1019"/>
            <p:cNvSpPr>
              <a:spLocks/>
            </p:cNvSpPr>
            <p:nvPr/>
          </p:nvSpPr>
          <p:spPr bwMode="auto">
            <a:xfrm>
              <a:off x="3636963" y="1906588"/>
              <a:ext cx="1333500" cy="3935413"/>
            </a:xfrm>
            <a:custGeom>
              <a:avLst/>
              <a:gdLst>
                <a:gd name="T0" fmla="*/ 840 w 840"/>
                <a:gd name="T1" fmla="*/ 0 h 2479"/>
                <a:gd name="T2" fmla="*/ 811 w 840"/>
                <a:gd name="T3" fmla="*/ 2479 h 2479"/>
                <a:gd name="T4" fmla="*/ 18 w 840"/>
                <a:gd name="T5" fmla="*/ 2283 h 2479"/>
                <a:gd name="T6" fmla="*/ 12 w 840"/>
                <a:gd name="T7" fmla="*/ 186 h 2479"/>
                <a:gd name="T8" fmla="*/ 0 w 840"/>
                <a:gd name="T9" fmla="*/ 180 h 2479"/>
                <a:gd name="T10" fmla="*/ 0 w 840"/>
                <a:gd name="T11" fmla="*/ 168 h 2479"/>
                <a:gd name="T12" fmla="*/ 840 w 840"/>
                <a:gd name="T13" fmla="*/ 0 h 2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2479">
                  <a:moveTo>
                    <a:pt x="840" y="0"/>
                  </a:moveTo>
                  <a:lnTo>
                    <a:pt x="811" y="2479"/>
                  </a:lnTo>
                  <a:lnTo>
                    <a:pt x="18" y="2283"/>
                  </a:lnTo>
                  <a:lnTo>
                    <a:pt x="12" y="186"/>
                  </a:lnTo>
                  <a:lnTo>
                    <a:pt x="0" y="180"/>
                  </a:lnTo>
                  <a:lnTo>
                    <a:pt x="0" y="16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" name="Freeform 1020"/>
            <p:cNvSpPr>
              <a:spLocks/>
            </p:cNvSpPr>
            <p:nvPr/>
          </p:nvSpPr>
          <p:spPr bwMode="auto">
            <a:xfrm>
              <a:off x="4970463" y="1906588"/>
              <a:ext cx="771525" cy="130175"/>
            </a:xfrm>
            <a:custGeom>
              <a:avLst/>
              <a:gdLst>
                <a:gd name="T0" fmla="*/ 0 w 486"/>
                <a:gd name="T1" fmla="*/ 0 h 82"/>
                <a:gd name="T2" fmla="*/ 0 w 486"/>
                <a:gd name="T3" fmla="*/ 12 h 82"/>
                <a:gd name="T4" fmla="*/ 6 w 486"/>
                <a:gd name="T5" fmla="*/ 12 h 82"/>
                <a:gd name="T6" fmla="*/ 486 w 486"/>
                <a:gd name="T7" fmla="*/ 82 h 82"/>
                <a:gd name="T8" fmla="*/ 486 w 486"/>
                <a:gd name="T9" fmla="*/ 70 h 82"/>
                <a:gd name="T10" fmla="*/ 197 w 486"/>
                <a:gd name="T11" fmla="*/ 29 h 82"/>
                <a:gd name="T12" fmla="*/ 0 w 486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8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486" y="82"/>
                  </a:lnTo>
                  <a:lnTo>
                    <a:pt x="486" y="70"/>
                  </a:lnTo>
                  <a:lnTo>
                    <a:pt x="197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7" name="Freeform 1021"/>
            <p:cNvSpPr>
              <a:spLocks/>
            </p:cNvSpPr>
            <p:nvPr/>
          </p:nvSpPr>
          <p:spPr bwMode="auto">
            <a:xfrm>
              <a:off x="4924425" y="1925638"/>
              <a:ext cx="55563" cy="3944938"/>
            </a:xfrm>
            <a:custGeom>
              <a:avLst/>
              <a:gdLst>
                <a:gd name="T0" fmla="*/ 29 w 35"/>
                <a:gd name="T1" fmla="*/ 0 h 2485"/>
                <a:gd name="T2" fmla="*/ 35 w 35"/>
                <a:gd name="T3" fmla="*/ 0 h 2485"/>
                <a:gd name="T4" fmla="*/ 35 w 35"/>
                <a:gd name="T5" fmla="*/ 2485 h 2485"/>
                <a:gd name="T6" fmla="*/ 0 w 35"/>
                <a:gd name="T7" fmla="*/ 2473 h 2485"/>
                <a:gd name="T8" fmla="*/ 0 w 35"/>
                <a:gd name="T9" fmla="*/ 2467 h 2485"/>
                <a:gd name="T10" fmla="*/ 0 w 35"/>
                <a:gd name="T11" fmla="*/ 6 h 2485"/>
                <a:gd name="T12" fmla="*/ 29 w 35"/>
                <a:gd name="T13" fmla="*/ 0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485">
                  <a:moveTo>
                    <a:pt x="29" y="0"/>
                  </a:moveTo>
                  <a:lnTo>
                    <a:pt x="35" y="0"/>
                  </a:lnTo>
                  <a:lnTo>
                    <a:pt x="35" y="2485"/>
                  </a:lnTo>
                  <a:lnTo>
                    <a:pt x="0" y="2473"/>
                  </a:lnTo>
                  <a:lnTo>
                    <a:pt x="0" y="2467"/>
                  </a:lnTo>
                  <a:lnTo>
                    <a:pt x="0" y="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8" name="Freeform 1022"/>
            <p:cNvSpPr>
              <a:spLocks/>
            </p:cNvSpPr>
            <p:nvPr/>
          </p:nvSpPr>
          <p:spPr bwMode="auto">
            <a:xfrm>
              <a:off x="4022725" y="1731963"/>
              <a:ext cx="588963" cy="368300"/>
            </a:xfrm>
            <a:custGeom>
              <a:avLst/>
              <a:gdLst>
                <a:gd name="T0" fmla="*/ 371 w 371"/>
                <a:gd name="T1" fmla="*/ 0 h 232"/>
                <a:gd name="T2" fmla="*/ 371 w 371"/>
                <a:gd name="T3" fmla="*/ 157 h 232"/>
                <a:gd name="T4" fmla="*/ 6 w 371"/>
                <a:gd name="T5" fmla="*/ 232 h 232"/>
                <a:gd name="T6" fmla="*/ 0 w 371"/>
                <a:gd name="T7" fmla="*/ 232 h 232"/>
                <a:gd name="T8" fmla="*/ 0 w 371"/>
                <a:gd name="T9" fmla="*/ 232 h 232"/>
                <a:gd name="T10" fmla="*/ 0 w 371"/>
                <a:gd name="T11" fmla="*/ 82 h 232"/>
                <a:gd name="T12" fmla="*/ 371 w 371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232">
                  <a:moveTo>
                    <a:pt x="371" y="0"/>
                  </a:moveTo>
                  <a:lnTo>
                    <a:pt x="371" y="157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82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9" name="Freeform 1023"/>
            <p:cNvSpPr>
              <a:spLocks/>
            </p:cNvSpPr>
            <p:nvPr/>
          </p:nvSpPr>
          <p:spPr bwMode="auto">
            <a:xfrm>
              <a:off x="4979988" y="1925638"/>
              <a:ext cx="808038" cy="3944938"/>
            </a:xfrm>
            <a:custGeom>
              <a:avLst/>
              <a:gdLst>
                <a:gd name="T0" fmla="*/ 0 w 509"/>
                <a:gd name="T1" fmla="*/ 0 h 2485"/>
                <a:gd name="T2" fmla="*/ 480 w 509"/>
                <a:gd name="T3" fmla="*/ 70 h 2485"/>
                <a:gd name="T4" fmla="*/ 509 w 509"/>
                <a:gd name="T5" fmla="*/ 75 h 2485"/>
                <a:gd name="T6" fmla="*/ 509 w 509"/>
                <a:gd name="T7" fmla="*/ 2392 h 2485"/>
                <a:gd name="T8" fmla="*/ 503 w 509"/>
                <a:gd name="T9" fmla="*/ 2392 h 2485"/>
                <a:gd name="T10" fmla="*/ 0 w 509"/>
                <a:gd name="T11" fmla="*/ 2485 h 2485"/>
                <a:gd name="T12" fmla="*/ 0 w 509"/>
                <a:gd name="T13" fmla="*/ 0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2485">
                  <a:moveTo>
                    <a:pt x="0" y="0"/>
                  </a:moveTo>
                  <a:lnTo>
                    <a:pt x="480" y="70"/>
                  </a:lnTo>
                  <a:lnTo>
                    <a:pt x="509" y="75"/>
                  </a:lnTo>
                  <a:lnTo>
                    <a:pt x="509" y="2392"/>
                  </a:lnTo>
                  <a:lnTo>
                    <a:pt x="503" y="2392"/>
                  </a:lnTo>
                  <a:lnTo>
                    <a:pt x="0" y="2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8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0" name="Freeform 1024"/>
            <p:cNvSpPr>
              <a:spLocks noEditPoints="1"/>
            </p:cNvSpPr>
            <p:nvPr/>
          </p:nvSpPr>
          <p:spPr bwMode="auto">
            <a:xfrm>
              <a:off x="3636963" y="2165351"/>
              <a:ext cx="174625" cy="3409950"/>
            </a:xfrm>
            <a:custGeom>
              <a:avLst/>
              <a:gdLst>
                <a:gd name="T0" fmla="*/ 12 w 110"/>
                <a:gd name="T1" fmla="*/ 23 h 2148"/>
                <a:gd name="T2" fmla="*/ 18 w 110"/>
                <a:gd name="T3" fmla="*/ 2120 h 2148"/>
                <a:gd name="T4" fmla="*/ 6 w 110"/>
                <a:gd name="T5" fmla="*/ 2125 h 2148"/>
                <a:gd name="T6" fmla="*/ 0 w 110"/>
                <a:gd name="T7" fmla="*/ 17 h 2148"/>
                <a:gd name="T8" fmla="*/ 12 w 110"/>
                <a:gd name="T9" fmla="*/ 23 h 2148"/>
                <a:gd name="T10" fmla="*/ 12 w 110"/>
                <a:gd name="T11" fmla="*/ 23 h 2148"/>
                <a:gd name="T12" fmla="*/ 93 w 110"/>
                <a:gd name="T13" fmla="*/ 0 h 2148"/>
                <a:gd name="T14" fmla="*/ 104 w 110"/>
                <a:gd name="T15" fmla="*/ 0 h 2148"/>
                <a:gd name="T16" fmla="*/ 110 w 110"/>
                <a:gd name="T17" fmla="*/ 2143 h 2148"/>
                <a:gd name="T18" fmla="*/ 99 w 110"/>
                <a:gd name="T19" fmla="*/ 2148 h 2148"/>
                <a:gd name="T20" fmla="*/ 93 w 110"/>
                <a:gd name="T21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2148">
                  <a:moveTo>
                    <a:pt x="12" y="23"/>
                  </a:moveTo>
                  <a:lnTo>
                    <a:pt x="18" y="2120"/>
                  </a:lnTo>
                  <a:lnTo>
                    <a:pt x="6" y="2125"/>
                  </a:lnTo>
                  <a:lnTo>
                    <a:pt x="0" y="17"/>
                  </a:lnTo>
                  <a:lnTo>
                    <a:pt x="12" y="23"/>
                  </a:lnTo>
                  <a:lnTo>
                    <a:pt x="12" y="23"/>
                  </a:lnTo>
                  <a:close/>
                  <a:moveTo>
                    <a:pt x="93" y="0"/>
                  </a:moveTo>
                  <a:lnTo>
                    <a:pt x="104" y="0"/>
                  </a:lnTo>
                  <a:lnTo>
                    <a:pt x="110" y="2143"/>
                  </a:lnTo>
                  <a:lnTo>
                    <a:pt x="99" y="214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" name="Freeform 1025"/>
            <p:cNvSpPr>
              <a:spLocks/>
            </p:cNvSpPr>
            <p:nvPr/>
          </p:nvSpPr>
          <p:spPr bwMode="auto">
            <a:xfrm>
              <a:off x="3590925" y="2192338"/>
              <a:ext cx="55563" cy="3346450"/>
            </a:xfrm>
            <a:custGeom>
              <a:avLst/>
              <a:gdLst>
                <a:gd name="T0" fmla="*/ 5 w 6"/>
                <a:gd name="T1" fmla="*/ 0 h 364"/>
                <a:gd name="T2" fmla="*/ 6 w 6"/>
                <a:gd name="T3" fmla="*/ 364 h 364"/>
                <a:gd name="T4" fmla="*/ 2 w 6"/>
                <a:gd name="T5" fmla="*/ 363 h 364"/>
                <a:gd name="T6" fmla="*/ 1 w 6"/>
                <a:gd name="T7" fmla="*/ 2 h 364"/>
                <a:gd name="T8" fmla="*/ 5 w 6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64">
                  <a:moveTo>
                    <a:pt x="5" y="0"/>
                  </a:moveTo>
                  <a:cubicBezTo>
                    <a:pt x="6" y="364"/>
                    <a:pt x="6" y="364"/>
                    <a:pt x="6" y="364"/>
                  </a:cubicBezTo>
                  <a:cubicBezTo>
                    <a:pt x="2" y="363"/>
                    <a:pt x="2" y="363"/>
                    <a:pt x="2" y="36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" name="Freeform 1026"/>
            <p:cNvSpPr>
              <a:spLocks/>
            </p:cNvSpPr>
            <p:nvPr/>
          </p:nvSpPr>
          <p:spPr bwMode="auto">
            <a:xfrm>
              <a:off x="3738563" y="2165351"/>
              <a:ext cx="55563" cy="3409950"/>
            </a:xfrm>
            <a:custGeom>
              <a:avLst/>
              <a:gdLst>
                <a:gd name="T0" fmla="*/ 6 w 35"/>
                <a:gd name="T1" fmla="*/ 2137 h 2148"/>
                <a:gd name="T2" fmla="*/ 0 w 35"/>
                <a:gd name="T3" fmla="*/ 5 h 2148"/>
                <a:gd name="T4" fmla="*/ 29 w 35"/>
                <a:gd name="T5" fmla="*/ 0 h 2148"/>
                <a:gd name="T6" fmla="*/ 35 w 35"/>
                <a:gd name="T7" fmla="*/ 2148 h 2148"/>
                <a:gd name="T8" fmla="*/ 6 w 35"/>
                <a:gd name="T9" fmla="*/ 2143 h 2148"/>
                <a:gd name="T10" fmla="*/ 6 w 35"/>
                <a:gd name="T11" fmla="*/ 2137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148">
                  <a:moveTo>
                    <a:pt x="6" y="2137"/>
                  </a:moveTo>
                  <a:lnTo>
                    <a:pt x="0" y="5"/>
                  </a:lnTo>
                  <a:lnTo>
                    <a:pt x="29" y="0"/>
                  </a:lnTo>
                  <a:lnTo>
                    <a:pt x="35" y="2148"/>
                  </a:lnTo>
                  <a:lnTo>
                    <a:pt x="6" y="2143"/>
                  </a:lnTo>
                  <a:lnTo>
                    <a:pt x="6" y="213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3" name="Freeform 1027"/>
            <p:cNvSpPr>
              <a:spLocks/>
            </p:cNvSpPr>
            <p:nvPr/>
          </p:nvSpPr>
          <p:spPr bwMode="auto">
            <a:xfrm>
              <a:off x="3886200" y="2136776"/>
              <a:ext cx="53975" cy="3476625"/>
            </a:xfrm>
            <a:custGeom>
              <a:avLst/>
              <a:gdLst>
                <a:gd name="T0" fmla="*/ 1 w 6"/>
                <a:gd name="T1" fmla="*/ 376 h 378"/>
                <a:gd name="T2" fmla="*/ 0 w 6"/>
                <a:gd name="T3" fmla="*/ 2 h 378"/>
                <a:gd name="T4" fmla="*/ 5 w 6"/>
                <a:gd name="T5" fmla="*/ 0 h 378"/>
                <a:gd name="T6" fmla="*/ 6 w 6"/>
                <a:gd name="T7" fmla="*/ 378 h 378"/>
                <a:gd name="T8" fmla="*/ 1 w 6"/>
                <a:gd name="T9" fmla="*/ 377 h 378"/>
                <a:gd name="T10" fmla="*/ 1 w 6"/>
                <a:gd name="T11" fmla="*/ 37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78">
                  <a:moveTo>
                    <a:pt x="1" y="376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" y="378"/>
                    <a:pt x="6" y="378"/>
                    <a:pt x="6" y="378"/>
                  </a:cubicBezTo>
                  <a:cubicBezTo>
                    <a:pt x="1" y="377"/>
                    <a:pt x="1" y="377"/>
                    <a:pt x="1" y="377"/>
                  </a:cubicBezTo>
                  <a:lnTo>
                    <a:pt x="1" y="37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4" name="Freeform 1028"/>
            <p:cNvSpPr>
              <a:spLocks/>
            </p:cNvSpPr>
            <p:nvPr/>
          </p:nvSpPr>
          <p:spPr bwMode="auto">
            <a:xfrm>
              <a:off x="3932238" y="2136776"/>
              <a:ext cx="26988" cy="3476625"/>
            </a:xfrm>
            <a:custGeom>
              <a:avLst/>
              <a:gdLst>
                <a:gd name="T0" fmla="*/ 0 w 17"/>
                <a:gd name="T1" fmla="*/ 0 h 2190"/>
                <a:gd name="T2" fmla="*/ 11 w 17"/>
                <a:gd name="T3" fmla="*/ 0 h 2190"/>
                <a:gd name="T4" fmla="*/ 17 w 17"/>
                <a:gd name="T5" fmla="*/ 2184 h 2190"/>
                <a:gd name="T6" fmla="*/ 5 w 17"/>
                <a:gd name="T7" fmla="*/ 2190 h 2190"/>
                <a:gd name="T8" fmla="*/ 0 w 17"/>
                <a:gd name="T9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90">
                  <a:moveTo>
                    <a:pt x="0" y="0"/>
                  </a:moveTo>
                  <a:lnTo>
                    <a:pt x="11" y="0"/>
                  </a:lnTo>
                  <a:lnTo>
                    <a:pt x="17" y="2184"/>
                  </a:lnTo>
                  <a:lnTo>
                    <a:pt x="5" y="2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5" name="Freeform 1029"/>
            <p:cNvSpPr>
              <a:spLocks/>
            </p:cNvSpPr>
            <p:nvPr/>
          </p:nvSpPr>
          <p:spPr bwMode="auto">
            <a:xfrm>
              <a:off x="4041775" y="2109788"/>
              <a:ext cx="55563" cy="3540125"/>
            </a:xfrm>
            <a:custGeom>
              <a:avLst/>
              <a:gdLst>
                <a:gd name="T0" fmla="*/ 1 w 6"/>
                <a:gd name="T1" fmla="*/ 383 h 385"/>
                <a:gd name="T2" fmla="*/ 0 w 6"/>
                <a:gd name="T3" fmla="*/ 1 h 385"/>
                <a:gd name="T4" fmla="*/ 5 w 6"/>
                <a:gd name="T5" fmla="*/ 0 h 385"/>
                <a:gd name="T6" fmla="*/ 6 w 6"/>
                <a:gd name="T7" fmla="*/ 385 h 385"/>
                <a:gd name="T8" fmla="*/ 1 w 6"/>
                <a:gd name="T9" fmla="*/ 384 h 385"/>
                <a:gd name="T10" fmla="*/ 1 w 6"/>
                <a:gd name="T11" fmla="*/ 38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85">
                  <a:moveTo>
                    <a:pt x="1" y="38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5" y="0"/>
                  </a:cubicBezTo>
                  <a:cubicBezTo>
                    <a:pt x="6" y="385"/>
                    <a:pt x="6" y="385"/>
                    <a:pt x="6" y="385"/>
                  </a:cubicBezTo>
                  <a:cubicBezTo>
                    <a:pt x="1" y="384"/>
                    <a:pt x="1" y="384"/>
                    <a:pt x="1" y="384"/>
                  </a:cubicBezTo>
                  <a:lnTo>
                    <a:pt x="1" y="38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6" name="Freeform 1030"/>
            <p:cNvSpPr>
              <a:spLocks/>
            </p:cNvSpPr>
            <p:nvPr/>
          </p:nvSpPr>
          <p:spPr bwMode="auto">
            <a:xfrm>
              <a:off x="4087813" y="2109788"/>
              <a:ext cx="26988" cy="3540125"/>
            </a:xfrm>
            <a:custGeom>
              <a:avLst/>
              <a:gdLst>
                <a:gd name="T0" fmla="*/ 0 w 17"/>
                <a:gd name="T1" fmla="*/ 0 h 2230"/>
                <a:gd name="T2" fmla="*/ 12 w 17"/>
                <a:gd name="T3" fmla="*/ 0 h 2230"/>
                <a:gd name="T4" fmla="*/ 17 w 17"/>
                <a:gd name="T5" fmla="*/ 2230 h 2230"/>
                <a:gd name="T6" fmla="*/ 6 w 17"/>
                <a:gd name="T7" fmla="*/ 2230 h 2230"/>
                <a:gd name="T8" fmla="*/ 0 w 17"/>
                <a:gd name="T9" fmla="*/ 0 h 2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30">
                  <a:moveTo>
                    <a:pt x="0" y="0"/>
                  </a:moveTo>
                  <a:lnTo>
                    <a:pt x="12" y="0"/>
                  </a:lnTo>
                  <a:lnTo>
                    <a:pt x="17" y="2230"/>
                  </a:lnTo>
                  <a:lnTo>
                    <a:pt x="6" y="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7" name="Freeform 1031"/>
            <p:cNvSpPr>
              <a:spLocks/>
            </p:cNvSpPr>
            <p:nvPr/>
          </p:nvSpPr>
          <p:spPr bwMode="auto">
            <a:xfrm>
              <a:off x="4206875" y="2073276"/>
              <a:ext cx="55563" cy="3613150"/>
            </a:xfrm>
            <a:custGeom>
              <a:avLst/>
              <a:gdLst>
                <a:gd name="T0" fmla="*/ 1 w 6"/>
                <a:gd name="T1" fmla="*/ 391 h 393"/>
                <a:gd name="T2" fmla="*/ 0 w 6"/>
                <a:gd name="T3" fmla="*/ 1 h 393"/>
                <a:gd name="T4" fmla="*/ 5 w 6"/>
                <a:gd name="T5" fmla="*/ 0 h 393"/>
                <a:gd name="T6" fmla="*/ 6 w 6"/>
                <a:gd name="T7" fmla="*/ 393 h 393"/>
                <a:gd name="T8" fmla="*/ 1 w 6"/>
                <a:gd name="T9" fmla="*/ 392 h 393"/>
                <a:gd name="T10" fmla="*/ 1 w 6"/>
                <a:gd name="T11" fmla="*/ 39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93">
                  <a:moveTo>
                    <a:pt x="1" y="39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5" y="0"/>
                  </a:cubicBezTo>
                  <a:cubicBezTo>
                    <a:pt x="6" y="393"/>
                    <a:pt x="6" y="393"/>
                    <a:pt x="6" y="393"/>
                  </a:cubicBezTo>
                  <a:cubicBezTo>
                    <a:pt x="1" y="392"/>
                    <a:pt x="1" y="392"/>
                    <a:pt x="1" y="392"/>
                  </a:cubicBezTo>
                  <a:lnTo>
                    <a:pt x="1" y="39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8" name="Freeform 1032"/>
            <p:cNvSpPr>
              <a:spLocks/>
            </p:cNvSpPr>
            <p:nvPr/>
          </p:nvSpPr>
          <p:spPr bwMode="auto">
            <a:xfrm>
              <a:off x="4252913" y="2073276"/>
              <a:ext cx="28575" cy="3613150"/>
            </a:xfrm>
            <a:custGeom>
              <a:avLst/>
              <a:gdLst>
                <a:gd name="T0" fmla="*/ 0 w 18"/>
                <a:gd name="T1" fmla="*/ 0 h 2276"/>
                <a:gd name="T2" fmla="*/ 12 w 18"/>
                <a:gd name="T3" fmla="*/ 0 h 2276"/>
                <a:gd name="T4" fmla="*/ 18 w 18"/>
                <a:gd name="T5" fmla="*/ 2276 h 2276"/>
                <a:gd name="T6" fmla="*/ 6 w 18"/>
                <a:gd name="T7" fmla="*/ 2276 h 2276"/>
                <a:gd name="T8" fmla="*/ 0 w 18"/>
                <a:gd name="T9" fmla="*/ 0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76">
                  <a:moveTo>
                    <a:pt x="0" y="0"/>
                  </a:moveTo>
                  <a:lnTo>
                    <a:pt x="12" y="0"/>
                  </a:lnTo>
                  <a:lnTo>
                    <a:pt x="18" y="2276"/>
                  </a:lnTo>
                  <a:lnTo>
                    <a:pt x="6" y="2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9" name="Freeform 1033"/>
            <p:cNvSpPr>
              <a:spLocks/>
            </p:cNvSpPr>
            <p:nvPr/>
          </p:nvSpPr>
          <p:spPr bwMode="auto">
            <a:xfrm>
              <a:off x="4371975" y="2036763"/>
              <a:ext cx="55563" cy="3695700"/>
            </a:xfrm>
            <a:custGeom>
              <a:avLst/>
              <a:gdLst>
                <a:gd name="T0" fmla="*/ 6 w 35"/>
                <a:gd name="T1" fmla="*/ 2316 h 2328"/>
                <a:gd name="T2" fmla="*/ 0 w 35"/>
                <a:gd name="T3" fmla="*/ 5 h 2328"/>
                <a:gd name="T4" fmla="*/ 29 w 35"/>
                <a:gd name="T5" fmla="*/ 0 h 2328"/>
                <a:gd name="T6" fmla="*/ 35 w 35"/>
                <a:gd name="T7" fmla="*/ 2328 h 2328"/>
                <a:gd name="T8" fmla="*/ 6 w 35"/>
                <a:gd name="T9" fmla="*/ 2322 h 2328"/>
                <a:gd name="T10" fmla="*/ 6 w 35"/>
                <a:gd name="T11" fmla="*/ 2316 h 2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28">
                  <a:moveTo>
                    <a:pt x="6" y="2316"/>
                  </a:moveTo>
                  <a:lnTo>
                    <a:pt x="0" y="5"/>
                  </a:lnTo>
                  <a:lnTo>
                    <a:pt x="29" y="0"/>
                  </a:lnTo>
                  <a:lnTo>
                    <a:pt x="35" y="2328"/>
                  </a:lnTo>
                  <a:lnTo>
                    <a:pt x="6" y="2322"/>
                  </a:lnTo>
                  <a:lnTo>
                    <a:pt x="6" y="231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0" name="Freeform 1034"/>
            <p:cNvSpPr>
              <a:spLocks/>
            </p:cNvSpPr>
            <p:nvPr/>
          </p:nvSpPr>
          <p:spPr bwMode="auto">
            <a:xfrm>
              <a:off x="4418013" y="2036763"/>
              <a:ext cx="28575" cy="3695700"/>
            </a:xfrm>
            <a:custGeom>
              <a:avLst/>
              <a:gdLst>
                <a:gd name="T0" fmla="*/ 0 w 18"/>
                <a:gd name="T1" fmla="*/ 0 h 2328"/>
                <a:gd name="T2" fmla="*/ 12 w 18"/>
                <a:gd name="T3" fmla="*/ 5 h 2328"/>
                <a:gd name="T4" fmla="*/ 18 w 18"/>
                <a:gd name="T5" fmla="*/ 2328 h 2328"/>
                <a:gd name="T6" fmla="*/ 6 w 18"/>
                <a:gd name="T7" fmla="*/ 2328 h 2328"/>
                <a:gd name="T8" fmla="*/ 0 w 18"/>
                <a:gd name="T9" fmla="*/ 0 h 2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28">
                  <a:moveTo>
                    <a:pt x="0" y="0"/>
                  </a:moveTo>
                  <a:lnTo>
                    <a:pt x="12" y="5"/>
                  </a:lnTo>
                  <a:lnTo>
                    <a:pt x="18" y="2328"/>
                  </a:lnTo>
                  <a:lnTo>
                    <a:pt x="6" y="2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" name="Freeform 1035"/>
            <p:cNvSpPr>
              <a:spLocks/>
            </p:cNvSpPr>
            <p:nvPr/>
          </p:nvSpPr>
          <p:spPr bwMode="auto">
            <a:xfrm>
              <a:off x="4546600" y="1998663"/>
              <a:ext cx="55563" cy="3779838"/>
            </a:xfrm>
            <a:custGeom>
              <a:avLst/>
              <a:gdLst>
                <a:gd name="T0" fmla="*/ 6 w 35"/>
                <a:gd name="T1" fmla="*/ 2364 h 2381"/>
                <a:gd name="T2" fmla="*/ 0 w 35"/>
                <a:gd name="T3" fmla="*/ 12 h 2381"/>
                <a:gd name="T4" fmla="*/ 29 w 35"/>
                <a:gd name="T5" fmla="*/ 0 h 2381"/>
                <a:gd name="T6" fmla="*/ 35 w 35"/>
                <a:gd name="T7" fmla="*/ 2381 h 2381"/>
                <a:gd name="T8" fmla="*/ 6 w 35"/>
                <a:gd name="T9" fmla="*/ 2369 h 2381"/>
                <a:gd name="T10" fmla="*/ 6 w 35"/>
                <a:gd name="T11" fmla="*/ 2364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81">
                  <a:moveTo>
                    <a:pt x="6" y="2364"/>
                  </a:moveTo>
                  <a:lnTo>
                    <a:pt x="0" y="12"/>
                  </a:lnTo>
                  <a:lnTo>
                    <a:pt x="29" y="0"/>
                  </a:lnTo>
                  <a:lnTo>
                    <a:pt x="35" y="2381"/>
                  </a:lnTo>
                  <a:lnTo>
                    <a:pt x="6" y="2369"/>
                  </a:lnTo>
                  <a:lnTo>
                    <a:pt x="6" y="236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" name="Freeform 1036"/>
            <p:cNvSpPr>
              <a:spLocks/>
            </p:cNvSpPr>
            <p:nvPr/>
          </p:nvSpPr>
          <p:spPr bwMode="auto">
            <a:xfrm>
              <a:off x="4730750" y="1962151"/>
              <a:ext cx="55563" cy="3862388"/>
            </a:xfrm>
            <a:custGeom>
              <a:avLst/>
              <a:gdLst>
                <a:gd name="T0" fmla="*/ 0 w 35"/>
                <a:gd name="T1" fmla="*/ 2415 h 2433"/>
                <a:gd name="T2" fmla="*/ 0 w 35"/>
                <a:gd name="T3" fmla="*/ 12 h 2433"/>
                <a:gd name="T4" fmla="*/ 35 w 35"/>
                <a:gd name="T5" fmla="*/ 0 h 2433"/>
                <a:gd name="T6" fmla="*/ 35 w 35"/>
                <a:gd name="T7" fmla="*/ 2433 h 2433"/>
                <a:gd name="T8" fmla="*/ 0 w 35"/>
                <a:gd name="T9" fmla="*/ 2421 h 2433"/>
                <a:gd name="T10" fmla="*/ 0 w 35"/>
                <a:gd name="T11" fmla="*/ 2415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433">
                  <a:moveTo>
                    <a:pt x="0" y="2415"/>
                  </a:moveTo>
                  <a:lnTo>
                    <a:pt x="0" y="12"/>
                  </a:lnTo>
                  <a:lnTo>
                    <a:pt x="35" y="0"/>
                  </a:lnTo>
                  <a:lnTo>
                    <a:pt x="35" y="2433"/>
                  </a:lnTo>
                  <a:lnTo>
                    <a:pt x="0" y="2421"/>
                  </a:lnTo>
                  <a:lnTo>
                    <a:pt x="0" y="241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" name="Freeform 1037"/>
            <p:cNvSpPr>
              <a:spLocks/>
            </p:cNvSpPr>
            <p:nvPr/>
          </p:nvSpPr>
          <p:spPr bwMode="auto">
            <a:xfrm>
              <a:off x="4786313" y="1962151"/>
              <a:ext cx="19050" cy="3862388"/>
            </a:xfrm>
            <a:custGeom>
              <a:avLst/>
              <a:gdLst>
                <a:gd name="T0" fmla="*/ 0 w 12"/>
                <a:gd name="T1" fmla="*/ 0 h 2433"/>
                <a:gd name="T2" fmla="*/ 12 w 12"/>
                <a:gd name="T3" fmla="*/ 6 h 2433"/>
                <a:gd name="T4" fmla="*/ 12 w 12"/>
                <a:gd name="T5" fmla="*/ 2427 h 2433"/>
                <a:gd name="T6" fmla="*/ 0 w 12"/>
                <a:gd name="T7" fmla="*/ 2433 h 2433"/>
                <a:gd name="T8" fmla="*/ 0 w 12"/>
                <a:gd name="T9" fmla="*/ 0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433">
                  <a:moveTo>
                    <a:pt x="0" y="0"/>
                  </a:moveTo>
                  <a:lnTo>
                    <a:pt x="12" y="6"/>
                  </a:lnTo>
                  <a:lnTo>
                    <a:pt x="12" y="2427"/>
                  </a:lnTo>
                  <a:lnTo>
                    <a:pt x="0" y="2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" name="Freeform 1038"/>
            <p:cNvSpPr>
              <a:spLocks/>
            </p:cNvSpPr>
            <p:nvPr/>
          </p:nvSpPr>
          <p:spPr bwMode="auto">
            <a:xfrm>
              <a:off x="4592638" y="1998663"/>
              <a:ext cx="28575" cy="3779838"/>
            </a:xfrm>
            <a:custGeom>
              <a:avLst/>
              <a:gdLst>
                <a:gd name="T0" fmla="*/ 0 w 18"/>
                <a:gd name="T1" fmla="*/ 0 h 2381"/>
                <a:gd name="T2" fmla="*/ 18 w 18"/>
                <a:gd name="T3" fmla="*/ 6 h 2381"/>
                <a:gd name="T4" fmla="*/ 18 w 18"/>
                <a:gd name="T5" fmla="*/ 2375 h 2381"/>
                <a:gd name="T6" fmla="*/ 6 w 18"/>
                <a:gd name="T7" fmla="*/ 2381 h 2381"/>
                <a:gd name="T8" fmla="*/ 0 w 18"/>
                <a:gd name="T9" fmla="*/ 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81">
                  <a:moveTo>
                    <a:pt x="0" y="0"/>
                  </a:moveTo>
                  <a:lnTo>
                    <a:pt x="18" y="6"/>
                  </a:lnTo>
                  <a:lnTo>
                    <a:pt x="18" y="2375"/>
                  </a:lnTo>
                  <a:lnTo>
                    <a:pt x="6" y="2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" name="Freeform 1039"/>
            <p:cNvSpPr>
              <a:spLocks/>
            </p:cNvSpPr>
            <p:nvPr/>
          </p:nvSpPr>
          <p:spPr bwMode="auto">
            <a:xfrm>
              <a:off x="7092950" y="2228851"/>
              <a:ext cx="460375" cy="211138"/>
            </a:xfrm>
            <a:custGeom>
              <a:avLst/>
              <a:gdLst>
                <a:gd name="T0" fmla="*/ 290 w 290"/>
                <a:gd name="T1" fmla="*/ 133 h 133"/>
                <a:gd name="T2" fmla="*/ 290 w 290"/>
                <a:gd name="T3" fmla="*/ 0 h 133"/>
                <a:gd name="T4" fmla="*/ 0 w 290"/>
                <a:gd name="T5" fmla="*/ 41 h 133"/>
                <a:gd name="T6" fmla="*/ 0 w 290"/>
                <a:gd name="T7" fmla="*/ 133 h 133"/>
                <a:gd name="T8" fmla="*/ 157 w 290"/>
                <a:gd name="T9" fmla="*/ 116 h 133"/>
                <a:gd name="T10" fmla="*/ 290 w 290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133">
                  <a:moveTo>
                    <a:pt x="290" y="133"/>
                  </a:moveTo>
                  <a:lnTo>
                    <a:pt x="290" y="0"/>
                  </a:lnTo>
                  <a:lnTo>
                    <a:pt x="0" y="41"/>
                  </a:lnTo>
                  <a:lnTo>
                    <a:pt x="0" y="133"/>
                  </a:lnTo>
                  <a:lnTo>
                    <a:pt x="157" y="116"/>
                  </a:lnTo>
                  <a:lnTo>
                    <a:pt x="290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6" name="Freeform 1040"/>
            <p:cNvSpPr>
              <a:spLocks/>
            </p:cNvSpPr>
            <p:nvPr/>
          </p:nvSpPr>
          <p:spPr bwMode="auto">
            <a:xfrm>
              <a:off x="7553325" y="2228851"/>
              <a:ext cx="1057275" cy="339725"/>
            </a:xfrm>
            <a:custGeom>
              <a:avLst/>
              <a:gdLst>
                <a:gd name="T0" fmla="*/ 0 w 666"/>
                <a:gd name="T1" fmla="*/ 133 h 214"/>
                <a:gd name="T2" fmla="*/ 0 w 666"/>
                <a:gd name="T3" fmla="*/ 0 h 214"/>
                <a:gd name="T4" fmla="*/ 666 w 666"/>
                <a:gd name="T5" fmla="*/ 99 h 214"/>
                <a:gd name="T6" fmla="*/ 666 w 666"/>
                <a:gd name="T7" fmla="*/ 214 h 214"/>
                <a:gd name="T8" fmla="*/ 0 w 666"/>
                <a:gd name="T9" fmla="*/ 1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214">
                  <a:moveTo>
                    <a:pt x="0" y="133"/>
                  </a:moveTo>
                  <a:lnTo>
                    <a:pt x="0" y="0"/>
                  </a:lnTo>
                  <a:lnTo>
                    <a:pt x="666" y="99"/>
                  </a:lnTo>
                  <a:lnTo>
                    <a:pt x="666" y="214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594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" name="Freeform 1041"/>
            <p:cNvSpPr>
              <a:spLocks/>
            </p:cNvSpPr>
            <p:nvPr/>
          </p:nvSpPr>
          <p:spPr bwMode="auto">
            <a:xfrm>
              <a:off x="7332663" y="2413001"/>
              <a:ext cx="1506538" cy="3448050"/>
            </a:xfrm>
            <a:custGeom>
              <a:avLst/>
              <a:gdLst>
                <a:gd name="T0" fmla="*/ 6 w 949"/>
                <a:gd name="T1" fmla="*/ 0 h 2172"/>
                <a:gd name="T2" fmla="*/ 0 w 949"/>
                <a:gd name="T3" fmla="*/ 2172 h 2172"/>
                <a:gd name="T4" fmla="*/ 944 w 949"/>
                <a:gd name="T5" fmla="*/ 1964 h 2172"/>
                <a:gd name="T6" fmla="*/ 949 w 949"/>
                <a:gd name="T7" fmla="*/ 116 h 2172"/>
                <a:gd name="T8" fmla="*/ 6 w 949"/>
                <a:gd name="T9" fmla="*/ 0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2172">
                  <a:moveTo>
                    <a:pt x="6" y="0"/>
                  </a:moveTo>
                  <a:lnTo>
                    <a:pt x="0" y="2172"/>
                  </a:lnTo>
                  <a:lnTo>
                    <a:pt x="944" y="1964"/>
                  </a:lnTo>
                  <a:lnTo>
                    <a:pt x="949" y="1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8" name="Freeform 1042"/>
            <p:cNvSpPr>
              <a:spLocks/>
            </p:cNvSpPr>
            <p:nvPr/>
          </p:nvSpPr>
          <p:spPr bwMode="auto">
            <a:xfrm>
              <a:off x="7332663" y="2413001"/>
              <a:ext cx="1506538" cy="3448050"/>
            </a:xfrm>
            <a:custGeom>
              <a:avLst/>
              <a:gdLst>
                <a:gd name="T0" fmla="*/ 6 w 949"/>
                <a:gd name="T1" fmla="*/ 0 h 2172"/>
                <a:gd name="T2" fmla="*/ 0 w 949"/>
                <a:gd name="T3" fmla="*/ 2172 h 2172"/>
                <a:gd name="T4" fmla="*/ 944 w 949"/>
                <a:gd name="T5" fmla="*/ 1964 h 2172"/>
                <a:gd name="T6" fmla="*/ 949 w 949"/>
                <a:gd name="T7" fmla="*/ 116 h 2172"/>
                <a:gd name="T8" fmla="*/ 6 w 949"/>
                <a:gd name="T9" fmla="*/ 0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2172">
                  <a:moveTo>
                    <a:pt x="6" y="0"/>
                  </a:moveTo>
                  <a:lnTo>
                    <a:pt x="0" y="2172"/>
                  </a:lnTo>
                  <a:lnTo>
                    <a:pt x="944" y="1964"/>
                  </a:lnTo>
                  <a:lnTo>
                    <a:pt x="949" y="11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9" name="Freeform 1043"/>
            <p:cNvSpPr>
              <a:spLocks/>
            </p:cNvSpPr>
            <p:nvPr/>
          </p:nvSpPr>
          <p:spPr bwMode="auto">
            <a:xfrm>
              <a:off x="6469063" y="2413001"/>
              <a:ext cx="873125" cy="3448050"/>
            </a:xfrm>
            <a:custGeom>
              <a:avLst/>
              <a:gdLst>
                <a:gd name="T0" fmla="*/ 550 w 550"/>
                <a:gd name="T1" fmla="*/ 0 h 2172"/>
                <a:gd name="T2" fmla="*/ 0 w 550"/>
                <a:gd name="T3" fmla="*/ 64 h 2172"/>
                <a:gd name="T4" fmla="*/ 0 w 550"/>
                <a:gd name="T5" fmla="*/ 2062 h 2172"/>
                <a:gd name="T6" fmla="*/ 544 w 550"/>
                <a:gd name="T7" fmla="*/ 2172 h 2172"/>
                <a:gd name="T8" fmla="*/ 550 w 550"/>
                <a:gd name="T9" fmla="*/ 0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2172">
                  <a:moveTo>
                    <a:pt x="550" y="0"/>
                  </a:moveTo>
                  <a:lnTo>
                    <a:pt x="0" y="64"/>
                  </a:lnTo>
                  <a:lnTo>
                    <a:pt x="0" y="2062"/>
                  </a:lnTo>
                  <a:lnTo>
                    <a:pt x="544" y="2172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AB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0" name="Freeform 1044"/>
            <p:cNvSpPr>
              <a:spLocks/>
            </p:cNvSpPr>
            <p:nvPr/>
          </p:nvSpPr>
          <p:spPr bwMode="auto">
            <a:xfrm>
              <a:off x="6551613" y="5492751"/>
              <a:ext cx="698500" cy="258763"/>
            </a:xfrm>
            <a:custGeom>
              <a:avLst/>
              <a:gdLst>
                <a:gd name="T0" fmla="*/ 76 w 76"/>
                <a:gd name="T1" fmla="*/ 28 h 28"/>
                <a:gd name="T2" fmla="*/ 5 w 76"/>
                <a:gd name="T3" fmla="*/ 14 h 28"/>
                <a:gd name="T4" fmla="*/ 0 w 76"/>
                <a:gd name="T5" fmla="*/ 13 h 28"/>
                <a:gd name="T6" fmla="*/ 0 w 76"/>
                <a:gd name="T7" fmla="*/ 0 h 28"/>
                <a:gd name="T8" fmla="*/ 71 w 76"/>
                <a:gd name="T9" fmla="*/ 13 h 28"/>
                <a:gd name="T10" fmla="*/ 76 w 76"/>
                <a:gd name="T11" fmla="*/ 14 h 28"/>
                <a:gd name="T12" fmla="*/ 76 w 76"/>
                <a:gd name="T13" fmla="*/ 28 h 28"/>
                <a:gd name="T14" fmla="*/ 76 w 7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8">
                  <a:moveTo>
                    <a:pt x="76" y="28"/>
                  </a:moveTo>
                  <a:cubicBezTo>
                    <a:pt x="52" y="23"/>
                    <a:pt x="28" y="18"/>
                    <a:pt x="5" y="14"/>
                  </a:cubicBezTo>
                  <a:cubicBezTo>
                    <a:pt x="3" y="13"/>
                    <a:pt x="2" y="13"/>
                    <a:pt x="0" y="13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4" y="4"/>
                    <a:pt x="48" y="9"/>
                    <a:pt x="71" y="13"/>
                  </a:cubicBezTo>
                  <a:cubicBezTo>
                    <a:pt x="73" y="14"/>
                    <a:pt x="74" y="14"/>
                    <a:pt x="76" y="14"/>
                  </a:cubicBezTo>
                  <a:cubicBezTo>
                    <a:pt x="76" y="19"/>
                    <a:pt x="76" y="24"/>
                    <a:pt x="76" y="28"/>
                  </a:cubicBezTo>
                  <a:cubicBezTo>
                    <a:pt x="74" y="28"/>
                    <a:pt x="76" y="28"/>
                    <a:pt x="76" y="2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" name="Freeform 1045"/>
            <p:cNvSpPr>
              <a:spLocks/>
            </p:cNvSpPr>
            <p:nvPr/>
          </p:nvSpPr>
          <p:spPr bwMode="auto">
            <a:xfrm>
              <a:off x="6551613" y="5281613"/>
              <a:ext cx="698500" cy="249238"/>
            </a:xfrm>
            <a:custGeom>
              <a:avLst/>
              <a:gdLst>
                <a:gd name="T0" fmla="*/ 76 w 76"/>
                <a:gd name="T1" fmla="*/ 27 h 27"/>
                <a:gd name="T2" fmla="*/ 4 w 76"/>
                <a:gd name="T3" fmla="*/ 14 h 27"/>
                <a:gd name="T4" fmla="*/ 0 w 76"/>
                <a:gd name="T5" fmla="*/ 13 h 27"/>
                <a:gd name="T6" fmla="*/ 0 w 76"/>
                <a:gd name="T7" fmla="*/ 0 h 27"/>
                <a:gd name="T8" fmla="*/ 72 w 76"/>
                <a:gd name="T9" fmla="*/ 13 h 27"/>
                <a:gd name="T10" fmla="*/ 76 w 76"/>
                <a:gd name="T11" fmla="*/ 13 h 27"/>
                <a:gd name="T12" fmla="*/ 76 w 76"/>
                <a:gd name="T13" fmla="*/ 27 h 27"/>
                <a:gd name="T14" fmla="*/ 76 w 7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7">
                  <a:moveTo>
                    <a:pt x="76" y="27"/>
                  </a:moveTo>
                  <a:cubicBezTo>
                    <a:pt x="52" y="23"/>
                    <a:pt x="28" y="18"/>
                    <a:pt x="4" y="14"/>
                  </a:cubicBezTo>
                  <a:cubicBezTo>
                    <a:pt x="3" y="14"/>
                    <a:pt x="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4" y="4"/>
                    <a:pt x="48" y="8"/>
                    <a:pt x="72" y="13"/>
                  </a:cubicBezTo>
                  <a:cubicBezTo>
                    <a:pt x="73" y="13"/>
                    <a:pt x="74" y="13"/>
                    <a:pt x="76" y="13"/>
                  </a:cubicBezTo>
                  <a:cubicBezTo>
                    <a:pt x="76" y="18"/>
                    <a:pt x="76" y="22"/>
                    <a:pt x="76" y="27"/>
                  </a:cubicBezTo>
                  <a:cubicBezTo>
                    <a:pt x="74" y="27"/>
                    <a:pt x="76" y="25"/>
                    <a:pt x="76" y="2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" name="Freeform 1046"/>
            <p:cNvSpPr>
              <a:spLocks/>
            </p:cNvSpPr>
            <p:nvPr/>
          </p:nvSpPr>
          <p:spPr bwMode="auto">
            <a:xfrm>
              <a:off x="6551613" y="5080001"/>
              <a:ext cx="698500" cy="230188"/>
            </a:xfrm>
            <a:custGeom>
              <a:avLst/>
              <a:gdLst>
                <a:gd name="T0" fmla="*/ 76 w 76"/>
                <a:gd name="T1" fmla="*/ 25 h 25"/>
                <a:gd name="T2" fmla="*/ 4 w 76"/>
                <a:gd name="T3" fmla="*/ 13 h 25"/>
                <a:gd name="T4" fmla="*/ 0 w 76"/>
                <a:gd name="T5" fmla="*/ 13 h 25"/>
                <a:gd name="T6" fmla="*/ 0 w 76"/>
                <a:gd name="T7" fmla="*/ 0 h 25"/>
                <a:gd name="T8" fmla="*/ 72 w 76"/>
                <a:gd name="T9" fmla="*/ 10 h 25"/>
                <a:gd name="T10" fmla="*/ 76 w 76"/>
                <a:gd name="T11" fmla="*/ 11 h 25"/>
                <a:gd name="T12" fmla="*/ 76 w 76"/>
                <a:gd name="T13" fmla="*/ 25 h 25"/>
                <a:gd name="T14" fmla="*/ 76 w 7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5">
                  <a:moveTo>
                    <a:pt x="76" y="25"/>
                  </a:moveTo>
                  <a:cubicBezTo>
                    <a:pt x="52" y="21"/>
                    <a:pt x="28" y="17"/>
                    <a:pt x="4" y="13"/>
                  </a:cubicBezTo>
                  <a:cubicBezTo>
                    <a:pt x="3" y="13"/>
                    <a:pt x="2" y="13"/>
                    <a:pt x="0" y="13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4" y="3"/>
                    <a:pt x="48" y="7"/>
                    <a:pt x="72" y="10"/>
                  </a:cubicBezTo>
                  <a:cubicBezTo>
                    <a:pt x="73" y="11"/>
                    <a:pt x="74" y="11"/>
                    <a:pt x="76" y="11"/>
                  </a:cubicBezTo>
                  <a:cubicBezTo>
                    <a:pt x="76" y="16"/>
                    <a:pt x="76" y="20"/>
                    <a:pt x="76" y="25"/>
                  </a:cubicBezTo>
                  <a:cubicBezTo>
                    <a:pt x="74" y="24"/>
                    <a:pt x="76" y="23"/>
                    <a:pt x="76" y="25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3" name="Freeform 1047"/>
            <p:cNvSpPr>
              <a:spLocks/>
            </p:cNvSpPr>
            <p:nvPr/>
          </p:nvSpPr>
          <p:spPr bwMode="auto">
            <a:xfrm>
              <a:off x="6551613" y="4867276"/>
              <a:ext cx="698500" cy="220663"/>
            </a:xfrm>
            <a:custGeom>
              <a:avLst/>
              <a:gdLst>
                <a:gd name="T0" fmla="*/ 76 w 76"/>
                <a:gd name="T1" fmla="*/ 24 h 24"/>
                <a:gd name="T2" fmla="*/ 4 w 76"/>
                <a:gd name="T3" fmla="*/ 14 h 24"/>
                <a:gd name="T4" fmla="*/ 0 w 76"/>
                <a:gd name="T5" fmla="*/ 13 h 24"/>
                <a:gd name="T6" fmla="*/ 0 w 76"/>
                <a:gd name="T7" fmla="*/ 0 h 24"/>
                <a:gd name="T8" fmla="*/ 73 w 76"/>
                <a:gd name="T9" fmla="*/ 9 h 24"/>
                <a:gd name="T10" fmla="*/ 76 w 76"/>
                <a:gd name="T11" fmla="*/ 10 h 24"/>
                <a:gd name="T12" fmla="*/ 76 w 76"/>
                <a:gd name="T13" fmla="*/ 24 h 24"/>
                <a:gd name="T14" fmla="*/ 76 w 76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4">
                  <a:moveTo>
                    <a:pt x="76" y="24"/>
                  </a:moveTo>
                  <a:cubicBezTo>
                    <a:pt x="52" y="20"/>
                    <a:pt x="28" y="17"/>
                    <a:pt x="4" y="14"/>
                  </a:cubicBezTo>
                  <a:cubicBezTo>
                    <a:pt x="3" y="13"/>
                    <a:pt x="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4" y="3"/>
                    <a:pt x="49" y="6"/>
                    <a:pt x="73" y="9"/>
                  </a:cubicBezTo>
                  <a:cubicBezTo>
                    <a:pt x="74" y="10"/>
                    <a:pt x="75" y="10"/>
                    <a:pt x="76" y="10"/>
                  </a:cubicBezTo>
                  <a:cubicBezTo>
                    <a:pt x="76" y="14"/>
                    <a:pt x="76" y="19"/>
                    <a:pt x="76" y="24"/>
                  </a:cubicBezTo>
                  <a:cubicBezTo>
                    <a:pt x="74" y="23"/>
                    <a:pt x="76" y="22"/>
                    <a:pt x="76" y="2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4" name="Freeform 1048"/>
            <p:cNvSpPr>
              <a:spLocks/>
            </p:cNvSpPr>
            <p:nvPr/>
          </p:nvSpPr>
          <p:spPr bwMode="auto">
            <a:xfrm>
              <a:off x="6551613" y="4665663"/>
              <a:ext cx="698500" cy="193675"/>
            </a:xfrm>
            <a:custGeom>
              <a:avLst/>
              <a:gdLst>
                <a:gd name="T0" fmla="*/ 76 w 76"/>
                <a:gd name="T1" fmla="*/ 21 h 21"/>
                <a:gd name="T2" fmla="*/ 3 w 76"/>
                <a:gd name="T3" fmla="*/ 13 h 21"/>
                <a:gd name="T4" fmla="*/ 0 w 76"/>
                <a:gd name="T5" fmla="*/ 13 h 21"/>
                <a:gd name="T6" fmla="*/ 0 w 76"/>
                <a:gd name="T7" fmla="*/ 0 h 21"/>
                <a:gd name="T8" fmla="*/ 73 w 76"/>
                <a:gd name="T9" fmla="*/ 7 h 21"/>
                <a:gd name="T10" fmla="*/ 76 w 76"/>
                <a:gd name="T11" fmla="*/ 8 h 21"/>
                <a:gd name="T12" fmla="*/ 76 w 76"/>
                <a:gd name="T13" fmla="*/ 21 h 21"/>
                <a:gd name="T14" fmla="*/ 76 w 76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1">
                  <a:moveTo>
                    <a:pt x="76" y="21"/>
                  </a:moveTo>
                  <a:cubicBezTo>
                    <a:pt x="52" y="19"/>
                    <a:pt x="27" y="16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5" y="2"/>
                    <a:pt x="49" y="5"/>
                    <a:pt x="73" y="7"/>
                  </a:cubicBezTo>
                  <a:cubicBezTo>
                    <a:pt x="74" y="7"/>
                    <a:pt x="75" y="7"/>
                    <a:pt x="76" y="8"/>
                  </a:cubicBezTo>
                  <a:cubicBezTo>
                    <a:pt x="76" y="12"/>
                    <a:pt x="76" y="17"/>
                    <a:pt x="76" y="21"/>
                  </a:cubicBezTo>
                  <a:cubicBezTo>
                    <a:pt x="74" y="21"/>
                    <a:pt x="76" y="20"/>
                    <a:pt x="76" y="2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5" name="Freeform 1049"/>
            <p:cNvSpPr>
              <a:spLocks/>
            </p:cNvSpPr>
            <p:nvPr/>
          </p:nvSpPr>
          <p:spPr bwMode="auto">
            <a:xfrm>
              <a:off x="6551613" y="4454526"/>
              <a:ext cx="698500" cy="184150"/>
            </a:xfrm>
            <a:custGeom>
              <a:avLst/>
              <a:gdLst>
                <a:gd name="T0" fmla="*/ 76 w 76"/>
                <a:gd name="T1" fmla="*/ 20 h 20"/>
                <a:gd name="T2" fmla="*/ 3 w 76"/>
                <a:gd name="T3" fmla="*/ 13 h 20"/>
                <a:gd name="T4" fmla="*/ 0 w 76"/>
                <a:gd name="T5" fmla="*/ 13 h 20"/>
                <a:gd name="T6" fmla="*/ 0 w 76"/>
                <a:gd name="T7" fmla="*/ 0 h 20"/>
                <a:gd name="T8" fmla="*/ 73 w 76"/>
                <a:gd name="T9" fmla="*/ 6 h 20"/>
                <a:gd name="T10" fmla="*/ 76 w 76"/>
                <a:gd name="T11" fmla="*/ 6 h 20"/>
                <a:gd name="T12" fmla="*/ 76 w 76"/>
                <a:gd name="T13" fmla="*/ 20 h 20"/>
                <a:gd name="T14" fmla="*/ 76 w 7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20">
                  <a:moveTo>
                    <a:pt x="76" y="20"/>
                  </a:moveTo>
                  <a:cubicBezTo>
                    <a:pt x="52" y="18"/>
                    <a:pt x="27" y="16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9"/>
                    <a:pt x="0" y="4"/>
                    <a:pt x="0" y="0"/>
                  </a:cubicBezTo>
                  <a:cubicBezTo>
                    <a:pt x="25" y="2"/>
                    <a:pt x="49" y="4"/>
                    <a:pt x="73" y="6"/>
                  </a:cubicBezTo>
                  <a:cubicBezTo>
                    <a:pt x="74" y="6"/>
                    <a:pt x="75" y="6"/>
                    <a:pt x="76" y="6"/>
                  </a:cubicBezTo>
                  <a:cubicBezTo>
                    <a:pt x="76" y="11"/>
                    <a:pt x="76" y="16"/>
                    <a:pt x="76" y="20"/>
                  </a:cubicBezTo>
                  <a:cubicBezTo>
                    <a:pt x="74" y="20"/>
                    <a:pt x="76" y="18"/>
                    <a:pt x="76" y="2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" name="Freeform 1050"/>
            <p:cNvSpPr>
              <a:spLocks/>
            </p:cNvSpPr>
            <p:nvPr/>
          </p:nvSpPr>
          <p:spPr bwMode="auto">
            <a:xfrm>
              <a:off x="6551613" y="4251326"/>
              <a:ext cx="698500" cy="166688"/>
            </a:xfrm>
            <a:custGeom>
              <a:avLst/>
              <a:gdLst>
                <a:gd name="T0" fmla="*/ 76 w 76"/>
                <a:gd name="T1" fmla="*/ 18 h 18"/>
                <a:gd name="T2" fmla="*/ 3 w 76"/>
                <a:gd name="T3" fmla="*/ 13 h 18"/>
                <a:gd name="T4" fmla="*/ 0 w 76"/>
                <a:gd name="T5" fmla="*/ 13 h 18"/>
                <a:gd name="T6" fmla="*/ 0 w 76"/>
                <a:gd name="T7" fmla="*/ 0 h 18"/>
                <a:gd name="T8" fmla="*/ 73 w 76"/>
                <a:gd name="T9" fmla="*/ 4 h 18"/>
                <a:gd name="T10" fmla="*/ 76 w 76"/>
                <a:gd name="T11" fmla="*/ 4 h 18"/>
                <a:gd name="T12" fmla="*/ 76 w 76"/>
                <a:gd name="T13" fmla="*/ 18 h 18"/>
                <a:gd name="T14" fmla="*/ 76 w 76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8">
                  <a:moveTo>
                    <a:pt x="76" y="18"/>
                  </a:moveTo>
                  <a:cubicBezTo>
                    <a:pt x="52" y="16"/>
                    <a:pt x="28" y="15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5" y="1"/>
                    <a:pt x="49" y="3"/>
                    <a:pt x="73" y="4"/>
                  </a:cubicBezTo>
                  <a:cubicBezTo>
                    <a:pt x="74" y="4"/>
                    <a:pt x="75" y="4"/>
                    <a:pt x="76" y="4"/>
                  </a:cubicBezTo>
                  <a:cubicBezTo>
                    <a:pt x="76" y="9"/>
                    <a:pt x="76" y="13"/>
                    <a:pt x="76" y="18"/>
                  </a:cubicBezTo>
                  <a:cubicBezTo>
                    <a:pt x="74" y="18"/>
                    <a:pt x="76" y="16"/>
                    <a:pt x="76" y="1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7" name="Freeform 1051"/>
            <p:cNvSpPr>
              <a:spLocks/>
            </p:cNvSpPr>
            <p:nvPr/>
          </p:nvSpPr>
          <p:spPr bwMode="auto">
            <a:xfrm>
              <a:off x="6551613" y="4040188"/>
              <a:ext cx="698500" cy="157163"/>
            </a:xfrm>
            <a:custGeom>
              <a:avLst/>
              <a:gdLst>
                <a:gd name="T0" fmla="*/ 76 w 76"/>
                <a:gd name="T1" fmla="*/ 17 h 17"/>
                <a:gd name="T2" fmla="*/ 3 w 76"/>
                <a:gd name="T3" fmla="*/ 13 h 17"/>
                <a:gd name="T4" fmla="*/ 0 w 76"/>
                <a:gd name="T5" fmla="*/ 13 h 17"/>
                <a:gd name="T6" fmla="*/ 0 w 76"/>
                <a:gd name="T7" fmla="*/ 0 h 17"/>
                <a:gd name="T8" fmla="*/ 73 w 76"/>
                <a:gd name="T9" fmla="*/ 3 h 17"/>
                <a:gd name="T10" fmla="*/ 76 w 76"/>
                <a:gd name="T11" fmla="*/ 3 h 17"/>
                <a:gd name="T12" fmla="*/ 76 w 76"/>
                <a:gd name="T13" fmla="*/ 17 h 17"/>
                <a:gd name="T14" fmla="*/ 76 w 7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7">
                  <a:moveTo>
                    <a:pt x="76" y="17"/>
                  </a:moveTo>
                  <a:cubicBezTo>
                    <a:pt x="52" y="16"/>
                    <a:pt x="28" y="14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9"/>
                    <a:pt x="0" y="4"/>
                    <a:pt x="0" y="0"/>
                  </a:cubicBezTo>
                  <a:cubicBezTo>
                    <a:pt x="25" y="1"/>
                    <a:pt x="49" y="2"/>
                    <a:pt x="73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8"/>
                    <a:pt x="76" y="12"/>
                    <a:pt x="76" y="17"/>
                  </a:cubicBezTo>
                  <a:cubicBezTo>
                    <a:pt x="74" y="17"/>
                    <a:pt x="76" y="15"/>
                    <a:pt x="76" y="1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8" name="Freeform 1052"/>
            <p:cNvSpPr>
              <a:spLocks/>
            </p:cNvSpPr>
            <p:nvPr/>
          </p:nvSpPr>
          <p:spPr bwMode="auto">
            <a:xfrm>
              <a:off x="6551613" y="3838576"/>
              <a:ext cx="698500" cy="138113"/>
            </a:xfrm>
            <a:custGeom>
              <a:avLst/>
              <a:gdLst>
                <a:gd name="T0" fmla="*/ 76 w 76"/>
                <a:gd name="T1" fmla="*/ 15 h 15"/>
                <a:gd name="T2" fmla="*/ 3 w 76"/>
                <a:gd name="T3" fmla="*/ 13 h 15"/>
                <a:gd name="T4" fmla="*/ 0 w 76"/>
                <a:gd name="T5" fmla="*/ 12 h 15"/>
                <a:gd name="T6" fmla="*/ 0 w 76"/>
                <a:gd name="T7" fmla="*/ 0 h 15"/>
                <a:gd name="T8" fmla="*/ 73 w 76"/>
                <a:gd name="T9" fmla="*/ 1 h 15"/>
                <a:gd name="T10" fmla="*/ 76 w 76"/>
                <a:gd name="T11" fmla="*/ 1 h 15"/>
                <a:gd name="T12" fmla="*/ 76 w 76"/>
                <a:gd name="T13" fmla="*/ 15 h 15"/>
                <a:gd name="T14" fmla="*/ 76 w 7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5">
                  <a:moveTo>
                    <a:pt x="76" y="15"/>
                  </a:moveTo>
                  <a:cubicBezTo>
                    <a:pt x="52" y="14"/>
                    <a:pt x="28" y="13"/>
                    <a:pt x="3" y="13"/>
                  </a:cubicBezTo>
                  <a:cubicBezTo>
                    <a:pt x="2" y="13"/>
                    <a:pt x="1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5" y="0"/>
                    <a:pt x="49" y="0"/>
                    <a:pt x="73" y="1"/>
                  </a:cubicBezTo>
                  <a:cubicBezTo>
                    <a:pt x="74" y="1"/>
                    <a:pt x="75" y="1"/>
                    <a:pt x="76" y="1"/>
                  </a:cubicBezTo>
                  <a:cubicBezTo>
                    <a:pt x="76" y="5"/>
                    <a:pt x="76" y="10"/>
                    <a:pt x="76" y="15"/>
                  </a:cubicBezTo>
                  <a:cubicBezTo>
                    <a:pt x="74" y="15"/>
                    <a:pt x="76" y="13"/>
                    <a:pt x="76" y="15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" name="Freeform 1053"/>
            <p:cNvSpPr>
              <a:spLocks/>
            </p:cNvSpPr>
            <p:nvPr/>
          </p:nvSpPr>
          <p:spPr bwMode="auto">
            <a:xfrm>
              <a:off x="6551613" y="3627438"/>
              <a:ext cx="698500" cy="119063"/>
            </a:xfrm>
            <a:custGeom>
              <a:avLst/>
              <a:gdLst>
                <a:gd name="T0" fmla="*/ 76 w 76"/>
                <a:gd name="T1" fmla="*/ 13 h 13"/>
                <a:gd name="T2" fmla="*/ 3 w 76"/>
                <a:gd name="T3" fmla="*/ 13 h 13"/>
                <a:gd name="T4" fmla="*/ 0 w 76"/>
                <a:gd name="T5" fmla="*/ 13 h 13"/>
                <a:gd name="T6" fmla="*/ 0 w 76"/>
                <a:gd name="T7" fmla="*/ 0 h 13"/>
                <a:gd name="T8" fmla="*/ 73 w 76"/>
                <a:gd name="T9" fmla="*/ 0 h 13"/>
                <a:gd name="T10" fmla="*/ 76 w 76"/>
                <a:gd name="T11" fmla="*/ 0 h 13"/>
                <a:gd name="T12" fmla="*/ 76 w 76"/>
                <a:gd name="T13" fmla="*/ 13 h 13"/>
                <a:gd name="T14" fmla="*/ 76 w 76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3">
                  <a:moveTo>
                    <a:pt x="76" y="13"/>
                  </a:moveTo>
                  <a:cubicBezTo>
                    <a:pt x="52" y="13"/>
                    <a:pt x="28" y="13"/>
                    <a:pt x="3" y="13"/>
                  </a:cubicBezTo>
                  <a:cubicBezTo>
                    <a:pt x="2" y="13"/>
                    <a:pt x="1" y="13"/>
                    <a:pt x="0" y="13"/>
                  </a:cubicBezTo>
                  <a:cubicBezTo>
                    <a:pt x="0" y="9"/>
                    <a:pt x="0" y="4"/>
                    <a:pt x="0" y="0"/>
                  </a:cubicBezTo>
                  <a:cubicBezTo>
                    <a:pt x="25" y="0"/>
                    <a:pt x="49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4"/>
                    <a:pt x="76" y="9"/>
                    <a:pt x="76" y="13"/>
                  </a:cubicBezTo>
                  <a:cubicBezTo>
                    <a:pt x="74" y="13"/>
                    <a:pt x="76" y="12"/>
                    <a:pt x="76" y="1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0" name="Freeform 1054"/>
            <p:cNvSpPr>
              <a:spLocks/>
            </p:cNvSpPr>
            <p:nvPr/>
          </p:nvSpPr>
          <p:spPr bwMode="auto">
            <a:xfrm>
              <a:off x="6551613" y="3397251"/>
              <a:ext cx="698500" cy="138113"/>
            </a:xfrm>
            <a:custGeom>
              <a:avLst/>
              <a:gdLst>
                <a:gd name="T0" fmla="*/ 76 w 76"/>
                <a:gd name="T1" fmla="*/ 14 h 15"/>
                <a:gd name="T2" fmla="*/ 3 w 76"/>
                <a:gd name="T3" fmla="*/ 15 h 15"/>
                <a:gd name="T4" fmla="*/ 0 w 76"/>
                <a:gd name="T5" fmla="*/ 15 h 15"/>
                <a:gd name="T6" fmla="*/ 0 w 76"/>
                <a:gd name="T7" fmla="*/ 3 h 15"/>
                <a:gd name="T8" fmla="*/ 73 w 76"/>
                <a:gd name="T9" fmla="*/ 1 h 15"/>
                <a:gd name="T10" fmla="*/ 76 w 76"/>
                <a:gd name="T11" fmla="*/ 0 h 15"/>
                <a:gd name="T12" fmla="*/ 76 w 76"/>
                <a:gd name="T13" fmla="*/ 14 h 15"/>
                <a:gd name="T14" fmla="*/ 76 w 7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5">
                  <a:moveTo>
                    <a:pt x="76" y="14"/>
                  </a:moveTo>
                  <a:cubicBezTo>
                    <a:pt x="52" y="15"/>
                    <a:pt x="28" y="15"/>
                    <a:pt x="3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1"/>
                    <a:pt x="0" y="7"/>
                    <a:pt x="0" y="3"/>
                  </a:cubicBezTo>
                  <a:cubicBezTo>
                    <a:pt x="25" y="2"/>
                    <a:pt x="49" y="1"/>
                    <a:pt x="73" y="1"/>
                  </a:cubicBezTo>
                  <a:cubicBezTo>
                    <a:pt x="74" y="1"/>
                    <a:pt x="75" y="0"/>
                    <a:pt x="76" y="0"/>
                  </a:cubicBezTo>
                  <a:cubicBezTo>
                    <a:pt x="76" y="5"/>
                    <a:pt x="76" y="10"/>
                    <a:pt x="76" y="14"/>
                  </a:cubicBezTo>
                  <a:cubicBezTo>
                    <a:pt x="74" y="14"/>
                    <a:pt x="76" y="12"/>
                    <a:pt x="76" y="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" name="Freeform 1055"/>
            <p:cNvSpPr>
              <a:spLocks/>
            </p:cNvSpPr>
            <p:nvPr/>
          </p:nvSpPr>
          <p:spPr bwMode="auto">
            <a:xfrm>
              <a:off x="6551613" y="3176588"/>
              <a:ext cx="698500" cy="155575"/>
            </a:xfrm>
            <a:custGeom>
              <a:avLst/>
              <a:gdLst>
                <a:gd name="T0" fmla="*/ 76 w 76"/>
                <a:gd name="T1" fmla="*/ 14 h 17"/>
                <a:gd name="T2" fmla="*/ 3 w 76"/>
                <a:gd name="T3" fmla="*/ 17 h 17"/>
                <a:gd name="T4" fmla="*/ 0 w 76"/>
                <a:gd name="T5" fmla="*/ 17 h 17"/>
                <a:gd name="T6" fmla="*/ 1 w 76"/>
                <a:gd name="T7" fmla="*/ 4 h 17"/>
                <a:gd name="T8" fmla="*/ 73 w 76"/>
                <a:gd name="T9" fmla="*/ 0 h 17"/>
                <a:gd name="T10" fmla="*/ 76 w 76"/>
                <a:gd name="T11" fmla="*/ 0 h 17"/>
                <a:gd name="T12" fmla="*/ 76 w 76"/>
                <a:gd name="T13" fmla="*/ 14 h 17"/>
                <a:gd name="T14" fmla="*/ 76 w 76"/>
                <a:gd name="T1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17">
                  <a:moveTo>
                    <a:pt x="76" y="14"/>
                  </a:moveTo>
                  <a:cubicBezTo>
                    <a:pt x="52" y="15"/>
                    <a:pt x="28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13"/>
                    <a:pt x="0" y="8"/>
                    <a:pt x="1" y="4"/>
                  </a:cubicBezTo>
                  <a:cubicBezTo>
                    <a:pt x="25" y="3"/>
                    <a:pt x="49" y="2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5"/>
                    <a:pt x="76" y="9"/>
                    <a:pt x="76" y="14"/>
                  </a:cubicBezTo>
                  <a:cubicBezTo>
                    <a:pt x="74" y="14"/>
                    <a:pt x="76" y="12"/>
                    <a:pt x="76" y="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Freeform 1056"/>
            <p:cNvSpPr>
              <a:spLocks/>
            </p:cNvSpPr>
            <p:nvPr/>
          </p:nvSpPr>
          <p:spPr bwMode="auto">
            <a:xfrm>
              <a:off x="6561138" y="2992438"/>
              <a:ext cx="146050" cy="128588"/>
            </a:xfrm>
            <a:custGeom>
              <a:avLst/>
              <a:gdLst>
                <a:gd name="T0" fmla="*/ 0 w 16"/>
                <a:gd name="T1" fmla="*/ 1 h 14"/>
                <a:gd name="T2" fmla="*/ 0 w 16"/>
                <a:gd name="T3" fmla="*/ 14 h 14"/>
                <a:gd name="T4" fmla="*/ 2 w 16"/>
                <a:gd name="T5" fmla="*/ 14 h 14"/>
                <a:gd name="T6" fmla="*/ 16 w 16"/>
                <a:gd name="T7" fmla="*/ 13 h 14"/>
                <a:gd name="T8" fmla="*/ 16 w 16"/>
                <a:gd name="T9" fmla="*/ 0 h 14"/>
                <a:gd name="T10" fmla="*/ 0 w 16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0" y="1"/>
                  </a:moveTo>
                  <a:cubicBezTo>
                    <a:pt x="0" y="6"/>
                    <a:pt x="0" y="10"/>
                    <a:pt x="0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4"/>
                    <a:pt x="11" y="14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5" y="1"/>
                    <a:pt x="0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" name="Freeform 1057"/>
            <p:cNvSpPr>
              <a:spLocks/>
            </p:cNvSpPr>
            <p:nvPr/>
          </p:nvSpPr>
          <p:spPr bwMode="auto">
            <a:xfrm>
              <a:off x="7085013" y="2955926"/>
              <a:ext cx="165100" cy="138113"/>
            </a:xfrm>
            <a:custGeom>
              <a:avLst/>
              <a:gdLst>
                <a:gd name="T0" fmla="*/ 18 w 18"/>
                <a:gd name="T1" fmla="*/ 14 h 15"/>
                <a:gd name="T2" fmla="*/ 18 w 18"/>
                <a:gd name="T3" fmla="*/ 0 h 15"/>
                <a:gd name="T4" fmla="*/ 15 w 18"/>
                <a:gd name="T5" fmla="*/ 0 h 15"/>
                <a:gd name="T6" fmla="*/ 0 w 18"/>
                <a:gd name="T7" fmla="*/ 1 h 15"/>
                <a:gd name="T8" fmla="*/ 0 w 18"/>
                <a:gd name="T9" fmla="*/ 15 h 15"/>
                <a:gd name="T10" fmla="*/ 18 w 18"/>
                <a:gd name="T11" fmla="*/ 14 h 15"/>
                <a:gd name="T12" fmla="*/ 18 w 18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5">
                  <a:moveTo>
                    <a:pt x="18" y="14"/>
                  </a:moveTo>
                  <a:cubicBezTo>
                    <a:pt x="18" y="9"/>
                    <a:pt x="18" y="5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0" y="1"/>
                    <a:pt x="5" y="1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12" y="14"/>
                    <a:pt x="18" y="14"/>
                  </a:cubicBezTo>
                  <a:cubicBezTo>
                    <a:pt x="16" y="14"/>
                    <a:pt x="18" y="12"/>
                    <a:pt x="18" y="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4" name="Line 1058"/>
            <p:cNvSpPr>
              <a:spLocks noChangeShapeType="1"/>
            </p:cNvSpPr>
            <p:nvPr/>
          </p:nvSpPr>
          <p:spPr bwMode="auto">
            <a:xfrm>
              <a:off x="7250113" y="3084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Line 1059"/>
            <p:cNvSpPr>
              <a:spLocks noChangeShapeType="1"/>
            </p:cNvSpPr>
            <p:nvPr/>
          </p:nvSpPr>
          <p:spPr bwMode="auto">
            <a:xfrm>
              <a:off x="7250113" y="30845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6" name="Freeform 1060"/>
            <p:cNvSpPr>
              <a:spLocks/>
            </p:cNvSpPr>
            <p:nvPr/>
          </p:nvSpPr>
          <p:spPr bwMode="auto">
            <a:xfrm>
              <a:off x="6561138" y="2781301"/>
              <a:ext cx="146050" cy="138113"/>
            </a:xfrm>
            <a:custGeom>
              <a:avLst/>
              <a:gdLst>
                <a:gd name="T0" fmla="*/ 0 w 16"/>
                <a:gd name="T1" fmla="*/ 2 h 15"/>
                <a:gd name="T2" fmla="*/ 0 w 16"/>
                <a:gd name="T3" fmla="*/ 15 h 15"/>
                <a:gd name="T4" fmla="*/ 3 w 16"/>
                <a:gd name="T5" fmla="*/ 15 h 15"/>
                <a:gd name="T6" fmla="*/ 16 w 16"/>
                <a:gd name="T7" fmla="*/ 13 h 15"/>
                <a:gd name="T8" fmla="*/ 16 w 16"/>
                <a:gd name="T9" fmla="*/ 0 h 15"/>
                <a:gd name="T10" fmla="*/ 0 w 16"/>
                <a:gd name="T1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5">
                  <a:moveTo>
                    <a:pt x="0" y="2"/>
                  </a:moveTo>
                  <a:cubicBezTo>
                    <a:pt x="0" y="6"/>
                    <a:pt x="0" y="10"/>
                    <a:pt x="0" y="15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7" y="14"/>
                    <a:pt x="11" y="14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"/>
                    <a:pt x="5" y="1"/>
                    <a:pt x="0" y="2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7" name="Freeform 1061"/>
            <p:cNvSpPr>
              <a:spLocks/>
            </p:cNvSpPr>
            <p:nvPr/>
          </p:nvSpPr>
          <p:spPr bwMode="auto">
            <a:xfrm>
              <a:off x="7085013" y="2735263"/>
              <a:ext cx="165100" cy="138113"/>
            </a:xfrm>
            <a:custGeom>
              <a:avLst/>
              <a:gdLst>
                <a:gd name="T0" fmla="*/ 18 w 18"/>
                <a:gd name="T1" fmla="*/ 14 h 15"/>
                <a:gd name="T2" fmla="*/ 18 w 18"/>
                <a:gd name="T3" fmla="*/ 0 h 15"/>
                <a:gd name="T4" fmla="*/ 14 w 18"/>
                <a:gd name="T5" fmla="*/ 0 h 15"/>
                <a:gd name="T6" fmla="*/ 0 w 18"/>
                <a:gd name="T7" fmla="*/ 2 h 15"/>
                <a:gd name="T8" fmla="*/ 0 w 18"/>
                <a:gd name="T9" fmla="*/ 15 h 15"/>
                <a:gd name="T10" fmla="*/ 18 w 18"/>
                <a:gd name="T11" fmla="*/ 14 h 15"/>
                <a:gd name="T12" fmla="*/ 18 w 18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5">
                  <a:moveTo>
                    <a:pt x="18" y="14"/>
                  </a:moveTo>
                  <a:cubicBezTo>
                    <a:pt x="18" y="9"/>
                    <a:pt x="18" y="5"/>
                    <a:pt x="18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0" y="1"/>
                    <a:pt x="5" y="1"/>
                    <a:pt x="0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5"/>
                    <a:pt x="12" y="14"/>
                    <a:pt x="18" y="14"/>
                  </a:cubicBezTo>
                  <a:cubicBezTo>
                    <a:pt x="16" y="14"/>
                    <a:pt x="18" y="12"/>
                    <a:pt x="18" y="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8" name="Line 1062"/>
            <p:cNvSpPr>
              <a:spLocks noChangeShapeType="1"/>
            </p:cNvSpPr>
            <p:nvPr/>
          </p:nvSpPr>
          <p:spPr bwMode="auto">
            <a:xfrm>
              <a:off x="7250113" y="28638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9" name="Line 1063"/>
            <p:cNvSpPr>
              <a:spLocks noChangeShapeType="1"/>
            </p:cNvSpPr>
            <p:nvPr/>
          </p:nvSpPr>
          <p:spPr bwMode="auto">
            <a:xfrm>
              <a:off x="7250113" y="28638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0" name="Freeform 1064"/>
            <p:cNvSpPr>
              <a:spLocks/>
            </p:cNvSpPr>
            <p:nvPr/>
          </p:nvSpPr>
          <p:spPr bwMode="auto">
            <a:xfrm>
              <a:off x="6561138" y="2514601"/>
              <a:ext cx="688975" cy="192088"/>
            </a:xfrm>
            <a:custGeom>
              <a:avLst/>
              <a:gdLst>
                <a:gd name="T0" fmla="*/ 75 w 75"/>
                <a:gd name="T1" fmla="*/ 14 h 21"/>
                <a:gd name="T2" fmla="*/ 3 w 75"/>
                <a:gd name="T3" fmla="*/ 21 h 21"/>
                <a:gd name="T4" fmla="*/ 0 w 75"/>
                <a:gd name="T5" fmla="*/ 21 h 21"/>
                <a:gd name="T6" fmla="*/ 0 w 75"/>
                <a:gd name="T7" fmla="*/ 8 h 21"/>
                <a:gd name="T8" fmla="*/ 72 w 75"/>
                <a:gd name="T9" fmla="*/ 0 h 21"/>
                <a:gd name="T10" fmla="*/ 75 w 75"/>
                <a:gd name="T11" fmla="*/ 0 h 21"/>
                <a:gd name="T12" fmla="*/ 75 w 75"/>
                <a:gd name="T13" fmla="*/ 14 h 21"/>
                <a:gd name="T14" fmla="*/ 75 w 75"/>
                <a:gd name="T1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21">
                  <a:moveTo>
                    <a:pt x="75" y="14"/>
                  </a:moveTo>
                  <a:cubicBezTo>
                    <a:pt x="51" y="16"/>
                    <a:pt x="27" y="18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0" y="17"/>
                    <a:pt x="0" y="13"/>
                    <a:pt x="0" y="8"/>
                  </a:cubicBezTo>
                  <a:cubicBezTo>
                    <a:pt x="24" y="6"/>
                    <a:pt x="48" y="3"/>
                    <a:pt x="72" y="0"/>
                  </a:cubicBezTo>
                  <a:cubicBezTo>
                    <a:pt x="73" y="0"/>
                    <a:pt x="74" y="0"/>
                    <a:pt x="75" y="0"/>
                  </a:cubicBezTo>
                  <a:cubicBezTo>
                    <a:pt x="75" y="4"/>
                    <a:pt x="75" y="9"/>
                    <a:pt x="75" y="14"/>
                  </a:cubicBezTo>
                  <a:cubicBezTo>
                    <a:pt x="73" y="14"/>
                    <a:pt x="75" y="12"/>
                    <a:pt x="75" y="1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1" name="Freeform 1065"/>
            <p:cNvSpPr>
              <a:spLocks/>
            </p:cNvSpPr>
            <p:nvPr/>
          </p:nvSpPr>
          <p:spPr bwMode="auto">
            <a:xfrm>
              <a:off x="7424738" y="5346701"/>
              <a:ext cx="1314450" cy="404813"/>
            </a:xfrm>
            <a:custGeom>
              <a:avLst/>
              <a:gdLst>
                <a:gd name="T0" fmla="*/ 143 w 143"/>
                <a:gd name="T1" fmla="*/ 0 h 44"/>
                <a:gd name="T2" fmla="*/ 137 w 143"/>
                <a:gd name="T3" fmla="*/ 1 h 44"/>
                <a:gd name="T4" fmla="*/ 66 w 143"/>
                <a:gd name="T5" fmla="*/ 16 h 44"/>
                <a:gd name="T6" fmla="*/ 0 w 143"/>
                <a:gd name="T7" fmla="*/ 30 h 44"/>
                <a:gd name="T8" fmla="*/ 0 w 143"/>
                <a:gd name="T9" fmla="*/ 44 h 44"/>
                <a:gd name="T10" fmla="*/ 2 w 143"/>
                <a:gd name="T11" fmla="*/ 43 h 44"/>
                <a:gd name="T12" fmla="*/ 72 w 143"/>
                <a:gd name="T13" fmla="*/ 28 h 44"/>
                <a:gd name="T14" fmla="*/ 143 w 143"/>
                <a:gd name="T15" fmla="*/ 12 h 44"/>
                <a:gd name="T16" fmla="*/ 143 w 143"/>
                <a:gd name="T17" fmla="*/ 12 h 44"/>
                <a:gd name="T18" fmla="*/ 143 w 143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44">
                  <a:moveTo>
                    <a:pt x="143" y="0"/>
                  </a:moveTo>
                  <a:cubicBezTo>
                    <a:pt x="141" y="0"/>
                    <a:pt x="139" y="1"/>
                    <a:pt x="137" y="1"/>
                  </a:cubicBezTo>
                  <a:cubicBezTo>
                    <a:pt x="114" y="6"/>
                    <a:pt x="90" y="11"/>
                    <a:pt x="66" y="16"/>
                  </a:cubicBezTo>
                  <a:cubicBezTo>
                    <a:pt x="44" y="21"/>
                    <a:pt x="22" y="25"/>
                    <a:pt x="0" y="30"/>
                  </a:cubicBezTo>
                  <a:cubicBezTo>
                    <a:pt x="0" y="35"/>
                    <a:pt x="0" y="39"/>
                    <a:pt x="0" y="44"/>
                  </a:cubicBezTo>
                  <a:cubicBezTo>
                    <a:pt x="1" y="44"/>
                    <a:pt x="1" y="44"/>
                    <a:pt x="2" y="43"/>
                  </a:cubicBezTo>
                  <a:cubicBezTo>
                    <a:pt x="26" y="38"/>
                    <a:pt x="49" y="33"/>
                    <a:pt x="72" y="28"/>
                  </a:cubicBezTo>
                  <a:cubicBezTo>
                    <a:pt x="96" y="22"/>
                    <a:pt x="120" y="17"/>
                    <a:pt x="143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3" y="8"/>
                    <a:pt x="143" y="4"/>
                    <a:pt x="14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" name="Freeform 1066"/>
            <p:cNvSpPr>
              <a:spLocks/>
            </p:cNvSpPr>
            <p:nvPr/>
          </p:nvSpPr>
          <p:spPr bwMode="auto">
            <a:xfrm>
              <a:off x="7424738" y="5153026"/>
              <a:ext cx="1323975" cy="377825"/>
            </a:xfrm>
            <a:custGeom>
              <a:avLst/>
              <a:gdLst>
                <a:gd name="T0" fmla="*/ 144 w 144"/>
                <a:gd name="T1" fmla="*/ 0 h 41"/>
                <a:gd name="T2" fmla="*/ 137 w 144"/>
                <a:gd name="T3" fmla="*/ 1 h 41"/>
                <a:gd name="T4" fmla="*/ 66 w 144"/>
                <a:gd name="T5" fmla="*/ 15 h 41"/>
                <a:gd name="T6" fmla="*/ 0 w 144"/>
                <a:gd name="T7" fmla="*/ 27 h 41"/>
                <a:gd name="T8" fmla="*/ 0 w 144"/>
                <a:gd name="T9" fmla="*/ 41 h 41"/>
                <a:gd name="T10" fmla="*/ 2 w 144"/>
                <a:gd name="T11" fmla="*/ 40 h 41"/>
                <a:gd name="T12" fmla="*/ 72 w 144"/>
                <a:gd name="T13" fmla="*/ 26 h 41"/>
                <a:gd name="T14" fmla="*/ 144 w 144"/>
                <a:gd name="T15" fmla="*/ 12 h 41"/>
                <a:gd name="T16" fmla="*/ 144 w 144"/>
                <a:gd name="T17" fmla="*/ 12 h 41"/>
                <a:gd name="T18" fmla="*/ 144 w 144"/>
                <a:gd name="T19" fmla="*/ 12 h 41"/>
                <a:gd name="T20" fmla="*/ 144 w 144"/>
                <a:gd name="T21" fmla="*/ 12 h 41"/>
                <a:gd name="T22" fmla="*/ 144 w 144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41">
                  <a:moveTo>
                    <a:pt x="144" y="0"/>
                  </a:moveTo>
                  <a:cubicBezTo>
                    <a:pt x="142" y="1"/>
                    <a:pt x="139" y="1"/>
                    <a:pt x="137" y="1"/>
                  </a:cubicBezTo>
                  <a:cubicBezTo>
                    <a:pt x="114" y="6"/>
                    <a:pt x="90" y="10"/>
                    <a:pt x="66" y="15"/>
                  </a:cubicBezTo>
                  <a:cubicBezTo>
                    <a:pt x="44" y="19"/>
                    <a:pt x="22" y="23"/>
                    <a:pt x="0" y="27"/>
                  </a:cubicBezTo>
                  <a:cubicBezTo>
                    <a:pt x="0" y="32"/>
                    <a:pt x="0" y="36"/>
                    <a:pt x="0" y="41"/>
                  </a:cubicBezTo>
                  <a:cubicBezTo>
                    <a:pt x="1" y="41"/>
                    <a:pt x="2" y="40"/>
                    <a:pt x="2" y="40"/>
                  </a:cubicBezTo>
                  <a:cubicBezTo>
                    <a:pt x="26" y="36"/>
                    <a:pt x="49" y="31"/>
                    <a:pt x="72" y="26"/>
                  </a:cubicBezTo>
                  <a:cubicBezTo>
                    <a:pt x="96" y="22"/>
                    <a:pt x="120" y="17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" name="Freeform 1067"/>
            <p:cNvSpPr>
              <a:spLocks/>
            </p:cNvSpPr>
            <p:nvPr/>
          </p:nvSpPr>
          <p:spPr bwMode="auto">
            <a:xfrm>
              <a:off x="7424738" y="4968876"/>
              <a:ext cx="1323975" cy="341313"/>
            </a:xfrm>
            <a:custGeom>
              <a:avLst/>
              <a:gdLst>
                <a:gd name="T0" fmla="*/ 144 w 144"/>
                <a:gd name="T1" fmla="*/ 0 h 37"/>
                <a:gd name="T2" fmla="*/ 140 w 144"/>
                <a:gd name="T3" fmla="*/ 0 h 37"/>
                <a:gd name="T4" fmla="*/ 67 w 144"/>
                <a:gd name="T5" fmla="*/ 12 h 37"/>
                <a:gd name="T6" fmla="*/ 0 w 144"/>
                <a:gd name="T7" fmla="*/ 23 h 37"/>
                <a:gd name="T8" fmla="*/ 0 w 144"/>
                <a:gd name="T9" fmla="*/ 37 h 37"/>
                <a:gd name="T10" fmla="*/ 2 w 144"/>
                <a:gd name="T11" fmla="*/ 36 h 37"/>
                <a:gd name="T12" fmla="*/ 72 w 144"/>
                <a:gd name="T13" fmla="*/ 24 h 37"/>
                <a:gd name="T14" fmla="*/ 144 w 144"/>
                <a:gd name="T15" fmla="*/ 11 h 37"/>
                <a:gd name="T16" fmla="*/ 144 w 144"/>
                <a:gd name="T17" fmla="*/ 11 h 37"/>
                <a:gd name="T18" fmla="*/ 144 w 144"/>
                <a:gd name="T19" fmla="*/ 11 h 37"/>
                <a:gd name="T20" fmla="*/ 144 w 144"/>
                <a:gd name="T21" fmla="*/ 11 h 37"/>
                <a:gd name="T22" fmla="*/ 144 w 144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37">
                  <a:moveTo>
                    <a:pt x="144" y="0"/>
                  </a:moveTo>
                  <a:cubicBezTo>
                    <a:pt x="142" y="0"/>
                    <a:pt x="141" y="0"/>
                    <a:pt x="140" y="0"/>
                  </a:cubicBezTo>
                  <a:cubicBezTo>
                    <a:pt x="115" y="4"/>
                    <a:pt x="91" y="8"/>
                    <a:pt x="67" y="12"/>
                  </a:cubicBezTo>
                  <a:cubicBezTo>
                    <a:pt x="45" y="16"/>
                    <a:pt x="22" y="19"/>
                    <a:pt x="0" y="23"/>
                  </a:cubicBezTo>
                  <a:cubicBezTo>
                    <a:pt x="0" y="27"/>
                    <a:pt x="0" y="32"/>
                    <a:pt x="0" y="37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5" y="32"/>
                    <a:pt x="48" y="28"/>
                    <a:pt x="72" y="24"/>
                  </a:cubicBezTo>
                  <a:cubicBezTo>
                    <a:pt x="96" y="20"/>
                    <a:pt x="120" y="16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7"/>
                    <a:pt x="144" y="3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" name="Freeform 1068"/>
            <p:cNvSpPr>
              <a:spLocks/>
            </p:cNvSpPr>
            <p:nvPr/>
          </p:nvSpPr>
          <p:spPr bwMode="auto">
            <a:xfrm>
              <a:off x="7424738" y="4776788"/>
              <a:ext cx="1323975" cy="303213"/>
            </a:xfrm>
            <a:custGeom>
              <a:avLst/>
              <a:gdLst>
                <a:gd name="T0" fmla="*/ 144 w 144"/>
                <a:gd name="T1" fmla="*/ 0 h 33"/>
                <a:gd name="T2" fmla="*/ 140 w 144"/>
                <a:gd name="T3" fmla="*/ 0 h 33"/>
                <a:gd name="T4" fmla="*/ 67 w 144"/>
                <a:gd name="T5" fmla="*/ 10 h 33"/>
                <a:gd name="T6" fmla="*/ 0 w 144"/>
                <a:gd name="T7" fmla="*/ 20 h 33"/>
                <a:gd name="T8" fmla="*/ 0 w 144"/>
                <a:gd name="T9" fmla="*/ 33 h 33"/>
                <a:gd name="T10" fmla="*/ 1 w 144"/>
                <a:gd name="T11" fmla="*/ 33 h 33"/>
                <a:gd name="T12" fmla="*/ 71 w 144"/>
                <a:gd name="T13" fmla="*/ 23 h 33"/>
                <a:gd name="T14" fmla="*/ 144 w 144"/>
                <a:gd name="T15" fmla="*/ 12 h 33"/>
                <a:gd name="T16" fmla="*/ 144 w 144"/>
                <a:gd name="T17" fmla="*/ 12 h 33"/>
                <a:gd name="T18" fmla="*/ 144 w 144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33">
                  <a:moveTo>
                    <a:pt x="144" y="0"/>
                  </a:moveTo>
                  <a:cubicBezTo>
                    <a:pt x="142" y="0"/>
                    <a:pt x="141" y="0"/>
                    <a:pt x="140" y="0"/>
                  </a:cubicBezTo>
                  <a:cubicBezTo>
                    <a:pt x="116" y="4"/>
                    <a:pt x="91" y="7"/>
                    <a:pt x="67" y="10"/>
                  </a:cubicBezTo>
                  <a:cubicBezTo>
                    <a:pt x="45" y="13"/>
                    <a:pt x="22" y="17"/>
                    <a:pt x="0" y="20"/>
                  </a:cubicBezTo>
                  <a:cubicBezTo>
                    <a:pt x="0" y="24"/>
                    <a:pt x="0" y="29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5" y="30"/>
                    <a:pt x="48" y="26"/>
                    <a:pt x="71" y="23"/>
                  </a:cubicBezTo>
                  <a:cubicBezTo>
                    <a:pt x="95" y="19"/>
                    <a:pt x="120" y="1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" name="Freeform 1069"/>
            <p:cNvSpPr>
              <a:spLocks/>
            </p:cNvSpPr>
            <p:nvPr/>
          </p:nvSpPr>
          <p:spPr bwMode="auto">
            <a:xfrm>
              <a:off x="7424738" y="4583113"/>
              <a:ext cx="1323975" cy="276225"/>
            </a:xfrm>
            <a:custGeom>
              <a:avLst/>
              <a:gdLst>
                <a:gd name="T0" fmla="*/ 144 w 144"/>
                <a:gd name="T1" fmla="*/ 0 h 30"/>
                <a:gd name="T2" fmla="*/ 141 w 144"/>
                <a:gd name="T3" fmla="*/ 0 h 30"/>
                <a:gd name="T4" fmla="*/ 68 w 144"/>
                <a:gd name="T5" fmla="*/ 9 h 30"/>
                <a:gd name="T6" fmla="*/ 0 w 144"/>
                <a:gd name="T7" fmla="*/ 16 h 30"/>
                <a:gd name="T8" fmla="*/ 0 w 144"/>
                <a:gd name="T9" fmla="*/ 30 h 30"/>
                <a:gd name="T10" fmla="*/ 1 w 144"/>
                <a:gd name="T11" fmla="*/ 30 h 30"/>
                <a:gd name="T12" fmla="*/ 71 w 144"/>
                <a:gd name="T13" fmla="*/ 21 h 30"/>
                <a:gd name="T14" fmla="*/ 144 w 144"/>
                <a:gd name="T15" fmla="*/ 12 h 30"/>
                <a:gd name="T16" fmla="*/ 144 w 144"/>
                <a:gd name="T17" fmla="*/ 12 h 30"/>
                <a:gd name="T18" fmla="*/ 144 w 14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30">
                  <a:moveTo>
                    <a:pt x="144" y="0"/>
                  </a:moveTo>
                  <a:cubicBezTo>
                    <a:pt x="143" y="0"/>
                    <a:pt x="142" y="0"/>
                    <a:pt x="141" y="0"/>
                  </a:cubicBezTo>
                  <a:cubicBezTo>
                    <a:pt x="117" y="3"/>
                    <a:pt x="92" y="6"/>
                    <a:pt x="68" y="9"/>
                  </a:cubicBezTo>
                  <a:cubicBezTo>
                    <a:pt x="45" y="11"/>
                    <a:pt x="23" y="14"/>
                    <a:pt x="0" y="16"/>
                  </a:cubicBezTo>
                  <a:cubicBezTo>
                    <a:pt x="0" y="21"/>
                    <a:pt x="0" y="26"/>
                    <a:pt x="0" y="30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25" y="27"/>
                    <a:pt x="48" y="24"/>
                    <a:pt x="71" y="21"/>
                  </a:cubicBezTo>
                  <a:cubicBezTo>
                    <a:pt x="95" y="18"/>
                    <a:pt x="120" y="1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" name="Freeform 1070"/>
            <p:cNvSpPr>
              <a:spLocks/>
            </p:cNvSpPr>
            <p:nvPr/>
          </p:nvSpPr>
          <p:spPr bwMode="auto">
            <a:xfrm>
              <a:off x="7424738" y="4389438"/>
              <a:ext cx="1323975" cy="249238"/>
            </a:xfrm>
            <a:custGeom>
              <a:avLst/>
              <a:gdLst>
                <a:gd name="T0" fmla="*/ 144 w 144"/>
                <a:gd name="T1" fmla="*/ 0 h 27"/>
                <a:gd name="T2" fmla="*/ 141 w 144"/>
                <a:gd name="T3" fmla="*/ 1 h 27"/>
                <a:gd name="T4" fmla="*/ 68 w 144"/>
                <a:gd name="T5" fmla="*/ 7 h 27"/>
                <a:gd name="T6" fmla="*/ 0 w 144"/>
                <a:gd name="T7" fmla="*/ 13 h 27"/>
                <a:gd name="T8" fmla="*/ 0 w 144"/>
                <a:gd name="T9" fmla="*/ 27 h 27"/>
                <a:gd name="T10" fmla="*/ 1 w 144"/>
                <a:gd name="T11" fmla="*/ 27 h 27"/>
                <a:gd name="T12" fmla="*/ 71 w 144"/>
                <a:gd name="T13" fmla="*/ 20 h 27"/>
                <a:gd name="T14" fmla="*/ 144 w 144"/>
                <a:gd name="T15" fmla="*/ 12 h 27"/>
                <a:gd name="T16" fmla="*/ 144 w 144"/>
                <a:gd name="T17" fmla="*/ 12 h 27"/>
                <a:gd name="T18" fmla="*/ 144 w 1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27">
                  <a:moveTo>
                    <a:pt x="144" y="0"/>
                  </a:moveTo>
                  <a:cubicBezTo>
                    <a:pt x="143" y="0"/>
                    <a:pt x="142" y="1"/>
                    <a:pt x="141" y="1"/>
                  </a:cubicBezTo>
                  <a:cubicBezTo>
                    <a:pt x="116" y="3"/>
                    <a:pt x="92" y="5"/>
                    <a:pt x="68" y="7"/>
                  </a:cubicBezTo>
                  <a:cubicBezTo>
                    <a:pt x="45" y="9"/>
                    <a:pt x="23" y="11"/>
                    <a:pt x="0" y="13"/>
                  </a:cubicBezTo>
                  <a:cubicBezTo>
                    <a:pt x="0" y="18"/>
                    <a:pt x="0" y="23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4" y="25"/>
                    <a:pt x="48" y="22"/>
                    <a:pt x="71" y="20"/>
                  </a:cubicBezTo>
                  <a:cubicBezTo>
                    <a:pt x="95" y="17"/>
                    <a:pt x="120" y="1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" name="Freeform 1071"/>
            <p:cNvSpPr>
              <a:spLocks/>
            </p:cNvSpPr>
            <p:nvPr/>
          </p:nvSpPr>
          <p:spPr bwMode="auto">
            <a:xfrm>
              <a:off x="7424738" y="4205288"/>
              <a:ext cx="1323975" cy="212725"/>
            </a:xfrm>
            <a:custGeom>
              <a:avLst/>
              <a:gdLst>
                <a:gd name="T0" fmla="*/ 144 w 144"/>
                <a:gd name="T1" fmla="*/ 0 h 23"/>
                <a:gd name="T2" fmla="*/ 141 w 144"/>
                <a:gd name="T3" fmla="*/ 0 h 23"/>
                <a:gd name="T4" fmla="*/ 68 w 144"/>
                <a:gd name="T5" fmla="*/ 5 h 23"/>
                <a:gd name="T6" fmla="*/ 0 w 144"/>
                <a:gd name="T7" fmla="*/ 9 h 23"/>
                <a:gd name="T8" fmla="*/ 0 w 144"/>
                <a:gd name="T9" fmla="*/ 23 h 23"/>
                <a:gd name="T10" fmla="*/ 1 w 144"/>
                <a:gd name="T11" fmla="*/ 23 h 23"/>
                <a:gd name="T12" fmla="*/ 71 w 144"/>
                <a:gd name="T13" fmla="*/ 17 h 23"/>
                <a:gd name="T14" fmla="*/ 144 w 144"/>
                <a:gd name="T15" fmla="*/ 11 h 23"/>
                <a:gd name="T16" fmla="*/ 144 w 144"/>
                <a:gd name="T17" fmla="*/ 11 h 23"/>
                <a:gd name="T18" fmla="*/ 144 w 144"/>
                <a:gd name="T19" fmla="*/ 11 h 23"/>
                <a:gd name="T20" fmla="*/ 144 w 144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3">
                  <a:moveTo>
                    <a:pt x="144" y="0"/>
                  </a:moveTo>
                  <a:cubicBezTo>
                    <a:pt x="143" y="0"/>
                    <a:pt x="142" y="0"/>
                    <a:pt x="141" y="0"/>
                  </a:cubicBezTo>
                  <a:cubicBezTo>
                    <a:pt x="116" y="1"/>
                    <a:pt x="92" y="3"/>
                    <a:pt x="68" y="5"/>
                  </a:cubicBezTo>
                  <a:cubicBezTo>
                    <a:pt x="45" y="6"/>
                    <a:pt x="23" y="8"/>
                    <a:pt x="0" y="9"/>
                  </a:cubicBezTo>
                  <a:cubicBezTo>
                    <a:pt x="0" y="14"/>
                    <a:pt x="0" y="18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4" y="21"/>
                    <a:pt x="48" y="19"/>
                    <a:pt x="71" y="17"/>
                  </a:cubicBezTo>
                  <a:cubicBezTo>
                    <a:pt x="95" y="15"/>
                    <a:pt x="120" y="13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" name="Freeform 1072"/>
            <p:cNvSpPr>
              <a:spLocks/>
            </p:cNvSpPr>
            <p:nvPr/>
          </p:nvSpPr>
          <p:spPr bwMode="auto">
            <a:xfrm>
              <a:off x="7424738" y="4013201"/>
              <a:ext cx="1323975" cy="184150"/>
            </a:xfrm>
            <a:custGeom>
              <a:avLst/>
              <a:gdLst>
                <a:gd name="T0" fmla="*/ 144 w 144"/>
                <a:gd name="T1" fmla="*/ 0 h 20"/>
                <a:gd name="T2" fmla="*/ 141 w 144"/>
                <a:gd name="T3" fmla="*/ 0 h 20"/>
                <a:gd name="T4" fmla="*/ 68 w 144"/>
                <a:gd name="T5" fmla="*/ 3 h 20"/>
                <a:gd name="T6" fmla="*/ 0 w 144"/>
                <a:gd name="T7" fmla="*/ 6 h 20"/>
                <a:gd name="T8" fmla="*/ 0 w 144"/>
                <a:gd name="T9" fmla="*/ 20 h 20"/>
                <a:gd name="T10" fmla="*/ 1 w 144"/>
                <a:gd name="T11" fmla="*/ 20 h 20"/>
                <a:gd name="T12" fmla="*/ 71 w 144"/>
                <a:gd name="T13" fmla="*/ 16 h 20"/>
                <a:gd name="T14" fmla="*/ 144 w 144"/>
                <a:gd name="T15" fmla="*/ 12 h 20"/>
                <a:gd name="T16" fmla="*/ 144 w 144"/>
                <a:gd name="T17" fmla="*/ 12 h 20"/>
                <a:gd name="T18" fmla="*/ 144 w 144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20">
                  <a:moveTo>
                    <a:pt x="144" y="0"/>
                  </a:moveTo>
                  <a:cubicBezTo>
                    <a:pt x="143" y="0"/>
                    <a:pt x="142" y="0"/>
                    <a:pt x="141" y="0"/>
                  </a:cubicBezTo>
                  <a:cubicBezTo>
                    <a:pt x="116" y="1"/>
                    <a:pt x="92" y="2"/>
                    <a:pt x="68" y="3"/>
                  </a:cubicBezTo>
                  <a:cubicBezTo>
                    <a:pt x="45" y="4"/>
                    <a:pt x="23" y="5"/>
                    <a:pt x="0" y="6"/>
                  </a:cubicBezTo>
                  <a:cubicBezTo>
                    <a:pt x="0" y="11"/>
                    <a:pt x="0" y="15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4" y="18"/>
                    <a:pt x="48" y="17"/>
                    <a:pt x="71" y="16"/>
                  </a:cubicBezTo>
                  <a:cubicBezTo>
                    <a:pt x="95" y="14"/>
                    <a:pt x="120" y="13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" name="Freeform 1073"/>
            <p:cNvSpPr>
              <a:spLocks/>
            </p:cNvSpPr>
            <p:nvPr/>
          </p:nvSpPr>
          <p:spPr bwMode="auto">
            <a:xfrm>
              <a:off x="7424738" y="3819526"/>
              <a:ext cx="1323975" cy="157163"/>
            </a:xfrm>
            <a:custGeom>
              <a:avLst/>
              <a:gdLst>
                <a:gd name="T0" fmla="*/ 144 w 144"/>
                <a:gd name="T1" fmla="*/ 0 h 17"/>
                <a:gd name="T2" fmla="*/ 141 w 144"/>
                <a:gd name="T3" fmla="*/ 0 h 17"/>
                <a:gd name="T4" fmla="*/ 68 w 144"/>
                <a:gd name="T5" fmla="*/ 2 h 17"/>
                <a:gd name="T6" fmla="*/ 0 w 144"/>
                <a:gd name="T7" fmla="*/ 3 h 17"/>
                <a:gd name="T8" fmla="*/ 0 w 144"/>
                <a:gd name="T9" fmla="*/ 17 h 17"/>
                <a:gd name="T10" fmla="*/ 1 w 144"/>
                <a:gd name="T11" fmla="*/ 17 h 17"/>
                <a:gd name="T12" fmla="*/ 71 w 144"/>
                <a:gd name="T13" fmla="*/ 14 h 17"/>
                <a:gd name="T14" fmla="*/ 144 w 144"/>
                <a:gd name="T15" fmla="*/ 12 h 17"/>
                <a:gd name="T16" fmla="*/ 144 w 144"/>
                <a:gd name="T17" fmla="*/ 12 h 17"/>
                <a:gd name="T18" fmla="*/ 144 w 144"/>
                <a:gd name="T19" fmla="*/ 12 h 17"/>
                <a:gd name="T20" fmla="*/ 144 w 14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7">
                  <a:moveTo>
                    <a:pt x="144" y="0"/>
                  </a:moveTo>
                  <a:cubicBezTo>
                    <a:pt x="143" y="0"/>
                    <a:pt x="142" y="0"/>
                    <a:pt x="141" y="0"/>
                  </a:cubicBezTo>
                  <a:cubicBezTo>
                    <a:pt x="117" y="1"/>
                    <a:pt x="92" y="1"/>
                    <a:pt x="68" y="2"/>
                  </a:cubicBezTo>
                  <a:cubicBezTo>
                    <a:pt x="45" y="2"/>
                    <a:pt x="23" y="2"/>
                    <a:pt x="0" y="3"/>
                  </a:cubicBezTo>
                  <a:cubicBezTo>
                    <a:pt x="0" y="7"/>
                    <a:pt x="0" y="12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4" y="16"/>
                    <a:pt x="48" y="15"/>
                    <a:pt x="71" y="14"/>
                  </a:cubicBezTo>
                  <a:cubicBezTo>
                    <a:pt x="95" y="14"/>
                    <a:pt x="120" y="13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" name="Freeform 1074"/>
            <p:cNvSpPr>
              <a:spLocks/>
            </p:cNvSpPr>
            <p:nvPr/>
          </p:nvSpPr>
          <p:spPr bwMode="auto">
            <a:xfrm>
              <a:off x="7424738" y="3627438"/>
              <a:ext cx="1323975" cy="119063"/>
            </a:xfrm>
            <a:custGeom>
              <a:avLst/>
              <a:gdLst>
                <a:gd name="T0" fmla="*/ 0 w 144"/>
                <a:gd name="T1" fmla="*/ 0 h 13"/>
                <a:gd name="T2" fmla="*/ 0 w 144"/>
                <a:gd name="T3" fmla="*/ 13 h 13"/>
                <a:gd name="T4" fmla="*/ 1 w 144"/>
                <a:gd name="T5" fmla="*/ 13 h 13"/>
                <a:gd name="T6" fmla="*/ 71 w 144"/>
                <a:gd name="T7" fmla="*/ 13 h 13"/>
                <a:gd name="T8" fmla="*/ 144 w 144"/>
                <a:gd name="T9" fmla="*/ 12 h 13"/>
                <a:gd name="T10" fmla="*/ 144 w 144"/>
                <a:gd name="T11" fmla="*/ 12 h 13"/>
                <a:gd name="T12" fmla="*/ 144 w 144"/>
                <a:gd name="T13" fmla="*/ 0 h 13"/>
                <a:gd name="T14" fmla="*/ 141 w 144"/>
                <a:gd name="T15" fmla="*/ 0 h 13"/>
                <a:gd name="T16" fmla="*/ 68 w 144"/>
                <a:gd name="T17" fmla="*/ 0 h 13"/>
                <a:gd name="T18" fmla="*/ 0 w 144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3">
                  <a:moveTo>
                    <a:pt x="0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4" y="13"/>
                    <a:pt x="48" y="13"/>
                    <a:pt x="71" y="13"/>
                  </a:cubicBezTo>
                  <a:cubicBezTo>
                    <a:pt x="96" y="13"/>
                    <a:pt x="120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8"/>
                    <a:pt x="144" y="4"/>
                    <a:pt x="144" y="0"/>
                  </a:cubicBezTo>
                  <a:cubicBezTo>
                    <a:pt x="143" y="0"/>
                    <a:pt x="142" y="0"/>
                    <a:pt x="141" y="0"/>
                  </a:cubicBezTo>
                  <a:cubicBezTo>
                    <a:pt x="117" y="0"/>
                    <a:pt x="92" y="0"/>
                    <a:pt x="68" y="0"/>
                  </a:cubicBezTo>
                  <a:cubicBezTo>
                    <a:pt x="45" y="0"/>
                    <a:pt x="23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" name="Freeform 1075"/>
            <p:cNvSpPr>
              <a:spLocks/>
            </p:cNvSpPr>
            <p:nvPr/>
          </p:nvSpPr>
          <p:spPr bwMode="auto">
            <a:xfrm>
              <a:off x="7424738" y="3397251"/>
              <a:ext cx="1323975" cy="155575"/>
            </a:xfrm>
            <a:custGeom>
              <a:avLst/>
              <a:gdLst>
                <a:gd name="T0" fmla="*/ 0 w 144"/>
                <a:gd name="T1" fmla="*/ 0 h 17"/>
                <a:gd name="T2" fmla="*/ 0 w 144"/>
                <a:gd name="T3" fmla="*/ 14 h 17"/>
                <a:gd name="T4" fmla="*/ 1 w 144"/>
                <a:gd name="T5" fmla="*/ 14 h 17"/>
                <a:gd name="T6" fmla="*/ 71 w 144"/>
                <a:gd name="T7" fmla="*/ 15 h 17"/>
                <a:gd name="T8" fmla="*/ 144 w 144"/>
                <a:gd name="T9" fmla="*/ 17 h 17"/>
                <a:gd name="T10" fmla="*/ 144 w 144"/>
                <a:gd name="T11" fmla="*/ 17 h 17"/>
                <a:gd name="T12" fmla="*/ 144 w 144"/>
                <a:gd name="T13" fmla="*/ 5 h 17"/>
                <a:gd name="T14" fmla="*/ 141 w 144"/>
                <a:gd name="T15" fmla="*/ 5 h 17"/>
                <a:gd name="T16" fmla="*/ 68 w 144"/>
                <a:gd name="T17" fmla="*/ 2 h 17"/>
                <a:gd name="T18" fmla="*/ 0 w 144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7"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5" y="15"/>
                    <a:pt x="48" y="15"/>
                    <a:pt x="71" y="15"/>
                  </a:cubicBezTo>
                  <a:cubicBezTo>
                    <a:pt x="96" y="16"/>
                    <a:pt x="120" y="16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3"/>
                    <a:pt x="144" y="9"/>
                    <a:pt x="144" y="5"/>
                  </a:cubicBezTo>
                  <a:cubicBezTo>
                    <a:pt x="143" y="5"/>
                    <a:pt x="142" y="5"/>
                    <a:pt x="141" y="5"/>
                  </a:cubicBezTo>
                  <a:cubicBezTo>
                    <a:pt x="117" y="4"/>
                    <a:pt x="92" y="3"/>
                    <a:pt x="68" y="2"/>
                  </a:cubicBezTo>
                  <a:cubicBezTo>
                    <a:pt x="45" y="2"/>
                    <a:pt x="2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" name="Freeform 1076"/>
            <p:cNvSpPr>
              <a:spLocks/>
            </p:cNvSpPr>
            <p:nvPr/>
          </p:nvSpPr>
          <p:spPr bwMode="auto">
            <a:xfrm>
              <a:off x="7424738" y="3176588"/>
              <a:ext cx="1323975" cy="184150"/>
            </a:xfrm>
            <a:custGeom>
              <a:avLst/>
              <a:gdLst>
                <a:gd name="T0" fmla="*/ 0 w 144"/>
                <a:gd name="T1" fmla="*/ 0 h 20"/>
                <a:gd name="T2" fmla="*/ 0 w 144"/>
                <a:gd name="T3" fmla="*/ 14 h 20"/>
                <a:gd name="T4" fmla="*/ 1 w 144"/>
                <a:gd name="T5" fmla="*/ 14 h 20"/>
                <a:gd name="T6" fmla="*/ 71 w 144"/>
                <a:gd name="T7" fmla="*/ 17 h 20"/>
                <a:gd name="T8" fmla="*/ 144 w 144"/>
                <a:gd name="T9" fmla="*/ 20 h 20"/>
                <a:gd name="T10" fmla="*/ 144 w 144"/>
                <a:gd name="T11" fmla="*/ 20 h 20"/>
                <a:gd name="T12" fmla="*/ 144 w 144"/>
                <a:gd name="T13" fmla="*/ 20 h 20"/>
                <a:gd name="T14" fmla="*/ 144 w 144"/>
                <a:gd name="T15" fmla="*/ 8 h 20"/>
                <a:gd name="T16" fmla="*/ 141 w 144"/>
                <a:gd name="T17" fmla="*/ 8 h 20"/>
                <a:gd name="T18" fmla="*/ 68 w 144"/>
                <a:gd name="T19" fmla="*/ 4 h 20"/>
                <a:gd name="T20" fmla="*/ 0 w 14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"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5" y="15"/>
                    <a:pt x="48" y="16"/>
                    <a:pt x="71" y="17"/>
                  </a:cubicBezTo>
                  <a:cubicBezTo>
                    <a:pt x="96" y="18"/>
                    <a:pt x="120" y="19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4" y="16"/>
                    <a:pt x="144" y="12"/>
                    <a:pt x="144" y="8"/>
                  </a:cubicBezTo>
                  <a:cubicBezTo>
                    <a:pt x="143" y="8"/>
                    <a:pt x="142" y="8"/>
                    <a:pt x="141" y="8"/>
                  </a:cubicBezTo>
                  <a:cubicBezTo>
                    <a:pt x="117" y="6"/>
                    <a:pt x="92" y="5"/>
                    <a:pt x="68" y="4"/>
                  </a:cubicBezTo>
                  <a:cubicBezTo>
                    <a:pt x="46" y="3"/>
                    <a:pt x="23" y="2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3" name="Freeform 1077"/>
            <p:cNvSpPr>
              <a:spLocks/>
            </p:cNvSpPr>
            <p:nvPr/>
          </p:nvSpPr>
          <p:spPr bwMode="auto">
            <a:xfrm>
              <a:off x="7424738" y="2955926"/>
              <a:ext cx="1331913" cy="211138"/>
            </a:xfrm>
            <a:custGeom>
              <a:avLst/>
              <a:gdLst>
                <a:gd name="T0" fmla="*/ 0 w 145"/>
                <a:gd name="T1" fmla="*/ 0 h 23"/>
                <a:gd name="T2" fmla="*/ 0 w 145"/>
                <a:gd name="T3" fmla="*/ 14 h 23"/>
                <a:gd name="T4" fmla="*/ 1 w 145"/>
                <a:gd name="T5" fmla="*/ 14 h 23"/>
                <a:gd name="T6" fmla="*/ 71 w 145"/>
                <a:gd name="T7" fmla="*/ 18 h 23"/>
                <a:gd name="T8" fmla="*/ 145 w 145"/>
                <a:gd name="T9" fmla="*/ 23 h 23"/>
                <a:gd name="T10" fmla="*/ 145 w 145"/>
                <a:gd name="T11" fmla="*/ 23 h 23"/>
                <a:gd name="T12" fmla="*/ 145 w 145"/>
                <a:gd name="T13" fmla="*/ 11 h 23"/>
                <a:gd name="T14" fmla="*/ 141 w 145"/>
                <a:gd name="T15" fmla="*/ 11 h 23"/>
                <a:gd name="T16" fmla="*/ 68 w 145"/>
                <a:gd name="T17" fmla="*/ 5 h 23"/>
                <a:gd name="T18" fmla="*/ 0 w 145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23">
                  <a:moveTo>
                    <a:pt x="0" y="0"/>
                  </a:move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5" y="15"/>
                    <a:pt x="48" y="17"/>
                    <a:pt x="71" y="18"/>
                  </a:cubicBezTo>
                  <a:cubicBezTo>
                    <a:pt x="96" y="20"/>
                    <a:pt x="120" y="22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19"/>
                    <a:pt x="145" y="15"/>
                    <a:pt x="145" y="11"/>
                  </a:cubicBezTo>
                  <a:cubicBezTo>
                    <a:pt x="143" y="11"/>
                    <a:pt x="142" y="11"/>
                    <a:pt x="141" y="11"/>
                  </a:cubicBezTo>
                  <a:cubicBezTo>
                    <a:pt x="117" y="9"/>
                    <a:pt x="93" y="7"/>
                    <a:pt x="68" y="5"/>
                  </a:cubicBezTo>
                  <a:cubicBezTo>
                    <a:pt x="46" y="4"/>
                    <a:pt x="23" y="2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4" name="Freeform 1078"/>
            <p:cNvSpPr>
              <a:spLocks/>
            </p:cNvSpPr>
            <p:nvPr/>
          </p:nvSpPr>
          <p:spPr bwMode="auto">
            <a:xfrm>
              <a:off x="7424738" y="2735263"/>
              <a:ext cx="1331913" cy="238125"/>
            </a:xfrm>
            <a:custGeom>
              <a:avLst/>
              <a:gdLst>
                <a:gd name="T0" fmla="*/ 0 w 145"/>
                <a:gd name="T1" fmla="*/ 0 h 26"/>
                <a:gd name="T2" fmla="*/ 0 w 145"/>
                <a:gd name="T3" fmla="*/ 14 h 26"/>
                <a:gd name="T4" fmla="*/ 1 w 145"/>
                <a:gd name="T5" fmla="*/ 14 h 26"/>
                <a:gd name="T6" fmla="*/ 71 w 145"/>
                <a:gd name="T7" fmla="*/ 20 h 26"/>
                <a:gd name="T8" fmla="*/ 145 w 145"/>
                <a:gd name="T9" fmla="*/ 26 h 26"/>
                <a:gd name="T10" fmla="*/ 145 w 145"/>
                <a:gd name="T11" fmla="*/ 26 h 26"/>
                <a:gd name="T12" fmla="*/ 145 w 145"/>
                <a:gd name="T13" fmla="*/ 14 h 26"/>
                <a:gd name="T14" fmla="*/ 141 w 145"/>
                <a:gd name="T15" fmla="*/ 14 h 26"/>
                <a:gd name="T16" fmla="*/ 68 w 145"/>
                <a:gd name="T17" fmla="*/ 7 h 26"/>
                <a:gd name="T18" fmla="*/ 0 w 145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26">
                  <a:moveTo>
                    <a:pt x="0" y="0"/>
                  </a:move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4" y="16"/>
                    <a:pt x="48" y="18"/>
                    <a:pt x="71" y="20"/>
                  </a:cubicBezTo>
                  <a:cubicBezTo>
                    <a:pt x="96" y="22"/>
                    <a:pt x="120" y="24"/>
                    <a:pt x="145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2"/>
                    <a:pt x="145" y="18"/>
                    <a:pt x="145" y="14"/>
                  </a:cubicBezTo>
                  <a:cubicBezTo>
                    <a:pt x="144" y="14"/>
                    <a:pt x="142" y="14"/>
                    <a:pt x="141" y="14"/>
                  </a:cubicBezTo>
                  <a:cubicBezTo>
                    <a:pt x="117" y="12"/>
                    <a:pt x="93" y="9"/>
                    <a:pt x="68" y="7"/>
                  </a:cubicBezTo>
                  <a:cubicBezTo>
                    <a:pt x="46" y="5"/>
                    <a:pt x="23" y="2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5" name="Freeform 1079"/>
            <p:cNvSpPr>
              <a:spLocks/>
            </p:cNvSpPr>
            <p:nvPr/>
          </p:nvSpPr>
          <p:spPr bwMode="auto">
            <a:xfrm>
              <a:off x="7424738" y="2514601"/>
              <a:ext cx="1331913" cy="274638"/>
            </a:xfrm>
            <a:custGeom>
              <a:avLst/>
              <a:gdLst>
                <a:gd name="T0" fmla="*/ 1 w 145"/>
                <a:gd name="T1" fmla="*/ 0 h 30"/>
                <a:gd name="T2" fmla="*/ 0 w 145"/>
                <a:gd name="T3" fmla="*/ 14 h 30"/>
                <a:gd name="T4" fmla="*/ 2 w 145"/>
                <a:gd name="T5" fmla="*/ 14 h 30"/>
                <a:gd name="T6" fmla="*/ 72 w 145"/>
                <a:gd name="T7" fmla="*/ 22 h 30"/>
                <a:gd name="T8" fmla="*/ 145 w 145"/>
                <a:gd name="T9" fmla="*/ 30 h 30"/>
                <a:gd name="T10" fmla="*/ 145 w 145"/>
                <a:gd name="T11" fmla="*/ 30 h 30"/>
                <a:gd name="T12" fmla="*/ 145 w 145"/>
                <a:gd name="T13" fmla="*/ 18 h 30"/>
                <a:gd name="T14" fmla="*/ 141 w 145"/>
                <a:gd name="T15" fmla="*/ 17 h 30"/>
                <a:gd name="T16" fmla="*/ 68 w 145"/>
                <a:gd name="T17" fmla="*/ 8 h 30"/>
                <a:gd name="T18" fmla="*/ 1 w 145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30">
                  <a:moveTo>
                    <a:pt x="1" y="0"/>
                  </a:moveTo>
                  <a:cubicBezTo>
                    <a:pt x="1" y="4"/>
                    <a:pt x="1" y="9"/>
                    <a:pt x="0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5" y="16"/>
                    <a:pt x="49" y="19"/>
                    <a:pt x="72" y="22"/>
                  </a:cubicBezTo>
                  <a:cubicBezTo>
                    <a:pt x="96" y="24"/>
                    <a:pt x="120" y="27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26"/>
                    <a:pt x="145" y="22"/>
                    <a:pt x="145" y="18"/>
                  </a:cubicBezTo>
                  <a:cubicBezTo>
                    <a:pt x="143" y="18"/>
                    <a:pt x="142" y="17"/>
                    <a:pt x="141" y="17"/>
                  </a:cubicBezTo>
                  <a:cubicBezTo>
                    <a:pt x="116" y="14"/>
                    <a:pt x="92" y="11"/>
                    <a:pt x="68" y="8"/>
                  </a:cubicBezTo>
                  <a:cubicBezTo>
                    <a:pt x="45" y="5"/>
                    <a:pt x="23" y="3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6" name="Freeform 1080"/>
            <p:cNvSpPr>
              <a:spLocks/>
            </p:cNvSpPr>
            <p:nvPr/>
          </p:nvSpPr>
          <p:spPr bwMode="auto">
            <a:xfrm>
              <a:off x="5356225" y="3378201"/>
              <a:ext cx="625475" cy="211138"/>
            </a:xfrm>
            <a:custGeom>
              <a:avLst/>
              <a:gdLst>
                <a:gd name="T0" fmla="*/ 394 w 394"/>
                <a:gd name="T1" fmla="*/ 128 h 133"/>
                <a:gd name="T2" fmla="*/ 394 w 394"/>
                <a:gd name="T3" fmla="*/ 0 h 133"/>
                <a:gd name="T4" fmla="*/ 0 w 394"/>
                <a:gd name="T5" fmla="*/ 12 h 133"/>
                <a:gd name="T6" fmla="*/ 0 w 394"/>
                <a:gd name="T7" fmla="*/ 133 h 133"/>
                <a:gd name="T8" fmla="*/ 151 w 394"/>
                <a:gd name="T9" fmla="*/ 133 h 133"/>
                <a:gd name="T10" fmla="*/ 151 w 394"/>
                <a:gd name="T11" fmla="*/ 87 h 133"/>
                <a:gd name="T12" fmla="*/ 232 w 394"/>
                <a:gd name="T13" fmla="*/ 81 h 133"/>
                <a:gd name="T14" fmla="*/ 261 w 394"/>
                <a:gd name="T15" fmla="*/ 87 h 133"/>
                <a:gd name="T16" fmla="*/ 261 w 394"/>
                <a:gd name="T17" fmla="*/ 128 h 133"/>
                <a:gd name="T18" fmla="*/ 394 w 394"/>
                <a:gd name="T19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133">
                  <a:moveTo>
                    <a:pt x="394" y="128"/>
                  </a:moveTo>
                  <a:lnTo>
                    <a:pt x="394" y="0"/>
                  </a:lnTo>
                  <a:lnTo>
                    <a:pt x="0" y="12"/>
                  </a:lnTo>
                  <a:lnTo>
                    <a:pt x="0" y="133"/>
                  </a:lnTo>
                  <a:lnTo>
                    <a:pt x="151" y="133"/>
                  </a:lnTo>
                  <a:lnTo>
                    <a:pt x="151" y="87"/>
                  </a:lnTo>
                  <a:lnTo>
                    <a:pt x="232" y="81"/>
                  </a:lnTo>
                  <a:lnTo>
                    <a:pt x="261" y="87"/>
                  </a:lnTo>
                  <a:lnTo>
                    <a:pt x="261" y="128"/>
                  </a:lnTo>
                  <a:lnTo>
                    <a:pt x="394" y="1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7" name="Freeform 1081"/>
            <p:cNvSpPr>
              <a:spLocks/>
            </p:cNvSpPr>
            <p:nvPr/>
          </p:nvSpPr>
          <p:spPr bwMode="auto">
            <a:xfrm>
              <a:off x="5981700" y="3378201"/>
              <a:ext cx="725488" cy="211138"/>
            </a:xfrm>
            <a:custGeom>
              <a:avLst/>
              <a:gdLst>
                <a:gd name="T0" fmla="*/ 0 w 457"/>
                <a:gd name="T1" fmla="*/ 0 h 133"/>
                <a:gd name="T2" fmla="*/ 457 w 457"/>
                <a:gd name="T3" fmla="*/ 12 h 133"/>
                <a:gd name="T4" fmla="*/ 457 w 457"/>
                <a:gd name="T5" fmla="*/ 133 h 133"/>
                <a:gd name="T6" fmla="*/ 34 w 457"/>
                <a:gd name="T7" fmla="*/ 128 h 133"/>
                <a:gd name="T8" fmla="*/ 0 w 457"/>
                <a:gd name="T9" fmla="*/ 128 h 133"/>
                <a:gd name="T10" fmla="*/ 0 w 457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133">
                  <a:moveTo>
                    <a:pt x="0" y="0"/>
                  </a:moveTo>
                  <a:lnTo>
                    <a:pt x="457" y="12"/>
                  </a:lnTo>
                  <a:lnTo>
                    <a:pt x="457" y="133"/>
                  </a:lnTo>
                  <a:lnTo>
                    <a:pt x="34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8" name="Freeform 1082"/>
            <p:cNvSpPr>
              <a:spLocks/>
            </p:cNvSpPr>
            <p:nvPr/>
          </p:nvSpPr>
          <p:spPr bwMode="auto">
            <a:xfrm>
              <a:off x="6035675" y="3581401"/>
              <a:ext cx="819150" cy="2555875"/>
            </a:xfrm>
            <a:custGeom>
              <a:avLst/>
              <a:gdLst>
                <a:gd name="T0" fmla="*/ 6 w 516"/>
                <a:gd name="T1" fmla="*/ 0 h 1610"/>
                <a:gd name="T2" fmla="*/ 6 w 516"/>
                <a:gd name="T3" fmla="*/ 0 h 1610"/>
                <a:gd name="T4" fmla="*/ 24 w 516"/>
                <a:gd name="T5" fmla="*/ 0 h 1610"/>
                <a:gd name="T6" fmla="*/ 24 w 516"/>
                <a:gd name="T7" fmla="*/ 1610 h 1610"/>
                <a:gd name="T8" fmla="*/ 99 w 516"/>
                <a:gd name="T9" fmla="*/ 1592 h 1610"/>
                <a:gd name="T10" fmla="*/ 105 w 516"/>
                <a:gd name="T11" fmla="*/ 5 h 1610"/>
                <a:gd name="T12" fmla="*/ 105 w 516"/>
                <a:gd name="T13" fmla="*/ 0 h 1610"/>
                <a:gd name="T14" fmla="*/ 116 w 516"/>
                <a:gd name="T15" fmla="*/ 0 h 1610"/>
                <a:gd name="T16" fmla="*/ 134 w 516"/>
                <a:gd name="T17" fmla="*/ 0 h 1610"/>
                <a:gd name="T18" fmla="*/ 134 w 516"/>
                <a:gd name="T19" fmla="*/ 1587 h 1610"/>
                <a:gd name="T20" fmla="*/ 209 w 516"/>
                <a:gd name="T21" fmla="*/ 1569 h 1610"/>
                <a:gd name="T22" fmla="*/ 209 w 516"/>
                <a:gd name="T23" fmla="*/ 5 h 1610"/>
                <a:gd name="T24" fmla="*/ 209 w 516"/>
                <a:gd name="T25" fmla="*/ 5 h 1610"/>
                <a:gd name="T26" fmla="*/ 221 w 516"/>
                <a:gd name="T27" fmla="*/ 5 h 1610"/>
                <a:gd name="T28" fmla="*/ 244 w 516"/>
                <a:gd name="T29" fmla="*/ 5 h 1610"/>
                <a:gd name="T30" fmla="*/ 238 w 516"/>
                <a:gd name="T31" fmla="*/ 1563 h 1610"/>
                <a:gd name="T32" fmla="*/ 313 w 516"/>
                <a:gd name="T33" fmla="*/ 1546 h 1610"/>
                <a:gd name="T34" fmla="*/ 313 w 516"/>
                <a:gd name="T35" fmla="*/ 5 h 1610"/>
                <a:gd name="T36" fmla="*/ 325 w 516"/>
                <a:gd name="T37" fmla="*/ 5 h 1610"/>
                <a:gd name="T38" fmla="*/ 342 w 516"/>
                <a:gd name="T39" fmla="*/ 5 h 1610"/>
                <a:gd name="T40" fmla="*/ 342 w 516"/>
                <a:gd name="T41" fmla="*/ 1540 h 1610"/>
                <a:gd name="T42" fmla="*/ 412 w 516"/>
                <a:gd name="T43" fmla="*/ 1523 h 1610"/>
                <a:gd name="T44" fmla="*/ 412 w 516"/>
                <a:gd name="T45" fmla="*/ 11 h 1610"/>
                <a:gd name="T46" fmla="*/ 412 w 516"/>
                <a:gd name="T47" fmla="*/ 5 h 1610"/>
                <a:gd name="T48" fmla="*/ 423 w 516"/>
                <a:gd name="T49" fmla="*/ 5 h 1610"/>
                <a:gd name="T50" fmla="*/ 446 w 516"/>
                <a:gd name="T51" fmla="*/ 5 h 1610"/>
                <a:gd name="T52" fmla="*/ 441 w 516"/>
                <a:gd name="T53" fmla="*/ 1517 h 1610"/>
                <a:gd name="T54" fmla="*/ 510 w 516"/>
                <a:gd name="T55" fmla="*/ 1500 h 1610"/>
                <a:gd name="T56" fmla="*/ 510 w 516"/>
                <a:gd name="T57" fmla="*/ 11 h 1610"/>
                <a:gd name="T58" fmla="*/ 510 w 516"/>
                <a:gd name="T59" fmla="*/ 5 h 1610"/>
                <a:gd name="T60" fmla="*/ 516 w 516"/>
                <a:gd name="T61" fmla="*/ 5 h 1610"/>
                <a:gd name="T62" fmla="*/ 516 w 516"/>
                <a:gd name="T63" fmla="*/ 5 h 1610"/>
                <a:gd name="T64" fmla="*/ 423 w 516"/>
                <a:gd name="T65" fmla="*/ 5 h 1610"/>
                <a:gd name="T66" fmla="*/ 0 w 516"/>
                <a:gd name="T67" fmla="*/ 0 h 1610"/>
                <a:gd name="T68" fmla="*/ 0 w 516"/>
                <a:gd name="T69" fmla="*/ 0 h 1610"/>
                <a:gd name="T70" fmla="*/ 6 w 516"/>
                <a:gd name="T71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1610">
                  <a:moveTo>
                    <a:pt x="6" y="0"/>
                  </a:moveTo>
                  <a:lnTo>
                    <a:pt x="6" y="0"/>
                  </a:lnTo>
                  <a:lnTo>
                    <a:pt x="24" y="0"/>
                  </a:lnTo>
                  <a:lnTo>
                    <a:pt x="24" y="1610"/>
                  </a:lnTo>
                  <a:lnTo>
                    <a:pt x="99" y="1592"/>
                  </a:lnTo>
                  <a:lnTo>
                    <a:pt x="105" y="5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1587"/>
                  </a:lnTo>
                  <a:lnTo>
                    <a:pt x="209" y="1569"/>
                  </a:lnTo>
                  <a:lnTo>
                    <a:pt x="209" y="5"/>
                  </a:lnTo>
                  <a:lnTo>
                    <a:pt x="209" y="5"/>
                  </a:lnTo>
                  <a:lnTo>
                    <a:pt x="221" y="5"/>
                  </a:lnTo>
                  <a:lnTo>
                    <a:pt x="244" y="5"/>
                  </a:lnTo>
                  <a:lnTo>
                    <a:pt x="238" y="1563"/>
                  </a:lnTo>
                  <a:lnTo>
                    <a:pt x="313" y="1546"/>
                  </a:lnTo>
                  <a:lnTo>
                    <a:pt x="313" y="5"/>
                  </a:lnTo>
                  <a:lnTo>
                    <a:pt x="325" y="5"/>
                  </a:lnTo>
                  <a:lnTo>
                    <a:pt x="342" y="5"/>
                  </a:lnTo>
                  <a:lnTo>
                    <a:pt x="342" y="1540"/>
                  </a:lnTo>
                  <a:lnTo>
                    <a:pt x="412" y="1523"/>
                  </a:lnTo>
                  <a:lnTo>
                    <a:pt x="412" y="11"/>
                  </a:lnTo>
                  <a:lnTo>
                    <a:pt x="412" y="5"/>
                  </a:lnTo>
                  <a:lnTo>
                    <a:pt x="423" y="5"/>
                  </a:lnTo>
                  <a:lnTo>
                    <a:pt x="446" y="5"/>
                  </a:lnTo>
                  <a:lnTo>
                    <a:pt x="441" y="1517"/>
                  </a:lnTo>
                  <a:lnTo>
                    <a:pt x="510" y="1500"/>
                  </a:lnTo>
                  <a:lnTo>
                    <a:pt x="510" y="11"/>
                  </a:lnTo>
                  <a:lnTo>
                    <a:pt x="510" y="5"/>
                  </a:lnTo>
                  <a:lnTo>
                    <a:pt x="516" y="5"/>
                  </a:lnTo>
                  <a:lnTo>
                    <a:pt x="516" y="5"/>
                  </a:lnTo>
                  <a:lnTo>
                    <a:pt x="423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9" name="Freeform 1083"/>
            <p:cNvSpPr>
              <a:spLocks/>
            </p:cNvSpPr>
            <p:nvPr/>
          </p:nvSpPr>
          <p:spPr bwMode="auto">
            <a:xfrm>
              <a:off x="5724525" y="3506788"/>
              <a:ext cx="46038" cy="74613"/>
            </a:xfrm>
            <a:custGeom>
              <a:avLst/>
              <a:gdLst>
                <a:gd name="T0" fmla="*/ 0 w 29"/>
                <a:gd name="T1" fmla="*/ 0 h 47"/>
                <a:gd name="T2" fmla="*/ 29 w 29"/>
                <a:gd name="T3" fmla="*/ 6 h 47"/>
                <a:gd name="T4" fmla="*/ 29 w 29"/>
                <a:gd name="T5" fmla="*/ 47 h 47"/>
                <a:gd name="T6" fmla="*/ 0 w 29"/>
                <a:gd name="T7" fmla="*/ 47 h 47"/>
                <a:gd name="T8" fmla="*/ 0 w 2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7">
                  <a:moveTo>
                    <a:pt x="0" y="0"/>
                  </a:moveTo>
                  <a:lnTo>
                    <a:pt x="29" y="6"/>
                  </a:lnTo>
                  <a:lnTo>
                    <a:pt x="29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0" name="Freeform 1084"/>
            <p:cNvSpPr>
              <a:spLocks/>
            </p:cNvSpPr>
            <p:nvPr/>
          </p:nvSpPr>
          <p:spPr bwMode="auto">
            <a:xfrm>
              <a:off x="5595938" y="3506788"/>
              <a:ext cx="128588" cy="82550"/>
            </a:xfrm>
            <a:custGeom>
              <a:avLst/>
              <a:gdLst>
                <a:gd name="T0" fmla="*/ 81 w 81"/>
                <a:gd name="T1" fmla="*/ 0 h 52"/>
                <a:gd name="T2" fmla="*/ 81 w 81"/>
                <a:gd name="T3" fmla="*/ 47 h 52"/>
                <a:gd name="T4" fmla="*/ 0 w 81"/>
                <a:gd name="T5" fmla="*/ 52 h 52"/>
                <a:gd name="T6" fmla="*/ 0 w 81"/>
                <a:gd name="T7" fmla="*/ 6 h 52"/>
                <a:gd name="T8" fmla="*/ 81 w 8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2">
                  <a:moveTo>
                    <a:pt x="81" y="0"/>
                  </a:moveTo>
                  <a:lnTo>
                    <a:pt x="81" y="47"/>
                  </a:lnTo>
                  <a:lnTo>
                    <a:pt x="0" y="52"/>
                  </a:lnTo>
                  <a:lnTo>
                    <a:pt x="0" y="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1" name="Freeform 1085"/>
            <p:cNvSpPr>
              <a:spLocks noEditPoints="1"/>
            </p:cNvSpPr>
            <p:nvPr/>
          </p:nvSpPr>
          <p:spPr bwMode="auto">
            <a:xfrm>
              <a:off x="6707188" y="3589338"/>
              <a:ext cx="184150" cy="2419350"/>
            </a:xfrm>
            <a:custGeom>
              <a:avLst/>
              <a:gdLst>
                <a:gd name="T0" fmla="*/ 99 w 116"/>
                <a:gd name="T1" fmla="*/ 0 h 1524"/>
                <a:gd name="T2" fmla="*/ 99 w 116"/>
                <a:gd name="T3" fmla="*/ 1501 h 1524"/>
                <a:gd name="T4" fmla="*/ 116 w 116"/>
                <a:gd name="T5" fmla="*/ 1495 h 1524"/>
                <a:gd name="T6" fmla="*/ 116 w 116"/>
                <a:gd name="T7" fmla="*/ 1228 h 1524"/>
                <a:gd name="T8" fmla="*/ 116 w 116"/>
                <a:gd name="T9" fmla="*/ 0 h 1524"/>
                <a:gd name="T10" fmla="*/ 99 w 116"/>
                <a:gd name="T11" fmla="*/ 0 h 1524"/>
                <a:gd name="T12" fmla="*/ 0 w 116"/>
                <a:gd name="T13" fmla="*/ 0 h 1524"/>
                <a:gd name="T14" fmla="*/ 23 w 116"/>
                <a:gd name="T15" fmla="*/ 0 h 1524"/>
                <a:gd name="T16" fmla="*/ 18 w 116"/>
                <a:gd name="T17" fmla="*/ 1512 h 1524"/>
                <a:gd name="T18" fmla="*/ 18 w 116"/>
                <a:gd name="T19" fmla="*/ 1518 h 1524"/>
                <a:gd name="T20" fmla="*/ 0 w 116"/>
                <a:gd name="T21" fmla="*/ 1524 h 1524"/>
                <a:gd name="T22" fmla="*/ 0 w 116"/>
                <a:gd name="T23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524">
                  <a:moveTo>
                    <a:pt x="99" y="0"/>
                  </a:moveTo>
                  <a:lnTo>
                    <a:pt x="99" y="1501"/>
                  </a:lnTo>
                  <a:lnTo>
                    <a:pt x="116" y="1495"/>
                  </a:lnTo>
                  <a:lnTo>
                    <a:pt x="116" y="1228"/>
                  </a:lnTo>
                  <a:lnTo>
                    <a:pt x="116" y="0"/>
                  </a:lnTo>
                  <a:lnTo>
                    <a:pt x="99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18" y="1512"/>
                  </a:lnTo>
                  <a:lnTo>
                    <a:pt x="18" y="1518"/>
                  </a:lnTo>
                  <a:lnTo>
                    <a:pt x="0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" name="Freeform 1086"/>
            <p:cNvSpPr>
              <a:spLocks/>
            </p:cNvSpPr>
            <p:nvPr/>
          </p:nvSpPr>
          <p:spPr bwMode="auto">
            <a:xfrm>
              <a:off x="6551613" y="3589338"/>
              <a:ext cx="26988" cy="2455863"/>
            </a:xfrm>
            <a:custGeom>
              <a:avLst/>
              <a:gdLst>
                <a:gd name="T0" fmla="*/ 0 w 17"/>
                <a:gd name="T1" fmla="*/ 1547 h 1547"/>
                <a:gd name="T2" fmla="*/ 0 w 17"/>
                <a:gd name="T3" fmla="*/ 0 h 1547"/>
                <a:gd name="T4" fmla="*/ 17 w 17"/>
                <a:gd name="T5" fmla="*/ 0 h 1547"/>
                <a:gd name="T6" fmla="*/ 17 w 17"/>
                <a:gd name="T7" fmla="*/ 1541 h 1547"/>
                <a:gd name="T8" fmla="*/ 0 w 17"/>
                <a:gd name="T9" fmla="*/ 1547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47">
                  <a:moveTo>
                    <a:pt x="0" y="154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541"/>
                  </a:lnTo>
                  <a:lnTo>
                    <a:pt x="0" y="154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" name="Freeform 1087"/>
            <p:cNvSpPr>
              <a:spLocks/>
            </p:cNvSpPr>
            <p:nvPr/>
          </p:nvSpPr>
          <p:spPr bwMode="auto">
            <a:xfrm>
              <a:off x="6386513" y="3589338"/>
              <a:ext cx="36513" cy="2492375"/>
            </a:xfrm>
            <a:custGeom>
              <a:avLst/>
              <a:gdLst>
                <a:gd name="T0" fmla="*/ 0 w 23"/>
                <a:gd name="T1" fmla="*/ 0 h 1570"/>
                <a:gd name="T2" fmla="*/ 23 w 23"/>
                <a:gd name="T3" fmla="*/ 0 h 1570"/>
                <a:gd name="T4" fmla="*/ 17 w 23"/>
                <a:gd name="T5" fmla="*/ 1558 h 1570"/>
                <a:gd name="T6" fmla="*/ 17 w 23"/>
                <a:gd name="T7" fmla="*/ 1564 h 1570"/>
                <a:gd name="T8" fmla="*/ 0 w 23"/>
                <a:gd name="T9" fmla="*/ 1570 h 1570"/>
                <a:gd name="T10" fmla="*/ 0 w 23"/>
                <a:gd name="T11" fmla="*/ 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570">
                  <a:moveTo>
                    <a:pt x="0" y="0"/>
                  </a:moveTo>
                  <a:lnTo>
                    <a:pt x="23" y="0"/>
                  </a:lnTo>
                  <a:lnTo>
                    <a:pt x="17" y="1558"/>
                  </a:lnTo>
                  <a:lnTo>
                    <a:pt x="17" y="1564"/>
                  </a:lnTo>
                  <a:lnTo>
                    <a:pt x="0" y="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" name="Freeform 1088"/>
            <p:cNvSpPr>
              <a:spLocks noEditPoints="1"/>
            </p:cNvSpPr>
            <p:nvPr/>
          </p:nvSpPr>
          <p:spPr bwMode="auto">
            <a:xfrm>
              <a:off x="6192838" y="3581401"/>
              <a:ext cx="671513" cy="2536825"/>
            </a:xfrm>
            <a:custGeom>
              <a:avLst/>
              <a:gdLst>
                <a:gd name="T0" fmla="*/ 6 w 423"/>
                <a:gd name="T1" fmla="*/ 5 h 1598"/>
                <a:gd name="T2" fmla="*/ 0 w 423"/>
                <a:gd name="T3" fmla="*/ 1592 h 1598"/>
                <a:gd name="T4" fmla="*/ 17 w 423"/>
                <a:gd name="T5" fmla="*/ 1598 h 1598"/>
                <a:gd name="T6" fmla="*/ 17 w 423"/>
                <a:gd name="T7" fmla="*/ 0 h 1598"/>
                <a:gd name="T8" fmla="*/ 6 w 423"/>
                <a:gd name="T9" fmla="*/ 0 h 1598"/>
                <a:gd name="T10" fmla="*/ 6 w 423"/>
                <a:gd name="T11" fmla="*/ 5 h 1598"/>
                <a:gd name="T12" fmla="*/ 417 w 423"/>
                <a:gd name="T13" fmla="*/ 5 h 1598"/>
                <a:gd name="T14" fmla="*/ 411 w 423"/>
                <a:gd name="T15" fmla="*/ 5 h 1598"/>
                <a:gd name="T16" fmla="*/ 411 w 423"/>
                <a:gd name="T17" fmla="*/ 11 h 1598"/>
                <a:gd name="T18" fmla="*/ 411 w 423"/>
                <a:gd name="T19" fmla="*/ 1500 h 1598"/>
                <a:gd name="T20" fmla="*/ 423 w 423"/>
                <a:gd name="T21" fmla="*/ 1506 h 1598"/>
                <a:gd name="T22" fmla="*/ 423 w 423"/>
                <a:gd name="T23" fmla="*/ 5 h 1598"/>
                <a:gd name="T24" fmla="*/ 417 w 423"/>
                <a:gd name="T25" fmla="*/ 5 h 1598"/>
                <a:gd name="T26" fmla="*/ 313 w 423"/>
                <a:gd name="T27" fmla="*/ 11 h 1598"/>
                <a:gd name="T28" fmla="*/ 313 w 423"/>
                <a:gd name="T29" fmla="*/ 1523 h 1598"/>
                <a:gd name="T30" fmla="*/ 324 w 423"/>
                <a:gd name="T31" fmla="*/ 1529 h 1598"/>
                <a:gd name="T32" fmla="*/ 324 w 423"/>
                <a:gd name="T33" fmla="*/ 5 h 1598"/>
                <a:gd name="T34" fmla="*/ 313 w 423"/>
                <a:gd name="T35" fmla="*/ 5 h 1598"/>
                <a:gd name="T36" fmla="*/ 313 w 423"/>
                <a:gd name="T37" fmla="*/ 11 h 1598"/>
                <a:gd name="T38" fmla="*/ 214 w 423"/>
                <a:gd name="T39" fmla="*/ 1546 h 1598"/>
                <a:gd name="T40" fmla="*/ 226 w 423"/>
                <a:gd name="T41" fmla="*/ 1552 h 1598"/>
                <a:gd name="T42" fmla="*/ 226 w 423"/>
                <a:gd name="T43" fmla="*/ 5 h 1598"/>
                <a:gd name="T44" fmla="*/ 214 w 423"/>
                <a:gd name="T45" fmla="*/ 5 h 1598"/>
                <a:gd name="T46" fmla="*/ 214 w 423"/>
                <a:gd name="T47" fmla="*/ 1546 h 1598"/>
                <a:gd name="T48" fmla="*/ 110 w 423"/>
                <a:gd name="T49" fmla="*/ 5 h 1598"/>
                <a:gd name="T50" fmla="*/ 110 w 423"/>
                <a:gd name="T51" fmla="*/ 1569 h 1598"/>
                <a:gd name="T52" fmla="*/ 122 w 423"/>
                <a:gd name="T53" fmla="*/ 1575 h 1598"/>
                <a:gd name="T54" fmla="*/ 122 w 423"/>
                <a:gd name="T55" fmla="*/ 5 h 1598"/>
                <a:gd name="T56" fmla="*/ 110 w 423"/>
                <a:gd name="T57" fmla="*/ 5 h 1598"/>
                <a:gd name="T58" fmla="*/ 110 w 423"/>
                <a:gd name="T59" fmla="*/ 5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3" h="1598">
                  <a:moveTo>
                    <a:pt x="6" y="5"/>
                  </a:moveTo>
                  <a:lnTo>
                    <a:pt x="0" y="1592"/>
                  </a:lnTo>
                  <a:lnTo>
                    <a:pt x="17" y="1598"/>
                  </a:lnTo>
                  <a:lnTo>
                    <a:pt x="17" y="0"/>
                  </a:lnTo>
                  <a:lnTo>
                    <a:pt x="6" y="0"/>
                  </a:lnTo>
                  <a:lnTo>
                    <a:pt x="6" y="5"/>
                  </a:lnTo>
                  <a:close/>
                  <a:moveTo>
                    <a:pt x="417" y="5"/>
                  </a:moveTo>
                  <a:lnTo>
                    <a:pt x="411" y="5"/>
                  </a:lnTo>
                  <a:lnTo>
                    <a:pt x="411" y="11"/>
                  </a:lnTo>
                  <a:lnTo>
                    <a:pt x="411" y="1500"/>
                  </a:lnTo>
                  <a:lnTo>
                    <a:pt x="423" y="1506"/>
                  </a:lnTo>
                  <a:lnTo>
                    <a:pt x="423" y="5"/>
                  </a:lnTo>
                  <a:lnTo>
                    <a:pt x="417" y="5"/>
                  </a:lnTo>
                  <a:close/>
                  <a:moveTo>
                    <a:pt x="313" y="11"/>
                  </a:moveTo>
                  <a:lnTo>
                    <a:pt x="313" y="1523"/>
                  </a:lnTo>
                  <a:lnTo>
                    <a:pt x="324" y="1529"/>
                  </a:lnTo>
                  <a:lnTo>
                    <a:pt x="324" y="5"/>
                  </a:lnTo>
                  <a:lnTo>
                    <a:pt x="313" y="5"/>
                  </a:lnTo>
                  <a:lnTo>
                    <a:pt x="313" y="11"/>
                  </a:lnTo>
                  <a:close/>
                  <a:moveTo>
                    <a:pt x="214" y="1546"/>
                  </a:moveTo>
                  <a:lnTo>
                    <a:pt x="226" y="1552"/>
                  </a:lnTo>
                  <a:lnTo>
                    <a:pt x="226" y="5"/>
                  </a:lnTo>
                  <a:lnTo>
                    <a:pt x="214" y="5"/>
                  </a:lnTo>
                  <a:lnTo>
                    <a:pt x="214" y="1546"/>
                  </a:lnTo>
                  <a:close/>
                  <a:moveTo>
                    <a:pt x="110" y="5"/>
                  </a:moveTo>
                  <a:lnTo>
                    <a:pt x="110" y="1569"/>
                  </a:lnTo>
                  <a:lnTo>
                    <a:pt x="122" y="1575"/>
                  </a:lnTo>
                  <a:lnTo>
                    <a:pt x="122" y="5"/>
                  </a:lnTo>
                  <a:lnTo>
                    <a:pt x="110" y="5"/>
                  </a:lnTo>
                  <a:lnTo>
                    <a:pt x="110" y="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" name="Freeform 1089"/>
            <p:cNvSpPr>
              <a:spLocks/>
            </p:cNvSpPr>
            <p:nvPr/>
          </p:nvSpPr>
          <p:spPr bwMode="auto">
            <a:xfrm>
              <a:off x="6219825" y="3581401"/>
              <a:ext cx="28575" cy="2536825"/>
            </a:xfrm>
            <a:custGeom>
              <a:avLst/>
              <a:gdLst>
                <a:gd name="T0" fmla="*/ 0 w 18"/>
                <a:gd name="T1" fmla="*/ 0 h 1598"/>
                <a:gd name="T2" fmla="*/ 18 w 18"/>
                <a:gd name="T3" fmla="*/ 0 h 1598"/>
                <a:gd name="T4" fmla="*/ 18 w 18"/>
                <a:gd name="T5" fmla="*/ 1587 h 1598"/>
                <a:gd name="T6" fmla="*/ 18 w 18"/>
                <a:gd name="T7" fmla="*/ 1592 h 1598"/>
                <a:gd name="T8" fmla="*/ 0 w 18"/>
                <a:gd name="T9" fmla="*/ 1598 h 1598"/>
                <a:gd name="T10" fmla="*/ 0 w 18"/>
                <a:gd name="T11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598">
                  <a:moveTo>
                    <a:pt x="0" y="0"/>
                  </a:moveTo>
                  <a:lnTo>
                    <a:pt x="18" y="0"/>
                  </a:lnTo>
                  <a:lnTo>
                    <a:pt x="18" y="1587"/>
                  </a:lnTo>
                  <a:lnTo>
                    <a:pt x="18" y="1592"/>
                  </a:lnTo>
                  <a:lnTo>
                    <a:pt x="0" y="1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" name="Freeform 1090"/>
            <p:cNvSpPr>
              <a:spLocks/>
            </p:cNvSpPr>
            <p:nvPr/>
          </p:nvSpPr>
          <p:spPr bwMode="auto">
            <a:xfrm>
              <a:off x="6045200" y="3581401"/>
              <a:ext cx="28575" cy="2573338"/>
            </a:xfrm>
            <a:custGeom>
              <a:avLst/>
              <a:gdLst>
                <a:gd name="T0" fmla="*/ 18 w 18"/>
                <a:gd name="T1" fmla="*/ 0 h 1621"/>
                <a:gd name="T2" fmla="*/ 0 w 18"/>
                <a:gd name="T3" fmla="*/ 0 h 1621"/>
                <a:gd name="T4" fmla="*/ 0 w 18"/>
                <a:gd name="T5" fmla="*/ 1621 h 1621"/>
                <a:gd name="T6" fmla="*/ 18 w 18"/>
                <a:gd name="T7" fmla="*/ 1616 h 1621"/>
                <a:gd name="T8" fmla="*/ 18 w 18"/>
                <a:gd name="T9" fmla="*/ 1610 h 1621"/>
                <a:gd name="T10" fmla="*/ 18 w 18"/>
                <a:gd name="T11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621">
                  <a:moveTo>
                    <a:pt x="18" y="0"/>
                  </a:moveTo>
                  <a:lnTo>
                    <a:pt x="0" y="0"/>
                  </a:lnTo>
                  <a:lnTo>
                    <a:pt x="0" y="1621"/>
                  </a:lnTo>
                  <a:lnTo>
                    <a:pt x="18" y="1616"/>
                  </a:lnTo>
                  <a:lnTo>
                    <a:pt x="18" y="16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7" name="Freeform 1091"/>
            <p:cNvSpPr>
              <a:spLocks/>
            </p:cNvSpPr>
            <p:nvPr/>
          </p:nvSpPr>
          <p:spPr bwMode="auto">
            <a:xfrm>
              <a:off x="5218113" y="3581401"/>
              <a:ext cx="827088" cy="2573338"/>
            </a:xfrm>
            <a:custGeom>
              <a:avLst/>
              <a:gdLst>
                <a:gd name="T0" fmla="*/ 515 w 521"/>
                <a:gd name="T1" fmla="*/ 0 h 1621"/>
                <a:gd name="T2" fmla="*/ 515 w 521"/>
                <a:gd name="T3" fmla="*/ 0 h 1621"/>
                <a:gd name="T4" fmla="*/ 521 w 521"/>
                <a:gd name="T5" fmla="*/ 0 h 1621"/>
                <a:gd name="T6" fmla="*/ 521 w 521"/>
                <a:gd name="T7" fmla="*/ 0 h 1621"/>
                <a:gd name="T8" fmla="*/ 521 w 521"/>
                <a:gd name="T9" fmla="*/ 1621 h 1621"/>
                <a:gd name="T10" fmla="*/ 6 w 521"/>
                <a:gd name="T11" fmla="*/ 1494 h 1621"/>
                <a:gd name="T12" fmla="*/ 0 w 521"/>
                <a:gd name="T13" fmla="*/ 11 h 1621"/>
                <a:gd name="T14" fmla="*/ 0 w 521"/>
                <a:gd name="T15" fmla="*/ 5 h 1621"/>
                <a:gd name="T16" fmla="*/ 515 w 521"/>
                <a:gd name="T17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1621">
                  <a:moveTo>
                    <a:pt x="515" y="0"/>
                  </a:moveTo>
                  <a:lnTo>
                    <a:pt x="515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1" y="1621"/>
                  </a:lnTo>
                  <a:lnTo>
                    <a:pt x="6" y="1494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8" name="Freeform 1092"/>
            <p:cNvSpPr>
              <a:spLocks/>
            </p:cNvSpPr>
            <p:nvPr/>
          </p:nvSpPr>
          <p:spPr bwMode="auto">
            <a:xfrm>
              <a:off x="5899150" y="5972176"/>
              <a:ext cx="73025" cy="90488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6" y="9"/>
                    <a:pt x="3" y="9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2"/>
                    <a:pt x="8" y="2"/>
                  </a:cubicBezTo>
                  <a:cubicBezTo>
                    <a:pt x="8" y="5"/>
                    <a:pt x="8" y="7"/>
                    <a:pt x="8" y="10"/>
                  </a:cubicBezTo>
                  <a:cubicBezTo>
                    <a:pt x="7" y="10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9" name="Freeform 1093"/>
            <p:cNvSpPr>
              <a:spLocks/>
            </p:cNvSpPr>
            <p:nvPr/>
          </p:nvSpPr>
          <p:spPr bwMode="auto">
            <a:xfrm>
              <a:off x="5778500" y="5943601"/>
              <a:ext cx="74613" cy="92075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5"/>
                    <a:pt x="8" y="7"/>
                    <a:pt x="8" y="10"/>
                  </a:cubicBezTo>
                  <a:cubicBezTo>
                    <a:pt x="6" y="9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0" name="Freeform 1094"/>
            <p:cNvSpPr>
              <a:spLocks/>
            </p:cNvSpPr>
            <p:nvPr/>
          </p:nvSpPr>
          <p:spPr bwMode="auto">
            <a:xfrm>
              <a:off x="5659438" y="591661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1" name="Freeform 1095"/>
            <p:cNvSpPr>
              <a:spLocks/>
            </p:cNvSpPr>
            <p:nvPr/>
          </p:nvSpPr>
          <p:spPr bwMode="auto">
            <a:xfrm>
              <a:off x="5540375" y="5888038"/>
              <a:ext cx="63500" cy="84138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" name="Freeform 1096"/>
            <p:cNvSpPr>
              <a:spLocks/>
            </p:cNvSpPr>
            <p:nvPr/>
          </p:nvSpPr>
          <p:spPr bwMode="auto">
            <a:xfrm>
              <a:off x="5411788" y="586105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8"/>
                    <a:pt x="8" y="9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" name="Freeform 1097"/>
            <p:cNvSpPr>
              <a:spLocks/>
            </p:cNvSpPr>
            <p:nvPr/>
          </p:nvSpPr>
          <p:spPr bwMode="auto">
            <a:xfrm>
              <a:off x="5291138" y="5824538"/>
              <a:ext cx="74613" cy="92075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2"/>
                    <a:pt x="8" y="2"/>
                  </a:cubicBezTo>
                  <a:cubicBezTo>
                    <a:pt x="8" y="5"/>
                    <a:pt x="8" y="7"/>
                    <a:pt x="8" y="10"/>
                  </a:cubicBezTo>
                  <a:cubicBezTo>
                    <a:pt x="6" y="9"/>
                    <a:pt x="8" y="10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4" name="Freeform 1098"/>
            <p:cNvSpPr>
              <a:spLocks/>
            </p:cNvSpPr>
            <p:nvPr/>
          </p:nvSpPr>
          <p:spPr bwMode="auto">
            <a:xfrm>
              <a:off x="5899150" y="5851526"/>
              <a:ext cx="73025" cy="92075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2"/>
                  </a:cubicBezTo>
                  <a:cubicBezTo>
                    <a:pt x="8" y="4"/>
                    <a:pt x="8" y="7"/>
                    <a:pt x="8" y="10"/>
                  </a:cubicBezTo>
                  <a:cubicBezTo>
                    <a:pt x="7" y="9"/>
                    <a:pt x="8" y="8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5" name="Freeform 1099"/>
            <p:cNvSpPr>
              <a:spLocks/>
            </p:cNvSpPr>
            <p:nvPr/>
          </p:nvSpPr>
          <p:spPr bwMode="auto">
            <a:xfrm>
              <a:off x="5778500" y="5824538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" name="Freeform 1100"/>
            <p:cNvSpPr>
              <a:spLocks/>
            </p:cNvSpPr>
            <p:nvPr/>
          </p:nvSpPr>
          <p:spPr bwMode="auto">
            <a:xfrm>
              <a:off x="5659438" y="5795963"/>
              <a:ext cx="73025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7" name="Freeform 1101"/>
            <p:cNvSpPr>
              <a:spLocks/>
            </p:cNvSpPr>
            <p:nvPr/>
          </p:nvSpPr>
          <p:spPr bwMode="auto">
            <a:xfrm>
              <a:off x="5540375" y="5768976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8" name="Freeform 1102"/>
            <p:cNvSpPr>
              <a:spLocks/>
            </p:cNvSpPr>
            <p:nvPr/>
          </p:nvSpPr>
          <p:spPr bwMode="auto">
            <a:xfrm>
              <a:off x="5411788" y="5741988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1"/>
                    <a:pt x="6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9" name="Freeform 1103"/>
            <p:cNvSpPr>
              <a:spLocks/>
            </p:cNvSpPr>
            <p:nvPr/>
          </p:nvSpPr>
          <p:spPr bwMode="auto">
            <a:xfrm>
              <a:off x="5291138" y="571341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0" name="Freeform 1104"/>
            <p:cNvSpPr>
              <a:spLocks/>
            </p:cNvSpPr>
            <p:nvPr/>
          </p:nvSpPr>
          <p:spPr bwMode="auto">
            <a:xfrm>
              <a:off x="5899150" y="573246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1" name="Freeform 1105"/>
            <p:cNvSpPr>
              <a:spLocks/>
            </p:cNvSpPr>
            <p:nvPr/>
          </p:nvSpPr>
          <p:spPr bwMode="auto">
            <a:xfrm>
              <a:off x="5778500" y="5705476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2" name="Freeform 1106"/>
            <p:cNvSpPr>
              <a:spLocks/>
            </p:cNvSpPr>
            <p:nvPr/>
          </p:nvSpPr>
          <p:spPr bwMode="auto">
            <a:xfrm>
              <a:off x="5659438" y="56769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" name="Freeform 1107"/>
            <p:cNvSpPr>
              <a:spLocks/>
            </p:cNvSpPr>
            <p:nvPr/>
          </p:nvSpPr>
          <p:spPr bwMode="auto">
            <a:xfrm>
              <a:off x="5540375" y="5649913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" name="Freeform 1108"/>
            <p:cNvSpPr>
              <a:spLocks/>
            </p:cNvSpPr>
            <p:nvPr/>
          </p:nvSpPr>
          <p:spPr bwMode="auto">
            <a:xfrm>
              <a:off x="5411788" y="5621338"/>
              <a:ext cx="73025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2"/>
                    <a:pt x="8" y="2"/>
                  </a:cubicBezTo>
                  <a:cubicBezTo>
                    <a:pt x="8" y="5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" name="Freeform 1109"/>
            <p:cNvSpPr>
              <a:spLocks/>
            </p:cNvSpPr>
            <p:nvPr/>
          </p:nvSpPr>
          <p:spPr bwMode="auto">
            <a:xfrm>
              <a:off x="5291138" y="5603876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6" name="Freeform 1110"/>
            <p:cNvSpPr>
              <a:spLocks/>
            </p:cNvSpPr>
            <p:nvPr/>
          </p:nvSpPr>
          <p:spPr bwMode="auto">
            <a:xfrm>
              <a:off x="5899150" y="5603876"/>
              <a:ext cx="73025" cy="92075"/>
            </a:xfrm>
            <a:custGeom>
              <a:avLst/>
              <a:gdLst>
                <a:gd name="T0" fmla="*/ 8 w 8"/>
                <a:gd name="T1" fmla="*/ 10 h 10"/>
                <a:gd name="T2" fmla="*/ 0 w 8"/>
                <a:gd name="T3" fmla="*/ 8 h 10"/>
                <a:gd name="T4" fmla="*/ 0 w 8"/>
                <a:gd name="T5" fmla="*/ 0 h 10"/>
                <a:gd name="T6" fmla="*/ 8 w 8"/>
                <a:gd name="T7" fmla="*/ 2 h 10"/>
                <a:gd name="T8" fmla="*/ 8 w 8"/>
                <a:gd name="T9" fmla="*/ 10 h 10"/>
                <a:gd name="T10" fmla="*/ 8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8" y="10"/>
                  </a:moveTo>
                  <a:cubicBezTo>
                    <a:pt x="6" y="9"/>
                    <a:pt x="3" y="9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6" y="1"/>
                    <a:pt x="8" y="2"/>
                  </a:cubicBezTo>
                  <a:cubicBezTo>
                    <a:pt x="8" y="5"/>
                    <a:pt x="8" y="7"/>
                    <a:pt x="8" y="10"/>
                  </a:cubicBezTo>
                  <a:cubicBezTo>
                    <a:pt x="7" y="9"/>
                    <a:pt x="8" y="8"/>
                    <a:pt x="8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7" name="Freeform 1111"/>
            <p:cNvSpPr>
              <a:spLocks/>
            </p:cNvSpPr>
            <p:nvPr/>
          </p:nvSpPr>
          <p:spPr bwMode="auto">
            <a:xfrm>
              <a:off x="5778500" y="5584826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8" name="Freeform 1112"/>
            <p:cNvSpPr>
              <a:spLocks/>
            </p:cNvSpPr>
            <p:nvPr/>
          </p:nvSpPr>
          <p:spPr bwMode="auto">
            <a:xfrm>
              <a:off x="5659438" y="5557838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9" name="Freeform 1113"/>
            <p:cNvSpPr>
              <a:spLocks/>
            </p:cNvSpPr>
            <p:nvPr/>
          </p:nvSpPr>
          <p:spPr bwMode="auto">
            <a:xfrm>
              <a:off x="5540375" y="5530851"/>
              <a:ext cx="63500" cy="90488"/>
            </a:xfrm>
            <a:custGeom>
              <a:avLst/>
              <a:gdLst>
                <a:gd name="T0" fmla="*/ 7 w 7"/>
                <a:gd name="T1" fmla="*/ 10 h 10"/>
                <a:gd name="T2" fmla="*/ 0 w 7"/>
                <a:gd name="T3" fmla="*/ 8 h 10"/>
                <a:gd name="T4" fmla="*/ 0 w 7"/>
                <a:gd name="T5" fmla="*/ 0 h 10"/>
                <a:gd name="T6" fmla="*/ 7 w 7"/>
                <a:gd name="T7" fmla="*/ 2 h 10"/>
                <a:gd name="T8" fmla="*/ 7 w 7"/>
                <a:gd name="T9" fmla="*/ 10 h 10"/>
                <a:gd name="T10" fmla="*/ 7 w 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2"/>
                    <a:pt x="7" y="2"/>
                  </a:cubicBezTo>
                  <a:cubicBezTo>
                    <a:pt x="7" y="5"/>
                    <a:pt x="7" y="7"/>
                    <a:pt x="7" y="10"/>
                  </a:cubicBezTo>
                  <a:cubicBezTo>
                    <a:pt x="6" y="9"/>
                    <a:pt x="7" y="8"/>
                    <a:pt x="7" y="1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0" name="Freeform 1114"/>
            <p:cNvSpPr>
              <a:spLocks/>
            </p:cNvSpPr>
            <p:nvPr/>
          </p:nvSpPr>
          <p:spPr bwMode="auto">
            <a:xfrm>
              <a:off x="5411788" y="55118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1" name="Freeform 1115"/>
            <p:cNvSpPr>
              <a:spLocks/>
            </p:cNvSpPr>
            <p:nvPr/>
          </p:nvSpPr>
          <p:spPr bwMode="auto">
            <a:xfrm>
              <a:off x="5291138" y="548481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2" name="Freeform 1116"/>
            <p:cNvSpPr>
              <a:spLocks/>
            </p:cNvSpPr>
            <p:nvPr/>
          </p:nvSpPr>
          <p:spPr bwMode="auto">
            <a:xfrm>
              <a:off x="5899150" y="548481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" name="Freeform 1117"/>
            <p:cNvSpPr>
              <a:spLocks/>
            </p:cNvSpPr>
            <p:nvPr/>
          </p:nvSpPr>
          <p:spPr bwMode="auto">
            <a:xfrm>
              <a:off x="5778500" y="546576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" name="Freeform 1118"/>
            <p:cNvSpPr>
              <a:spLocks/>
            </p:cNvSpPr>
            <p:nvPr/>
          </p:nvSpPr>
          <p:spPr bwMode="auto">
            <a:xfrm>
              <a:off x="5659438" y="5438776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" name="Freeform 1119"/>
            <p:cNvSpPr>
              <a:spLocks/>
            </p:cNvSpPr>
            <p:nvPr/>
          </p:nvSpPr>
          <p:spPr bwMode="auto">
            <a:xfrm>
              <a:off x="5540375" y="5419726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6" name="Freeform 1120"/>
            <p:cNvSpPr>
              <a:spLocks/>
            </p:cNvSpPr>
            <p:nvPr/>
          </p:nvSpPr>
          <p:spPr bwMode="auto">
            <a:xfrm>
              <a:off x="5411788" y="5392738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7" name="Freeform 1121"/>
            <p:cNvSpPr>
              <a:spLocks/>
            </p:cNvSpPr>
            <p:nvPr/>
          </p:nvSpPr>
          <p:spPr bwMode="auto">
            <a:xfrm>
              <a:off x="5291138" y="5373688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8" name="Freeform 1122"/>
            <p:cNvSpPr>
              <a:spLocks/>
            </p:cNvSpPr>
            <p:nvPr/>
          </p:nvSpPr>
          <p:spPr bwMode="auto">
            <a:xfrm>
              <a:off x="5899150" y="536416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9" name="Freeform 1123"/>
            <p:cNvSpPr>
              <a:spLocks/>
            </p:cNvSpPr>
            <p:nvPr/>
          </p:nvSpPr>
          <p:spPr bwMode="auto">
            <a:xfrm>
              <a:off x="5778500" y="5346701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0" name="Freeform 1124"/>
            <p:cNvSpPr>
              <a:spLocks/>
            </p:cNvSpPr>
            <p:nvPr/>
          </p:nvSpPr>
          <p:spPr bwMode="auto">
            <a:xfrm>
              <a:off x="5659438" y="5318126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1" name="Freeform 1125"/>
            <p:cNvSpPr>
              <a:spLocks/>
            </p:cNvSpPr>
            <p:nvPr/>
          </p:nvSpPr>
          <p:spPr bwMode="auto">
            <a:xfrm>
              <a:off x="5540375" y="5300663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7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2" name="Freeform 1126"/>
            <p:cNvSpPr>
              <a:spLocks/>
            </p:cNvSpPr>
            <p:nvPr/>
          </p:nvSpPr>
          <p:spPr bwMode="auto">
            <a:xfrm>
              <a:off x="5411788" y="5281613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" name="Freeform 1127"/>
            <p:cNvSpPr>
              <a:spLocks/>
            </p:cNvSpPr>
            <p:nvPr/>
          </p:nvSpPr>
          <p:spPr bwMode="auto">
            <a:xfrm>
              <a:off x="5291138" y="5254626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" name="Freeform 1128"/>
            <p:cNvSpPr>
              <a:spLocks/>
            </p:cNvSpPr>
            <p:nvPr/>
          </p:nvSpPr>
          <p:spPr bwMode="auto">
            <a:xfrm>
              <a:off x="5899150" y="52451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9"/>
                  </a:cubicBezTo>
                  <a:cubicBezTo>
                    <a:pt x="7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5" name="Freeform 1129"/>
            <p:cNvSpPr>
              <a:spLocks/>
            </p:cNvSpPr>
            <p:nvPr/>
          </p:nvSpPr>
          <p:spPr bwMode="auto">
            <a:xfrm>
              <a:off x="5778500" y="521811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9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6" name="Freeform 1130"/>
            <p:cNvSpPr>
              <a:spLocks/>
            </p:cNvSpPr>
            <p:nvPr/>
          </p:nvSpPr>
          <p:spPr bwMode="auto">
            <a:xfrm>
              <a:off x="5659438" y="519906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7" name="Freeform 1131"/>
            <p:cNvSpPr>
              <a:spLocks/>
            </p:cNvSpPr>
            <p:nvPr/>
          </p:nvSpPr>
          <p:spPr bwMode="auto">
            <a:xfrm>
              <a:off x="5540375" y="5180013"/>
              <a:ext cx="63500" cy="84138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8" name="Freeform 1132"/>
            <p:cNvSpPr>
              <a:spLocks/>
            </p:cNvSpPr>
            <p:nvPr/>
          </p:nvSpPr>
          <p:spPr bwMode="auto">
            <a:xfrm>
              <a:off x="5411788" y="516255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9" name="Freeform 1133"/>
            <p:cNvSpPr>
              <a:spLocks/>
            </p:cNvSpPr>
            <p:nvPr/>
          </p:nvSpPr>
          <p:spPr bwMode="auto">
            <a:xfrm>
              <a:off x="5291138" y="5143501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0" name="Freeform 1134"/>
            <p:cNvSpPr>
              <a:spLocks/>
            </p:cNvSpPr>
            <p:nvPr/>
          </p:nvSpPr>
          <p:spPr bwMode="auto">
            <a:xfrm>
              <a:off x="5899150" y="511651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7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1" name="Freeform 1135"/>
            <p:cNvSpPr>
              <a:spLocks/>
            </p:cNvSpPr>
            <p:nvPr/>
          </p:nvSpPr>
          <p:spPr bwMode="auto">
            <a:xfrm>
              <a:off x="5778500" y="509746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2" name="Freeform 1136"/>
            <p:cNvSpPr>
              <a:spLocks/>
            </p:cNvSpPr>
            <p:nvPr/>
          </p:nvSpPr>
          <p:spPr bwMode="auto">
            <a:xfrm>
              <a:off x="5659438" y="50800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2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2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" name="Freeform 1137"/>
            <p:cNvSpPr>
              <a:spLocks/>
            </p:cNvSpPr>
            <p:nvPr/>
          </p:nvSpPr>
          <p:spPr bwMode="auto">
            <a:xfrm>
              <a:off x="5540375" y="5060951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2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9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2"/>
                  </a:cubicBezTo>
                  <a:cubicBezTo>
                    <a:pt x="7" y="4"/>
                    <a:pt x="7" y="7"/>
                    <a:pt x="7" y="9"/>
                  </a:cubicBezTo>
                  <a:cubicBezTo>
                    <a:pt x="6" y="9"/>
                    <a:pt x="7" y="8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" name="Freeform 1138"/>
            <p:cNvSpPr>
              <a:spLocks/>
            </p:cNvSpPr>
            <p:nvPr/>
          </p:nvSpPr>
          <p:spPr bwMode="auto">
            <a:xfrm>
              <a:off x="5411788" y="5051426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" name="Freeform 1139"/>
            <p:cNvSpPr>
              <a:spLocks/>
            </p:cNvSpPr>
            <p:nvPr/>
          </p:nvSpPr>
          <p:spPr bwMode="auto">
            <a:xfrm>
              <a:off x="5291138" y="503396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6" name="Freeform 1140"/>
            <p:cNvSpPr>
              <a:spLocks/>
            </p:cNvSpPr>
            <p:nvPr/>
          </p:nvSpPr>
          <p:spPr bwMode="auto">
            <a:xfrm>
              <a:off x="5899150" y="499745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7" name="Freeform 1141"/>
            <p:cNvSpPr>
              <a:spLocks/>
            </p:cNvSpPr>
            <p:nvPr/>
          </p:nvSpPr>
          <p:spPr bwMode="auto">
            <a:xfrm>
              <a:off x="5778500" y="4978401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8" name="Freeform 1142"/>
            <p:cNvSpPr>
              <a:spLocks/>
            </p:cNvSpPr>
            <p:nvPr/>
          </p:nvSpPr>
          <p:spPr bwMode="auto">
            <a:xfrm>
              <a:off x="5659438" y="4959351"/>
              <a:ext cx="73025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9"/>
                    <a:pt x="3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7"/>
                    <a:pt x="8" y="9"/>
                  </a:cubicBezTo>
                  <a:cubicBezTo>
                    <a:pt x="6" y="9"/>
                    <a:pt x="8" y="8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9" name="Freeform 1143"/>
            <p:cNvSpPr>
              <a:spLocks/>
            </p:cNvSpPr>
            <p:nvPr/>
          </p:nvSpPr>
          <p:spPr bwMode="auto">
            <a:xfrm>
              <a:off x="5540375" y="4951413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0" name="Freeform 1144"/>
            <p:cNvSpPr>
              <a:spLocks/>
            </p:cNvSpPr>
            <p:nvPr/>
          </p:nvSpPr>
          <p:spPr bwMode="auto">
            <a:xfrm>
              <a:off x="5411788" y="4932363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1" name="Freeform 1145"/>
            <p:cNvSpPr>
              <a:spLocks/>
            </p:cNvSpPr>
            <p:nvPr/>
          </p:nvSpPr>
          <p:spPr bwMode="auto">
            <a:xfrm>
              <a:off x="5291138" y="4913313"/>
              <a:ext cx="74613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7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2" name="Freeform 1146"/>
            <p:cNvSpPr>
              <a:spLocks/>
            </p:cNvSpPr>
            <p:nvPr/>
          </p:nvSpPr>
          <p:spPr bwMode="auto">
            <a:xfrm>
              <a:off x="5899150" y="4876801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3" name="Freeform 1147"/>
            <p:cNvSpPr>
              <a:spLocks/>
            </p:cNvSpPr>
            <p:nvPr/>
          </p:nvSpPr>
          <p:spPr bwMode="auto">
            <a:xfrm>
              <a:off x="5778500" y="4859338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" name="Freeform 1148"/>
            <p:cNvSpPr>
              <a:spLocks/>
            </p:cNvSpPr>
            <p:nvPr/>
          </p:nvSpPr>
          <p:spPr bwMode="auto">
            <a:xfrm>
              <a:off x="5659438" y="4849813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5" name="Freeform 1149"/>
            <p:cNvSpPr>
              <a:spLocks/>
            </p:cNvSpPr>
            <p:nvPr/>
          </p:nvSpPr>
          <p:spPr bwMode="auto">
            <a:xfrm>
              <a:off x="5540375" y="4830763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6" name="Freeform 1150"/>
            <p:cNvSpPr>
              <a:spLocks/>
            </p:cNvSpPr>
            <p:nvPr/>
          </p:nvSpPr>
          <p:spPr bwMode="auto">
            <a:xfrm>
              <a:off x="5411788" y="48133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7" name="Freeform 1151"/>
            <p:cNvSpPr>
              <a:spLocks/>
            </p:cNvSpPr>
            <p:nvPr/>
          </p:nvSpPr>
          <p:spPr bwMode="auto">
            <a:xfrm>
              <a:off x="5291138" y="4803776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8" name="Freeform 1152"/>
            <p:cNvSpPr>
              <a:spLocks/>
            </p:cNvSpPr>
            <p:nvPr/>
          </p:nvSpPr>
          <p:spPr bwMode="auto">
            <a:xfrm>
              <a:off x="5899150" y="4748213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9" name="Freeform 1153"/>
            <p:cNvSpPr>
              <a:spLocks/>
            </p:cNvSpPr>
            <p:nvPr/>
          </p:nvSpPr>
          <p:spPr bwMode="auto">
            <a:xfrm>
              <a:off x="5778500" y="4738688"/>
              <a:ext cx="74613" cy="84138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3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0" name="Freeform 1154"/>
            <p:cNvSpPr>
              <a:spLocks/>
            </p:cNvSpPr>
            <p:nvPr/>
          </p:nvSpPr>
          <p:spPr bwMode="auto">
            <a:xfrm>
              <a:off x="5659438" y="4730751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1" name="Freeform 1155"/>
            <p:cNvSpPr>
              <a:spLocks/>
            </p:cNvSpPr>
            <p:nvPr/>
          </p:nvSpPr>
          <p:spPr bwMode="auto">
            <a:xfrm>
              <a:off x="5540375" y="4711701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8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2" name="Freeform 1156"/>
            <p:cNvSpPr>
              <a:spLocks/>
            </p:cNvSpPr>
            <p:nvPr/>
          </p:nvSpPr>
          <p:spPr bwMode="auto">
            <a:xfrm>
              <a:off x="5411788" y="4702176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3" name="Freeform 1157"/>
            <p:cNvSpPr>
              <a:spLocks/>
            </p:cNvSpPr>
            <p:nvPr/>
          </p:nvSpPr>
          <p:spPr bwMode="auto">
            <a:xfrm>
              <a:off x="5291138" y="4684713"/>
              <a:ext cx="74613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6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" name="Freeform 1158"/>
            <p:cNvSpPr>
              <a:spLocks/>
            </p:cNvSpPr>
            <p:nvPr/>
          </p:nvSpPr>
          <p:spPr bwMode="auto">
            <a:xfrm>
              <a:off x="5899150" y="462915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3"/>
                    <a:pt x="8" y="6"/>
                    <a:pt x="8" y="9"/>
                  </a:cubicBezTo>
                  <a:cubicBezTo>
                    <a:pt x="7" y="8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5" name="Freeform 1159"/>
            <p:cNvSpPr>
              <a:spLocks/>
            </p:cNvSpPr>
            <p:nvPr/>
          </p:nvSpPr>
          <p:spPr bwMode="auto">
            <a:xfrm>
              <a:off x="5778500" y="4619626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6" name="Freeform 1160"/>
            <p:cNvSpPr>
              <a:spLocks/>
            </p:cNvSpPr>
            <p:nvPr/>
          </p:nvSpPr>
          <p:spPr bwMode="auto">
            <a:xfrm>
              <a:off x="5659438" y="4610101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7" name="Freeform 1161"/>
            <p:cNvSpPr>
              <a:spLocks/>
            </p:cNvSpPr>
            <p:nvPr/>
          </p:nvSpPr>
          <p:spPr bwMode="auto">
            <a:xfrm>
              <a:off x="5540375" y="4592638"/>
              <a:ext cx="63500" cy="82550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8 h 9"/>
                <a:gd name="T4" fmla="*/ 0 w 7"/>
                <a:gd name="T5" fmla="*/ 0 h 9"/>
                <a:gd name="T6" fmla="*/ 7 w 7"/>
                <a:gd name="T7" fmla="*/ 1 h 9"/>
                <a:gd name="T8" fmla="*/ 7 w 7"/>
                <a:gd name="T9" fmla="*/ 9 h 9"/>
                <a:gd name="T10" fmla="*/ 7 w 7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ubicBezTo>
                    <a:pt x="7" y="4"/>
                    <a:pt x="7" y="6"/>
                    <a:pt x="7" y="9"/>
                  </a:cubicBezTo>
                  <a:cubicBezTo>
                    <a:pt x="6" y="9"/>
                    <a:pt x="7" y="7"/>
                    <a:pt x="7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8" name="Freeform 1162"/>
            <p:cNvSpPr>
              <a:spLocks/>
            </p:cNvSpPr>
            <p:nvPr/>
          </p:nvSpPr>
          <p:spPr bwMode="auto">
            <a:xfrm>
              <a:off x="5411788" y="4583113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9" name="Freeform 1163"/>
            <p:cNvSpPr>
              <a:spLocks/>
            </p:cNvSpPr>
            <p:nvPr/>
          </p:nvSpPr>
          <p:spPr bwMode="auto">
            <a:xfrm>
              <a:off x="5291138" y="4573588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0" name="Freeform 1164"/>
            <p:cNvSpPr>
              <a:spLocks/>
            </p:cNvSpPr>
            <p:nvPr/>
          </p:nvSpPr>
          <p:spPr bwMode="auto">
            <a:xfrm>
              <a:off x="5899150" y="4510088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1" name="Freeform 1165"/>
            <p:cNvSpPr>
              <a:spLocks/>
            </p:cNvSpPr>
            <p:nvPr/>
          </p:nvSpPr>
          <p:spPr bwMode="auto">
            <a:xfrm>
              <a:off x="5778500" y="450056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2" name="Freeform 1166"/>
            <p:cNvSpPr>
              <a:spLocks/>
            </p:cNvSpPr>
            <p:nvPr/>
          </p:nvSpPr>
          <p:spPr bwMode="auto">
            <a:xfrm>
              <a:off x="5659438" y="4491038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3" name="Freeform 1167"/>
            <p:cNvSpPr>
              <a:spLocks/>
            </p:cNvSpPr>
            <p:nvPr/>
          </p:nvSpPr>
          <p:spPr bwMode="auto">
            <a:xfrm>
              <a:off x="5540375" y="4481513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" name="Freeform 1168"/>
            <p:cNvSpPr>
              <a:spLocks/>
            </p:cNvSpPr>
            <p:nvPr/>
          </p:nvSpPr>
          <p:spPr bwMode="auto">
            <a:xfrm>
              <a:off x="5411788" y="4471988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7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" name="Freeform 1169"/>
            <p:cNvSpPr>
              <a:spLocks/>
            </p:cNvSpPr>
            <p:nvPr/>
          </p:nvSpPr>
          <p:spPr bwMode="auto">
            <a:xfrm>
              <a:off x="5291138" y="4464051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7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" name="Freeform 1170"/>
            <p:cNvSpPr>
              <a:spLocks/>
            </p:cNvSpPr>
            <p:nvPr/>
          </p:nvSpPr>
          <p:spPr bwMode="auto">
            <a:xfrm>
              <a:off x="5899150" y="4381501"/>
              <a:ext cx="73025" cy="82550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8 h 9"/>
                <a:gd name="T4" fmla="*/ 0 w 8"/>
                <a:gd name="T5" fmla="*/ 0 h 9"/>
                <a:gd name="T6" fmla="*/ 8 w 8"/>
                <a:gd name="T7" fmla="*/ 1 h 9"/>
                <a:gd name="T8" fmla="*/ 8 w 8"/>
                <a:gd name="T9" fmla="*/ 9 h 9"/>
                <a:gd name="T10" fmla="*/ 8 w 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6" y="9"/>
                    <a:pt x="3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8" y="4"/>
                    <a:pt x="8" y="6"/>
                    <a:pt x="8" y="9"/>
                  </a:cubicBezTo>
                  <a:cubicBezTo>
                    <a:pt x="7" y="9"/>
                    <a:pt x="8" y="7"/>
                    <a:pt x="8" y="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" name="Freeform 1171"/>
            <p:cNvSpPr>
              <a:spLocks/>
            </p:cNvSpPr>
            <p:nvPr/>
          </p:nvSpPr>
          <p:spPr bwMode="auto">
            <a:xfrm>
              <a:off x="5778500" y="4381501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" name="Freeform 1172"/>
            <p:cNvSpPr>
              <a:spLocks/>
            </p:cNvSpPr>
            <p:nvPr/>
          </p:nvSpPr>
          <p:spPr bwMode="auto">
            <a:xfrm>
              <a:off x="5659438" y="4371976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9" name="Freeform 1173"/>
            <p:cNvSpPr>
              <a:spLocks/>
            </p:cNvSpPr>
            <p:nvPr/>
          </p:nvSpPr>
          <p:spPr bwMode="auto">
            <a:xfrm>
              <a:off x="5540375" y="4362451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" name="Freeform 1174"/>
            <p:cNvSpPr>
              <a:spLocks/>
            </p:cNvSpPr>
            <p:nvPr/>
          </p:nvSpPr>
          <p:spPr bwMode="auto">
            <a:xfrm>
              <a:off x="5411788" y="4352926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" name="Freeform 1175"/>
            <p:cNvSpPr>
              <a:spLocks/>
            </p:cNvSpPr>
            <p:nvPr/>
          </p:nvSpPr>
          <p:spPr bwMode="auto">
            <a:xfrm>
              <a:off x="5291138" y="4343401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2" name="Freeform 1176"/>
            <p:cNvSpPr>
              <a:spLocks/>
            </p:cNvSpPr>
            <p:nvPr/>
          </p:nvSpPr>
          <p:spPr bwMode="auto">
            <a:xfrm>
              <a:off x="5899150" y="4260851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3" name="Freeform 1177"/>
            <p:cNvSpPr>
              <a:spLocks/>
            </p:cNvSpPr>
            <p:nvPr/>
          </p:nvSpPr>
          <p:spPr bwMode="auto">
            <a:xfrm>
              <a:off x="5778500" y="4260851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" name="Freeform 1178"/>
            <p:cNvSpPr>
              <a:spLocks/>
            </p:cNvSpPr>
            <p:nvPr/>
          </p:nvSpPr>
          <p:spPr bwMode="auto">
            <a:xfrm>
              <a:off x="5659438" y="4251326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" name="Freeform 1179"/>
            <p:cNvSpPr>
              <a:spLocks/>
            </p:cNvSpPr>
            <p:nvPr/>
          </p:nvSpPr>
          <p:spPr bwMode="auto">
            <a:xfrm>
              <a:off x="5540375" y="4243388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1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7" y="3"/>
                    <a:pt x="7" y="6"/>
                    <a:pt x="7" y="8"/>
                  </a:cubicBezTo>
                  <a:cubicBezTo>
                    <a:pt x="6" y="8"/>
                    <a:pt x="7" y="7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" name="Freeform 1180"/>
            <p:cNvSpPr>
              <a:spLocks/>
            </p:cNvSpPr>
            <p:nvPr/>
          </p:nvSpPr>
          <p:spPr bwMode="auto">
            <a:xfrm>
              <a:off x="5411788" y="4243388"/>
              <a:ext cx="73025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7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7" name="Freeform 1181"/>
            <p:cNvSpPr>
              <a:spLocks/>
            </p:cNvSpPr>
            <p:nvPr/>
          </p:nvSpPr>
          <p:spPr bwMode="auto">
            <a:xfrm>
              <a:off x="5291138" y="4233863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7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8" name="Freeform 1182"/>
            <p:cNvSpPr>
              <a:spLocks/>
            </p:cNvSpPr>
            <p:nvPr/>
          </p:nvSpPr>
          <p:spPr bwMode="auto">
            <a:xfrm>
              <a:off x="5899150" y="4141788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7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9" name="Freeform 1183"/>
            <p:cNvSpPr>
              <a:spLocks/>
            </p:cNvSpPr>
            <p:nvPr/>
          </p:nvSpPr>
          <p:spPr bwMode="auto">
            <a:xfrm>
              <a:off x="5291138" y="4114801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1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6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0" name="Freeform 1184"/>
            <p:cNvSpPr>
              <a:spLocks/>
            </p:cNvSpPr>
            <p:nvPr/>
          </p:nvSpPr>
          <p:spPr bwMode="auto">
            <a:xfrm>
              <a:off x="5899150" y="4022726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7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1" name="Freeform 1185"/>
            <p:cNvSpPr>
              <a:spLocks/>
            </p:cNvSpPr>
            <p:nvPr/>
          </p:nvSpPr>
          <p:spPr bwMode="auto">
            <a:xfrm>
              <a:off x="5291138" y="4003676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7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2" name="Freeform 1186"/>
            <p:cNvSpPr>
              <a:spLocks/>
            </p:cNvSpPr>
            <p:nvPr/>
          </p:nvSpPr>
          <p:spPr bwMode="auto">
            <a:xfrm>
              <a:off x="5899150" y="3894138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6"/>
                    <a:pt x="8" y="8"/>
                  </a:cubicBezTo>
                  <a:cubicBezTo>
                    <a:pt x="7" y="8"/>
                    <a:pt x="8" y="7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3" name="Freeform 1187"/>
            <p:cNvSpPr>
              <a:spLocks/>
            </p:cNvSpPr>
            <p:nvPr/>
          </p:nvSpPr>
          <p:spPr bwMode="auto">
            <a:xfrm>
              <a:off x="5291138" y="3894138"/>
              <a:ext cx="74613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4" name="Freeform 1188"/>
            <p:cNvSpPr>
              <a:spLocks/>
            </p:cNvSpPr>
            <p:nvPr/>
          </p:nvSpPr>
          <p:spPr bwMode="auto">
            <a:xfrm>
              <a:off x="5899150" y="3773488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7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" name="Freeform 1189"/>
            <p:cNvSpPr>
              <a:spLocks/>
            </p:cNvSpPr>
            <p:nvPr/>
          </p:nvSpPr>
          <p:spPr bwMode="auto">
            <a:xfrm>
              <a:off x="5778500" y="3773488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6" name="Freeform 1190"/>
            <p:cNvSpPr>
              <a:spLocks/>
            </p:cNvSpPr>
            <p:nvPr/>
          </p:nvSpPr>
          <p:spPr bwMode="auto">
            <a:xfrm>
              <a:off x="5659438" y="3773488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7" name="Freeform 1191"/>
            <p:cNvSpPr>
              <a:spLocks/>
            </p:cNvSpPr>
            <p:nvPr/>
          </p:nvSpPr>
          <p:spPr bwMode="auto">
            <a:xfrm>
              <a:off x="5540375" y="3773488"/>
              <a:ext cx="63500" cy="74613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8" name="Freeform 1192"/>
            <p:cNvSpPr>
              <a:spLocks/>
            </p:cNvSpPr>
            <p:nvPr/>
          </p:nvSpPr>
          <p:spPr bwMode="auto">
            <a:xfrm>
              <a:off x="5411788" y="3773488"/>
              <a:ext cx="73025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6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7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9" name="Freeform 1193"/>
            <p:cNvSpPr>
              <a:spLocks/>
            </p:cNvSpPr>
            <p:nvPr/>
          </p:nvSpPr>
          <p:spPr bwMode="auto">
            <a:xfrm>
              <a:off x="5291138" y="3773488"/>
              <a:ext cx="74613" cy="7461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0" name="Freeform 1194"/>
            <p:cNvSpPr>
              <a:spLocks/>
            </p:cNvSpPr>
            <p:nvPr/>
          </p:nvSpPr>
          <p:spPr bwMode="auto">
            <a:xfrm>
              <a:off x="5899150" y="3654426"/>
              <a:ext cx="73025" cy="73025"/>
            </a:xfrm>
            <a:custGeom>
              <a:avLst/>
              <a:gdLst>
                <a:gd name="T0" fmla="*/ 8 w 8"/>
                <a:gd name="T1" fmla="*/ 7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7 h 8"/>
                <a:gd name="T10" fmla="*/ 8 w 8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6" y="7"/>
                    <a:pt x="3" y="8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7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" name="Freeform 1195"/>
            <p:cNvSpPr>
              <a:spLocks/>
            </p:cNvSpPr>
            <p:nvPr/>
          </p:nvSpPr>
          <p:spPr bwMode="auto">
            <a:xfrm>
              <a:off x="5778500" y="3654426"/>
              <a:ext cx="74613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2" name="Freeform 1196"/>
            <p:cNvSpPr>
              <a:spLocks/>
            </p:cNvSpPr>
            <p:nvPr/>
          </p:nvSpPr>
          <p:spPr bwMode="auto">
            <a:xfrm>
              <a:off x="5659438" y="3654426"/>
              <a:ext cx="73025" cy="7302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8 h 8"/>
                <a:gd name="T4" fmla="*/ 0 w 8"/>
                <a:gd name="T5" fmla="*/ 0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5" y="8"/>
                    <a:pt x="3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6" y="8"/>
                    <a:pt x="8" y="6"/>
                    <a:pt x="8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3" name="Freeform 1197"/>
            <p:cNvSpPr>
              <a:spLocks/>
            </p:cNvSpPr>
            <p:nvPr/>
          </p:nvSpPr>
          <p:spPr bwMode="auto">
            <a:xfrm>
              <a:off x="5540375" y="3654426"/>
              <a:ext cx="63500" cy="73025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8 h 8"/>
                <a:gd name="T4" fmla="*/ 0 w 7"/>
                <a:gd name="T5" fmla="*/ 0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8"/>
                    <a:pt x="2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7" y="3"/>
                    <a:pt x="7" y="5"/>
                    <a:pt x="7" y="8"/>
                  </a:cubicBezTo>
                  <a:cubicBezTo>
                    <a:pt x="6" y="8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4" name="Freeform 1198"/>
            <p:cNvSpPr>
              <a:spLocks/>
            </p:cNvSpPr>
            <p:nvPr/>
          </p:nvSpPr>
          <p:spPr bwMode="auto">
            <a:xfrm>
              <a:off x="5411788" y="3663951"/>
              <a:ext cx="73025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2"/>
                    <a:pt x="8" y="4"/>
                    <a:pt x="8" y="7"/>
                  </a:cubicBezTo>
                  <a:cubicBezTo>
                    <a:pt x="7" y="7"/>
                    <a:pt x="8" y="5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" name="Freeform 1199"/>
            <p:cNvSpPr>
              <a:spLocks/>
            </p:cNvSpPr>
            <p:nvPr/>
          </p:nvSpPr>
          <p:spPr bwMode="auto">
            <a:xfrm>
              <a:off x="5291138" y="3663951"/>
              <a:ext cx="74613" cy="63500"/>
            </a:xfrm>
            <a:custGeom>
              <a:avLst/>
              <a:gdLst>
                <a:gd name="T0" fmla="*/ 8 w 8"/>
                <a:gd name="T1" fmla="*/ 7 h 7"/>
                <a:gd name="T2" fmla="*/ 0 w 8"/>
                <a:gd name="T3" fmla="*/ 7 h 7"/>
                <a:gd name="T4" fmla="*/ 0 w 8"/>
                <a:gd name="T5" fmla="*/ 0 h 7"/>
                <a:gd name="T6" fmla="*/ 8 w 8"/>
                <a:gd name="T7" fmla="*/ 0 h 7"/>
                <a:gd name="T8" fmla="*/ 8 w 8"/>
                <a:gd name="T9" fmla="*/ 7 h 7"/>
                <a:gd name="T10" fmla="*/ 8 w 8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5" y="7"/>
                    <a:pt x="3" y="7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2"/>
                    <a:pt x="8" y="5"/>
                    <a:pt x="8" y="7"/>
                  </a:cubicBezTo>
                  <a:cubicBezTo>
                    <a:pt x="6" y="7"/>
                    <a:pt x="8" y="6"/>
                    <a:pt x="8" y="7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四项扁平长方体堆积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13602" y="1566556"/>
            <a:ext cx="4477542" cy="4093344"/>
            <a:chOff x="4076700" y="1265238"/>
            <a:chExt cx="4976813" cy="4549775"/>
          </a:xfrm>
        </p:grpSpPr>
        <p:grpSp>
          <p:nvGrpSpPr>
            <p:cNvPr id="54" name="组合 35"/>
            <p:cNvGrpSpPr>
              <a:grpSpLocks/>
            </p:cNvGrpSpPr>
            <p:nvPr/>
          </p:nvGrpSpPr>
          <p:grpSpPr bwMode="auto">
            <a:xfrm>
              <a:off x="4076700" y="4597400"/>
              <a:ext cx="4954588" cy="1217613"/>
              <a:chOff x="3618706" y="4706938"/>
              <a:chExt cx="4954588" cy="1217613"/>
            </a:xfrm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6666706" y="4859338"/>
                <a:ext cx="1906588" cy="1065213"/>
              </a:xfrm>
              <a:custGeom>
                <a:avLst/>
                <a:gdLst>
                  <a:gd name="T0" fmla="*/ 1201 w 1201"/>
                  <a:gd name="T1" fmla="*/ 217 h 671"/>
                  <a:gd name="T2" fmla="*/ 0 w 1201"/>
                  <a:gd name="T3" fmla="*/ 671 h 671"/>
                  <a:gd name="T4" fmla="*/ 0 w 1201"/>
                  <a:gd name="T5" fmla="*/ 344 h 671"/>
                  <a:gd name="T6" fmla="*/ 1201 w 1201"/>
                  <a:gd name="T7" fmla="*/ 0 h 671"/>
                  <a:gd name="T8" fmla="*/ 1201 w 1201"/>
                  <a:gd name="T9" fmla="*/ 21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671">
                    <a:moveTo>
                      <a:pt x="1201" y="217"/>
                    </a:moveTo>
                    <a:lnTo>
                      <a:pt x="0" y="671"/>
                    </a:lnTo>
                    <a:lnTo>
                      <a:pt x="0" y="344"/>
                    </a:lnTo>
                    <a:lnTo>
                      <a:pt x="1201" y="0"/>
                    </a:lnTo>
                    <a:lnTo>
                      <a:pt x="1201" y="217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3618706" y="4706938"/>
                <a:ext cx="4954588" cy="698500"/>
              </a:xfrm>
              <a:custGeom>
                <a:avLst/>
                <a:gdLst>
                  <a:gd name="T0" fmla="*/ 0 w 3121"/>
                  <a:gd name="T1" fmla="*/ 75 h 440"/>
                  <a:gd name="T2" fmla="*/ 1920 w 3121"/>
                  <a:gd name="T3" fmla="*/ 440 h 440"/>
                  <a:gd name="T4" fmla="*/ 3121 w 3121"/>
                  <a:gd name="T5" fmla="*/ 96 h 440"/>
                  <a:gd name="T6" fmla="*/ 1920 w 3121"/>
                  <a:gd name="T7" fmla="*/ 0 h 440"/>
                  <a:gd name="T8" fmla="*/ 0 w 3121"/>
                  <a:gd name="T9" fmla="*/ 7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440">
                    <a:moveTo>
                      <a:pt x="0" y="75"/>
                    </a:moveTo>
                    <a:lnTo>
                      <a:pt x="1920" y="440"/>
                    </a:lnTo>
                    <a:lnTo>
                      <a:pt x="3121" y="96"/>
                    </a:lnTo>
                    <a:lnTo>
                      <a:pt x="192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283434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7"/>
              <p:cNvSpPr>
                <a:spLocks/>
              </p:cNvSpPr>
              <p:nvPr/>
            </p:nvSpPr>
            <p:spPr bwMode="auto">
              <a:xfrm>
                <a:off x="3618706" y="4826001"/>
                <a:ext cx="3048000" cy="1098550"/>
              </a:xfrm>
              <a:custGeom>
                <a:avLst/>
                <a:gdLst>
                  <a:gd name="T0" fmla="*/ 0 w 1920"/>
                  <a:gd name="T1" fmla="*/ 231 h 692"/>
                  <a:gd name="T2" fmla="*/ 1920 w 1920"/>
                  <a:gd name="T3" fmla="*/ 692 h 692"/>
                  <a:gd name="T4" fmla="*/ 1920 w 1920"/>
                  <a:gd name="T5" fmla="*/ 365 h 692"/>
                  <a:gd name="T6" fmla="*/ 0 w 1920"/>
                  <a:gd name="T7" fmla="*/ 0 h 692"/>
                  <a:gd name="T8" fmla="*/ 0 w 1920"/>
                  <a:gd name="T9" fmla="*/ 23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692">
                    <a:moveTo>
                      <a:pt x="0" y="231"/>
                    </a:moveTo>
                    <a:lnTo>
                      <a:pt x="1920" y="692"/>
                    </a:lnTo>
                    <a:lnTo>
                      <a:pt x="1920" y="365"/>
                    </a:lnTo>
                    <a:lnTo>
                      <a:pt x="0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文本框 34"/>
              <p:cNvSpPr txBox="1">
                <a:spLocks noChangeArrowheads="1"/>
              </p:cNvSpPr>
              <p:nvPr/>
            </p:nvSpPr>
            <p:spPr bwMode="auto">
              <a:xfrm rot="650325">
                <a:off x="4361052" y="514316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5" name="组合 4"/>
            <p:cNvGrpSpPr>
              <a:grpSpLocks/>
            </p:cNvGrpSpPr>
            <p:nvPr/>
          </p:nvGrpSpPr>
          <p:grpSpPr bwMode="auto">
            <a:xfrm>
              <a:off x="4087813" y="3859213"/>
              <a:ext cx="4954587" cy="1152525"/>
              <a:chOff x="3618706" y="4143375"/>
              <a:chExt cx="4954588" cy="1152525"/>
            </a:xfrm>
          </p:grpSpPr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3618706" y="4143375"/>
                <a:ext cx="4954588" cy="458787"/>
              </a:xfrm>
              <a:custGeom>
                <a:avLst/>
                <a:gdLst>
                  <a:gd name="T0" fmla="*/ 0 w 3121"/>
                  <a:gd name="T1" fmla="*/ 134 h 289"/>
                  <a:gd name="T2" fmla="*/ 1920 w 3121"/>
                  <a:gd name="T3" fmla="*/ 289 h 289"/>
                  <a:gd name="T4" fmla="*/ 3121 w 3121"/>
                  <a:gd name="T5" fmla="*/ 162 h 289"/>
                  <a:gd name="T6" fmla="*/ 1917 w 3121"/>
                  <a:gd name="T7" fmla="*/ 0 h 289"/>
                  <a:gd name="T8" fmla="*/ 0 w 3121"/>
                  <a:gd name="T9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289">
                    <a:moveTo>
                      <a:pt x="0" y="134"/>
                    </a:moveTo>
                    <a:lnTo>
                      <a:pt x="1920" y="289"/>
                    </a:lnTo>
                    <a:lnTo>
                      <a:pt x="3121" y="162"/>
                    </a:lnTo>
                    <a:lnTo>
                      <a:pt x="1917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802D0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>
                <a:off x="6666707" y="4400550"/>
                <a:ext cx="1906587" cy="895350"/>
              </a:xfrm>
              <a:custGeom>
                <a:avLst/>
                <a:gdLst>
                  <a:gd name="T0" fmla="*/ 1201 w 1201"/>
                  <a:gd name="T1" fmla="*/ 210 h 564"/>
                  <a:gd name="T2" fmla="*/ 0 w 1201"/>
                  <a:gd name="T3" fmla="*/ 564 h 564"/>
                  <a:gd name="T4" fmla="*/ 0 w 1201"/>
                  <a:gd name="T5" fmla="*/ 127 h 564"/>
                  <a:gd name="T6" fmla="*/ 1201 w 1201"/>
                  <a:gd name="T7" fmla="*/ 0 h 564"/>
                  <a:gd name="T8" fmla="*/ 1201 w 1201"/>
                  <a:gd name="T9" fmla="*/ 21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564">
                    <a:moveTo>
                      <a:pt x="1201" y="210"/>
                    </a:moveTo>
                    <a:lnTo>
                      <a:pt x="0" y="564"/>
                    </a:lnTo>
                    <a:lnTo>
                      <a:pt x="0" y="127"/>
                    </a:lnTo>
                    <a:lnTo>
                      <a:pt x="1201" y="0"/>
                    </a:lnTo>
                    <a:lnTo>
                      <a:pt x="1201" y="210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3618706" y="4356100"/>
                <a:ext cx="3048001" cy="939800"/>
              </a:xfrm>
              <a:custGeom>
                <a:avLst/>
                <a:gdLst>
                  <a:gd name="T0" fmla="*/ 0 w 1920"/>
                  <a:gd name="T1" fmla="*/ 231 h 592"/>
                  <a:gd name="T2" fmla="*/ 1920 w 1920"/>
                  <a:gd name="T3" fmla="*/ 592 h 592"/>
                  <a:gd name="T4" fmla="*/ 1920 w 1920"/>
                  <a:gd name="T5" fmla="*/ 155 h 592"/>
                  <a:gd name="T6" fmla="*/ 0 w 1920"/>
                  <a:gd name="T7" fmla="*/ 0 h 592"/>
                  <a:gd name="T8" fmla="*/ 0 w 1920"/>
                  <a:gd name="T9" fmla="*/ 231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592">
                    <a:moveTo>
                      <a:pt x="0" y="231"/>
                    </a:moveTo>
                    <a:lnTo>
                      <a:pt x="1920" y="592"/>
                    </a:lnTo>
                    <a:lnTo>
                      <a:pt x="1920" y="155"/>
                    </a:lnTo>
                    <a:lnTo>
                      <a:pt x="0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9"/>
              <p:cNvSpPr>
                <a:spLocks/>
              </p:cNvSpPr>
              <p:nvPr/>
            </p:nvSpPr>
            <p:spPr bwMode="auto">
              <a:xfrm>
                <a:off x="3618706" y="4356100"/>
                <a:ext cx="3048000" cy="246063"/>
              </a:xfrm>
              <a:custGeom>
                <a:avLst/>
                <a:gdLst>
                  <a:gd name="T0" fmla="*/ 3048000 w 558"/>
                  <a:gd name="T1" fmla="*/ 246063 h 45"/>
                  <a:gd name="T2" fmla="*/ 0 w 558"/>
                  <a:gd name="T3" fmla="*/ 0 h 45"/>
                  <a:gd name="T4" fmla="*/ 3048000 w 558"/>
                  <a:gd name="T5" fmla="*/ 246063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45">
                    <a:moveTo>
                      <a:pt x="558" y="45"/>
                    </a:moveTo>
                    <a:cubicBezTo>
                      <a:pt x="371" y="30"/>
                      <a:pt x="186" y="21"/>
                      <a:pt x="0" y="0"/>
                    </a:cubicBezTo>
                    <a:cubicBezTo>
                      <a:pt x="188" y="16"/>
                      <a:pt x="383" y="24"/>
                      <a:pt x="55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20"/>
              <p:cNvSpPr>
                <a:spLocks/>
              </p:cNvSpPr>
              <p:nvPr/>
            </p:nvSpPr>
            <p:spPr bwMode="auto">
              <a:xfrm>
                <a:off x="6666706" y="4400550"/>
                <a:ext cx="1895475" cy="201613"/>
              </a:xfrm>
              <a:custGeom>
                <a:avLst/>
                <a:gdLst>
                  <a:gd name="T0" fmla="*/ 0 w 347"/>
                  <a:gd name="T1" fmla="*/ 201613 h 37"/>
                  <a:gd name="T2" fmla="*/ 1895475 w 347"/>
                  <a:gd name="T3" fmla="*/ 0 h 37"/>
                  <a:gd name="T4" fmla="*/ 0 w 347"/>
                  <a:gd name="T5" fmla="*/ 201613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7" h="37">
                    <a:moveTo>
                      <a:pt x="0" y="37"/>
                    </a:moveTo>
                    <a:cubicBezTo>
                      <a:pt x="116" y="22"/>
                      <a:pt x="231" y="20"/>
                      <a:pt x="347" y="0"/>
                    </a:cubicBezTo>
                    <a:cubicBezTo>
                      <a:pt x="230" y="15"/>
                      <a:pt x="109" y="16"/>
                      <a:pt x="0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6650831" y="4602163"/>
                <a:ext cx="33338" cy="666750"/>
              </a:xfrm>
              <a:custGeom>
                <a:avLst/>
                <a:gdLst>
                  <a:gd name="T0" fmla="*/ 16669 w 6"/>
                  <a:gd name="T1" fmla="*/ 0 h 122"/>
                  <a:gd name="T2" fmla="*/ 16669 w 6"/>
                  <a:gd name="T3" fmla="*/ 666750 h 122"/>
                  <a:gd name="T4" fmla="*/ 16669 w 6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22">
                    <a:moveTo>
                      <a:pt x="3" y="0"/>
                    </a:moveTo>
                    <a:cubicBezTo>
                      <a:pt x="5" y="53"/>
                      <a:pt x="6" y="71"/>
                      <a:pt x="3" y="122"/>
                    </a:cubicBezTo>
                    <a:cubicBezTo>
                      <a:pt x="1" y="70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33"/>
              <p:cNvSpPr txBox="1">
                <a:spLocks noChangeArrowheads="1"/>
              </p:cNvSpPr>
              <p:nvPr/>
            </p:nvSpPr>
            <p:spPr bwMode="auto">
              <a:xfrm rot="486291">
                <a:off x="4361052" y="4553723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6" name="组合 2"/>
            <p:cNvGrpSpPr>
              <a:grpSpLocks/>
            </p:cNvGrpSpPr>
            <p:nvPr/>
          </p:nvGrpSpPr>
          <p:grpSpPr bwMode="auto">
            <a:xfrm>
              <a:off x="4098925" y="1265238"/>
              <a:ext cx="4954588" cy="1906587"/>
              <a:chOff x="3618706" y="1570038"/>
              <a:chExt cx="4954588" cy="1906587"/>
            </a:xfrm>
          </p:grpSpPr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3618706" y="2330450"/>
                <a:ext cx="4954588" cy="1146175"/>
              </a:xfrm>
              <a:custGeom>
                <a:avLst/>
                <a:gdLst>
                  <a:gd name="T0" fmla="*/ 0 w 3121"/>
                  <a:gd name="T1" fmla="*/ 440 h 722"/>
                  <a:gd name="T2" fmla="*/ 1920 w 3121"/>
                  <a:gd name="T3" fmla="*/ 0 h 722"/>
                  <a:gd name="T4" fmla="*/ 3121 w 3121"/>
                  <a:gd name="T5" fmla="*/ 423 h 722"/>
                  <a:gd name="T6" fmla="*/ 1920 w 3121"/>
                  <a:gd name="T7" fmla="*/ 722 h 722"/>
                  <a:gd name="T8" fmla="*/ 0 w 3121"/>
                  <a:gd name="T9" fmla="*/ 44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722">
                    <a:moveTo>
                      <a:pt x="0" y="440"/>
                    </a:moveTo>
                    <a:lnTo>
                      <a:pt x="1920" y="0"/>
                    </a:lnTo>
                    <a:lnTo>
                      <a:pt x="3121" y="423"/>
                    </a:lnTo>
                    <a:lnTo>
                      <a:pt x="1920" y="722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145D6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6666706" y="1576388"/>
                <a:ext cx="1906588" cy="1425575"/>
              </a:xfrm>
              <a:custGeom>
                <a:avLst/>
                <a:gdLst>
                  <a:gd name="T0" fmla="*/ 1201 w 1201"/>
                  <a:gd name="T1" fmla="*/ 619 h 898"/>
                  <a:gd name="T2" fmla="*/ 0 w 1201"/>
                  <a:gd name="T3" fmla="*/ 0 h 898"/>
                  <a:gd name="T4" fmla="*/ 0 w 1201"/>
                  <a:gd name="T5" fmla="*/ 475 h 898"/>
                  <a:gd name="T6" fmla="*/ 1201 w 1201"/>
                  <a:gd name="T7" fmla="*/ 898 h 898"/>
                  <a:gd name="T8" fmla="*/ 1201 w 1201"/>
                  <a:gd name="T9" fmla="*/ 619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898">
                    <a:moveTo>
                      <a:pt x="1201" y="619"/>
                    </a:moveTo>
                    <a:lnTo>
                      <a:pt x="0" y="0"/>
                    </a:lnTo>
                    <a:lnTo>
                      <a:pt x="0" y="475"/>
                    </a:lnTo>
                    <a:lnTo>
                      <a:pt x="1201" y="898"/>
                    </a:lnTo>
                    <a:lnTo>
                      <a:pt x="1201" y="619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3618706" y="1576388"/>
                <a:ext cx="3048000" cy="1452562"/>
              </a:xfrm>
              <a:custGeom>
                <a:avLst/>
                <a:gdLst>
                  <a:gd name="T0" fmla="*/ 0 w 1920"/>
                  <a:gd name="T1" fmla="*/ 609 h 915"/>
                  <a:gd name="T2" fmla="*/ 1920 w 1920"/>
                  <a:gd name="T3" fmla="*/ 0 h 915"/>
                  <a:gd name="T4" fmla="*/ 1920 w 1920"/>
                  <a:gd name="T5" fmla="*/ 475 h 915"/>
                  <a:gd name="T6" fmla="*/ 0 w 1920"/>
                  <a:gd name="T7" fmla="*/ 915 h 915"/>
                  <a:gd name="T8" fmla="*/ 0 w 1920"/>
                  <a:gd name="T9" fmla="*/ 609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915">
                    <a:moveTo>
                      <a:pt x="0" y="609"/>
                    </a:moveTo>
                    <a:lnTo>
                      <a:pt x="1920" y="0"/>
                    </a:lnTo>
                    <a:lnTo>
                      <a:pt x="1920" y="475"/>
                    </a:lnTo>
                    <a:lnTo>
                      <a:pt x="0" y="915"/>
                    </a:lnTo>
                    <a:lnTo>
                      <a:pt x="0" y="609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3618706" y="2330450"/>
                <a:ext cx="3048000" cy="693738"/>
              </a:xfrm>
              <a:custGeom>
                <a:avLst/>
                <a:gdLst>
                  <a:gd name="T0" fmla="*/ 3048000 w 558"/>
                  <a:gd name="T1" fmla="*/ 0 h 127"/>
                  <a:gd name="T2" fmla="*/ 0 w 558"/>
                  <a:gd name="T3" fmla="*/ 693738 h 127"/>
                  <a:gd name="T4" fmla="*/ 3048000 w 558"/>
                  <a:gd name="T5" fmla="*/ 0 h 1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127">
                    <a:moveTo>
                      <a:pt x="558" y="0"/>
                    </a:moveTo>
                    <a:cubicBezTo>
                      <a:pt x="376" y="44"/>
                      <a:pt x="184" y="92"/>
                      <a:pt x="0" y="127"/>
                    </a:cubicBezTo>
                    <a:cubicBezTo>
                      <a:pt x="184" y="85"/>
                      <a:pt x="385" y="34"/>
                      <a:pt x="5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6666706" y="2330450"/>
                <a:ext cx="1906588" cy="666750"/>
              </a:xfrm>
              <a:custGeom>
                <a:avLst/>
                <a:gdLst>
                  <a:gd name="T0" fmla="*/ 0 w 349"/>
                  <a:gd name="T1" fmla="*/ 0 h 122"/>
                  <a:gd name="T2" fmla="*/ 1906588 w 349"/>
                  <a:gd name="T3" fmla="*/ 666750 h 122"/>
                  <a:gd name="T4" fmla="*/ 0 w 349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9" h="122">
                    <a:moveTo>
                      <a:pt x="0" y="0"/>
                    </a:moveTo>
                    <a:cubicBezTo>
                      <a:pt x="111" y="44"/>
                      <a:pt x="236" y="87"/>
                      <a:pt x="349" y="122"/>
                    </a:cubicBezTo>
                    <a:cubicBezTo>
                      <a:pt x="237" y="80"/>
                      <a:pt x="106" y="3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6650831" y="1570038"/>
                <a:ext cx="33338" cy="754063"/>
              </a:xfrm>
              <a:custGeom>
                <a:avLst/>
                <a:gdLst>
                  <a:gd name="T0" fmla="*/ 16669 w 6"/>
                  <a:gd name="T1" fmla="*/ 0 h 138"/>
                  <a:gd name="T2" fmla="*/ 16669 w 6"/>
                  <a:gd name="T3" fmla="*/ 754063 h 138"/>
                  <a:gd name="T4" fmla="*/ 16669 w 6"/>
                  <a:gd name="T5" fmla="*/ 0 h 1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38">
                    <a:moveTo>
                      <a:pt x="3" y="0"/>
                    </a:moveTo>
                    <a:cubicBezTo>
                      <a:pt x="5" y="54"/>
                      <a:pt x="6" y="87"/>
                      <a:pt x="3" y="138"/>
                    </a:cubicBezTo>
                    <a:cubicBezTo>
                      <a:pt x="1" y="87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1"/>
              <p:cNvSpPr txBox="1">
                <a:spLocks noChangeArrowheads="1"/>
              </p:cNvSpPr>
              <p:nvPr/>
            </p:nvSpPr>
            <p:spPr bwMode="auto">
              <a:xfrm rot="-979960">
                <a:off x="4361051" y="2189440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7" name="组合 3"/>
            <p:cNvGrpSpPr>
              <a:grpSpLocks/>
            </p:cNvGrpSpPr>
            <p:nvPr/>
          </p:nvGrpSpPr>
          <p:grpSpPr bwMode="auto">
            <a:xfrm>
              <a:off x="4098925" y="2713038"/>
              <a:ext cx="4954588" cy="1131887"/>
              <a:chOff x="3618706" y="3017838"/>
              <a:chExt cx="4954588" cy="1131888"/>
            </a:xfrm>
          </p:grpSpPr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3618706" y="3684589"/>
                <a:ext cx="4954588" cy="465137"/>
              </a:xfrm>
              <a:custGeom>
                <a:avLst/>
                <a:gdLst>
                  <a:gd name="T0" fmla="*/ 0 w 3121"/>
                  <a:gd name="T1" fmla="*/ 128 h 293"/>
                  <a:gd name="T2" fmla="*/ 1920 w 3121"/>
                  <a:gd name="T3" fmla="*/ 0 h 293"/>
                  <a:gd name="T4" fmla="*/ 3121 w 3121"/>
                  <a:gd name="T5" fmla="*/ 114 h 293"/>
                  <a:gd name="T6" fmla="*/ 1917 w 3121"/>
                  <a:gd name="T7" fmla="*/ 293 h 293"/>
                  <a:gd name="T8" fmla="*/ 0 w 3121"/>
                  <a:gd name="T9" fmla="*/ 12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293">
                    <a:moveTo>
                      <a:pt x="0" y="128"/>
                    </a:moveTo>
                    <a:lnTo>
                      <a:pt x="1920" y="0"/>
                    </a:lnTo>
                    <a:lnTo>
                      <a:pt x="3121" y="114"/>
                    </a:lnTo>
                    <a:lnTo>
                      <a:pt x="1917" y="293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6C6B6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6666706" y="3017838"/>
                <a:ext cx="1906588" cy="847726"/>
              </a:xfrm>
              <a:custGeom>
                <a:avLst/>
                <a:gdLst>
                  <a:gd name="T0" fmla="*/ 1201 w 1201"/>
                  <a:gd name="T1" fmla="*/ 327 h 534"/>
                  <a:gd name="T2" fmla="*/ 0 w 1201"/>
                  <a:gd name="T3" fmla="*/ 0 h 534"/>
                  <a:gd name="T4" fmla="*/ 0 w 1201"/>
                  <a:gd name="T5" fmla="*/ 420 h 534"/>
                  <a:gd name="T6" fmla="*/ 1201 w 1201"/>
                  <a:gd name="T7" fmla="*/ 534 h 534"/>
                  <a:gd name="T8" fmla="*/ 1201 w 1201"/>
                  <a:gd name="T9" fmla="*/ 327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534">
                    <a:moveTo>
                      <a:pt x="1201" y="327"/>
                    </a:moveTo>
                    <a:lnTo>
                      <a:pt x="0" y="0"/>
                    </a:lnTo>
                    <a:lnTo>
                      <a:pt x="0" y="420"/>
                    </a:lnTo>
                    <a:lnTo>
                      <a:pt x="1201" y="534"/>
                    </a:lnTo>
                    <a:lnTo>
                      <a:pt x="1201" y="327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3618706" y="3017838"/>
                <a:ext cx="3048000" cy="869951"/>
              </a:xfrm>
              <a:custGeom>
                <a:avLst/>
                <a:gdLst>
                  <a:gd name="T0" fmla="*/ 0 w 1920"/>
                  <a:gd name="T1" fmla="*/ 317 h 548"/>
                  <a:gd name="T2" fmla="*/ 1920 w 1920"/>
                  <a:gd name="T3" fmla="*/ 0 h 548"/>
                  <a:gd name="T4" fmla="*/ 1920 w 1920"/>
                  <a:gd name="T5" fmla="*/ 420 h 548"/>
                  <a:gd name="T6" fmla="*/ 0 w 1920"/>
                  <a:gd name="T7" fmla="*/ 548 h 548"/>
                  <a:gd name="T8" fmla="*/ 0 w 1920"/>
                  <a:gd name="T9" fmla="*/ 317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548">
                    <a:moveTo>
                      <a:pt x="0" y="317"/>
                    </a:moveTo>
                    <a:lnTo>
                      <a:pt x="1920" y="0"/>
                    </a:lnTo>
                    <a:lnTo>
                      <a:pt x="1920" y="420"/>
                    </a:lnTo>
                    <a:lnTo>
                      <a:pt x="0" y="548"/>
                    </a:ln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3618706" y="3684588"/>
                <a:ext cx="3048000" cy="196850"/>
              </a:xfrm>
              <a:custGeom>
                <a:avLst/>
                <a:gdLst>
                  <a:gd name="T0" fmla="*/ 3048000 w 558"/>
                  <a:gd name="T1" fmla="*/ 0 h 36"/>
                  <a:gd name="T2" fmla="*/ 0 w 558"/>
                  <a:gd name="T3" fmla="*/ 196850 h 36"/>
                  <a:gd name="T4" fmla="*/ 3048000 w 558"/>
                  <a:gd name="T5" fmla="*/ 0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36">
                    <a:moveTo>
                      <a:pt x="558" y="0"/>
                    </a:moveTo>
                    <a:cubicBezTo>
                      <a:pt x="372" y="13"/>
                      <a:pt x="187" y="30"/>
                      <a:pt x="0" y="36"/>
                    </a:cubicBezTo>
                    <a:cubicBezTo>
                      <a:pt x="188" y="24"/>
                      <a:pt x="382" y="6"/>
                      <a:pt x="5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6666706" y="3684588"/>
                <a:ext cx="1895475" cy="180975"/>
              </a:xfrm>
              <a:custGeom>
                <a:avLst/>
                <a:gdLst>
                  <a:gd name="T0" fmla="*/ 0 w 347"/>
                  <a:gd name="T1" fmla="*/ 0 h 33"/>
                  <a:gd name="T2" fmla="*/ 1895475 w 347"/>
                  <a:gd name="T3" fmla="*/ 180975 h 33"/>
                  <a:gd name="T4" fmla="*/ 0 w 347"/>
                  <a:gd name="T5" fmla="*/ 0 h 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7" h="33">
                    <a:moveTo>
                      <a:pt x="0" y="0"/>
                    </a:moveTo>
                    <a:cubicBezTo>
                      <a:pt x="114" y="13"/>
                      <a:pt x="233" y="26"/>
                      <a:pt x="347" y="33"/>
                    </a:cubicBezTo>
                    <a:cubicBezTo>
                      <a:pt x="233" y="21"/>
                      <a:pt x="108" y="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6650831" y="3017838"/>
                <a:ext cx="33338" cy="666750"/>
              </a:xfrm>
              <a:custGeom>
                <a:avLst/>
                <a:gdLst>
                  <a:gd name="T0" fmla="*/ 16669 w 6"/>
                  <a:gd name="T1" fmla="*/ 0 h 122"/>
                  <a:gd name="T2" fmla="*/ 16669 w 6"/>
                  <a:gd name="T3" fmla="*/ 666750 h 122"/>
                  <a:gd name="T4" fmla="*/ 16669 w 6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22">
                    <a:moveTo>
                      <a:pt x="3" y="0"/>
                    </a:moveTo>
                    <a:cubicBezTo>
                      <a:pt x="5" y="53"/>
                      <a:pt x="6" y="71"/>
                      <a:pt x="3" y="122"/>
                    </a:cubicBezTo>
                    <a:cubicBezTo>
                      <a:pt x="1" y="70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文本框 32"/>
              <p:cNvSpPr txBox="1">
                <a:spLocks noChangeArrowheads="1"/>
              </p:cNvSpPr>
              <p:nvPr/>
            </p:nvSpPr>
            <p:spPr bwMode="auto">
              <a:xfrm rot="-411076">
                <a:off x="4361051" y="3352284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</p:grpSp>
      <p:sp>
        <p:nvSpPr>
          <p:cNvPr id="83" name="灯片编号占位符 131"/>
          <p:cNvSpPr txBox="1">
            <a:spLocks/>
          </p:cNvSpPr>
          <p:nvPr/>
        </p:nvSpPr>
        <p:spPr>
          <a:xfrm>
            <a:off x="11417299" y="6538912"/>
            <a:ext cx="650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项圆环反向模拟铜钱方孔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16274" y="1628075"/>
            <a:ext cx="4351516" cy="4617418"/>
            <a:chOff x="3636963" y="836613"/>
            <a:chExt cx="4910137" cy="521017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702175" y="1035051"/>
              <a:ext cx="3105150" cy="1684338"/>
            </a:xfrm>
            <a:custGeom>
              <a:avLst/>
              <a:gdLst>
                <a:gd name="T0" fmla="*/ 311 w 361"/>
                <a:gd name="T1" fmla="*/ 183 h 196"/>
                <a:gd name="T2" fmla="*/ 327 w 361"/>
                <a:gd name="T3" fmla="*/ 178 h 196"/>
                <a:gd name="T4" fmla="*/ 361 w 361"/>
                <a:gd name="T5" fmla="*/ 150 h 196"/>
                <a:gd name="T6" fmla="*/ 181 w 361"/>
                <a:gd name="T7" fmla="*/ 122 h 196"/>
                <a:gd name="T8" fmla="*/ 27 w 361"/>
                <a:gd name="T9" fmla="*/ 0 h 196"/>
                <a:gd name="T10" fmla="*/ 0 w 361"/>
                <a:gd name="T11" fmla="*/ 38 h 196"/>
                <a:gd name="T12" fmla="*/ 143 w 361"/>
                <a:gd name="T13" fmla="*/ 151 h 196"/>
                <a:gd name="T14" fmla="*/ 311 w 361"/>
                <a:gd name="T15" fmla="*/ 183 h 196"/>
                <a:gd name="T16" fmla="*/ 311 w 361"/>
                <a:gd name="T17" fmla="*/ 1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196">
                  <a:moveTo>
                    <a:pt x="311" y="183"/>
                  </a:moveTo>
                  <a:cubicBezTo>
                    <a:pt x="316" y="181"/>
                    <a:pt x="322" y="180"/>
                    <a:pt x="327" y="178"/>
                  </a:cubicBezTo>
                  <a:cubicBezTo>
                    <a:pt x="361" y="150"/>
                    <a:pt x="361" y="150"/>
                    <a:pt x="361" y="150"/>
                  </a:cubicBezTo>
                  <a:cubicBezTo>
                    <a:pt x="302" y="171"/>
                    <a:pt x="234" y="148"/>
                    <a:pt x="181" y="122"/>
                  </a:cubicBezTo>
                  <a:cubicBezTo>
                    <a:pt x="123" y="92"/>
                    <a:pt x="70" y="50"/>
                    <a:pt x="27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0" y="84"/>
                    <a:pt x="89" y="122"/>
                    <a:pt x="143" y="151"/>
                  </a:cubicBezTo>
                  <a:cubicBezTo>
                    <a:pt x="193" y="177"/>
                    <a:pt x="255" y="196"/>
                    <a:pt x="311" y="183"/>
                  </a:cubicBezTo>
                  <a:cubicBezTo>
                    <a:pt x="316" y="181"/>
                    <a:pt x="309" y="183"/>
                    <a:pt x="311" y="183"/>
                  </a:cubicBez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127875" y="2324101"/>
              <a:ext cx="971550" cy="3171825"/>
            </a:xfrm>
            <a:custGeom>
              <a:avLst/>
              <a:gdLst>
                <a:gd name="T0" fmla="*/ 72 w 113"/>
                <a:gd name="T1" fmla="*/ 369 h 369"/>
                <a:gd name="T2" fmla="*/ 113 w 113"/>
                <a:gd name="T3" fmla="*/ 348 h 369"/>
                <a:gd name="T4" fmla="*/ 43 w 113"/>
                <a:gd name="T5" fmla="*/ 170 h 369"/>
                <a:gd name="T6" fmla="*/ 79 w 113"/>
                <a:gd name="T7" fmla="*/ 0 h 369"/>
                <a:gd name="T8" fmla="*/ 38 w 113"/>
                <a:gd name="T9" fmla="*/ 36 h 369"/>
                <a:gd name="T10" fmla="*/ 3 w 113"/>
                <a:gd name="T11" fmla="*/ 141 h 369"/>
                <a:gd name="T12" fmla="*/ 72 w 113"/>
                <a:gd name="T13" fmla="*/ 369 h 369"/>
                <a:gd name="T14" fmla="*/ 72 w 113"/>
                <a:gd name="T15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369">
                  <a:moveTo>
                    <a:pt x="72" y="369"/>
                  </a:moveTo>
                  <a:cubicBezTo>
                    <a:pt x="113" y="348"/>
                    <a:pt x="113" y="348"/>
                    <a:pt x="113" y="348"/>
                  </a:cubicBezTo>
                  <a:cubicBezTo>
                    <a:pt x="79" y="294"/>
                    <a:pt x="54" y="233"/>
                    <a:pt x="43" y="170"/>
                  </a:cubicBezTo>
                  <a:cubicBezTo>
                    <a:pt x="34" y="114"/>
                    <a:pt x="35" y="43"/>
                    <a:pt x="79" y="0"/>
                  </a:cubicBezTo>
                  <a:cubicBezTo>
                    <a:pt x="65" y="11"/>
                    <a:pt x="49" y="22"/>
                    <a:pt x="38" y="36"/>
                  </a:cubicBezTo>
                  <a:cubicBezTo>
                    <a:pt x="13" y="65"/>
                    <a:pt x="4" y="104"/>
                    <a:pt x="3" y="141"/>
                  </a:cubicBezTo>
                  <a:cubicBezTo>
                    <a:pt x="0" y="221"/>
                    <a:pt x="30" y="302"/>
                    <a:pt x="72" y="369"/>
                  </a:cubicBezTo>
                  <a:cubicBezTo>
                    <a:pt x="72" y="369"/>
                    <a:pt x="67" y="361"/>
                    <a:pt x="72" y="369"/>
                  </a:cubicBezTo>
                  <a:close/>
                </a:path>
              </a:pathLst>
            </a:custGeom>
            <a:solidFill>
              <a:srgbClr val="2D3B3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876675" y="1274763"/>
              <a:ext cx="628650" cy="2174875"/>
            </a:xfrm>
            <a:custGeom>
              <a:avLst/>
              <a:gdLst>
                <a:gd name="T0" fmla="*/ 67 w 73"/>
                <a:gd name="T1" fmla="*/ 130 h 253"/>
                <a:gd name="T2" fmla="*/ 39 w 73"/>
                <a:gd name="T3" fmla="*/ 0 h 253"/>
                <a:gd name="T4" fmla="*/ 13 w 73"/>
                <a:gd name="T5" fmla="*/ 39 h 253"/>
                <a:gd name="T6" fmla="*/ 0 w 73"/>
                <a:gd name="T7" fmla="*/ 253 h 253"/>
                <a:gd name="T8" fmla="*/ 46 w 73"/>
                <a:gd name="T9" fmla="*/ 195 h 253"/>
                <a:gd name="T10" fmla="*/ 67 w 73"/>
                <a:gd name="T11" fmla="*/ 130 h 253"/>
                <a:gd name="T12" fmla="*/ 67 w 73"/>
                <a:gd name="T13" fmla="*/ 1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53">
                  <a:moveTo>
                    <a:pt x="67" y="130"/>
                  </a:moveTo>
                  <a:cubicBezTo>
                    <a:pt x="73" y="85"/>
                    <a:pt x="60" y="39"/>
                    <a:pt x="39" y="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50" y="107"/>
                    <a:pt x="52" y="192"/>
                    <a:pt x="0" y="253"/>
                  </a:cubicBezTo>
                  <a:cubicBezTo>
                    <a:pt x="16" y="235"/>
                    <a:pt x="34" y="216"/>
                    <a:pt x="46" y="195"/>
                  </a:cubicBezTo>
                  <a:cubicBezTo>
                    <a:pt x="57" y="175"/>
                    <a:pt x="65" y="152"/>
                    <a:pt x="67" y="130"/>
                  </a:cubicBezTo>
                  <a:cubicBezTo>
                    <a:pt x="68" y="124"/>
                    <a:pt x="67" y="131"/>
                    <a:pt x="67" y="130"/>
                  </a:cubicBezTo>
                  <a:close/>
                </a:path>
              </a:pathLst>
            </a:custGeom>
            <a:solidFill>
              <a:srgbClr val="23A6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636963" y="3390901"/>
              <a:ext cx="919163" cy="1193800"/>
            </a:xfrm>
            <a:custGeom>
              <a:avLst/>
              <a:gdLst>
                <a:gd name="T0" fmla="*/ 107 w 107"/>
                <a:gd name="T1" fmla="*/ 109 h 139"/>
                <a:gd name="T2" fmla="*/ 75 w 107"/>
                <a:gd name="T3" fmla="*/ 139 h 139"/>
                <a:gd name="T4" fmla="*/ 20 w 107"/>
                <a:gd name="T5" fmla="*/ 60 h 139"/>
                <a:gd name="T6" fmla="*/ 1 w 107"/>
                <a:gd name="T7" fmla="*/ 34 h 139"/>
                <a:gd name="T8" fmla="*/ 28 w 107"/>
                <a:gd name="T9" fmla="*/ 0 h 139"/>
                <a:gd name="T10" fmla="*/ 107 w 107"/>
                <a:gd name="T11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39">
                  <a:moveTo>
                    <a:pt x="107" y="109"/>
                  </a:moveTo>
                  <a:cubicBezTo>
                    <a:pt x="96" y="119"/>
                    <a:pt x="86" y="129"/>
                    <a:pt x="75" y="139"/>
                  </a:cubicBezTo>
                  <a:cubicBezTo>
                    <a:pt x="57" y="113"/>
                    <a:pt x="38" y="87"/>
                    <a:pt x="20" y="60"/>
                  </a:cubicBezTo>
                  <a:cubicBezTo>
                    <a:pt x="18" y="59"/>
                    <a:pt x="0" y="35"/>
                    <a:pt x="1" y="34"/>
                  </a:cubicBezTo>
                  <a:cubicBezTo>
                    <a:pt x="11" y="23"/>
                    <a:pt x="19" y="11"/>
                    <a:pt x="28" y="0"/>
                  </a:cubicBezTo>
                  <a:cubicBezTo>
                    <a:pt x="54" y="36"/>
                    <a:pt x="81" y="73"/>
                    <a:pt x="107" y="109"/>
                  </a:cubicBezTo>
                  <a:close/>
                </a:path>
              </a:pathLst>
            </a:custGeom>
            <a:solidFill>
              <a:srgbClr val="23A6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876675" y="1035051"/>
              <a:ext cx="1557338" cy="3292475"/>
            </a:xfrm>
            <a:custGeom>
              <a:avLst/>
              <a:gdLst>
                <a:gd name="T0" fmla="*/ 123 w 181"/>
                <a:gd name="T1" fmla="*/ 0 h 383"/>
                <a:gd name="T2" fmla="*/ 174 w 181"/>
                <a:gd name="T3" fmla="*/ 208 h 383"/>
                <a:gd name="T4" fmla="*/ 79 w 181"/>
                <a:gd name="T5" fmla="*/ 383 h 383"/>
                <a:gd name="T6" fmla="*/ 79 w 181"/>
                <a:gd name="T7" fmla="*/ 383 h 383"/>
                <a:gd name="T8" fmla="*/ 0 w 181"/>
                <a:gd name="T9" fmla="*/ 274 h 383"/>
                <a:gd name="T10" fmla="*/ 66 w 181"/>
                <a:gd name="T11" fmla="*/ 165 h 383"/>
                <a:gd name="T12" fmla="*/ 39 w 181"/>
                <a:gd name="T13" fmla="*/ 28 h 383"/>
                <a:gd name="T14" fmla="*/ 120 w 181"/>
                <a:gd name="T15" fmla="*/ 1 h 383"/>
                <a:gd name="T16" fmla="*/ 123 w 181"/>
                <a:gd name="T1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83">
                  <a:moveTo>
                    <a:pt x="123" y="0"/>
                  </a:moveTo>
                  <a:cubicBezTo>
                    <a:pt x="161" y="62"/>
                    <a:pt x="181" y="135"/>
                    <a:pt x="174" y="208"/>
                  </a:cubicBezTo>
                  <a:cubicBezTo>
                    <a:pt x="168" y="276"/>
                    <a:pt x="131" y="339"/>
                    <a:pt x="79" y="383"/>
                  </a:cubicBezTo>
                  <a:cubicBezTo>
                    <a:pt x="79" y="383"/>
                    <a:pt x="80" y="383"/>
                    <a:pt x="79" y="383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34" y="246"/>
                    <a:pt x="59" y="209"/>
                    <a:pt x="66" y="165"/>
                  </a:cubicBezTo>
                  <a:cubicBezTo>
                    <a:pt x="74" y="118"/>
                    <a:pt x="62" y="69"/>
                    <a:pt x="39" y="28"/>
                  </a:cubicBezTo>
                  <a:cubicBezTo>
                    <a:pt x="120" y="1"/>
                    <a:pt x="120" y="1"/>
                    <a:pt x="120" y="1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937000" y="1085851"/>
              <a:ext cx="1454150" cy="3181350"/>
            </a:xfrm>
            <a:custGeom>
              <a:avLst/>
              <a:gdLst>
                <a:gd name="T0" fmla="*/ 0 w 169"/>
                <a:gd name="T1" fmla="*/ 268 h 370"/>
                <a:gd name="T2" fmla="*/ 64 w 169"/>
                <a:gd name="T3" fmla="*/ 160 h 370"/>
                <a:gd name="T4" fmla="*/ 39 w 169"/>
                <a:gd name="T5" fmla="*/ 25 h 370"/>
                <a:gd name="T6" fmla="*/ 114 w 169"/>
                <a:gd name="T7" fmla="*/ 0 h 370"/>
                <a:gd name="T8" fmla="*/ 162 w 169"/>
                <a:gd name="T9" fmla="*/ 201 h 370"/>
                <a:gd name="T10" fmla="*/ 73 w 169"/>
                <a:gd name="T11" fmla="*/ 370 h 370"/>
                <a:gd name="T12" fmla="*/ 0 w 169"/>
                <a:gd name="T13" fmla="*/ 2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370">
                  <a:moveTo>
                    <a:pt x="0" y="268"/>
                  </a:moveTo>
                  <a:cubicBezTo>
                    <a:pt x="35" y="239"/>
                    <a:pt x="57" y="201"/>
                    <a:pt x="64" y="160"/>
                  </a:cubicBezTo>
                  <a:cubicBezTo>
                    <a:pt x="73" y="106"/>
                    <a:pt x="56" y="57"/>
                    <a:pt x="39" y="2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52" y="62"/>
                    <a:pt x="169" y="134"/>
                    <a:pt x="162" y="201"/>
                  </a:cubicBezTo>
                  <a:cubicBezTo>
                    <a:pt x="156" y="263"/>
                    <a:pt x="124" y="324"/>
                    <a:pt x="73" y="370"/>
                  </a:cubicBezTo>
                  <a:lnTo>
                    <a:pt x="0" y="268"/>
                  </a:lnTo>
                  <a:close/>
                </a:path>
              </a:pathLst>
            </a:custGeom>
            <a:solidFill>
              <a:srgbClr val="0DBB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935538" y="5100638"/>
              <a:ext cx="2640013" cy="946150"/>
            </a:xfrm>
            <a:custGeom>
              <a:avLst/>
              <a:gdLst>
                <a:gd name="T0" fmla="*/ 36 w 307"/>
                <a:gd name="T1" fmla="*/ 34 h 110"/>
                <a:gd name="T2" fmla="*/ 265 w 307"/>
                <a:gd name="T3" fmla="*/ 110 h 110"/>
                <a:gd name="T4" fmla="*/ 307 w 307"/>
                <a:gd name="T5" fmla="*/ 90 h 110"/>
                <a:gd name="T6" fmla="*/ 133 w 307"/>
                <a:gd name="T7" fmla="*/ 3 h 110"/>
                <a:gd name="T8" fmla="*/ 36 w 307"/>
                <a:gd name="T9" fmla="*/ 22 h 110"/>
                <a:gd name="T10" fmla="*/ 0 w 307"/>
                <a:gd name="T11" fmla="*/ 47 h 110"/>
                <a:gd name="T12" fmla="*/ 36 w 307"/>
                <a:gd name="T13" fmla="*/ 34 h 110"/>
                <a:gd name="T14" fmla="*/ 36 w 307"/>
                <a:gd name="T15" fmla="*/ 3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7" h="110">
                  <a:moveTo>
                    <a:pt x="36" y="34"/>
                  </a:moveTo>
                  <a:cubicBezTo>
                    <a:pt x="121" y="12"/>
                    <a:pt x="207" y="48"/>
                    <a:pt x="265" y="110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261" y="41"/>
                    <a:pt x="201" y="8"/>
                    <a:pt x="133" y="3"/>
                  </a:cubicBezTo>
                  <a:cubicBezTo>
                    <a:pt x="100" y="0"/>
                    <a:pt x="66" y="8"/>
                    <a:pt x="36" y="22"/>
                  </a:cubicBezTo>
                  <a:cubicBezTo>
                    <a:pt x="23" y="29"/>
                    <a:pt x="12" y="38"/>
                    <a:pt x="0" y="47"/>
                  </a:cubicBezTo>
                  <a:cubicBezTo>
                    <a:pt x="12" y="41"/>
                    <a:pt x="24" y="37"/>
                    <a:pt x="36" y="34"/>
                  </a:cubicBezTo>
                  <a:cubicBezTo>
                    <a:pt x="39" y="33"/>
                    <a:pt x="32" y="35"/>
                    <a:pt x="36" y="34"/>
                  </a:cubicBezTo>
                  <a:close/>
                </a:path>
              </a:pathLst>
            </a:custGeom>
            <a:solidFill>
              <a:srgbClr val="A047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419975" y="2316163"/>
              <a:ext cx="1127125" cy="3000375"/>
            </a:xfrm>
            <a:custGeom>
              <a:avLst/>
              <a:gdLst>
                <a:gd name="T0" fmla="*/ 131 w 131"/>
                <a:gd name="T1" fmla="*/ 295 h 349"/>
                <a:gd name="T2" fmla="*/ 88 w 131"/>
                <a:gd name="T3" fmla="*/ 184 h 349"/>
                <a:gd name="T4" fmla="*/ 103 w 131"/>
                <a:gd name="T5" fmla="*/ 76 h 349"/>
                <a:gd name="T6" fmla="*/ 46 w 131"/>
                <a:gd name="T7" fmla="*/ 0 h 349"/>
                <a:gd name="T8" fmla="*/ 45 w 131"/>
                <a:gd name="T9" fmla="*/ 1 h 349"/>
                <a:gd name="T10" fmla="*/ 8 w 131"/>
                <a:gd name="T11" fmla="*/ 167 h 349"/>
                <a:gd name="T12" fmla="*/ 79 w 131"/>
                <a:gd name="T13" fmla="*/ 349 h 349"/>
                <a:gd name="T14" fmla="*/ 131 w 131"/>
                <a:gd name="T15" fmla="*/ 295 h 349"/>
                <a:gd name="T16" fmla="*/ 131 w 131"/>
                <a:gd name="T17" fmla="*/ 29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349">
                  <a:moveTo>
                    <a:pt x="131" y="295"/>
                  </a:moveTo>
                  <a:cubicBezTo>
                    <a:pt x="110" y="260"/>
                    <a:pt x="95" y="223"/>
                    <a:pt x="88" y="184"/>
                  </a:cubicBezTo>
                  <a:cubicBezTo>
                    <a:pt x="82" y="148"/>
                    <a:pt x="81" y="106"/>
                    <a:pt x="103" y="7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2" y="43"/>
                    <a:pt x="0" y="112"/>
                    <a:pt x="8" y="167"/>
                  </a:cubicBezTo>
                  <a:cubicBezTo>
                    <a:pt x="19" y="232"/>
                    <a:pt x="45" y="294"/>
                    <a:pt x="79" y="349"/>
                  </a:cubicBezTo>
                  <a:cubicBezTo>
                    <a:pt x="131" y="295"/>
                    <a:pt x="131" y="295"/>
                    <a:pt x="131" y="295"/>
                  </a:cubicBezTo>
                  <a:cubicBezTo>
                    <a:pt x="118" y="273"/>
                    <a:pt x="131" y="295"/>
                    <a:pt x="131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464425" y="2374901"/>
              <a:ext cx="1031875" cy="2871788"/>
            </a:xfrm>
            <a:custGeom>
              <a:avLst/>
              <a:gdLst>
                <a:gd name="T0" fmla="*/ 75 w 120"/>
                <a:gd name="T1" fmla="*/ 334 h 334"/>
                <a:gd name="T2" fmla="*/ 8 w 120"/>
                <a:gd name="T3" fmla="*/ 160 h 334"/>
                <a:gd name="T4" fmla="*/ 40 w 120"/>
                <a:gd name="T5" fmla="*/ 0 h 334"/>
                <a:gd name="T6" fmla="*/ 92 w 120"/>
                <a:gd name="T7" fmla="*/ 69 h 334"/>
                <a:gd name="T8" fmla="*/ 78 w 120"/>
                <a:gd name="T9" fmla="*/ 177 h 334"/>
                <a:gd name="T10" fmla="*/ 120 w 120"/>
                <a:gd name="T11" fmla="*/ 287 h 334"/>
                <a:gd name="T12" fmla="*/ 75 w 120"/>
                <a:gd name="T13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334">
                  <a:moveTo>
                    <a:pt x="75" y="334"/>
                  </a:moveTo>
                  <a:cubicBezTo>
                    <a:pt x="40" y="277"/>
                    <a:pt x="17" y="218"/>
                    <a:pt x="8" y="160"/>
                  </a:cubicBezTo>
                  <a:cubicBezTo>
                    <a:pt x="1" y="110"/>
                    <a:pt x="0" y="43"/>
                    <a:pt x="40" y="0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75" y="95"/>
                    <a:pt x="70" y="132"/>
                    <a:pt x="78" y="177"/>
                  </a:cubicBezTo>
                  <a:cubicBezTo>
                    <a:pt x="84" y="214"/>
                    <a:pt x="98" y="251"/>
                    <a:pt x="120" y="287"/>
                  </a:cubicBezTo>
                  <a:lnTo>
                    <a:pt x="75" y="334"/>
                  </a:lnTo>
                  <a:close/>
                </a:path>
              </a:pathLst>
            </a:custGeom>
            <a:solidFill>
              <a:srgbClr val="6A79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556125" y="4043363"/>
              <a:ext cx="3543300" cy="1831975"/>
            </a:xfrm>
            <a:custGeom>
              <a:avLst/>
              <a:gdLst>
                <a:gd name="T0" fmla="*/ 412 w 412"/>
                <a:gd name="T1" fmla="*/ 148 h 213"/>
                <a:gd name="T2" fmla="*/ 231 w 412"/>
                <a:gd name="T3" fmla="*/ 25 h 213"/>
                <a:gd name="T4" fmla="*/ 3 w 412"/>
                <a:gd name="T5" fmla="*/ 32 h 213"/>
                <a:gd name="T6" fmla="*/ 0 w 412"/>
                <a:gd name="T7" fmla="*/ 33 h 213"/>
                <a:gd name="T8" fmla="*/ 80 w 412"/>
                <a:gd name="T9" fmla="*/ 145 h 213"/>
                <a:gd name="T10" fmla="*/ 351 w 412"/>
                <a:gd name="T11" fmla="*/ 213 h 213"/>
                <a:gd name="T12" fmla="*/ 410 w 412"/>
                <a:gd name="T13" fmla="*/ 151 h 213"/>
                <a:gd name="T14" fmla="*/ 412 w 412"/>
                <a:gd name="T15" fmla="*/ 14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2" h="213">
                  <a:moveTo>
                    <a:pt x="412" y="148"/>
                  </a:moveTo>
                  <a:cubicBezTo>
                    <a:pt x="364" y="92"/>
                    <a:pt x="301" y="49"/>
                    <a:pt x="231" y="25"/>
                  </a:cubicBezTo>
                  <a:cubicBezTo>
                    <a:pt x="156" y="0"/>
                    <a:pt x="75" y="1"/>
                    <a:pt x="3" y="32"/>
                  </a:cubicBezTo>
                  <a:cubicBezTo>
                    <a:pt x="2" y="32"/>
                    <a:pt x="1" y="32"/>
                    <a:pt x="0" y="33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176" y="100"/>
                    <a:pt x="282" y="140"/>
                    <a:pt x="351" y="213"/>
                  </a:cubicBezTo>
                  <a:cubicBezTo>
                    <a:pt x="410" y="151"/>
                    <a:pt x="410" y="151"/>
                    <a:pt x="410" y="151"/>
                  </a:cubicBezTo>
                  <a:lnTo>
                    <a:pt x="412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625975" y="4146551"/>
              <a:ext cx="3422650" cy="1668463"/>
            </a:xfrm>
            <a:custGeom>
              <a:avLst/>
              <a:gdLst>
                <a:gd name="T0" fmla="*/ 343 w 398"/>
                <a:gd name="T1" fmla="*/ 194 h 194"/>
                <a:gd name="T2" fmla="*/ 156 w 398"/>
                <a:gd name="T3" fmla="*/ 109 h 194"/>
                <a:gd name="T4" fmla="*/ 73 w 398"/>
                <a:gd name="T5" fmla="*/ 126 h 194"/>
                <a:gd name="T6" fmla="*/ 0 w 398"/>
                <a:gd name="T7" fmla="*/ 23 h 194"/>
                <a:gd name="T8" fmla="*/ 116 w 398"/>
                <a:gd name="T9" fmla="*/ 0 h 194"/>
                <a:gd name="T10" fmla="*/ 221 w 398"/>
                <a:gd name="T11" fmla="*/ 18 h 194"/>
                <a:gd name="T12" fmla="*/ 398 w 398"/>
                <a:gd name="T13" fmla="*/ 136 h 194"/>
                <a:gd name="T14" fmla="*/ 343 w 398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8" h="194">
                  <a:moveTo>
                    <a:pt x="343" y="194"/>
                  </a:moveTo>
                  <a:cubicBezTo>
                    <a:pt x="291" y="140"/>
                    <a:pt x="223" y="109"/>
                    <a:pt x="156" y="109"/>
                  </a:cubicBezTo>
                  <a:cubicBezTo>
                    <a:pt x="128" y="109"/>
                    <a:pt x="100" y="115"/>
                    <a:pt x="73" y="1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6" y="8"/>
                    <a:pt x="76" y="0"/>
                    <a:pt x="116" y="0"/>
                  </a:cubicBezTo>
                  <a:cubicBezTo>
                    <a:pt x="152" y="0"/>
                    <a:pt x="187" y="6"/>
                    <a:pt x="221" y="18"/>
                  </a:cubicBezTo>
                  <a:cubicBezTo>
                    <a:pt x="289" y="41"/>
                    <a:pt x="350" y="82"/>
                    <a:pt x="398" y="136"/>
                  </a:cubicBezTo>
                  <a:lnTo>
                    <a:pt x="343" y="194"/>
                  </a:lnTo>
                  <a:close/>
                </a:path>
              </a:pathLst>
            </a:custGeom>
            <a:solidFill>
              <a:srgbClr val="EC8E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935538" y="836613"/>
              <a:ext cx="2881313" cy="1573213"/>
            </a:xfrm>
            <a:custGeom>
              <a:avLst/>
              <a:gdLst>
                <a:gd name="T0" fmla="*/ 264 w 335"/>
                <a:gd name="T1" fmla="*/ 180 h 183"/>
                <a:gd name="T2" fmla="*/ 122 w 335"/>
                <a:gd name="T3" fmla="*/ 127 h 183"/>
                <a:gd name="T4" fmla="*/ 0 w 335"/>
                <a:gd name="T5" fmla="*/ 23 h 183"/>
                <a:gd name="T6" fmla="*/ 72 w 335"/>
                <a:gd name="T7" fmla="*/ 0 h 183"/>
                <a:gd name="T8" fmla="*/ 165 w 335"/>
                <a:gd name="T9" fmla="*/ 72 h 183"/>
                <a:gd name="T10" fmla="*/ 278 w 335"/>
                <a:gd name="T11" fmla="*/ 97 h 183"/>
                <a:gd name="T12" fmla="*/ 335 w 335"/>
                <a:gd name="T13" fmla="*/ 172 h 183"/>
                <a:gd name="T14" fmla="*/ 334 w 335"/>
                <a:gd name="T15" fmla="*/ 173 h 183"/>
                <a:gd name="T16" fmla="*/ 264 w 335"/>
                <a:gd name="T17" fmla="*/ 180 h 183"/>
                <a:gd name="T18" fmla="*/ 264 w 335"/>
                <a:gd name="T19" fmla="*/ 18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5" h="183">
                  <a:moveTo>
                    <a:pt x="264" y="180"/>
                  </a:moveTo>
                  <a:cubicBezTo>
                    <a:pt x="213" y="175"/>
                    <a:pt x="165" y="153"/>
                    <a:pt x="122" y="127"/>
                  </a:cubicBezTo>
                  <a:cubicBezTo>
                    <a:pt x="76" y="99"/>
                    <a:pt x="35" y="64"/>
                    <a:pt x="0" y="2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9" y="29"/>
                    <a:pt x="130" y="54"/>
                    <a:pt x="165" y="72"/>
                  </a:cubicBezTo>
                  <a:cubicBezTo>
                    <a:pt x="199" y="90"/>
                    <a:pt x="239" y="105"/>
                    <a:pt x="278" y="97"/>
                  </a:cubicBezTo>
                  <a:cubicBezTo>
                    <a:pt x="335" y="172"/>
                    <a:pt x="335" y="172"/>
                    <a:pt x="335" y="172"/>
                  </a:cubicBezTo>
                  <a:cubicBezTo>
                    <a:pt x="334" y="173"/>
                    <a:pt x="334" y="173"/>
                    <a:pt x="334" y="173"/>
                  </a:cubicBezTo>
                  <a:cubicBezTo>
                    <a:pt x="313" y="180"/>
                    <a:pt x="289" y="183"/>
                    <a:pt x="264" y="180"/>
                  </a:cubicBezTo>
                  <a:cubicBezTo>
                    <a:pt x="237" y="177"/>
                    <a:pt x="289" y="183"/>
                    <a:pt x="264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935538" y="836613"/>
              <a:ext cx="2881313" cy="1668463"/>
            </a:xfrm>
            <a:custGeom>
              <a:avLst/>
              <a:gdLst>
                <a:gd name="T0" fmla="*/ 155 w 335"/>
                <a:gd name="T1" fmla="*/ 145 h 194"/>
                <a:gd name="T2" fmla="*/ 0 w 335"/>
                <a:gd name="T3" fmla="*/ 23 h 194"/>
                <a:gd name="T4" fmla="*/ 72 w 335"/>
                <a:gd name="T5" fmla="*/ 0 h 194"/>
                <a:gd name="T6" fmla="*/ 165 w 335"/>
                <a:gd name="T7" fmla="*/ 72 h 194"/>
                <a:gd name="T8" fmla="*/ 278 w 335"/>
                <a:gd name="T9" fmla="*/ 97 h 194"/>
                <a:gd name="T10" fmla="*/ 335 w 335"/>
                <a:gd name="T11" fmla="*/ 172 h 194"/>
                <a:gd name="T12" fmla="*/ 334 w 335"/>
                <a:gd name="T13" fmla="*/ 173 h 194"/>
                <a:gd name="T14" fmla="*/ 334 w 335"/>
                <a:gd name="T15" fmla="*/ 173 h 194"/>
                <a:gd name="T16" fmla="*/ 155 w 335"/>
                <a:gd name="T1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194">
                  <a:moveTo>
                    <a:pt x="155" y="145"/>
                  </a:moveTo>
                  <a:cubicBezTo>
                    <a:pt x="96" y="115"/>
                    <a:pt x="43" y="73"/>
                    <a:pt x="0" y="2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9" y="29"/>
                    <a:pt x="130" y="54"/>
                    <a:pt x="165" y="72"/>
                  </a:cubicBezTo>
                  <a:cubicBezTo>
                    <a:pt x="199" y="90"/>
                    <a:pt x="239" y="105"/>
                    <a:pt x="278" y="97"/>
                  </a:cubicBezTo>
                  <a:cubicBezTo>
                    <a:pt x="335" y="172"/>
                    <a:pt x="335" y="172"/>
                    <a:pt x="335" y="172"/>
                  </a:cubicBezTo>
                  <a:cubicBezTo>
                    <a:pt x="334" y="173"/>
                    <a:pt x="334" y="173"/>
                    <a:pt x="334" y="173"/>
                  </a:cubicBezTo>
                  <a:cubicBezTo>
                    <a:pt x="334" y="173"/>
                    <a:pt x="334" y="173"/>
                    <a:pt x="334" y="173"/>
                  </a:cubicBezTo>
                  <a:cubicBezTo>
                    <a:pt x="275" y="194"/>
                    <a:pt x="207" y="172"/>
                    <a:pt x="155" y="145"/>
                  </a:cubicBezTo>
                  <a:close/>
                </a:path>
              </a:pathLst>
            </a:custGeom>
            <a:solidFill>
              <a:srgbClr val="FFFFFF"/>
            </a:solidFill>
            <a:ln w="33338" cap="flat">
              <a:solidFill>
                <a:srgbClr val="F8F5E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011738" y="887413"/>
              <a:ext cx="2735263" cy="1462088"/>
            </a:xfrm>
            <a:custGeom>
              <a:avLst/>
              <a:gdLst>
                <a:gd name="T0" fmla="*/ 274 w 318"/>
                <a:gd name="T1" fmla="*/ 170 h 170"/>
                <a:gd name="T2" fmla="*/ 148 w 318"/>
                <a:gd name="T3" fmla="*/ 135 h 170"/>
                <a:gd name="T4" fmla="*/ 0 w 318"/>
                <a:gd name="T5" fmla="*/ 20 h 170"/>
                <a:gd name="T6" fmla="*/ 61 w 318"/>
                <a:gd name="T7" fmla="*/ 0 h 170"/>
                <a:gd name="T8" fmla="*/ 154 w 318"/>
                <a:gd name="T9" fmla="*/ 71 h 170"/>
                <a:gd name="T10" fmla="*/ 248 w 318"/>
                <a:gd name="T11" fmla="*/ 98 h 170"/>
                <a:gd name="T12" fmla="*/ 267 w 318"/>
                <a:gd name="T13" fmla="*/ 97 h 170"/>
                <a:gd name="T14" fmla="*/ 318 w 318"/>
                <a:gd name="T15" fmla="*/ 164 h 170"/>
                <a:gd name="T16" fmla="*/ 274 w 318"/>
                <a:gd name="T1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170">
                  <a:moveTo>
                    <a:pt x="274" y="170"/>
                  </a:moveTo>
                  <a:cubicBezTo>
                    <a:pt x="237" y="170"/>
                    <a:pt x="195" y="158"/>
                    <a:pt x="148" y="135"/>
                  </a:cubicBezTo>
                  <a:cubicBezTo>
                    <a:pt x="94" y="107"/>
                    <a:pt x="43" y="68"/>
                    <a:pt x="0" y="2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89" y="29"/>
                    <a:pt x="120" y="53"/>
                    <a:pt x="154" y="71"/>
                  </a:cubicBezTo>
                  <a:cubicBezTo>
                    <a:pt x="188" y="89"/>
                    <a:pt x="220" y="98"/>
                    <a:pt x="248" y="98"/>
                  </a:cubicBezTo>
                  <a:cubicBezTo>
                    <a:pt x="254" y="98"/>
                    <a:pt x="261" y="98"/>
                    <a:pt x="267" y="97"/>
                  </a:cubicBezTo>
                  <a:cubicBezTo>
                    <a:pt x="318" y="164"/>
                    <a:pt x="318" y="164"/>
                    <a:pt x="318" y="164"/>
                  </a:cubicBezTo>
                  <a:cubicBezTo>
                    <a:pt x="304" y="168"/>
                    <a:pt x="290" y="170"/>
                    <a:pt x="274" y="170"/>
                  </a:cubicBezTo>
                  <a:close/>
                </a:path>
              </a:pathLst>
            </a:custGeom>
            <a:solidFill>
              <a:srgbClr val="DAD6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281488" y="4327526"/>
              <a:ext cx="963613" cy="1177925"/>
            </a:xfrm>
            <a:custGeom>
              <a:avLst/>
              <a:gdLst>
                <a:gd name="T0" fmla="*/ 112 w 112"/>
                <a:gd name="T1" fmla="*/ 112 h 137"/>
                <a:gd name="T2" fmla="*/ 88 w 112"/>
                <a:gd name="T3" fmla="*/ 128 h 137"/>
                <a:gd name="T4" fmla="*/ 76 w 112"/>
                <a:gd name="T5" fmla="*/ 137 h 137"/>
                <a:gd name="T6" fmla="*/ 39 w 112"/>
                <a:gd name="T7" fmla="*/ 84 h 137"/>
                <a:gd name="T8" fmla="*/ 0 w 112"/>
                <a:gd name="T9" fmla="*/ 30 h 137"/>
                <a:gd name="T10" fmla="*/ 10 w 112"/>
                <a:gd name="T11" fmla="*/ 20 h 137"/>
                <a:gd name="T12" fmla="*/ 32 w 112"/>
                <a:gd name="T13" fmla="*/ 0 h 137"/>
                <a:gd name="T14" fmla="*/ 112 w 112"/>
                <a:gd name="T15" fmla="*/ 11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37">
                  <a:moveTo>
                    <a:pt x="112" y="112"/>
                  </a:moveTo>
                  <a:cubicBezTo>
                    <a:pt x="104" y="117"/>
                    <a:pt x="96" y="123"/>
                    <a:pt x="88" y="128"/>
                  </a:cubicBezTo>
                  <a:cubicBezTo>
                    <a:pt x="85" y="130"/>
                    <a:pt x="76" y="137"/>
                    <a:pt x="76" y="137"/>
                  </a:cubicBezTo>
                  <a:cubicBezTo>
                    <a:pt x="64" y="120"/>
                    <a:pt x="51" y="101"/>
                    <a:pt x="39" y="84"/>
                  </a:cubicBezTo>
                  <a:cubicBezTo>
                    <a:pt x="26" y="67"/>
                    <a:pt x="12" y="47"/>
                    <a:pt x="0" y="30"/>
                  </a:cubicBezTo>
                  <a:cubicBezTo>
                    <a:pt x="0" y="30"/>
                    <a:pt x="7" y="24"/>
                    <a:pt x="10" y="20"/>
                  </a:cubicBezTo>
                  <a:cubicBezTo>
                    <a:pt x="18" y="13"/>
                    <a:pt x="25" y="7"/>
                    <a:pt x="32" y="0"/>
                  </a:cubicBezTo>
                  <a:cubicBezTo>
                    <a:pt x="58" y="37"/>
                    <a:pt x="85" y="75"/>
                    <a:pt x="112" y="112"/>
                  </a:cubicBezTo>
                  <a:close/>
                </a:path>
              </a:pathLst>
            </a:custGeom>
            <a:solidFill>
              <a:srgbClr val="A047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19985" y="224971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24168" y="399535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24675" y="479785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4800126" y="2814080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2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形状拼接五角星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72759" y="1276035"/>
            <a:ext cx="5061734" cy="4813342"/>
            <a:chOff x="3443288" y="906463"/>
            <a:chExt cx="5305425" cy="504507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443288" y="2833688"/>
              <a:ext cx="2657475" cy="1225550"/>
            </a:xfrm>
            <a:custGeom>
              <a:avLst/>
              <a:gdLst>
                <a:gd name="T0" fmla="*/ 0 w 1674"/>
                <a:gd name="T1" fmla="*/ 0 h 772"/>
                <a:gd name="T2" fmla="*/ 973 w 1674"/>
                <a:gd name="T3" fmla="*/ 772 h 772"/>
                <a:gd name="T4" fmla="*/ 1674 w 1674"/>
                <a:gd name="T5" fmla="*/ 547 h 772"/>
                <a:gd name="T6" fmla="*/ 0 w 167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4" h="772">
                  <a:moveTo>
                    <a:pt x="0" y="0"/>
                  </a:moveTo>
                  <a:lnTo>
                    <a:pt x="973" y="772"/>
                  </a:lnTo>
                  <a:lnTo>
                    <a:pt x="1674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546475" y="2895600"/>
              <a:ext cx="2484438" cy="1136650"/>
            </a:xfrm>
            <a:custGeom>
              <a:avLst/>
              <a:gdLst>
                <a:gd name="T0" fmla="*/ 0 w 1565"/>
                <a:gd name="T1" fmla="*/ 0 h 716"/>
                <a:gd name="T2" fmla="*/ 1565 w 1565"/>
                <a:gd name="T3" fmla="*/ 508 h 716"/>
                <a:gd name="T4" fmla="*/ 908 w 1565"/>
                <a:gd name="T5" fmla="*/ 716 h 716"/>
                <a:gd name="T6" fmla="*/ 0 w 1565"/>
                <a:gd name="T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716">
                  <a:moveTo>
                    <a:pt x="0" y="0"/>
                  </a:moveTo>
                  <a:lnTo>
                    <a:pt x="1565" y="508"/>
                  </a:lnTo>
                  <a:lnTo>
                    <a:pt x="908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459288" y="3702050"/>
              <a:ext cx="1641475" cy="2249488"/>
            </a:xfrm>
            <a:custGeom>
              <a:avLst/>
              <a:gdLst>
                <a:gd name="T0" fmla="*/ 0 w 1034"/>
                <a:gd name="T1" fmla="*/ 1417 h 1417"/>
                <a:gd name="T2" fmla="*/ 1034 w 1034"/>
                <a:gd name="T3" fmla="*/ 733 h 1417"/>
                <a:gd name="T4" fmla="*/ 1034 w 1034"/>
                <a:gd name="T5" fmla="*/ 0 h 1417"/>
                <a:gd name="T6" fmla="*/ 0 w 1034"/>
                <a:gd name="T7" fmla="*/ 1417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4" h="1417">
                  <a:moveTo>
                    <a:pt x="0" y="1417"/>
                  </a:moveTo>
                  <a:lnTo>
                    <a:pt x="1034" y="733"/>
                  </a:lnTo>
                  <a:lnTo>
                    <a:pt x="1034" y="0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545013" y="3763963"/>
              <a:ext cx="1528763" cy="2109788"/>
            </a:xfrm>
            <a:custGeom>
              <a:avLst/>
              <a:gdLst>
                <a:gd name="T0" fmla="*/ 963 w 963"/>
                <a:gd name="T1" fmla="*/ 0 h 1329"/>
                <a:gd name="T2" fmla="*/ 963 w 963"/>
                <a:gd name="T3" fmla="*/ 683 h 1329"/>
                <a:gd name="T4" fmla="*/ 0 w 963"/>
                <a:gd name="T5" fmla="*/ 1329 h 1329"/>
                <a:gd name="T6" fmla="*/ 963 w 963"/>
                <a:gd name="T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3" h="1329">
                  <a:moveTo>
                    <a:pt x="963" y="0"/>
                  </a:moveTo>
                  <a:lnTo>
                    <a:pt x="963" y="683"/>
                  </a:lnTo>
                  <a:lnTo>
                    <a:pt x="0" y="1329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5663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459288" y="3702050"/>
              <a:ext cx="1641475" cy="2249488"/>
            </a:xfrm>
            <a:custGeom>
              <a:avLst/>
              <a:gdLst>
                <a:gd name="T0" fmla="*/ 1034 w 1034"/>
                <a:gd name="T1" fmla="*/ 0 h 1417"/>
                <a:gd name="T2" fmla="*/ 333 w 1034"/>
                <a:gd name="T3" fmla="*/ 225 h 1417"/>
                <a:gd name="T4" fmla="*/ 0 w 1034"/>
                <a:gd name="T5" fmla="*/ 1417 h 1417"/>
                <a:gd name="T6" fmla="*/ 0 w 1034"/>
                <a:gd name="T7" fmla="*/ 1417 h 1417"/>
                <a:gd name="T8" fmla="*/ 1034 w 1034"/>
                <a:gd name="T9" fmla="*/ 0 h 1417"/>
                <a:gd name="T10" fmla="*/ 1034 w 1034"/>
                <a:gd name="T11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1417">
                  <a:moveTo>
                    <a:pt x="1034" y="0"/>
                  </a:moveTo>
                  <a:lnTo>
                    <a:pt x="333" y="225"/>
                  </a:lnTo>
                  <a:lnTo>
                    <a:pt x="0" y="1417"/>
                  </a:lnTo>
                  <a:lnTo>
                    <a:pt x="0" y="1417"/>
                  </a:lnTo>
                  <a:lnTo>
                    <a:pt x="1034" y="0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511675" y="3736975"/>
              <a:ext cx="1527175" cy="2111375"/>
            </a:xfrm>
            <a:custGeom>
              <a:avLst/>
              <a:gdLst>
                <a:gd name="T0" fmla="*/ 311 w 962"/>
                <a:gd name="T1" fmla="*/ 214 h 1330"/>
                <a:gd name="T2" fmla="*/ 962 w 962"/>
                <a:gd name="T3" fmla="*/ 0 h 1330"/>
                <a:gd name="T4" fmla="*/ 0 w 962"/>
                <a:gd name="T5" fmla="*/ 1330 h 1330"/>
                <a:gd name="T6" fmla="*/ 311 w 962"/>
                <a:gd name="T7" fmla="*/ 214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2" h="1330">
                  <a:moveTo>
                    <a:pt x="311" y="214"/>
                  </a:moveTo>
                  <a:lnTo>
                    <a:pt x="962" y="0"/>
                  </a:lnTo>
                  <a:lnTo>
                    <a:pt x="0" y="1330"/>
                  </a:lnTo>
                  <a:lnTo>
                    <a:pt x="311" y="214"/>
                  </a:lnTo>
                  <a:close/>
                </a:path>
              </a:pathLst>
            </a:custGeom>
            <a:solidFill>
              <a:srgbClr val="3D4E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100763" y="906463"/>
              <a:ext cx="685800" cy="2795588"/>
            </a:xfrm>
            <a:custGeom>
              <a:avLst/>
              <a:gdLst>
                <a:gd name="T0" fmla="*/ 0 w 432"/>
                <a:gd name="T1" fmla="*/ 1761 h 1761"/>
                <a:gd name="T2" fmla="*/ 0 w 432"/>
                <a:gd name="T3" fmla="*/ 1761 h 1761"/>
                <a:gd name="T4" fmla="*/ 432 w 432"/>
                <a:gd name="T5" fmla="*/ 1165 h 1761"/>
                <a:gd name="T6" fmla="*/ 0 w 432"/>
                <a:gd name="T7" fmla="*/ 0 h 1761"/>
                <a:gd name="T8" fmla="*/ 0 w 432"/>
                <a:gd name="T9" fmla="*/ 1761 h 1761"/>
                <a:gd name="T10" fmla="*/ 0 w 432"/>
                <a:gd name="T11" fmla="*/ 1761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1761">
                  <a:moveTo>
                    <a:pt x="0" y="1761"/>
                  </a:moveTo>
                  <a:lnTo>
                    <a:pt x="0" y="1761"/>
                  </a:lnTo>
                  <a:lnTo>
                    <a:pt x="432" y="1165"/>
                  </a:lnTo>
                  <a:lnTo>
                    <a:pt x="0" y="0"/>
                  </a:lnTo>
                  <a:lnTo>
                    <a:pt x="0" y="1761"/>
                  </a:lnTo>
                  <a:lnTo>
                    <a:pt x="0" y="1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118225" y="1027113"/>
              <a:ext cx="642938" cy="2606675"/>
            </a:xfrm>
            <a:custGeom>
              <a:avLst/>
              <a:gdLst>
                <a:gd name="T0" fmla="*/ 0 w 405"/>
                <a:gd name="T1" fmla="*/ 0 h 1642"/>
                <a:gd name="T2" fmla="*/ 405 w 405"/>
                <a:gd name="T3" fmla="*/ 1089 h 1642"/>
                <a:gd name="T4" fmla="*/ 0 w 405"/>
                <a:gd name="T5" fmla="*/ 1642 h 1642"/>
                <a:gd name="T6" fmla="*/ 0 w 405"/>
                <a:gd name="T7" fmla="*/ 0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1642">
                  <a:moveTo>
                    <a:pt x="0" y="0"/>
                  </a:moveTo>
                  <a:lnTo>
                    <a:pt x="405" y="1089"/>
                  </a:lnTo>
                  <a:lnTo>
                    <a:pt x="0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7C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414963" y="906463"/>
              <a:ext cx="685800" cy="2795588"/>
            </a:xfrm>
            <a:custGeom>
              <a:avLst/>
              <a:gdLst>
                <a:gd name="T0" fmla="*/ 432 w 432"/>
                <a:gd name="T1" fmla="*/ 0 h 1761"/>
                <a:gd name="T2" fmla="*/ 0 w 432"/>
                <a:gd name="T3" fmla="*/ 1165 h 1761"/>
                <a:gd name="T4" fmla="*/ 432 w 432"/>
                <a:gd name="T5" fmla="*/ 1761 h 1761"/>
                <a:gd name="T6" fmla="*/ 432 w 432"/>
                <a:gd name="T7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761">
                  <a:moveTo>
                    <a:pt x="432" y="0"/>
                  </a:moveTo>
                  <a:lnTo>
                    <a:pt x="0" y="1165"/>
                  </a:lnTo>
                  <a:lnTo>
                    <a:pt x="432" y="176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430838" y="1027113"/>
              <a:ext cx="642938" cy="2606675"/>
            </a:xfrm>
            <a:custGeom>
              <a:avLst/>
              <a:gdLst>
                <a:gd name="T0" fmla="*/ 0 w 405"/>
                <a:gd name="T1" fmla="*/ 1089 h 1642"/>
                <a:gd name="T2" fmla="*/ 405 w 405"/>
                <a:gd name="T3" fmla="*/ 0 h 1642"/>
                <a:gd name="T4" fmla="*/ 405 w 405"/>
                <a:gd name="T5" fmla="*/ 1642 h 1642"/>
                <a:gd name="T6" fmla="*/ 0 w 405"/>
                <a:gd name="T7" fmla="*/ 1089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1642">
                  <a:moveTo>
                    <a:pt x="0" y="1089"/>
                  </a:moveTo>
                  <a:lnTo>
                    <a:pt x="405" y="0"/>
                  </a:lnTo>
                  <a:lnTo>
                    <a:pt x="405" y="1642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rgbClr val="15B3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443288" y="2755900"/>
              <a:ext cx="2657475" cy="946150"/>
            </a:xfrm>
            <a:custGeom>
              <a:avLst/>
              <a:gdLst>
                <a:gd name="T0" fmla="*/ 1674 w 1674"/>
                <a:gd name="T1" fmla="*/ 596 h 596"/>
                <a:gd name="T2" fmla="*/ 1242 w 1674"/>
                <a:gd name="T3" fmla="*/ 0 h 596"/>
                <a:gd name="T4" fmla="*/ 1242 w 1674"/>
                <a:gd name="T5" fmla="*/ 0 h 596"/>
                <a:gd name="T6" fmla="*/ 0 w 1674"/>
                <a:gd name="T7" fmla="*/ 49 h 596"/>
                <a:gd name="T8" fmla="*/ 1674 w 1674"/>
                <a:gd name="T9" fmla="*/ 596 h 596"/>
                <a:gd name="T10" fmla="*/ 1674 w 1674"/>
                <a:gd name="T11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4" h="596">
                  <a:moveTo>
                    <a:pt x="1674" y="596"/>
                  </a:moveTo>
                  <a:lnTo>
                    <a:pt x="1242" y="0"/>
                  </a:lnTo>
                  <a:lnTo>
                    <a:pt x="1242" y="0"/>
                  </a:lnTo>
                  <a:lnTo>
                    <a:pt x="0" y="49"/>
                  </a:lnTo>
                  <a:lnTo>
                    <a:pt x="1674" y="596"/>
                  </a:lnTo>
                  <a:lnTo>
                    <a:pt x="1674" y="5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3563938" y="2773363"/>
              <a:ext cx="2474913" cy="885825"/>
            </a:xfrm>
            <a:custGeom>
              <a:avLst/>
              <a:gdLst>
                <a:gd name="T0" fmla="*/ 0 w 1559"/>
                <a:gd name="T1" fmla="*/ 49 h 558"/>
                <a:gd name="T2" fmla="*/ 1160 w 1559"/>
                <a:gd name="T3" fmla="*/ 0 h 558"/>
                <a:gd name="T4" fmla="*/ 1559 w 1559"/>
                <a:gd name="T5" fmla="*/ 558 h 558"/>
                <a:gd name="T6" fmla="*/ 0 w 1559"/>
                <a:gd name="T7" fmla="*/ 49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9" h="558">
                  <a:moveTo>
                    <a:pt x="0" y="49"/>
                  </a:moveTo>
                  <a:lnTo>
                    <a:pt x="1160" y="0"/>
                  </a:lnTo>
                  <a:lnTo>
                    <a:pt x="1559" y="55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26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100763" y="2755900"/>
              <a:ext cx="2647950" cy="946150"/>
            </a:xfrm>
            <a:custGeom>
              <a:avLst/>
              <a:gdLst>
                <a:gd name="T0" fmla="*/ 1668 w 1668"/>
                <a:gd name="T1" fmla="*/ 49 h 596"/>
                <a:gd name="T2" fmla="*/ 432 w 1668"/>
                <a:gd name="T3" fmla="*/ 0 h 596"/>
                <a:gd name="T4" fmla="*/ 0 w 1668"/>
                <a:gd name="T5" fmla="*/ 596 h 596"/>
                <a:gd name="T6" fmla="*/ 1668 w 1668"/>
                <a:gd name="T7" fmla="*/ 49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8" h="596">
                  <a:moveTo>
                    <a:pt x="1668" y="49"/>
                  </a:moveTo>
                  <a:lnTo>
                    <a:pt x="432" y="0"/>
                  </a:lnTo>
                  <a:lnTo>
                    <a:pt x="0" y="596"/>
                  </a:lnTo>
                  <a:lnTo>
                    <a:pt x="166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153150" y="2773363"/>
              <a:ext cx="2482850" cy="885825"/>
            </a:xfrm>
            <a:custGeom>
              <a:avLst/>
              <a:gdLst>
                <a:gd name="T0" fmla="*/ 404 w 1564"/>
                <a:gd name="T1" fmla="*/ 0 h 558"/>
                <a:gd name="T2" fmla="*/ 1564 w 1564"/>
                <a:gd name="T3" fmla="*/ 49 h 558"/>
                <a:gd name="T4" fmla="*/ 0 w 1564"/>
                <a:gd name="T5" fmla="*/ 558 h 558"/>
                <a:gd name="T6" fmla="*/ 404 w 1564"/>
                <a:gd name="T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4" h="558">
                  <a:moveTo>
                    <a:pt x="404" y="0"/>
                  </a:moveTo>
                  <a:lnTo>
                    <a:pt x="1564" y="49"/>
                  </a:lnTo>
                  <a:lnTo>
                    <a:pt x="0" y="55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100763" y="3702050"/>
              <a:ext cx="1631950" cy="2249488"/>
            </a:xfrm>
            <a:custGeom>
              <a:avLst/>
              <a:gdLst>
                <a:gd name="T0" fmla="*/ 1028 w 1028"/>
                <a:gd name="T1" fmla="*/ 1417 h 1417"/>
                <a:gd name="T2" fmla="*/ 695 w 1028"/>
                <a:gd name="T3" fmla="*/ 225 h 1417"/>
                <a:gd name="T4" fmla="*/ 695 w 1028"/>
                <a:gd name="T5" fmla="*/ 225 h 1417"/>
                <a:gd name="T6" fmla="*/ 0 w 1028"/>
                <a:gd name="T7" fmla="*/ 0 h 1417"/>
                <a:gd name="T8" fmla="*/ 1028 w 1028"/>
                <a:gd name="T9" fmla="*/ 1417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1417">
                  <a:moveTo>
                    <a:pt x="1028" y="1417"/>
                  </a:moveTo>
                  <a:lnTo>
                    <a:pt x="695" y="225"/>
                  </a:lnTo>
                  <a:lnTo>
                    <a:pt x="695" y="225"/>
                  </a:lnTo>
                  <a:lnTo>
                    <a:pt x="0" y="0"/>
                  </a:lnTo>
                  <a:lnTo>
                    <a:pt x="1028" y="1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153150" y="3736975"/>
              <a:ext cx="1536700" cy="2111375"/>
            </a:xfrm>
            <a:custGeom>
              <a:avLst/>
              <a:gdLst>
                <a:gd name="T0" fmla="*/ 0 w 968"/>
                <a:gd name="T1" fmla="*/ 0 h 1330"/>
                <a:gd name="T2" fmla="*/ 651 w 968"/>
                <a:gd name="T3" fmla="*/ 214 h 1330"/>
                <a:gd name="T4" fmla="*/ 968 w 968"/>
                <a:gd name="T5" fmla="*/ 1330 h 1330"/>
                <a:gd name="T6" fmla="*/ 0 w 968"/>
                <a:gd name="T7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1330">
                  <a:moveTo>
                    <a:pt x="0" y="0"/>
                  </a:moveTo>
                  <a:lnTo>
                    <a:pt x="651" y="214"/>
                  </a:lnTo>
                  <a:lnTo>
                    <a:pt x="968" y="1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8F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100763" y="3702050"/>
              <a:ext cx="1631950" cy="2249488"/>
            </a:xfrm>
            <a:custGeom>
              <a:avLst/>
              <a:gdLst>
                <a:gd name="T0" fmla="*/ 0 w 1028"/>
                <a:gd name="T1" fmla="*/ 0 h 1417"/>
                <a:gd name="T2" fmla="*/ 0 w 1028"/>
                <a:gd name="T3" fmla="*/ 0 h 1417"/>
                <a:gd name="T4" fmla="*/ 0 w 1028"/>
                <a:gd name="T5" fmla="*/ 733 h 1417"/>
                <a:gd name="T6" fmla="*/ 1028 w 1028"/>
                <a:gd name="T7" fmla="*/ 1417 h 1417"/>
                <a:gd name="T8" fmla="*/ 1028 w 1028"/>
                <a:gd name="T9" fmla="*/ 1417 h 1417"/>
                <a:gd name="T10" fmla="*/ 0 w 1028"/>
                <a:gd name="T11" fmla="*/ 0 h 1417"/>
                <a:gd name="T12" fmla="*/ 0 w 1028"/>
                <a:gd name="T13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1417">
                  <a:moveTo>
                    <a:pt x="0" y="0"/>
                  </a:moveTo>
                  <a:lnTo>
                    <a:pt x="0" y="0"/>
                  </a:lnTo>
                  <a:lnTo>
                    <a:pt x="0" y="733"/>
                  </a:lnTo>
                  <a:lnTo>
                    <a:pt x="1028" y="1417"/>
                  </a:lnTo>
                  <a:lnTo>
                    <a:pt x="1028" y="14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118225" y="3763963"/>
              <a:ext cx="1536700" cy="2109788"/>
            </a:xfrm>
            <a:custGeom>
              <a:avLst/>
              <a:gdLst>
                <a:gd name="T0" fmla="*/ 0 w 968"/>
                <a:gd name="T1" fmla="*/ 683 h 1329"/>
                <a:gd name="T2" fmla="*/ 0 w 968"/>
                <a:gd name="T3" fmla="*/ 0 h 1329"/>
                <a:gd name="T4" fmla="*/ 968 w 968"/>
                <a:gd name="T5" fmla="*/ 1329 h 1329"/>
                <a:gd name="T6" fmla="*/ 0 w 968"/>
                <a:gd name="T7" fmla="*/ 683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1329">
                  <a:moveTo>
                    <a:pt x="0" y="683"/>
                  </a:moveTo>
                  <a:lnTo>
                    <a:pt x="0" y="0"/>
                  </a:lnTo>
                  <a:lnTo>
                    <a:pt x="968" y="1329"/>
                  </a:lnTo>
                  <a:lnTo>
                    <a:pt x="0" y="683"/>
                  </a:lnTo>
                  <a:close/>
                </a:path>
              </a:pathLst>
            </a:custGeom>
            <a:solidFill>
              <a:srgbClr val="5361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100763" y="2833688"/>
              <a:ext cx="2647950" cy="1225550"/>
            </a:xfrm>
            <a:custGeom>
              <a:avLst/>
              <a:gdLst>
                <a:gd name="T0" fmla="*/ 1668 w 1668"/>
                <a:gd name="T1" fmla="*/ 0 h 772"/>
                <a:gd name="T2" fmla="*/ 0 w 1668"/>
                <a:gd name="T3" fmla="*/ 547 h 772"/>
                <a:gd name="T4" fmla="*/ 0 w 1668"/>
                <a:gd name="T5" fmla="*/ 547 h 772"/>
                <a:gd name="T6" fmla="*/ 0 w 1668"/>
                <a:gd name="T7" fmla="*/ 547 h 772"/>
                <a:gd name="T8" fmla="*/ 695 w 1668"/>
                <a:gd name="T9" fmla="*/ 772 h 772"/>
                <a:gd name="T10" fmla="*/ 1668 w 1668"/>
                <a:gd name="T11" fmla="*/ 0 h 772"/>
                <a:gd name="T12" fmla="*/ 1668 w 1668"/>
                <a:gd name="T1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8" h="772">
                  <a:moveTo>
                    <a:pt x="1668" y="0"/>
                  </a:moveTo>
                  <a:lnTo>
                    <a:pt x="0" y="547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695" y="772"/>
                  </a:lnTo>
                  <a:lnTo>
                    <a:pt x="1668" y="0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161088" y="2895600"/>
              <a:ext cx="2484438" cy="1136650"/>
            </a:xfrm>
            <a:custGeom>
              <a:avLst/>
              <a:gdLst>
                <a:gd name="T0" fmla="*/ 0 w 1565"/>
                <a:gd name="T1" fmla="*/ 508 h 716"/>
                <a:gd name="T2" fmla="*/ 1565 w 1565"/>
                <a:gd name="T3" fmla="*/ 0 h 716"/>
                <a:gd name="T4" fmla="*/ 657 w 1565"/>
                <a:gd name="T5" fmla="*/ 716 h 716"/>
                <a:gd name="T6" fmla="*/ 0 w 1565"/>
                <a:gd name="T7" fmla="*/ 50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716">
                  <a:moveTo>
                    <a:pt x="0" y="508"/>
                  </a:moveTo>
                  <a:lnTo>
                    <a:pt x="1565" y="0"/>
                  </a:lnTo>
                  <a:lnTo>
                    <a:pt x="657" y="716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8987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5485744" y="467717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911252" y="455198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805400" y="3585409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 flipH="1">
            <a:off x="5667616" y="2573176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965297" y="305618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807</Words>
  <Application>Microsoft Office PowerPoint</Application>
  <PresentationFormat>自定义</PresentationFormat>
  <Paragraphs>187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29</cp:revision>
  <dcterms:created xsi:type="dcterms:W3CDTF">2015-10-04T13:48:00Z</dcterms:created>
  <dcterms:modified xsi:type="dcterms:W3CDTF">2016-09-09T04:29:38Z</dcterms:modified>
  <cp:category>https://800sucai.taobao.com</cp:category>
</cp:coreProperties>
</file>