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07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60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3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1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2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28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09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942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269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01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84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四项立体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拼图侧向强调脱离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688749" y="2251229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337480" y="2151529"/>
            <a:ext cx="5158620" cy="3746106"/>
            <a:chOff x="2598059" y="1575925"/>
            <a:chExt cx="6328228" cy="4595456"/>
          </a:xfrm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6439089" y="2549101"/>
              <a:ext cx="856051" cy="795765"/>
            </a:xfrm>
            <a:custGeom>
              <a:avLst/>
              <a:gdLst>
                <a:gd name="T0" fmla="*/ 322 w 332"/>
                <a:gd name="T1" fmla="*/ 17 h 309"/>
                <a:gd name="T2" fmla="*/ 311 w 332"/>
                <a:gd name="T3" fmla="*/ 29 h 309"/>
                <a:gd name="T4" fmla="*/ 295 w 332"/>
                <a:gd name="T5" fmla="*/ 38 h 309"/>
                <a:gd name="T6" fmla="*/ 256 w 332"/>
                <a:gd name="T7" fmla="*/ 45 h 309"/>
                <a:gd name="T8" fmla="*/ 236 w 332"/>
                <a:gd name="T9" fmla="*/ 44 h 309"/>
                <a:gd name="T10" fmla="*/ 217 w 332"/>
                <a:gd name="T11" fmla="*/ 40 h 309"/>
                <a:gd name="T12" fmla="*/ 194 w 332"/>
                <a:gd name="T13" fmla="*/ 31 h 309"/>
                <a:gd name="T14" fmla="*/ 187 w 332"/>
                <a:gd name="T15" fmla="*/ 28 h 309"/>
                <a:gd name="T16" fmla="*/ 172 w 332"/>
                <a:gd name="T17" fmla="*/ 24 h 309"/>
                <a:gd name="T18" fmla="*/ 157 w 332"/>
                <a:gd name="T19" fmla="*/ 21 h 309"/>
                <a:gd name="T20" fmla="*/ 141 w 332"/>
                <a:gd name="T21" fmla="*/ 20 h 309"/>
                <a:gd name="T22" fmla="*/ 124 w 332"/>
                <a:gd name="T23" fmla="*/ 21 h 309"/>
                <a:gd name="T24" fmla="*/ 107 w 332"/>
                <a:gd name="T25" fmla="*/ 26 h 309"/>
                <a:gd name="T26" fmla="*/ 99 w 332"/>
                <a:gd name="T27" fmla="*/ 31 h 309"/>
                <a:gd name="T28" fmla="*/ 91 w 332"/>
                <a:gd name="T29" fmla="*/ 39 h 309"/>
                <a:gd name="T30" fmla="*/ 86 w 332"/>
                <a:gd name="T31" fmla="*/ 49 h 309"/>
                <a:gd name="T32" fmla="*/ 5 w 332"/>
                <a:gd name="T33" fmla="*/ 299 h 309"/>
                <a:gd name="T34" fmla="*/ 14 w 332"/>
                <a:gd name="T35" fmla="*/ 290 h 309"/>
                <a:gd name="T36" fmla="*/ 25 w 332"/>
                <a:gd name="T37" fmla="*/ 285 h 309"/>
                <a:gd name="T38" fmla="*/ 53 w 332"/>
                <a:gd name="T39" fmla="*/ 280 h 309"/>
                <a:gd name="T40" fmla="*/ 69 w 332"/>
                <a:gd name="T41" fmla="*/ 281 h 309"/>
                <a:gd name="T42" fmla="*/ 86 w 332"/>
                <a:gd name="T43" fmla="*/ 284 h 309"/>
                <a:gd name="T44" fmla="*/ 101 w 332"/>
                <a:gd name="T45" fmla="*/ 289 h 309"/>
                <a:gd name="T46" fmla="*/ 121 w 332"/>
                <a:gd name="T47" fmla="*/ 297 h 309"/>
                <a:gd name="T48" fmla="*/ 131 w 332"/>
                <a:gd name="T49" fmla="*/ 300 h 309"/>
                <a:gd name="T50" fmla="*/ 150 w 332"/>
                <a:gd name="T51" fmla="*/ 304 h 309"/>
                <a:gd name="T52" fmla="*/ 163 w 332"/>
                <a:gd name="T53" fmla="*/ 305 h 309"/>
                <a:gd name="T54" fmla="*/ 189 w 332"/>
                <a:gd name="T55" fmla="*/ 304 h 309"/>
                <a:gd name="T56" fmla="*/ 214 w 332"/>
                <a:gd name="T57" fmla="*/ 296 h 309"/>
                <a:gd name="T58" fmla="*/ 224 w 332"/>
                <a:gd name="T59" fmla="*/ 289 h 309"/>
                <a:gd name="T60" fmla="*/ 236 w 332"/>
                <a:gd name="T61" fmla="*/ 277 h 309"/>
                <a:gd name="T62" fmla="*/ 240 w 332"/>
                <a:gd name="T63" fmla="*/ 272 h 309"/>
                <a:gd name="T64" fmla="*/ 332 w 332"/>
                <a:gd name="T6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" h="309">
                  <a:moveTo>
                    <a:pt x="325" y="14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20" y="20"/>
                    <a:pt x="317" y="23"/>
                    <a:pt x="314" y="26"/>
                  </a:cubicBezTo>
                  <a:cubicBezTo>
                    <a:pt x="311" y="29"/>
                    <a:pt x="311" y="29"/>
                    <a:pt x="311" y="29"/>
                  </a:cubicBezTo>
                  <a:cubicBezTo>
                    <a:pt x="307" y="31"/>
                    <a:pt x="304" y="33"/>
                    <a:pt x="300" y="35"/>
                  </a:cubicBezTo>
                  <a:cubicBezTo>
                    <a:pt x="298" y="36"/>
                    <a:pt x="297" y="37"/>
                    <a:pt x="295" y="38"/>
                  </a:cubicBezTo>
                  <a:cubicBezTo>
                    <a:pt x="289" y="41"/>
                    <a:pt x="282" y="43"/>
                    <a:pt x="275" y="44"/>
                  </a:cubicBezTo>
                  <a:cubicBezTo>
                    <a:pt x="269" y="45"/>
                    <a:pt x="262" y="45"/>
                    <a:pt x="256" y="45"/>
                  </a:cubicBezTo>
                  <a:cubicBezTo>
                    <a:pt x="254" y="45"/>
                    <a:pt x="251" y="45"/>
                    <a:pt x="249" y="45"/>
                  </a:cubicBezTo>
                  <a:cubicBezTo>
                    <a:pt x="245" y="45"/>
                    <a:pt x="241" y="44"/>
                    <a:pt x="236" y="44"/>
                  </a:cubicBezTo>
                  <a:cubicBezTo>
                    <a:pt x="234" y="43"/>
                    <a:pt x="232" y="43"/>
                    <a:pt x="230" y="43"/>
                  </a:cubicBezTo>
                  <a:cubicBezTo>
                    <a:pt x="226" y="42"/>
                    <a:pt x="222" y="41"/>
                    <a:pt x="217" y="40"/>
                  </a:cubicBezTo>
                  <a:cubicBezTo>
                    <a:pt x="215" y="39"/>
                    <a:pt x="213" y="38"/>
                    <a:pt x="211" y="38"/>
                  </a:cubicBezTo>
                  <a:cubicBezTo>
                    <a:pt x="206" y="36"/>
                    <a:pt x="200" y="34"/>
                    <a:pt x="194" y="31"/>
                  </a:cubicBezTo>
                  <a:cubicBezTo>
                    <a:pt x="192" y="30"/>
                    <a:pt x="190" y="29"/>
                    <a:pt x="187" y="28"/>
                  </a:cubicBezTo>
                  <a:cubicBezTo>
                    <a:pt x="187" y="28"/>
                    <a:pt x="187" y="28"/>
                    <a:pt x="187" y="28"/>
                  </a:cubicBezTo>
                  <a:cubicBezTo>
                    <a:pt x="183" y="27"/>
                    <a:pt x="179" y="26"/>
                    <a:pt x="174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68" y="23"/>
                    <a:pt x="163" y="22"/>
                    <a:pt x="158" y="21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56" y="21"/>
                    <a:pt x="156" y="21"/>
                    <a:pt x="156" y="21"/>
                  </a:cubicBezTo>
                  <a:cubicBezTo>
                    <a:pt x="151" y="21"/>
                    <a:pt x="146" y="20"/>
                    <a:pt x="141" y="20"/>
                  </a:cubicBezTo>
                  <a:cubicBezTo>
                    <a:pt x="139" y="20"/>
                    <a:pt x="139" y="20"/>
                    <a:pt x="139" y="20"/>
                  </a:cubicBezTo>
                  <a:cubicBezTo>
                    <a:pt x="134" y="20"/>
                    <a:pt x="129" y="20"/>
                    <a:pt x="124" y="21"/>
                  </a:cubicBezTo>
                  <a:cubicBezTo>
                    <a:pt x="120" y="22"/>
                    <a:pt x="115" y="23"/>
                    <a:pt x="111" y="24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5" y="28"/>
                    <a:pt x="102" y="29"/>
                    <a:pt x="100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7" y="32"/>
                    <a:pt x="94" y="35"/>
                    <a:pt x="92" y="37"/>
                  </a:cubicBezTo>
                  <a:cubicBezTo>
                    <a:pt x="91" y="39"/>
                    <a:pt x="91" y="39"/>
                    <a:pt x="91" y="3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8" y="43"/>
                    <a:pt x="87" y="46"/>
                    <a:pt x="86" y="49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1" y="305"/>
                    <a:pt x="3" y="302"/>
                    <a:pt x="5" y="299"/>
                  </a:cubicBezTo>
                  <a:cubicBezTo>
                    <a:pt x="6" y="297"/>
                    <a:pt x="6" y="297"/>
                    <a:pt x="6" y="297"/>
                  </a:cubicBezTo>
                  <a:cubicBezTo>
                    <a:pt x="8" y="295"/>
                    <a:pt x="11" y="292"/>
                    <a:pt x="14" y="290"/>
                  </a:cubicBezTo>
                  <a:cubicBezTo>
                    <a:pt x="16" y="289"/>
                    <a:pt x="19" y="288"/>
                    <a:pt x="21" y="287"/>
                  </a:cubicBezTo>
                  <a:cubicBezTo>
                    <a:pt x="25" y="285"/>
                    <a:pt x="25" y="285"/>
                    <a:pt x="25" y="285"/>
                  </a:cubicBezTo>
                  <a:cubicBezTo>
                    <a:pt x="29" y="283"/>
                    <a:pt x="33" y="282"/>
                    <a:pt x="38" y="282"/>
                  </a:cubicBezTo>
                  <a:cubicBezTo>
                    <a:pt x="43" y="281"/>
                    <a:pt x="48" y="281"/>
                    <a:pt x="53" y="280"/>
                  </a:cubicBezTo>
                  <a:cubicBezTo>
                    <a:pt x="55" y="280"/>
                    <a:pt x="55" y="280"/>
                    <a:pt x="55" y="280"/>
                  </a:cubicBezTo>
                  <a:cubicBezTo>
                    <a:pt x="60" y="281"/>
                    <a:pt x="65" y="281"/>
                    <a:pt x="69" y="281"/>
                  </a:cubicBezTo>
                  <a:cubicBezTo>
                    <a:pt x="72" y="282"/>
                    <a:pt x="72" y="282"/>
                    <a:pt x="72" y="282"/>
                  </a:cubicBezTo>
                  <a:cubicBezTo>
                    <a:pt x="77" y="282"/>
                    <a:pt x="82" y="283"/>
                    <a:pt x="86" y="284"/>
                  </a:cubicBezTo>
                  <a:cubicBezTo>
                    <a:pt x="88" y="285"/>
                    <a:pt x="88" y="285"/>
                    <a:pt x="88" y="285"/>
                  </a:cubicBezTo>
                  <a:cubicBezTo>
                    <a:pt x="93" y="286"/>
                    <a:pt x="97" y="287"/>
                    <a:pt x="101" y="289"/>
                  </a:cubicBezTo>
                  <a:cubicBezTo>
                    <a:pt x="104" y="289"/>
                    <a:pt x="106" y="290"/>
                    <a:pt x="108" y="291"/>
                  </a:cubicBezTo>
                  <a:cubicBezTo>
                    <a:pt x="112" y="293"/>
                    <a:pt x="117" y="295"/>
                    <a:pt x="121" y="297"/>
                  </a:cubicBezTo>
                  <a:cubicBezTo>
                    <a:pt x="125" y="298"/>
                    <a:pt x="125" y="298"/>
                    <a:pt x="125" y="298"/>
                  </a:cubicBezTo>
                  <a:cubicBezTo>
                    <a:pt x="127" y="299"/>
                    <a:pt x="129" y="299"/>
                    <a:pt x="131" y="300"/>
                  </a:cubicBezTo>
                  <a:cubicBezTo>
                    <a:pt x="135" y="301"/>
                    <a:pt x="140" y="302"/>
                    <a:pt x="144" y="303"/>
                  </a:cubicBezTo>
                  <a:cubicBezTo>
                    <a:pt x="146" y="303"/>
                    <a:pt x="148" y="304"/>
                    <a:pt x="150" y="304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56" y="305"/>
                    <a:pt x="160" y="305"/>
                    <a:pt x="163" y="305"/>
                  </a:cubicBezTo>
                  <a:cubicBezTo>
                    <a:pt x="165" y="305"/>
                    <a:pt x="167" y="306"/>
                    <a:pt x="169" y="306"/>
                  </a:cubicBezTo>
                  <a:cubicBezTo>
                    <a:pt x="176" y="306"/>
                    <a:pt x="182" y="305"/>
                    <a:pt x="189" y="304"/>
                  </a:cubicBezTo>
                  <a:cubicBezTo>
                    <a:pt x="196" y="303"/>
                    <a:pt x="202" y="301"/>
                    <a:pt x="208" y="298"/>
                  </a:cubicBezTo>
                  <a:cubicBezTo>
                    <a:pt x="210" y="298"/>
                    <a:pt x="212" y="296"/>
                    <a:pt x="214" y="296"/>
                  </a:cubicBezTo>
                  <a:cubicBezTo>
                    <a:pt x="217" y="294"/>
                    <a:pt x="220" y="292"/>
                    <a:pt x="223" y="291"/>
                  </a:cubicBezTo>
                  <a:cubicBezTo>
                    <a:pt x="224" y="289"/>
                    <a:pt x="224" y="289"/>
                    <a:pt x="224" y="289"/>
                  </a:cubicBezTo>
                  <a:cubicBezTo>
                    <a:pt x="227" y="287"/>
                    <a:pt x="227" y="287"/>
                    <a:pt x="227" y="287"/>
                  </a:cubicBezTo>
                  <a:cubicBezTo>
                    <a:pt x="230" y="284"/>
                    <a:pt x="233" y="281"/>
                    <a:pt x="236" y="277"/>
                  </a:cubicBezTo>
                  <a:cubicBezTo>
                    <a:pt x="238" y="274"/>
                    <a:pt x="238" y="274"/>
                    <a:pt x="238" y="274"/>
                  </a:cubicBezTo>
                  <a:cubicBezTo>
                    <a:pt x="240" y="272"/>
                    <a:pt x="240" y="272"/>
                    <a:pt x="240" y="272"/>
                  </a:cubicBezTo>
                  <a:cubicBezTo>
                    <a:pt x="242" y="268"/>
                    <a:pt x="244" y="264"/>
                    <a:pt x="245" y="26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0" y="5"/>
                    <a:pt x="328" y="9"/>
                    <a:pt x="325" y="14"/>
                  </a:cubicBez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3509228" y="1880796"/>
              <a:ext cx="242864" cy="718256"/>
            </a:xfrm>
            <a:custGeom>
              <a:avLst/>
              <a:gdLst>
                <a:gd name="T0" fmla="*/ 95 w 95"/>
                <a:gd name="T1" fmla="*/ 0 h 279"/>
                <a:gd name="T2" fmla="*/ 8 w 95"/>
                <a:gd name="T3" fmla="*/ 260 h 279"/>
                <a:gd name="T4" fmla="*/ 3 w 95"/>
                <a:gd name="T5" fmla="*/ 272 h 279"/>
                <a:gd name="T6" fmla="*/ 0 w 95"/>
                <a:gd name="T7" fmla="*/ 279 h 279"/>
                <a:gd name="T8" fmla="*/ 86 w 95"/>
                <a:gd name="T9" fmla="*/ 19 h 279"/>
                <a:gd name="T10" fmla="*/ 89 w 95"/>
                <a:gd name="T11" fmla="*/ 12 h 279"/>
                <a:gd name="T12" fmla="*/ 95 w 9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79">
                  <a:moveTo>
                    <a:pt x="95" y="0"/>
                  </a:moveTo>
                  <a:cubicBezTo>
                    <a:pt x="8" y="260"/>
                    <a:pt x="8" y="260"/>
                    <a:pt x="8" y="260"/>
                  </a:cubicBezTo>
                  <a:cubicBezTo>
                    <a:pt x="7" y="264"/>
                    <a:pt x="5" y="268"/>
                    <a:pt x="3" y="272"/>
                  </a:cubicBezTo>
                  <a:cubicBezTo>
                    <a:pt x="2" y="274"/>
                    <a:pt x="1" y="276"/>
                    <a:pt x="0" y="27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7" y="16"/>
                    <a:pt x="88" y="14"/>
                    <a:pt x="89" y="12"/>
                  </a:cubicBezTo>
                  <a:cubicBezTo>
                    <a:pt x="92" y="8"/>
                    <a:pt x="93" y="4"/>
                    <a:pt x="95" y="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990522" y="2444032"/>
              <a:ext cx="223917" cy="671749"/>
            </a:xfrm>
            <a:custGeom>
              <a:avLst/>
              <a:gdLst>
                <a:gd name="T0" fmla="*/ 1 w 87"/>
                <a:gd name="T1" fmla="*/ 261 h 261"/>
                <a:gd name="T2" fmla="*/ 0 w 87"/>
                <a:gd name="T3" fmla="*/ 261 h 261"/>
                <a:gd name="T4" fmla="*/ 86 w 87"/>
                <a:gd name="T5" fmla="*/ 0 h 261"/>
                <a:gd name="T6" fmla="*/ 87 w 87"/>
                <a:gd name="T7" fmla="*/ 0 h 261"/>
                <a:gd name="T8" fmla="*/ 7 w 87"/>
                <a:gd name="T9" fmla="*/ 243 h 261"/>
                <a:gd name="T10" fmla="*/ 4 w 87"/>
                <a:gd name="T11" fmla="*/ 252 h 261"/>
                <a:gd name="T12" fmla="*/ 1 w 87"/>
                <a:gd name="T1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61">
                  <a:moveTo>
                    <a:pt x="1" y="261"/>
                  </a:moveTo>
                  <a:cubicBezTo>
                    <a:pt x="0" y="261"/>
                    <a:pt x="0" y="261"/>
                    <a:pt x="0" y="26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0" y="81"/>
                    <a:pt x="34" y="162"/>
                    <a:pt x="7" y="243"/>
                  </a:cubicBezTo>
                  <a:cubicBezTo>
                    <a:pt x="6" y="246"/>
                    <a:pt x="5" y="249"/>
                    <a:pt x="4" y="252"/>
                  </a:cubicBezTo>
                  <a:cubicBezTo>
                    <a:pt x="3" y="255"/>
                    <a:pt x="2" y="258"/>
                    <a:pt x="1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949184" y="2438865"/>
              <a:ext cx="390993" cy="680362"/>
            </a:xfrm>
            <a:custGeom>
              <a:avLst/>
              <a:gdLst>
                <a:gd name="T0" fmla="*/ 24 w 227"/>
                <a:gd name="T1" fmla="*/ 395 h 395"/>
                <a:gd name="T2" fmla="*/ 227 w 227"/>
                <a:gd name="T3" fmla="*/ 383 h 395"/>
                <a:gd name="T4" fmla="*/ 202 w 227"/>
                <a:gd name="T5" fmla="*/ 0 h 395"/>
                <a:gd name="T6" fmla="*/ 0 w 227"/>
                <a:gd name="T7" fmla="*/ 12 h 395"/>
                <a:gd name="T8" fmla="*/ 24 w 227"/>
                <a:gd name="T9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395">
                  <a:moveTo>
                    <a:pt x="24" y="395"/>
                  </a:moveTo>
                  <a:lnTo>
                    <a:pt x="227" y="383"/>
                  </a:lnTo>
                  <a:lnTo>
                    <a:pt x="202" y="0"/>
                  </a:lnTo>
                  <a:lnTo>
                    <a:pt x="0" y="12"/>
                  </a:lnTo>
                  <a:lnTo>
                    <a:pt x="24" y="395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4988799" y="2444032"/>
              <a:ext cx="223917" cy="671749"/>
            </a:xfrm>
            <a:custGeom>
              <a:avLst/>
              <a:gdLst>
                <a:gd name="T0" fmla="*/ 0 w 87"/>
                <a:gd name="T1" fmla="*/ 261 h 261"/>
                <a:gd name="T2" fmla="*/ 86 w 87"/>
                <a:gd name="T3" fmla="*/ 0 h 261"/>
                <a:gd name="T4" fmla="*/ 87 w 87"/>
                <a:gd name="T5" fmla="*/ 0 h 261"/>
                <a:gd name="T6" fmla="*/ 1 w 87"/>
                <a:gd name="T7" fmla="*/ 261 h 261"/>
                <a:gd name="T8" fmla="*/ 0 w 87"/>
                <a:gd name="T9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61">
                  <a:moveTo>
                    <a:pt x="0" y="261"/>
                  </a:moveTo>
                  <a:cubicBezTo>
                    <a:pt x="29" y="174"/>
                    <a:pt x="58" y="87"/>
                    <a:pt x="8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" y="261"/>
                    <a:pt x="1" y="261"/>
                    <a:pt x="1" y="261"/>
                  </a:cubicBezTo>
                  <a:lnTo>
                    <a:pt x="0" y="261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4993967" y="2423363"/>
              <a:ext cx="601130" cy="885331"/>
            </a:xfrm>
            <a:custGeom>
              <a:avLst/>
              <a:gdLst>
                <a:gd name="T0" fmla="*/ 0 w 234"/>
                <a:gd name="T1" fmla="*/ 269 h 344"/>
                <a:gd name="T2" fmla="*/ 3 w 234"/>
                <a:gd name="T3" fmla="*/ 260 h 344"/>
                <a:gd name="T4" fmla="*/ 6 w 234"/>
                <a:gd name="T5" fmla="*/ 251 h 344"/>
                <a:gd name="T6" fmla="*/ 86 w 234"/>
                <a:gd name="T7" fmla="*/ 8 h 344"/>
                <a:gd name="T8" fmla="*/ 234 w 234"/>
                <a:gd name="T9" fmla="*/ 83 h 344"/>
                <a:gd name="T10" fmla="*/ 192 w 234"/>
                <a:gd name="T11" fmla="*/ 211 h 344"/>
                <a:gd name="T12" fmla="*/ 157 w 234"/>
                <a:gd name="T13" fmla="*/ 317 h 344"/>
                <a:gd name="T14" fmla="*/ 148 w 234"/>
                <a:gd name="T15" fmla="*/ 344 h 344"/>
                <a:gd name="T16" fmla="*/ 0 w 234"/>
                <a:gd name="T17" fmla="*/ 26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344">
                  <a:moveTo>
                    <a:pt x="0" y="269"/>
                  </a:moveTo>
                  <a:cubicBezTo>
                    <a:pt x="1" y="266"/>
                    <a:pt x="2" y="263"/>
                    <a:pt x="3" y="260"/>
                  </a:cubicBezTo>
                  <a:cubicBezTo>
                    <a:pt x="4" y="257"/>
                    <a:pt x="5" y="254"/>
                    <a:pt x="6" y="251"/>
                  </a:cubicBezTo>
                  <a:cubicBezTo>
                    <a:pt x="33" y="170"/>
                    <a:pt x="59" y="89"/>
                    <a:pt x="86" y="8"/>
                  </a:cubicBezTo>
                  <a:cubicBezTo>
                    <a:pt x="140" y="0"/>
                    <a:pt x="206" y="33"/>
                    <a:pt x="234" y="83"/>
                  </a:cubicBezTo>
                  <a:cubicBezTo>
                    <a:pt x="220" y="126"/>
                    <a:pt x="206" y="169"/>
                    <a:pt x="192" y="211"/>
                  </a:cubicBezTo>
                  <a:cubicBezTo>
                    <a:pt x="180" y="247"/>
                    <a:pt x="168" y="282"/>
                    <a:pt x="157" y="317"/>
                  </a:cubicBezTo>
                  <a:cubicBezTo>
                    <a:pt x="154" y="326"/>
                    <a:pt x="151" y="335"/>
                    <a:pt x="148" y="344"/>
                  </a:cubicBezTo>
                  <a:cubicBezTo>
                    <a:pt x="120" y="294"/>
                    <a:pt x="54" y="261"/>
                    <a:pt x="0" y="269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4847559" y="2444032"/>
              <a:ext cx="361711" cy="769929"/>
            </a:xfrm>
            <a:custGeom>
              <a:avLst/>
              <a:gdLst>
                <a:gd name="T0" fmla="*/ 55 w 141"/>
                <a:gd name="T1" fmla="*/ 261 h 299"/>
                <a:gd name="T2" fmla="*/ 0 w 141"/>
                <a:gd name="T3" fmla="*/ 299 h 299"/>
                <a:gd name="T4" fmla="*/ 86 w 141"/>
                <a:gd name="T5" fmla="*/ 39 h 299"/>
                <a:gd name="T6" fmla="*/ 141 w 141"/>
                <a:gd name="T7" fmla="*/ 0 h 299"/>
                <a:gd name="T8" fmla="*/ 55 w 141"/>
                <a:gd name="T9" fmla="*/ 26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99">
                  <a:moveTo>
                    <a:pt x="55" y="261"/>
                  </a:moveTo>
                  <a:cubicBezTo>
                    <a:pt x="27" y="266"/>
                    <a:pt x="9" y="280"/>
                    <a:pt x="0" y="299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95" y="20"/>
                    <a:pt x="113" y="6"/>
                    <a:pt x="141" y="0"/>
                  </a:cubicBezTo>
                  <a:cubicBezTo>
                    <a:pt x="113" y="87"/>
                    <a:pt x="84" y="174"/>
                    <a:pt x="55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4267099" y="2084044"/>
              <a:ext cx="437499" cy="1081689"/>
            </a:xfrm>
            <a:custGeom>
              <a:avLst/>
              <a:gdLst>
                <a:gd name="T0" fmla="*/ 254 w 254"/>
                <a:gd name="T1" fmla="*/ 237 h 628"/>
                <a:gd name="T2" fmla="*/ 126 w 254"/>
                <a:gd name="T3" fmla="*/ 628 h 628"/>
                <a:gd name="T4" fmla="*/ 0 w 254"/>
                <a:gd name="T5" fmla="*/ 388 h 628"/>
                <a:gd name="T6" fmla="*/ 129 w 254"/>
                <a:gd name="T7" fmla="*/ 0 h 628"/>
                <a:gd name="T8" fmla="*/ 254 w 254"/>
                <a:gd name="T9" fmla="*/ 237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628">
                  <a:moveTo>
                    <a:pt x="254" y="237"/>
                  </a:moveTo>
                  <a:lnTo>
                    <a:pt x="126" y="628"/>
                  </a:lnTo>
                  <a:lnTo>
                    <a:pt x="0" y="388"/>
                  </a:lnTo>
                  <a:lnTo>
                    <a:pt x="129" y="0"/>
                  </a:lnTo>
                  <a:lnTo>
                    <a:pt x="254" y="237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5374625" y="2636945"/>
              <a:ext cx="261810" cy="840548"/>
            </a:xfrm>
            <a:custGeom>
              <a:avLst/>
              <a:gdLst>
                <a:gd name="T0" fmla="*/ 0 w 102"/>
                <a:gd name="T1" fmla="*/ 261 h 326"/>
                <a:gd name="T2" fmla="*/ 86 w 102"/>
                <a:gd name="T3" fmla="*/ 0 h 326"/>
                <a:gd name="T4" fmla="*/ 96 w 102"/>
                <a:gd name="T5" fmla="*/ 66 h 326"/>
                <a:gd name="T6" fmla="*/ 9 w 102"/>
                <a:gd name="T7" fmla="*/ 326 h 326"/>
                <a:gd name="T8" fmla="*/ 0 w 102"/>
                <a:gd name="T9" fmla="*/ 261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26">
                  <a:moveTo>
                    <a:pt x="0" y="261"/>
                  </a:moveTo>
                  <a:cubicBezTo>
                    <a:pt x="29" y="174"/>
                    <a:pt x="57" y="87"/>
                    <a:pt x="86" y="0"/>
                  </a:cubicBezTo>
                  <a:cubicBezTo>
                    <a:pt x="99" y="24"/>
                    <a:pt x="102" y="47"/>
                    <a:pt x="96" y="66"/>
                  </a:cubicBezTo>
                  <a:cubicBezTo>
                    <a:pt x="9" y="326"/>
                    <a:pt x="9" y="326"/>
                    <a:pt x="9" y="326"/>
                  </a:cubicBezTo>
                  <a:cubicBezTo>
                    <a:pt x="16" y="307"/>
                    <a:pt x="13" y="284"/>
                    <a:pt x="0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5198936" y="2492260"/>
              <a:ext cx="473670" cy="992122"/>
            </a:xfrm>
            <a:custGeom>
              <a:avLst/>
              <a:gdLst>
                <a:gd name="T0" fmla="*/ 35 w 275"/>
                <a:gd name="T1" fmla="*/ 576 h 576"/>
                <a:gd name="T2" fmla="*/ 275 w 275"/>
                <a:gd name="T3" fmla="*/ 561 h 576"/>
                <a:gd name="T4" fmla="*/ 241 w 275"/>
                <a:gd name="T5" fmla="*/ 0 h 576"/>
                <a:gd name="T6" fmla="*/ 0 w 275"/>
                <a:gd name="T7" fmla="*/ 15 h 576"/>
                <a:gd name="T8" fmla="*/ 35 w 275"/>
                <a:gd name="T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576">
                  <a:moveTo>
                    <a:pt x="35" y="576"/>
                  </a:moveTo>
                  <a:lnTo>
                    <a:pt x="275" y="561"/>
                  </a:lnTo>
                  <a:lnTo>
                    <a:pt x="241" y="0"/>
                  </a:lnTo>
                  <a:lnTo>
                    <a:pt x="0" y="15"/>
                  </a:lnTo>
                  <a:lnTo>
                    <a:pt x="35" y="576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4484126" y="2492260"/>
              <a:ext cx="583906" cy="794043"/>
            </a:xfrm>
            <a:custGeom>
              <a:avLst/>
              <a:gdLst>
                <a:gd name="T0" fmla="*/ 227 w 227"/>
                <a:gd name="T1" fmla="*/ 20 h 308"/>
                <a:gd name="T2" fmla="*/ 141 w 227"/>
                <a:gd name="T3" fmla="*/ 280 h 308"/>
                <a:gd name="T4" fmla="*/ 95 w 227"/>
                <a:gd name="T5" fmla="*/ 303 h 308"/>
                <a:gd name="T6" fmla="*/ 0 w 227"/>
                <a:gd name="T7" fmla="*/ 261 h 308"/>
                <a:gd name="T8" fmla="*/ 86 w 227"/>
                <a:gd name="T9" fmla="*/ 0 h 308"/>
                <a:gd name="T10" fmla="*/ 182 w 227"/>
                <a:gd name="T11" fmla="*/ 43 h 308"/>
                <a:gd name="T12" fmla="*/ 227 w 227"/>
                <a:gd name="T13" fmla="*/ 2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308">
                  <a:moveTo>
                    <a:pt x="227" y="20"/>
                  </a:moveTo>
                  <a:cubicBezTo>
                    <a:pt x="141" y="280"/>
                    <a:pt x="141" y="280"/>
                    <a:pt x="141" y="280"/>
                  </a:cubicBezTo>
                  <a:cubicBezTo>
                    <a:pt x="133" y="290"/>
                    <a:pt x="116" y="300"/>
                    <a:pt x="95" y="303"/>
                  </a:cubicBezTo>
                  <a:cubicBezTo>
                    <a:pt x="68" y="308"/>
                    <a:pt x="33" y="299"/>
                    <a:pt x="0" y="26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19" y="39"/>
                    <a:pt x="154" y="47"/>
                    <a:pt x="182" y="43"/>
                  </a:cubicBezTo>
                  <a:cubicBezTo>
                    <a:pt x="203" y="40"/>
                    <a:pt x="219" y="29"/>
                    <a:pt x="227" y="2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2901208" y="1736112"/>
              <a:ext cx="535678" cy="1104081"/>
            </a:xfrm>
            <a:custGeom>
              <a:avLst/>
              <a:gdLst>
                <a:gd name="T0" fmla="*/ 207 w 208"/>
                <a:gd name="T1" fmla="*/ 156 h 429"/>
                <a:gd name="T2" fmla="*/ 206 w 208"/>
                <a:gd name="T3" fmla="*/ 149 h 429"/>
                <a:gd name="T4" fmla="*/ 205 w 208"/>
                <a:gd name="T5" fmla="*/ 145 h 429"/>
                <a:gd name="T6" fmla="*/ 202 w 208"/>
                <a:gd name="T7" fmla="*/ 139 h 429"/>
                <a:gd name="T8" fmla="*/ 200 w 208"/>
                <a:gd name="T9" fmla="*/ 135 h 429"/>
                <a:gd name="T10" fmla="*/ 196 w 208"/>
                <a:gd name="T11" fmla="*/ 129 h 429"/>
                <a:gd name="T12" fmla="*/ 193 w 208"/>
                <a:gd name="T13" fmla="*/ 125 h 429"/>
                <a:gd name="T14" fmla="*/ 189 w 208"/>
                <a:gd name="T15" fmla="*/ 120 h 429"/>
                <a:gd name="T16" fmla="*/ 185 w 208"/>
                <a:gd name="T17" fmla="*/ 117 h 429"/>
                <a:gd name="T18" fmla="*/ 180 w 208"/>
                <a:gd name="T19" fmla="*/ 112 h 429"/>
                <a:gd name="T20" fmla="*/ 176 w 208"/>
                <a:gd name="T21" fmla="*/ 109 h 429"/>
                <a:gd name="T22" fmla="*/ 171 w 208"/>
                <a:gd name="T23" fmla="*/ 105 h 429"/>
                <a:gd name="T24" fmla="*/ 167 w 208"/>
                <a:gd name="T25" fmla="*/ 102 h 429"/>
                <a:gd name="T26" fmla="*/ 165 w 208"/>
                <a:gd name="T27" fmla="*/ 100 h 429"/>
                <a:gd name="T28" fmla="*/ 161 w 208"/>
                <a:gd name="T29" fmla="*/ 98 h 429"/>
                <a:gd name="T30" fmla="*/ 138 w 208"/>
                <a:gd name="T31" fmla="*/ 87 h 429"/>
                <a:gd name="T32" fmla="*/ 123 w 208"/>
                <a:gd name="T33" fmla="*/ 77 h 429"/>
                <a:gd name="T34" fmla="*/ 122 w 208"/>
                <a:gd name="T35" fmla="*/ 76 h 429"/>
                <a:gd name="T36" fmla="*/ 110 w 208"/>
                <a:gd name="T37" fmla="*/ 65 h 429"/>
                <a:gd name="T38" fmla="*/ 107 w 208"/>
                <a:gd name="T39" fmla="*/ 62 h 429"/>
                <a:gd name="T40" fmla="*/ 97 w 208"/>
                <a:gd name="T41" fmla="*/ 48 h 429"/>
                <a:gd name="T42" fmla="*/ 91 w 208"/>
                <a:gd name="T43" fmla="*/ 0 h 429"/>
                <a:gd name="T44" fmla="*/ 5 w 208"/>
                <a:gd name="T45" fmla="*/ 260 h 429"/>
                <a:gd name="T46" fmla="*/ 11 w 208"/>
                <a:gd name="T47" fmla="*/ 308 h 429"/>
                <a:gd name="T48" fmla="*/ 21 w 208"/>
                <a:gd name="T49" fmla="*/ 322 h 429"/>
                <a:gd name="T50" fmla="*/ 24 w 208"/>
                <a:gd name="T51" fmla="*/ 325 h 429"/>
                <a:gd name="T52" fmla="*/ 36 w 208"/>
                <a:gd name="T53" fmla="*/ 337 h 429"/>
                <a:gd name="T54" fmla="*/ 37 w 208"/>
                <a:gd name="T55" fmla="*/ 337 h 429"/>
                <a:gd name="T56" fmla="*/ 49 w 208"/>
                <a:gd name="T57" fmla="*/ 346 h 429"/>
                <a:gd name="T58" fmla="*/ 51 w 208"/>
                <a:gd name="T59" fmla="*/ 347 h 429"/>
                <a:gd name="T60" fmla="*/ 74 w 208"/>
                <a:gd name="T61" fmla="*/ 358 h 429"/>
                <a:gd name="T62" fmla="*/ 81 w 208"/>
                <a:gd name="T63" fmla="*/ 363 h 429"/>
                <a:gd name="T64" fmla="*/ 85 w 208"/>
                <a:gd name="T65" fmla="*/ 365 h 429"/>
                <a:gd name="T66" fmla="*/ 90 w 208"/>
                <a:gd name="T67" fmla="*/ 369 h 429"/>
                <a:gd name="T68" fmla="*/ 94 w 208"/>
                <a:gd name="T69" fmla="*/ 372 h 429"/>
                <a:gd name="T70" fmla="*/ 99 w 208"/>
                <a:gd name="T71" fmla="*/ 377 h 429"/>
                <a:gd name="T72" fmla="*/ 103 w 208"/>
                <a:gd name="T73" fmla="*/ 381 h 429"/>
                <a:gd name="T74" fmla="*/ 107 w 208"/>
                <a:gd name="T75" fmla="*/ 386 h 429"/>
                <a:gd name="T76" fmla="*/ 110 w 208"/>
                <a:gd name="T77" fmla="*/ 390 h 429"/>
                <a:gd name="T78" fmla="*/ 114 w 208"/>
                <a:gd name="T79" fmla="*/ 395 h 429"/>
                <a:gd name="T80" fmla="*/ 116 w 208"/>
                <a:gd name="T81" fmla="*/ 399 h 429"/>
                <a:gd name="T82" fmla="*/ 118 w 208"/>
                <a:gd name="T83" fmla="*/ 405 h 429"/>
                <a:gd name="T84" fmla="*/ 120 w 208"/>
                <a:gd name="T85" fmla="*/ 409 h 429"/>
                <a:gd name="T86" fmla="*/ 121 w 208"/>
                <a:gd name="T87" fmla="*/ 416 h 429"/>
                <a:gd name="T88" fmla="*/ 121 w 208"/>
                <a:gd name="T89" fmla="*/ 419 h 429"/>
                <a:gd name="T90" fmla="*/ 120 w 208"/>
                <a:gd name="T91" fmla="*/ 429 h 429"/>
                <a:gd name="T92" fmla="*/ 206 w 208"/>
                <a:gd name="T93" fmla="*/ 169 h 429"/>
                <a:gd name="T94" fmla="*/ 208 w 208"/>
                <a:gd name="T95" fmla="*/ 159 h 429"/>
                <a:gd name="T96" fmla="*/ 207 w 208"/>
                <a:gd name="T97" fmla="*/ 15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429">
                  <a:moveTo>
                    <a:pt x="207" y="156"/>
                  </a:moveTo>
                  <a:cubicBezTo>
                    <a:pt x="207" y="153"/>
                    <a:pt x="207" y="151"/>
                    <a:pt x="206" y="149"/>
                  </a:cubicBezTo>
                  <a:cubicBezTo>
                    <a:pt x="205" y="145"/>
                    <a:pt x="205" y="145"/>
                    <a:pt x="205" y="145"/>
                  </a:cubicBezTo>
                  <a:cubicBezTo>
                    <a:pt x="204" y="143"/>
                    <a:pt x="203" y="141"/>
                    <a:pt x="202" y="139"/>
                  </a:cubicBezTo>
                  <a:cubicBezTo>
                    <a:pt x="200" y="135"/>
                    <a:pt x="200" y="135"/>
                    <a:pt x="200" y="135"/>
                  </a:cubicBezTo>
                  <a:cubicBezTo>
                    <a:pt x="199" y="133"/>
                    <a:pt x="198" y="131"/>
                    <a:pt x="196" y="129"/>
                  </a:cubicBezTo>
                  <a:cubicBezTo>
                    <a:pt x="193" y="125"/>
                    <a:pt x="193" y="125"/>
                    <a:pt x="193" y="125"/>
                  </a:cubicBezTo>
                  <a:cubicBezTo>
                    <a:pt x="189" y="120"/>
                    <a:pt x="189" y="120"/>
                    <a:pt x="189" y="120"/>
                  </a:cubicBezTo>
                  <a:cubicBezTo>
                    <a:pt x="185" y="117"/>
                    <a:pt x="185" y="117"/>
                    <a:pt x="185" y="117"/>
                  </a:cubicBezTo>
                  <a:cubicBezTo>
                    <a:pt x="180" y="112"/>
                    <a:pt x="180" y="112"/>
                    <a:pt x="180" y="112"/>
                  </a:cubicBezTo>
                  <a:cubicBezTo>
                    <a:pt x="176" y="109"/>
                    <a:pt x="176" y="109"/>
                    <a:pt x="176" y="109"/>
                  </a:cubicBezTo>
                  <a:cubicBezTo>
                    <a:pt x="171" y="105"/>
                    <a:pt x="171" y="105"/>
                    <a:pt x="171" y="105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5" y="100"/>
                    <a:pt x="165" y="100"/>
                    <a:pt x="165" y="100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52" y="95"/>
                    <a:pt x="145" y="91"/>
                    <a:pt x="138" y="87"/>
                  </a:cubicBezTo>
                  <a:cubicBezTo>
                    <a:pt x="133" y="84"/>
                    <a:pt x="128" y="81"/>
                    <a:pt x="123" y="77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18" y="73"/>
                    <a:pt x="114" y="69"/>
                    <a:pt x="110" y="65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4" y="57"/>
                    <a:pt x="100" y="53"/>
                    <a:pt x="97" y="48"/>
                  </a:cubicBezTo>
                  <a:cubicBezTo>
                    <a:pt x="88" y="32"/>
                    <a:pt x="87" y="15"/>
                    <a:pt x="91" y="0"/>
                  </a:cubicBezTo>
                  <a:cubicBezTo>
                    <a:pt x="63" y="87"/>
                    <a:pt x="34" y="174"/>
                    <a:pt x="5" y="260"/>
                  </a:cubicBezTo>
                  <a:cubicBezTo>
                    <a:pt x="0" y="275"/>
                    <a:pt x="2" y="292"/>
                    <a:pt x="11" y="308"/>
                  </a:cubicBezTo>
                  <a:cubicBezTo>
                    <a:pt x="14" y="313"/>
                    <a:pt x="17" y="318"/>
                    <a:pt x="21" y="322"/>
                  </a:cubicBezTo>
                  <a:cubicBezTo>
                    <a:pt x="24" y="325"/>
                    <a:pt x="24" y="325"/>
                    <a:pt x="24" y="325"/>
                  </a:cubicBezTo>
                  <a:cubicBezTo>
                    <a:pt x="28" y="329"/>
                    <a:pt x="32" y="333"/>
                    <a:pt x="36" y="337"/>
                  </a:cubicBezTo>
                  <a:cubicBezTo>
                    <a:pt x="37" y="337"/>
                    <a:pt x="37" y="337"/>
                    <a:pt x="37" y="337"/>
                  </a:cubicBezTo>
                  <a:cubicBezTo>
                    <a:pt x="41" y="340"/>
                    <a:pt x="45" y="343"/>
                    <a:pt x="49" y="346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8" y="351"/>
                    <a:pt x="66" y="355"/>
                    <a:pt x="74" y="358"/>
                  </a:cubicBezTo>
                  <a:cubicBezTo>
                    <a:pt x="76" y="360"/>
                    <a:pt x="79" y="361"/>
                    <a:pt x="81" y="363"/>
                  </a:cubicBezTo>
                  <a:cubicBezTo>
                    <a:pt x="85" y="365"/>
                    <a:pt x="85" y="365"/>
                    <a:pt x="85" y="365"/>
                  </a:cubicBezTo>
                  <a:cubicBezTo>
                    <a:pt x="90" y="369"/>
                    <a:pt x="90" y="369"/>
                    <a:pt x="90" y="369"/>
                  </a:cubicBezTo>
                  <a:cubicBezTo>
                    <a:pt x="94" y="372"/>
                    <a:pt x="94" y="372"/>
                    <a:pt x="94" y="372"/>
                  </a:cubicBezTo>
                  <a:cubicBezTo>
                    <a:pt x="99" y="377"/>
                    <a:pt x="99" y="377"/>
                    <a:pt x="99" y="377"/>
                  </a:cubicBezTo>
                  <a:cubicBezTo>
                    <a:pt x="103" y="381"/>
                    <a:pt x="103" y="381"/>
                    <a:pt x="103" y="381"/>
                  </a:cubicBezTo>
                  <a:cubicBezTo>
                    <a:pt x="107" y="386"/>
                    <a:pt x="107" y="386"/>
                    <a:pt x="107" y="386"/>
                  </a:cubicBezTo>
                  <a:cubicBezTo>
                    <a:pt x="110" y="390"/>
                    <a:pt x="110" y="390"/>
                    <a:pt x="110" y="390"/>
                  </a:cubicBezTo>
                  <a:cubicBezTo>
                    <a:pt x="111" y="391"/>
                    <a:pt x="112" y="393"/>
                    <a:pt x="114" y="395"/>
                  </a:cubicBezTo>
                  <a:cubicBezTo>
                    <a:pt x="116" y="399"/>
                    <a:pt x="116" y="399"/>
                    <a:pt x="116" y="399"/>
                  </a:cubicBezTo>
                  <a:cubicBezTo>
                    <a:pt x="117" y="401"/>
                    <a:pt x="118" y="403"/>
                    <a:pt x="118" y="405"/>
                  </a:cubicBezTo>
                  <a:cubicBezTo>
                    <a:pt x="120" y="409"/>
                    <a:pt x="120" y="409"/>
                    <a:pt x="120" y="409"/>
                  </a:cubicBezTo>
                  <a:cubicBezTo>
                    <a:pt x="121" y="411"/>
                    <a:pt x="121" y="414"/>
                    <a:pt x="121" y="416"/>
                  </a:cubicBezTo>
                  <a:cubicBezTo>
                    <a:pt x="121" y="419"/>
                    <a:pt x="121" y="419"/>
                    <a:pt x="121" y="419"/>
                  </a:cubicBezTo>
                  <a:cubicBezTo>
                    <a:pt x="121" y="423"/>
                    <a:pt x="121" y="426"/>
                    <a:pt x="120" y="429"/>
                  </a:cubicBezTo>
                  <a:cubicBezTo>
                    <a:pt x="149" y="343"/>
                    <a:pt x="177" y="256"/>
                    <a:pt x="206" y="169"/>
                  </a:cubicBezTo>
                  <a:cubicBezTo>
                    <a:pt x="207" y="166"/>
                    <a:pt x="208" y="162"/>
                    <a:pt x="208" y="159"/>
                  </a:cubicBezTo>
                  <a:lnTo>
                    <a:pt x="207" y="156"/>
                  </a:lnTo>
                  <a:close/>
                </a:path>
              </a:pathLst>
            </a:custGeom>
            <a:solidFill>
              <a:srgbClr val="1557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5254054" y="2807466"/>
              <a:ext cx="366879" cy="785430"/>
            </a:xfrm>
            <a:custGeom>
              <a:avLst/>
              <a:gdLst>
                <a:gd name="T0" fmla="*/ 143 w 143"/>
                <a:gd name="T1" fmla="*/ 0 h 305"/>
                <a:gd name="T2" fmla="*/ 56 w 143"/>
                <a:gd name="T3" fmla="*/ 260 h 305"/>
                <a:gd name="T4" fmla="*/ 0 w 143"/>
                <a:gd name="T5" fmla="*/ 305 h 305"/>
                <a:gd name="T6" fmla="*/ 86 w 143"/>
                <a:gd name="T7" fmla="*/ 44 h 305"/>
                <a:gd name="T8" fmla="*/ 143 w 143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305">
                  <a:moveTo>
                    <a:pt x="143" y="0"/>
                  </a:moveTo>
                  <a:cubicBezTo>
                    <a:pt x="56" y="260"/>
                    <a:pt x="56" y="260"/>
                    <a:pt x="56" y="260"/>
                  </a:cubicBezTo>
                  <a:cubicBezTo>
                    <a:pt x="49" y="283"/>
                    <a:pt x="29" y="299"/>
                    <a:pt x="0" y="30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116" y="39"/>
                    <a:pt x="135" y="22"/>
                    <a:pt x="143" y="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6027428" y="3172622"/>
              <a:ext cx="840548" cy="835381"/>
            </a:xfrm>
            <a:custGeom>
              <a:avLst/>
              <a:gdLst>
                <a:gd name="T0" fmla="*/ 128 w 326"/>
                <a:gd name="T1" fmla="*/ 30 h 324"/>
                <a:gd name="T2" fmla="*/ 113 w 326"/>
                <a:gd name="T3" fmla="*/ 37 h 324"/>
                <a:gd name="T4" fmla="*/ 109 w 326"/>
                <a:gd name="T5" fmla="*/ 39 h 324"/>
                <a:gd name="T6" fmla="*/ 104 w 326"/>
                <a:gd name="T7" fmla="*/ 43 h 324"/>
                <a:gd name="T8" fmla="*/ 101 w 326"/>
                <a:gd name="T9" fmla="*/ 45 h 324"/>
                <a:gd name="T10" fmla="*/ 98 w 326"/>
                <a:gd name="T11" fmla="*/ 47 h 324"/>
                <a:gd name="T12" fmla="*/ 93 w 326"/>
                <a:gd name="T13" fmla="*/ 53 h 324"/>
                <a:gd name="T14" fmla="*/ 91 w 326"/>
                <a:gd name="T15" fmla="*/ 56 h 324"/>
                <a:gd name="T16" fmla="*/ 90 w 326"/>
                <a:gd name="T17" fmla="*/ 57 h 324"/>
                <a:gd name="T18" fmla="*/ 87 w 326"/>
                <a:gd name="T19" fmla="*/ 64 h 324"/>
                <a:gd name="T20" fmla="*/ 0 w 326"/>
                <a:gd name="T21" fmla="*/ 324 h 324"/>
                <a:gd name="T22" fmla="*/ 5 w 326"/>
                <a:gd name="T23" fmla="*/ 316 h 324"/>
                <a:gd name="T24" fmla="*/ 7 w 326"/>
                <a:gd name="T25" fmla="*/ 313 h 324"/>
                <a:gd name="T26" fmla="*/ 12 w 326"/>
                <a:gd name="T27" fmla="*/ 308 h 324"/>
                <a:gd name="T28" fmla="*/ 15 w 326"/>
                <a:gd name="T29" fmla="*/ 305 h 324"/>
                <a:gd name="T30" fmla="*/ 23 w 326"/>
                <a:gd name="T31" fmla="*/ 300 h 324"/>
                <a:gd name="T32" fmla="*/ 27 w 326"/>
                <a:gd name="T33" fmla="*/ 297 h 324"/>
                <a:gd name="T34" fmla="*/ 42 w 326"/>
                <a:gd name="T35" fmla="*/ 291 h 324"/>
                <a:gd name="T36" fmla="*/ 240 w 326"/>
                <a:gd name="T37" fmla="*/ 260 h 324"/>
                <a:gd name="T38" fmla="*/ 326 w 326"/>
                <a:gd name="T39" fmla="*/ 0 h 324"/>
                <a:gd name="T40" fmla="*/ 128 w 326"/>
                <a:gd name="T41" fmla="*/ 3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6" h="324">
                  <a:moveTo>
                    <a:pt x="128" y="30"/>
                  </a:moveTo>
                  <a:cubicBezTo>
                    <a:pt x="122" y="32"/>
                    <a:pt x="117" y="35"/>
                    <a:pt x="113" y="37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6" y="49"/>
                    <a:pt x="94" y="51"/>
                    <a:pt x="93" y="53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88" y="59"/>
                    <a:pt x="87" y="62"/>
                    <a:pt x="87" y="6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1" y="321"/>
                    <a:pt x="3" y="319"/>
                    <a:pt x="5" y="316"/>
                  </a:cubicBezTo>
                  <a:cubicBezTo>
                    <a:pt x="7" y="313"/>
                    <a:pt x="7" y="313"/>
                    <a:pt x="7" y="313"/>
                  </a:cubicBezTo>
                  <a:cubicBezTo>
                    <a:pt x="12" y="308"/>
                    <a:pt x="12" y="308"/>
                    <a:pt x="12" y="308"/>
                  </a:cubicBezTo>
                  <a:cubicBezTo>
                    <a:pt x="15" y="305"/>
                    <a:pt x="15" y="305"/>
                    <a:pt x="15" y="305"/>
                  </a:cubicBezTo>
                  <a:cubicBezTo>
                    <a:pt x="17" y="303"/>
                    <a:pt x="20" y="301"/>
                    <a:pt x="23" y="300"/>
                  </a:cubicBezTo>
                  <a:cubicBezTo>
                    <a:pt x="27" y="297"/>
                    <a:pt x="27" y="297"/>
                    <a:pt x="27" y="297"/>
                  </a:cubicBezTo>
                  <a:cubicBezTo>
                    <a:pt x="31" y="295"/>
                    <a:pt x="36" y="293"/>
                    <a:pt x="42" y="291"/>
                  </a:cubicBezTo>
                  <a:cubicBezTo>
                    <a:pt x="240" y="260"/>
                    <a:pt x="240" y="260"/>
                    <a:pt x="240" y="260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28" y="30"/>
                  </a:ln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4766605" y="2853971"/>
              <a:ext cx="707921" cy="749259"/>
            </a:xfrm>
            <a:custGeom>
              <a:avLst/>
              <a:gdLst>
                <a:gd name="T0" fmla="*/ 0 w 275"/>
                <a:gd name="T1" fmla="*/ 291 h 291"/>
                <a:gd name="T2" fmla="*/ 86 w 275"/>
                <a:gd name="T3" fmla="*/ 31 h 291"/>
                <a:gd name="T4" fmla="*/ 125 w 275"/>
                <a:gd name="T5" fmla="*/ 4 h 291"/>
                <a:gd name="T6" fmla="*/ 194 w 275"/>
                <a:gd name="T7" fmla="*/ 13 h 291"/>
                <a:gd name="T8" fmla="*/ 275 w 275"/>
                <a:gd name="T9" fmla="*/ 26 h 291"/>
                <a:gd name="T10" fmla="*/ 189 w 275"/>
                <a:gd name="T11" fmla="*/ 287 h 291"/>
                <a:gd name="T12" fmla="*/ 108 w 275"/>
                <a:gd name="T13" fmla="*/ 274 h 291"/>
                <a:gd name="T14" fmla="*/ 38 w 275"/>
                <a:gd name="T15" fmla="*/ 264 h 291"/>
                <a:gd name="T16" fmla="*/ 0 w 275"/>
                <a:gd name="T17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" h="291">
                  <a:moveTo>
                    <a:pt x="0" y="29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92" y="14"/>
                    <a:pt x="107" y="6"/>
                    <a:pt x="125" y="4"/>
                  </a:cubicBezTo>
                  <a:cubicBezTo>
                    <a:pt x="149" y="0"/>
                    <a:pt x="177" y="6"/>
                    <a:pt x="194" y="13"/>
                  </a:cubicBezTo>
                  <a:cubicBezTo>
                    <a:pt x="220" y="25"/>
                    <a:pt x="248" y="31"/>
                    <a:pt x="275" y="26"/>
                  </a:cubicBezTo>
                  <a:cubicBezTo>
                    <a:pt x="189" y="287"/>
                    <a:pt x="189" y="287"/>
                    <a:pt x="189" y="287"/>
                  </a:cubicBezTo>
                  <a:cubicBezTo>
                    <a:pt x="161" y="291"/>
                    <a:pt x="133" y="286"/>
                    <a:pt x="108" y="274"/>
                  </a:cubicBezTo>
                  <a:cubicBezTo>
                    <a:pt x="91" y="266"/>
                    <a:pt x="62" y="260"/>
                    <a:pt x="38" y="264"/>
                  </a:cubicBezTo>
                  <a:cubicBezTo>
                    <a:pt x="20" y="267"/>
                    <a:pt x="5" y="275"/>
                    <a:pt x="0" y="29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4756271" y="2933203"/>
              <a:ext cx="239419" cy="778540"/>
            </a:xfrm>
            <a:custGeom>
              <a:avLst/>
              <a:gdLst>
                <a:gd name="T0" fmla="*/ 6 w 93"/>
                <a:gd name="T1" fmla="*/ 302 h 302"/>
                <a:gd name="T2" fmla="*/ 4 w 93"/>
                <a:gd name="T3" fmla="*/ 260 h 302"/>
                <a:gd name="T4" fmla="*/ 90 w 93"/>
                <a:gd name="T5" fmla="*/ 0 h 302"/>
                <a:gd name="T6" fmla="*/ 93 w 93"/>
                <a:gd name="T7" fmla="*/ 41 h 302"/>
                <a:gd name="T8" fmla="*/ 6 w 93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302">
                  <a:moveTo>
                    <a:pt x="6" y="302"/>
                  </a:moveTo>
                  <a:cubicBezTo>
                    <a:pt x="1" y="284"/>
                    <a:pt x="0" y="271"/>
                    <a:pt x="4" y="26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7" y="10"/>
                    <a:pt x="87" y="24"/>
                    <a:pt x="93" y="41"/>
                  </a:cubicBezTo>
                  <a:cubicBezTo>
                    <a:pt x="67" y="119"/>
                    <a:pt x="32" y="223"/>
                    <a:pt x="6" y="302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4714932" y="2933203"/>
              <a:ext cx="322096" cy="778540"/>
            </a:xfrm>
            <a:custGeom>
              <a:avLst/>
              <a:gdLst>
                <a:gd name="T0" fmla="*/ 29 w 187"/>
                <a:gd name="T1" fmla="*/ 452 h 452"/>
                <a:gd name="T2" fmla="*/ 187 w 187"/>
                <a:gd name="T3" fmla="*/ 441 h 452"/>
                <a:gd name="T4" fmla="*/ 159 w 187"/>
                <a:gd name="T5" fmla="*/ 0 h 452"/>
                <a:gd name="T6" fmla="*/ 0 w 187"/>
                <a:gd name="T7" fmla="*/ 11 h 452"/>
                <a:gd name="T8" fmla="*/ 29 w 187"/>
                <a:gd name="T9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452">
                  <a:moveTo>
                    <a:pt x="29" y="452"/>
                  </a:moveTo>
                  <a:lnTo>
                    <a:pt x="187" y="441"/>
                  </a:lnTo>
                  <a:lnTo>
                    <a:pt x="159" y="0"/>
                  </a:lnTo>
                  <a:lnTo>
                    <a:pt x="0" y="11"/>
                  </a:lnTo>
                  <a:lnTo>
                    <a:pt x="29" y="452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3817543" y="2952151"/>
              <a:ext cx="229084" cy="671749"/>
            </a:xfrm>
            <a:custGeom>
              <a:avLst/>
              <a:gdLst>
                <a:gd name="T0" fmla="*/ 3 w 89"/>
                <a:gd name="T1" fmla="*/ 261 h 261"/>
                <a:gd name="T2" fmla="*/ 0 w 89"/>
                <a:gd name="T3" fmla="*/ 261 h 261"/>
                <a:gd name="T4" fmla="*/ 65 w 89"/>
                <a:gd name="T5" fmla="*/ 63 h 261"/>
                <a:gd name="T6" fmla="*/ 86 w 89"/>
                <a:gd name="T7" fmla="*/ 1 h 261"/>
                <a:gd name="T8" fmla="*/ 89 w 89"/>
                <a:gd name="T9" fmla="*/ 0 h 261"/>
                <a:gd name="T10" fmla="*/ 84 w 89"/>
                <a:gd name="T11" fmla="*/ 15 h 261"/>
                <a:gd name="T12" fmla="*/ 3 w 89"/>
                <a:gd name="T1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261">
                  <a:moveTo>
                    <a:pt x="3" y="261"/>
                  </a:moveTo>
                  <a:cubicBezTo>
                    <a:pt x="0" y="261"/>
                    <a:pt x="0" y="261"/>
                    <a:pt x="0" y="261"/>
                  </a:cubicBezTo>
                  <a:cubicBezTo>
                    <a:pt x="22" y="195"/>
                    <a:pt x="44" y="129"/>
                    <a:pt x="65" y="63"/>
                  </a:cubicBezTo>
                  <a:cubicBezTo>
                    <a:pt x="72" y="43"/>
                    <a:pt x="79" y="22"/>
                    <a:pt x="86" y="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8" y="5"/>
                    <a:pt x="86" y="11"/>
                    <a:pt x="84" y="15"/>
                  </a:cubicBezTo>
                  <a:cubicBezTo>
                    <a:pt x="57" y="97"/>
                    <a:pt x="30" y="179"/>
                    <a:pt x="3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3640133" y="2943538"/>
              <a:ext cx="568404" cy="732035"/>
            </a:xfrm>
            <a:custGeom>
              <a:avLst/>
              <a:gdLst>
                <a:gd name="T0" fmla="*/ 25 w 330"/>
                <a:gd name="T1" fmla="*/ 425 h 425"/>
                <a:gd name="T2" fmla="*/ 330 w 330"/>
                <a:gd name="T3" fmla="*/ 405 h 425"/>
                <a:gd name="T4" fmla="*/ 305 w 330"/>
                <a:gd name="T5" fmla="*/ 0 h 425"/>
                <a:gd name="T6" fmla="*/ 0 w 330"/>
                <a:gd name="T7" fmla="*/ 20 h 425"/>
                <a:gd name="T8" fmla="*/ 25 w 330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425">
                  <a:moveTo>
                    <a:pt x="25" y="425"/>
                  </a:moveTo>
                  <a:lnTo>
                    <a:pt x="330" y="405"/>
                  </a:lnTo>
                  <a:lnTo>
                    <a:pt x="305" y="0"/>
                  </a:lnTo>
                  <a:lnTo>
                    <a:pt x="0" y="20"/>
                  </a:lnTo>
                  <a:lnTo>
                    <a:pt x="25" y="425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3824433" y="2931481"/>
              <a:ext cx="625245" cy="859495"/>
            </a:xfrm>
            <a:custGeom>
              <a:avLst/>
              <a:gdLst>
                <a:gd name="T0" fmla="*/ 156 w 243"/>
                <a:gd name="T1" fmla="*/ 334 h 334"/>
                <a:gd name="T2" fmla="*/ 0 w 243"/>
                <a:gd name="T3" fmla="*/ 269 h 334"/>
                <a:gd name="T4" fmla="*/ 49 w 243"/>
                <a:gd name="T5" fmla="*/ 121 h 334"/>
                <a:gd name="T6" fmla="*/ 86 w 243"/>
                <a:gd name="T7" fmla="*/ 8 h 334"/>
                <a:gd name="T8" fmla="*/ 243 w 243"/>
                <a:gd name="T9" fmla="*/ 74 h 334"/>
                <a:gd name="T10" fmla="*/ 156 w 243"/>
                <a:gd name="T1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334">
                  <a:moveTo>
                    <a:pt x="156" y="334"/>
                  </a:moveTo>
                  <a:cubicBezTo>
                    <a:pt x="134" y="289"/>
                    <a:pt x="64" y="260"/>
                    <a:pt x="0" y="269"/>
                  </a:cubicBezTo>
                  <a:cubicBezTo>
                    <a:pt x="16" y="220"/>
                    <a:pt x="33" y="170"/>
                    <a:pt x="49" y="121"/>
                  </a:cubicBezTo>
                  <a:cubicBezTo>
                    <a:pt x="61" y="84"/>
                    <a:pt x="74" y="46"/>
                    <a:pt x="86" y="8"/>
                  </a:cubicBezTo>
                  <a:cubicBezTo>
                    <a:pt x="150" y="0"/>
                    <a:pt x="221" y="29"/>
                    <a:pt x="243" y="74"/>
                  </a:cubicBezTo>
                  <a:cubicBezTo>
                    <a:pt x="214" y="161"/>
                    <a:pt x="185" y="247"/>
                    <a:pt x="156" y="334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4980187" y="3355200"/>
              <a:ext cx="978343" cy="897389"/>
            </a:xfrm>
            <a:custGeom>
              <a:avLst/>
              <a:gdLst>
                <a:gd name="T0" fmla="*/ 379 w 380"/>
                <a:gd name="T1" fmla="*/ 63 h 348"/>
                <a:gd name="T2" fmla="*/ 379 w 380"/>
                <a:gd name="T3" fmla="*/ 61 h 348"/>
                <a:gd name="T4" fmla="*/ 377 w 380"/>
                <a:gd name="T5" fmla="*/ 53 h 348"/>
                <a:gd name="T6" fmla="*/ 376 w 380"/>
                <a:gd name="T7" fmla="*/ 50 h 348"/>
                <a:gd name="T8" fmla="*/ 373 w 380"/>
                <a:gd name="T9" fmla="*/ 44 h 348"/>
                <a:gd name="T10" fmla="*/ 372 w 380"/>
                <a:gd name="T11" fmla="*/ 41 h 348"/>
                <a:gd name="T12" fmla="*/ 368 w 380"/>
                <a:gd name="T13" fmla="*/ 35 h 348"/>
                <a:gd name="T14" fmla="*/ 366 w 380"/>
                <a:gd name="T15" fmla="*/ 33 h 348"/>
                <a:gd name="T16" fmla="*/ 359 w 380"/>
                <a:gd name="T17" fmla="*/ 25 h 348"/>
                <a:gd name="T18" fmla="*/ 357 w 380"/>
                <a:gd name="T19" fmla="*/ 23 h 348"/>
                <a:gd name="T20" fmla="*/ 349 w 380"/>
                <a:gd name="T21" fmla="*/ 17 h 348"/>
                <a:gd name="T22" fmla="*/ 348 w 380"/>
                <a:gd name="T23" fmla="*/ 16 h 348"/>
                <a:gd name="T24" fmla="*/ 345 w 380"/>
                <a:gd name="T25" fmla="*/ 15 h 348"/>
                <a:gd name="T26" fmla="*/ 341 w 380"/>
                <a:gd name="T27" fmla="*/ 13 h 348"/>
                <a:gd name="T28" fmla="*/ 334 w 380"/>
                <a:gd name="T29" fmla="*/ 10 h 348"/>
                <a:gd name="T30" fmla="*/ 331 w 380"/>
                <a:gd name="T31" fmla="*/ 8 h 348"/>
                <a:gd name="T32" fmla="*/ 330 w 380"/>
                <a:gd name="T33" fmla="*/ 8 h 348"/>
                <a:gd name="T34" fmla="*/ 326 w 380"/>
                <a:gd name="T35" fmla="*/ 7 h 348"/>
                <a:gd name="T36" fmla="*/ 318 w 380"/>
                <a:gd name="T37" fmla="*/ 4 h 348"/>
                <a:gd name="T38" fmla="*/ 312 w 380"/>
                <a:gd name="T39" fmla="*/ 3 h 348"/>
                <a:gd name="T40" fmla="*/ 303 w 380"/>
                <a:gd name="T41" fmla="*/ 2 h 348"/>
                <a:gd name="T42" fmla="*/ 302 w 380"/>
                <a:gd name="T43" fmla="*/ 1 h 348"/>
                <a:gd name="T44" fmla="*/ 294 w 380"/>
                <a:gd name="T45" fmla="*/ 1 h 348"/>
                <a:gd name="T46" fmla="*/ 289 w 380"/>
                <a:gd name="T47" fmla="*/ 0 h 348"/>
                <a:gd name="T48" fmla="*/ 272 w 380"/>
                <a:gd name="T49" fmla="*/ 0 h 348"/>
                <a:gd name="T50" fmla="*/ 86 w 380"/>
                <a:gd name="T51" fmla="*/ 29 h 348"/>
                <a:gd name="T52" fmla="*/ 0 w 380"/>
                <a:gd name="T53" fmla="*/ 289 h 348"/>
                <a:gd name="T54" fmla="*/ 186 w 380"/>
                <a:gd name="T55" fmla="*/ 260 h 348"/>
                <a:gd name="T56" fmla="*/ 203 w 380"/>
                <a:gd name="T57" fmla="*/ 261 h 348"/>
                <a:gd name="T58" fmla="*/ 207 w 380"/>
                <a:gd name="T59" fmla="*/ 261 h 348"/>
                <a:gd name="T60" fmla="*/ 217 w 380"/>
                <a:gd name="T61" fmla="*/ 262 h 348"/>
                <a:gd name="T62" fmla="*/ 226 w 380"/>
                <a:gd name="T63" fmla="*/ 264 h 348"/>
                <a:gd name="T64" fmla="*/ 232 w 380"/>
                <a:gd name="T65" fmla="*/ 265 h 348"/>
                <a:gd name="T66" fmla="*/ 239 w 380"/>
                <a:gd name="T67" fmla="*/ 267 h 348"/>
                <a:gd name="T68" fmla="*/ 245 w 380"/>
                <a:gd name="T69" fmla="*/ 269 h 348"/>
                <a:gd name="T70" fmla="*/ 248 w 380"/>
                <a:gd name="T71" fmla="*/ 270 h 348"/>
                <a:gd name="T72" fmla="*/ 255 w 380"/>
                <a:gd name="T73" fmla="*/ 273 h 348"/>
                <a:gd name="T74" fmla="*/ 258 w 380"/>
                <a:gd name="T75" fmla="*/ 275 h 348"/>
                <a:gd name="T76" fmla="*/ 263 w 380"/>
                <a:gd name="T77" fmla="*/ 278 h 348"/>
                <a:gd name="T78" fmla="*/ 270 w 380"/>
                <a:gd name="T79" fmla="*/ 283 h 348"/>
                <a:gd name="T80" fmla="*/ 272 w 380"/>
                <a:gd name="T81" fmla="*/ 285 h 348"/>
                <a:gd name="T82" fmla="*/ 280 w 380"/>
                <a:gd name="T83" fmla="*/ 293 h 348"/>
                <a:gd name="T84" fmla="*/ 281 w 380"/>
                <a:gd name="T85" fmla="*/ 295 h 348"/>
                <a:gd name="T86" fmla="*/ 286 w 380"/>
                <a:gd name="T87" fmla="*/ 301 h 348"/>
                <a:gd name="T88" fmla="*/ 287 w 380"/>
                <a:gd name="T89" fmla="*/ 304 h 348"/>
                <a:gd name="T90" fmla="*/ 290 w 380"/>
                <a:gd name="T91" fmla="*/ 311 h 348"/>
                <a:gd name="T92" fmla="*/ 291 w 380"/>
                <a:gd name="T93" fmla="*/ 313 h 348"/>
                <a:gd name="T94" fmla="*/ 293 w 380"/>
                <a:gd name="T95" fmla="*/ 322 h 348"/>
                <a:gd name="T96" fmla="*/ 293 w 380"/>
                <a:gd name="T97" fmla="*/ 323 h 348"/>
                <a:gd name="T98" fmla="*/ 294 w 380"/>
                <a:gd name="T99" fmla="*/ 330 h 348"/>
                <a:gd name="T100" fmla="*/ 294 w 380"/>
                <a:gd name="T101" fmla="*/ 333 h 348"/>
                <a:gd name="T102" fmla="*/ 293 w 380"/>
                <a:gd name="T103" fmla="*/ 339 h 348"/>
                <a:gd name="T104" fmla="*/ 293 w 380"/>
                <a:gd name="T105" fmla="*/ 341 h 348"/>
                <a:gd name="T106" fmla="*/ 291 w 380"/>
                <a:gd name="T107" fmla="*/ 348 h 348"/>
                <a:gd name="T108" fmla="*/ 378 w 380"/>
                <a:gd name="T109" fmla="*/ 87 h 348"/>
                <a:gd name="T110" fmla="*/ 379 w 380"/>
                <a:gd name="T111" fmla="*/ 80 h 348"/>
                <a:gd name="T112" fmla="*/ 380 w 380"/>
                <a:gd name="T113" fmla="*/ 78 h 348"/>
                <a:gd name="T114" fmla="*/ 380 w 380"/>
                <a:gd name="T115" fmla="*/ 73 h 348"/>
                <a:gd name="T116" fmla="*/ 380 w 380"/>
                <a:gd name="T117" fmla="*/ 70 h 348"/>
                <a:gd name="T118" fmla="*/ 379 w 380"/>
                <a:gd name="T119" fmla="*/ 6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0" h="348">
                  <a:moveTo>
                    <a:pt x="379" y="63"/>
                  </a:moveTo>
                  <a:cubicBezTo>
                    <a:pt x="379" y="61"/>
                    <a:pt x="379" y="61"/>
                    <a:pt x="379" y="61"/>
                  </a:cubicBezTo>
                  <a:cubicBezTo>
                    <a:pt x="379" y="59"/>
                    <a:pt x="378" y="56"/>
                    <a:pt x="377" y="53"/>
                  </a:cubicBezTo>
                  <a:cubicBezTo>
                    <a:pt x="376" y="50"/>
                    <a:pt x="376" y="50"/>
                    <a:pt x="376" y="50"/>
                  </a:cubicBezTo>
                  <a:cubicBezTo>
                    <a:pt x="375" y="48"/>
                    <a:pt x="375" y="46"/>
                    <a:pt x="373" y="44"/>
                  </a:cubicBezTo>
                  <a:cubicBezTo>
                    <a:pt x="372" y="41"/>
                    <a:pt x="372" y="41"/>
                    <a:pt x="372" y="41"/>
                  </a:cubicBezTo>
                  <a:cubicBezTo>
                    <a:pt x="371" y="39"/>
                    <a:pt x="369" y="37"/>
                    <a:pt x="368" y="35"/>
                  </a:cubicBezTo>
                  <a:cubicBezTo>
                    <a:pt x="366" y="33"/>
                    <a:pt x="366" y="33"/>
                    <a:pt x="366" y="33"/>
                  </a:cubicBezTo>
                  <a:cubicBezTo>
                    <a:pt x="364" y="30"/>
                    <a:pt x="362" y="27"/>
                    <a:pt x="359" y="25"/>
                  </a:cubicBezTo>
                  <a:cubicBezTo>
                    <a:pt x="357" y="23"/>
                    <a:pt x="357" y="23"/>
                    <a:pt x="357" y="23"/>
                  </a:cubicBezTo>
                  <a:cubicBezTo>
                    <a:pt x="354" y="21"/>
                    <a:pt x="352" y="19"/>
                    <a:pt x="349" y="17"/>
                  </a:cubicBezTo>
                  <a:cubicBezTo>
                    <a:pt x="348" y="16"/>
                    <a:pt x="348" y="16"/>
                    <a:pt x="348" y="16"/>
                  </a:cubicBezTo>
                  <a:cubicBezTo>
                    <a:pt x="345" y="15"/>
                    <a:pt x="345" y="15"/>
                    <a:pt x="345" y="15"/>
                  </a:cubicBezTo>
                  <a:cubicBezTo>
                    <a:pt x="341" y="13"/>
                    <a:pt x="341" y="13"/>
                    <a:pt x="341" y="13"/>
                  </a:cubicBezTo>
                  <a:cubicBezTo>
                    <a:pt x="339" y="12"/>
                    <a:pt x="337" y="11"/>
                    <a:pt x="334" y="10"/>
                  </a:cubicBezTo>
                  <a:cubicBezTo>
                    <a:pt x="331" y="8"/>
                    <a:pt x="331" y="8"/>
                    <a:pt x="331" y="8"/>
                  </a:cubicBezTo>
                  <a:cubicBezTo>
                    <a:pt x="330" y="8"/>
                    <a:pt x="330" y="8"/>
                    <a:pt x="330" y="8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3" y="6"/>
                    <a:pt x="321" y="5"/>
                    <a:pt x="318" y="4"/>
                  </a:cubicBezTo>
                  <a:cubicBezTo>
                    <a:pt x="316" y="4"/>
                    <a:pt x="314" y="4"/>
                    <a:pt x="312" y="3"/>
                  </a:cubicBezTo>
                  <a:cubicBezTo>
                    <a:pt x="309" y="3"/>
                    <a:pt x="306" y="2"/>
                    <a:pt x="303" y="2"/>
                  </a:cubicBezTo>
                  <a:cubicBezTo>
                    <a:pt x="302" y="1"/>
                    <a:pt x="302" y="1"/>
                    <a:pt x="302" y="1"/>
                  </a:cubicBezTo>
                  <a:cubicBezTo>
                    <a:pt x="299" y="1"/>
                    <a:pt x="297" y="1"/>
                    <a:pt x="294" y="1"/>
                  </a:cubicBezTo>
                  <a:cubicBezTo>
                    <a:pt x="292" y="1"/>
                    <a:pt x="291" y="0"/>
                    <a:pt x="289" y="0"/>
                  </a:cubicBezTo>
                  <a:cubicBezTo>
                    <a:pt x="283" y="0"/>
                    <a:pt x="278" y="0"/>
                    <a:pt x="272" y="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186" y="260"/>
                    <a:pt x="186" y="260"/>
                    <a:pt x="186" y="260"/>
                  </a:cubicBezTo>
                  <a:cubicBezTo>
                    <a:pt x="192" y="260"/>
                    <a:pt x="197" y="260"/>
                    <a:pt x="203" y="261"/>
                  </a:cubicBezTo>
                  <a:cubicBezTo>
                    <a:pt x="207" y="261"/>
                    <a:pt x="207" y="261"/>
                    <a:pt x="207" y="261"/>
                  </a:cubicBezTo>
                  <a:cubicBezTo>
                    <a:pt x="211" y="261"/>
                    <a:pt x="214" y="262"/>
                    <a:pt x="217" y="262"/>
                  </a:cubicBezTo>
                  <a:cubicBezTo>
                    <a:pt x="220" y="262"/>
                    <a:pt x="223" y="263"/>
                    <a:pt x="226" y="264"/>
                  </a:cubicBezTo>
                  <a:cubicBezTo>
                    <a:pt x="228" y="264"/>
                    <a:pt x="230" y="264"/>
                    <a:pt x="232" y="265"/>
                  </a:cubicBezTo>
                  <a:cubicBezTo>
                    <a:pt x="234" y="265"/>
                    <a:pt x="237" y="266"/>
                    <a:pt x="239" y="267"/>
                  </a:cubicBezTo>
                  <a:cubicBezTo>
                    <a:pt x="245" y="269"/>
                    <a:pt x="245" y="269"/>
                    <a:pt x="245" y="269"/>
                  </a:cubicBezTo>
                  <a:cubicBezTo>
                    <a:pt x="248" y="270"/>
                    <a:pt x="248" y="270"/>
                    <a:pt x="248" y="270"/>
                  </a:cubicBezTo>
                  <a:cubicBezTo>
                    <a:pt x="250" y="271"/>
                    <a:pt x="253" y="272"/>
                    <a:pt x="255" y="273"/>
                  </a:cubicBezTo>
                  <a:cubicBezTo>
                    <a:pt x="258" y="275"/>
                    <a:pt x="258" y="275"/>
                    <a:pt x="258" y="275"/>
                  </a:cubicBezTo>
                  <a:cubicBezTo>
                    <a:pt x="263" y="278"/>
                    <a:pt x="263" y="278"/>
                    <a:pt x="263" y="278"/>
                  </a:cubicBezTo>
                  <a:cubicBezTo>
                    <a:pt x="266" y="280"/>
                    <a:pt x="268" y="281"/>
                    <a:pt x="270" y="283"/>
                  </a:cubicBezTo>
                  <a:cubicBezTo>
                    <a:pt x="272" y="285"/>
                    <a:pt x="272" y="285"/>
                    <a:pt x="272" y="285"/>
                  </a:cubicBezTo>
                  <a:cubicBezTo>
                    <a:pt x="275" y="288"/>
                    <a:pt x="278" y="290"/>
                    <a:pt x="280" y="293"/>
                  </a:cubicBezTo>
                  <a:cubicBezTo>
                    <a:pt x="281" y="295"/>
                    <a:pt x="281" y="295"/>
                    <a:pt x="281" y="295"/>
                  </a:cubicBezTo>
                  <a:cubicBezTo>
                    <a:pt x="283" y="297"/>
                    <a:pt x="284" y="299"/>
                    <a:pt x="286" y="301"/>
                  </a:cubicBezTo>
                  <a:cubicBezTo>
                    <a:pt x="287" y="304"/>
                    <a:pt x="287" y="304"/>
                    <a:pt x="287" y="304"/>
                  </a:cubicBezTo>
                  <a:cubicBezTo>
                    <a:pt x="288" y="306"/>
                    <a:pt x="289" y="309"/>
                    <a:pt x="290" y="311"/>
                  </a:cubicBezTo>
                  <a:cubicBezTo>
                    <a:pt x="291" y="313"/>
                    <a:pt x="291" y="313"/>
                    <a:pt x="291" y="313"/>
                  </a:cubicBezTo>
                  <a:cubicBezTo>
                    <a:pt x="292" y="316"/>
                    <a:pt x="293" y="319"/>
                    <a:pt x="293" y="322"/>
                  </a:cubicBezTo>
                  <a:cubicBezTo>
                    <a:pt x="293" y="323"/>
                    <a:pt x="293" y="323"/>
                    <a:pt x="293" y="323"/>
                  </a:cubicBezTo>
                  <a:cubicBezTo>
                    <a:pt x="294" y="326"/>
                    <a:pt x="294" y="328"/>
                    <a:pt x="294" y="330"/>
                  </a:cubicBezTo>
                  <a:cubicBezTo>
                    <a:pt x="294" y="333"/>
                    <a:pt x="294" y="333"/>
                    <a:pt x="294" y="333"/>
                  </a:cubicBezTo>
                  <a:cubicBezTo>
                    <a:pt x="294" y="335"/>
                    <a:pt x="294" y="337"/>
                    <a:pt x="293" y="339"/>
                  </a:cubicBezTo>
                  <a:cubicBezTo>
                    <a:pt x="293" y="341"/>
                    <a:pt x="293" y="341"/>
                    <a:pt x="293" y="341"/>
                  </a:cubicBezTo>
                  <a:cubicBezTo>
                    <a:pt x="293" y="343"/>
                    <a:pt x="292" y="346"/>
                    <a:pt x="291" y="348"/>
                  </a:cubicBezTo>
                  <a:cubicBezTo>
                    <a:pt x="378" y="87"/>
                    <a:pt x="378" y="87"/>
                    <a:pt x="378" y="87"/>
                  </a:cubicBezTo>
                  <a:cubicBezTo>
                    <a:pt x="378" y="85"/>
                    <a:pt x="379" y="83"/>
                    <a:pt x="379" y="80"/>
                  </a:cubicBezTo>
                  <a:cubicBezTo>
                    <a:pt x="380" y="78"/>
                    <a:pt x="380" y="78"/>
                    <a:pt x="380" y="78"/>
                  </a:cubicBezTo>
                  <a:cubicBezTo>
                    <a:pt x="380" y="76"/>
                    <a:pt x="380" y="74"/>
                    <a:pt x="380" y="73"/>
                  </a:cubicBezTo>
                  <a:cubicBezTo>
                    <a:pt x="380" y="70"/>
                    <a:pt x="380" y="70"/>
                    <a:pt x="380" y="70"/>
                  </a:cubicBezTo>
                  <a:cubicBezTo>
                    <a:pt x="380" y="68"/>
                    <a:pt x="380" y="65"/>
                    <a:pt x="379" y="63"/>
                  </a:cubicBez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4771772" y="3038272"/>
              <a:ext cx="430609" cy="1062743"/>
            </a:xfrm>
            <a:custGeom>
              <a:avLst/>
              <a:gdLst>
                <a:gd name="T0" fmla="*/ 250 w 250"/>
                <a:gd name="T1" fmla="*/ 228 h 617"/>
                <a:gd name="T2" fmla="*/ 121 w 250"/>
                <a:gd name="T3" fmla="*/ 617 h 617"/>
                <a:gd name="T4" fmla="*/ 0 w 250"/>
                <a:gd name="T5" fmla="*/ 391 h 617"/>
                <a:gd name="T6" fmla="*/ 130 w 250"/>
                <a:gd name="T7" fmla="*/ 0 h 617"/>
                <a:gd name="T8" fmla="*/ 250 w 250"/>
                <a:gd name="T9" fmla="*/ 22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617">
                  <a:moveTo>
                    <a:pt x="250" y="228"/>
                  </a:moveTo>
                  <a:lnTo>
                    <a:pt x="121" y="617"/>
                  </a:lnTo>
                  <a:lnTo>
                    <a:pt x="0" y="391"/>
                  </a:lnTo>
                  <a:lnTo>
                    <a:pt x="130" y="0"/>
                  </a:lnTo>
                  <a:lnTo>
                    <a:pt x="250" y="228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4225761" y="3120949"/>
              <a:ext cx="244586" cy="783708"/>
            </a:xfrm>
            <a:custGeom>
              <a:avLst/>
              <a:gdLst>
                <a:gd name="T0" fmla="*/ 5 w 95"/>
                <a:gd name="T1" fmla="*/ 304 h 304"/>
                <a:gd name="T2" fmla="*/ 0 w 95"/>
                <a:gd name="T3" fmla="*/ 260 h 304"/>
                <a:gd name="T4" fmla="*/ 87 w 95"/>
                <a:gd name="T5" fmla="*/ 0 h 304"/>
                <a:gd name="T6" fmla="*/ 91 w 95"/>
                <a:gd name="T7" fmla="*/ 44 h 304"/>
                <a:gd name="T8" fmla="*/ 5 w 95"/>
                <a:gd name="T9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04">
                  <a:moveTo>
                    <a:pt x="5" y="304"/>
                  </a:moveTo>
                  <a:cubicBezTo>
                    <a:pt x="9" y="290"/>
                    <a:pt x="8" y="275"/>
                    <a:pt x="0" y="260"/>
                  </a:cubicBezTo>
                  <a:cubicBezTo>
                    <a:pt x="29" y="173"/>
                    <a:pt x="58" y="87"/>
                    <a:pt x="87" y="0"/>
                  </a:cubicBezTo>
                  <a:cubicBezTo>
                    <a:pt x="94" y="15"/>
                    <a:pt x="95" y="30"/>
                    <a:pt x="91" y="44"/>
                  </a:cubicBezTo>
                  <a:cubicBezTo>
                    <a:pt x="65" y="122"/>
                    <a:pt x="30" y="226"/>
                    <a:pt x="5" y="304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082798" y="3008990"/>
              <a:ext cx="428887" cy="900834"/>
            </a:xfrm>
            <a:custGeom>
              <a:avLst/>
              <a:gdLst>
                <a:gd name="T0" fmla="*/ 33 w 249"/>
                <a:gd name="T1" fmla="*/ 523 h 523"/>
                <a:gd name="T2" fmla="*/ 249 w 249"/>
                <a:gd name="T3" fmla="*/ 509 h 523"/>
                <a:gd name="T4" fmla="*/ 216 w 249"/>
                <a:gd name="T5" fmla="*/ 0 h 523"/>
                <a:gd name="T6" fmla="*/ 0 w 249"/>
                <a:gd name="T7" fmla="*/ 13 h 523"/>
                <a:gd name="T8" fmla="*/ 33 w 249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523">
                  <a:moveTo>
                    <a:pt x="33" y="523"/>
                  </a:moveTo>
                  <a:lnTo>
                    <a:pt x="249" y="509"/>
                  </a:lnTo>
                  <a:lnTo>
                    <a:pt x="216" y="0"/>
                  </a:lnTo>
                  <a:lnTo>
                    <a:pt x="0" y="13"/>
                  </a:lnTo>
                  <a:lnTo>
                    <a:pt x="33" y="523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4215426" y="3234630"/>
              <a:ext cx="244586" cy="713088"/>
            </a:xfrm>
            <a:custGeom>
              <a:avLst/>
              <a:gdLst>
                <a:gd name="T0" fmla="*/ 95 w 95"/>
                <a:gd name="T1" fmla="*/ 0 h 277"/>
                <a:gd name="T2" fmla="*/ 9 w 95"/>
                <a:gd name="T3" fmla="*/ 260 h 277"/>
                <a:gd name="T4" fmla="*/ 0 w 95"/>
                <a:gd name="T5" fmla="*/ 277 h 277"/>
                <a:gd name="T6" fmla="*/ 86 w 95"/>
                <a:gd name="T7" fmla="*/ 16 h 277"/>
                <a:gd name="T8" fmla="*/ 95 w 95"/>
                <a:gd name="T9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277">
                  <a:moveTo>
                    <a:pt x="95" y="0"/>
                  </a:moveTo>
                  <a:cubicBezTo>
                    <a:pt x="9" y="260"/>
                    <a:pt x="9" y="260"/>
                    <a:pt x="9" y="260"/>
                  </a:cubicBezTo>
                  <a:cubicBezTo>
                    <a:pt x="7" y="266"/>
                    <a:pt x="4" y="271"/>
                    <a:pt x="0" y="27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90" y="11"/>
                    <a:pt x="93" y="5"/>
                    <a:pt x="95" y="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4191312" y="3281135"/>
              <a:ext cx="497784" cy="899111"/>
            </a:xfrm>
            <a:custGeom>
              <a:avLst/>
              <a:gdLst>
                <a:gd name="T0" fmla="*/ 9 w 194"/>
                <a:gd name="T1" fmla="*/ 261 h 349"/>
                <a:gd name="T2" fmla="*/ 95 w 194"/>
                <a:gd name="T3" fmla="*/ 0 h 349"/>
                <a:gd name="T4" fmla="*/ 194 w 194"/>
                <a:gd name="T5" fmla="*/ 88 h 349"/>
                <a:gd name="T6" fmla="*/ 108 w 194"/>
                <a:gd name="T7" fmla="*/ 349 h 349"/>
                <a:gd name="T8" fmla="*/ 9 w 194"/>
                <a:gd name="T9" fmla="*/ 2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349">
                  <a:moveTo>
                    <a:pt x="9" y="261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86" y="28"/>
                    <a:pt x="101" y="86"/>
                    <a:pt x="194" y="88"/>
                  </a:cubicBezTo>
                  <a:cubicBezTo>
                    <a:pt x="108" y="349"/>
                    <a:pt x="108" y="349"/>
                    <a:pt x="108" y="349"/>
                  </a:cubicBezTo>
                  <a:cubicBezTo>
                    <a:pt x="14" y="346"/>
                    <a:pt x="0" y="288"/>
                    <a:pt x="9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4213703" y="3275968"/>
              <a:ext cx="223917" cy="676917"/>
            </a:xfrm>
            <a:custGeom>
              <a:avLst/>
              <a:gdLst>
                <a:gd name="T0" fmla="*/ 0 w 130"/>
                <a:gd name="T1" fmla="*/ 393 h 393"/>
                <a:gd name="T2" fmla="*/ 128 w 130"/>
                <a:gd name="T3" fmla="*/ 3 h 393"/>
                <a:gd name="T4" fmla="*/ 130 w 130"/>
                <a:gd name="T5" fmla="*/ 0 h 393"/>
                <a:gd name="T6" fmla="*/ 1 w 130"/>
                <a:gd name="T7" fmla="*/ 390 h 393"/>
                <a:gd name="T8" fmla="*/ 0 w 130"/>
                <a:gd name="T9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393">
                  <a:moveTo>
                    <a:pt x="0" y="393"/>
                  </a:moveTo>
                  <a:lnTo>
                    <a:pt x="128" y="3"/>
                  </a:lnTo>
                  <a:lnTo>
                    <a:pt x="130" y="0"/>
                  </a:lnTo>
                  <a:lnTo>
                    <a:pt x="1" y="39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3619464" y="2953873"/>
              <a:ext cx="418552" cy="804377"/>
            </a:xfrm>
            <a:custGeom>
              <a:avLst/>
              <a:gdLst>
                <a:gd name="T0" fmla="*/ 77 w 163"/>
                <a:gd name="T1" fmla="*/ 260 h 312"/>
                <a:gd name="T2" fmla="*/ 0 w 163"/>
                <a:gd name="T3" fmla="*/ 312 h 312"/>
                <a:gd name="T4" fmla="*/ 86 w 163"/>
                <a:gd name="T5" fmla="*/ 52 h 312"/>
                <a:gd name="T6" fmla="*/ 163 w 163"/>
                <a:gd name="T7" fmla="*/ 0 h 312"/>
                <a:gd name="T8" fmla="*/ 142 w 163"/>
                <a:gd name="T9" fmla="*/ 62 h 312"/>
                <a:gd name="T10" fmla="*/ 77 w 163"/>
                <a:gd name="T11" fmla="*/ 26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312">
                  <a:moveTo>
                    <a:pt x="77" y="260"/>
                  </a:moveTo>
                  <a:cubicBezTo>
                    <a:pt x="36" y="266"/>
                    <a:pt x="8" y="287"/>
                    <a:pt x="0" y="31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5" y="26"/>
                    <a:pt x="123" y="6"/>
                    <a:pt x="163" y="0"/>
                  </a:cubicBezTo>
                  <a:cubicBezTo>
                    <a:pt x="156" y="21"/>
                    <a:pt x="149" y="42"/>
                    <a:pt x="142" y="62"/>
                  </a:cubicBezTo>
                  <a:cubicBezTo>
                    <a:pt x="121" y="128"/>
                    <a:pt x="99" y="194"/>
                    <a:pt x="77" y="26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4489293" y="1825679"/>
              <a:ext cx="2854076" cy="2106538"/>
            </a:xfrm>
            <a:custGeom>
              <a:avLst/>
              <a:gdLst>
                <a:gd name="T0" fmla="*/ 647 w 1109"/>
                <a:gd name="T1" fmla="*/ 0 h 818"/>
                <a:gd name="T2" fmla="*/ 725 w 1109"/>
                <a:gd name="T3" fmla="*/ 146 h 818"/>
                <a:gd name="T4" fmla="*/ 830 w 1109"/>
                <a:gd name="T5" fmla="*/ 202 h 818"/>
                <a:gd name="T6" fmla="*/ 875 w 1109"/>
                <a:gd name="T7" fmla="*/ 178 h 818"/>
                <a:gd name="T8" fmla="*/ 929 w 1109"/>
                <a:gd name="T9" fmla="*/ 140 h 818"/>
                <a:gd name="T10" fmla="*/ 1080 w 1109"/>
                <a:gd name="T11" fmla="*/ 215 h 818"/>
                <a:gd name="T12" fmla="*/ 1033 w 1109"/>
                <a:gd name="T13" fmla="*/ 325 h 818"/>
                <a:gd name="T14" fmla="*/ 952 w 1109"/>
                <a:gd name="T15" fmla="*/ 312 h 818"/>
                <a:gd name="T16" fmla="*/ 882 w 1109"/>
                <a:gd name="T17" fmla="*/ 302 h 818"/>
                <a:gd name="T18" fmla="*/ 859 w 1109"/>
                <a:gd name="T19" fmla="*/ 400 h 818"/>
                <a:gd name="T20" fmla="*/ 924 w 1109"/>
                <a:gd name="T21" fmla="*/ 523 h 818"/>
                <a:gd name="T22" fmla="*/ 726 w 1109"/>
                <a:gd name="T23" fmla="*/ 553 h 818"/>
                <a:gd name="T24" fmla="*/ 730 w 1109"/>
                <a:gd name="T25" fmla="*/ 658 h 818"/>
                <a:gd name="T26" fmla="*/ 793 w 1109"/>
                <a:gd name="T27" fmla="*/ 708 h 818"/>
                <a:gd name="T28" fmla="*/ 725 w 1109"/>
                <a:gd name="T29" fmla="*/ 808 h 818"/>
                <a:gd name="T30" fmla="*/ 722 w 1109"/>
                <a:gd name="T31" fmla="*/ 809 h 818"/>
                <a:gd name="T32" fmla="*/ 566 w 1109"/>
                <a:gd name="T33" fmla="*/ 748 h 818"/>
                <a:gd name="T34" fmla="*/ 566 w 1109"/>
                <a:gd name="T35" fmla="*/ 688 h 818"/>
                <a:gd name="T36" fmla="*/ 463 w 1109"/>
                <a:gd name="T37" fmla="*/ 594 h 818"/>
                <a:gd name="T38" fmla="*/ 277 w 1109"/>
                <a:gd name="T39" fmla="*/ 623 h 818"/>
                <a:gd name="T40" fmla="*/ 197 w 1109"/>
                <a:gd name="T41" fmla="*/ 471 h 818"/>
                <a:gd name="T42" fmla="*/ 233 w 1109"/>
                <a:gd name="T43" fmla="*/ 403 h 818"/>
                <a:gd name="T44" fmla="*/ 302 w 1109"/>
                <a:gd name="T45" fmla="*/ 413 h 818"/>
                <a:gd name="T46" fmla="*/ 381 w 1109"/>
                <a:gd name="T47" fmla="*/ 426 h 818"/>
                <a:gd name="T48" fmla="*/ 430 w 1109"/>
                <a:gd name="T49" fmla="*/ 315 h 818"/>
                <a:gd name="T50" fmla="*/ 281 w 1109"/>
                <a:gd name="T51" fmla="*/ 240 h 818"/>
                <a:gd name="T52" fmla="*/ 225 w 1109"/>
                <a:gd name="T53" fmla="*/ 279 h 818"/>
                <a:gd name="T54" fmla="*/ 180 w 1109"/>
                <a:gd name="T55" fmla="*/ 302 h 818"/>
                <a:gd name="T56" fmla="*/ 84 w 1109"/>
                <a:gd name="T57" fmla="*/ 259 h 818"/>
                <a:gd name="T58" fmla="*/ 0 w 1109"/>
                <a:gd name="T59" fmla="*/ 100 h 818"/>
                <a:gd name="T60" fmla="*/ 647 w 1109"/>
                <a:gd name="T61" fmla="*/ 0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9" h="818">
                  <a:moveTo>
                    <a:pt x="647" y="0"/>
                  </a:moveTo>
                  <a:cubicBezTo>
                    <a:pt x="725" y="146"/>
                    <a:pt x="725" y="146"/>
                    <a:pt x="725" y="146"/>
                  </a:cubicBezTo>
                  <a:cubicBezTo>
                    <a:pt x="760" y="196"/>
                    <a:pt x="800" y="206"/>
                    <a:pt x="830" y="202"/>
                  </a:cubicBezTo>
                  <a:cubicBezTo>
                    <a:pt x="851" y="198"/>
                    <a:pt x="867" y="188"/>
                    <a:pt x="875" y="178"/>
                  </a:cubicBezTo>
                  <a:cubicBezTo>
                    <a:pt x="884" y="159"/>
                    <a:pt x="903" y="145"/>
                    <a:pt x="929" y="140"/>
                  </a:cubicBezTo>
                  <a:cubicBezTo>
                    <a:pt x="986" y="132"/>
                    <a:pt x="1052" y="165"/>
                    <a:pt x="1080" y="215"/>
                  </a:cubicBezTo>
                  <a:cubicBezTo>
                    <a:pt x="1109" y="266"/>
                    <a:pt x="1088" y="315"/>
                    <a:pt x="1033" y="325"/>
                  </a:cubicBezTo>
                  <a:cubicBezTo>
                    <a:pt x="1006" y="329"/>
                    <a:pt x="978" y="324"/>
                    <a:pt x="952" y="312"/>
                  </a:cubicBezTo>
                  <a:cubicBezTo>
                    <a:pt x="935" y="304"/>
                    <a:pt x="906" y="298"/>
                    <a:pt x="882" y="302"/>
                  </a:cubicBezTo>
                  <a:cubicBezTo>
                    <a:pt x="848" y="307"/>
                    <a:pt x="824" y="332"/>
                    <a:pt x="859" y="400"/>
                  </a:cubicBezTo>
                  <a:cubicBezTo>
                    <a:pt x="924" y="523"/>
                    <a:pt x="924" y="523"/>
                    <a:pt x="924" y="523"/>
                  </a:cubicBezTo>
                  <a:cubicBezTo>
                    <a:pt x="726" y="553"/>
                    <a:pt x="726" y="553"/>
                    <a:pt x="726" y="553"/>
                  </a:cubicBezTo>
                  <a:cubicBezTo>
                    <a:pt x="646" y="583"/>
                    <a:pt x="695" y="638"/>
                    <a:pt x="730" y="658"/>
                  </a:cubicBezTo>
                  <a:cubicBezTo>
                    <a:pt x="758" y="669"/>
                    <a:pt x="781" y="686"/>
                    <a:pt x="793" y="708"/>
                  </a:cubicBezTo>
                  <a:cubicBezTo>
                    <a:pt x="818" y="752"/>
                    <a:pt x="788" y="797"/>
                    <a:pt x="725" y="808"/>
                  </a:cubicBezTo>
                  <a:cubicBezTo>
                    <a:pt x="722" y="809"/>
                    <a:pt x="722" y="809"/>
                    <a:pt x="722" y="809"/>
                  </a:cubicBezTo>
                  <a:cubicBezTo>
                    <a:pt x="660" y="818"/>
                    <a:pt x="590" y="792"/>
                    <a:pt x="566" y="748"/>
                  </a:cubicBezTo>
                  <a:cubicBezTo>
                    <a:pt x="554" y="727"/>
                    <a:pt x="555" y="706"/>
                    <a:pt x="566" y="688"/>
                  </a:cubicBezTo>
                  <a:cubicBezTo>
                    <a:pt x="581" y="664"/>
                    <a:pt x="571" y="591"/>
                    <a:pt x="463" y="594"/>
                  </a:cubicBezTo>
                  <a:cubicBezTo>
                    <a:pt x="277" y="623"/>
                    <a:pt x="277" y="623"/>
                    <a:pt x="277" y="623"/>
                  </a:cubicBezTo>
                  <a:cubicBezTo>
                    <a:pt x="197" y="471"/>
                    <a:pt x="197" y="471"/>
                    <a:pt x="197" y="471"/>
                  </a:cubicBezTo>
                  <a:cubicBezTo>
                    <a:pt x="182" y="425"/>
                    <a:pt x="204" y="407"/>
                    <a:pt x="233" y="403"/>
                  </a:cubicBezTo>
                  <a:cubicBezTo>
                    <a:pt x="257" y="399"/>
                    <a:pt x="285" y="405"/>
                    <a:pt x="302" y="413"/>
                  </a:cubicBezTo>
                  <a:cubicBezTo>
                    <a:pt x="328" y="424"/>
                    <a:pt x="356" y="430"/>
                    <a:pt x="381" y="426"/>
                  </a:cubicBezTo>
                  <a:cubicBezTo>
                    <a:pt x="438" y="416"/>
                    <a:pt x="459" y="366"/>
                    <a:pt x="430" y="315"/>
                  </a:cubicBezTo>
                  <a:cubicBezTo>
                    <a:pt x="402" y="265"/>
                    <a:pt x="336" y="232"/>
                    <a:pt x="281" y="240"/>
                  </a:cubicBezTo>
                  <a:cubicBezTo>
                    <a:pt x="253" y="245"/>
                    <a:pt x="234" y="259"/>
                    <a:pt x="225" y="279"/>
                  </a:cubicBezTo>
                  <a:cubicBezTo>
                    <a:pt x="217" y="288"/>
                    <a:pt x="201" y="299"/>
                    <a:pt x="180" y="302"/>
                  </a:cubicBezTo>
                  <a:cubicBezTo>
                    <a:pt x="152" y="306"/>
                    <a:pt x="117" y="298"/>
                    <a:pt x="84" y="259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647" y="0"/>
                  </a:lnTo>
                  <a:close/>
                </a:path>
              </a:pathLst>
            </a:custGeom>
            <a:solidFill>
              <a:srgbClr val="F6A8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4468624" y="3430987"/>
              <a:ext cx="733757" cy="749259"/>
            </a:xfrm>
            <a:custGeom>
              <a:avLst/>
              <a:gdLst>
                <a:gd name="T0" fmla="*/ 426 w 426"/>
                <a:gd name="T1" fmla="*/ 0 h 435"/>
                <a:gd name="T2" fmla="*/ 296 w 426"/>
                <a:gd name="T3" fmla="*/ 389 h 435"/>
                <a:gd name="T4" fmla="*/ 0 w 426"/>
                <a:gd name="T5" fmla="*/ 435 h 435"/>
                <a:gd name="T6" fmla="*/ 128 w 426"/>
                <a:gd name="T7" fmla="*/ 45 h 435"/>
                <a:gd name="T8" fmla="*/ 426 w 426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" h="435">
                  <a:moveTo>
                    <a:pt x="426" y="0"/>
                  </a:moveTo>
                  <a:lnTo>
                    <a:pt x="296" y="389"/>
                  </a:lnTo>
                  <a:lnTo>
                    <a:pt x="0" y="435"/>
                  </a:lnTo>
                  <a:lnTo>
                    <a:pt x="128" y="45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3605684" y="3088222"/>
              <a:ext cx="556347" cy="1107526"/>
            </a:xfrm>
            <a:custGeom>
              <a:avLst/>
              <a:gdLst>
                <a:gd name="T0" fmla="*/ 207 w 216"/>
                <a:gd name="T1" fmla="*/ 169 h 430"/>
                <a:gd name="T2" fmla="*/ 121 w 216"/>
                <a:gd name="T3" fmla="*/ 430 h 430"/>
                <a:gd name="T4" fmla="*/ 67 w 216"/>
                <a:gd name="T5" fmla="*/ 355 h 430"/>
                <a:gd name="T6" fmla="*/ 9 w 216"/>
                <a:gd name="T7" fmla="*/ 304 h 430"/>
                <a:gd name="T8" fmla="*/ 5 w 216"/>
                <a:gd name="T9" fmla="*/ 260 h 430"/>
                <a:gd name="T10" fmla="*/ 91 w 216"/>
                <a:gd name="T11" fmla="*/ 0 h 430"/>
                <a:gd name="T12" fmla="*/ 95 w 216"/>
                <a:gd name="T13" fmla="*/ 44 h 430"/>
                <a:gd name="T14" fmla="*/ 153 w 216"/>
                <a:gd name="T15" fmla="*/ 95 h 430"/>
                <a:gd name="T16" fmla="*/ 207 w 216"/>
                <a:gd name="T17" fmla="*/ 16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430">
                  <a:moveTo>
                    <a:pt x="207" y="169"/>
                  </a:moveTo>
                  <a:cubicBezTo>
                    <a:pt x="121" y="430"/>
                    <a:pt x="121" y="430"/>
                    <a:pt x="121" y="430"/>
                  </a:cubicBezTo>
                  <a:cubicBezTo>
                    <a:pt x="130" y="400"/>
                    <a:pt x="93" y="366"/>
                    <a:pt x="67" y="355"/>
                  </a:cubicBezTo>
                  <a:cubicBezTo>
                    <a:pt x="41" y="343"/>
                    <a:pt x="20" y="325"/>
                    <a:pt x="9" y="304"/>
                  </a:cubicBezTo>
                  <a:cubicBezTo>
                    <a:pt x="1" y="289"/>
                    <a:pt x="0" y="274"/>
                    <a:pt x="5" y="26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3"/>
                    <a:pt x="88" y="28"/>
                    <a:pt x="95" y="44"/>
                  </a:cubicBezTo>
                  <a:cubicBezTo>
                    <a:pt x="106" y="65"/>
                    <a:pt x="127" y="83"/>
                    <a:pt x="153" y="95"/>
                  </a:cubicBezTo>
                  <a:cubicBezTo>
                    <a:pt x="179" y="106"/>
                    <a:pt x="216" y="140"/>
                    <a:pt x="207" y="169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>
              <a:off x="3793429" y="3523999"/>
              <a:ext cx="346210" cy="759594"/>
            </a:xfrm>
            <a:custGeom>
              <a:avLst/>
              <a:gdLst>
                <a:gd name="T0" fmla="*/ 48 w 134"/>
                <a:gd name="T1" fmla="*/ 261 h 295"/>
                <a:gd name="T2" fmla="*/ 0 w 134"/>
                <a:gd name="T3" fmla="*/ 295 h 295"/>
                <a:gd name="T4" fmla="*/ 86 w 134"/>
                <a:gd name="T5" fmla="*/ 35 h 295"/>
                <a:gd name="T6" fmla="*/ 134 w 134"/>
                <a:gd name="T7" fmla="*/ 0 h 295"/>
                <a:gd name="T8" fmla="*/ 48 w 134"/>
                <a:gd name="T9" fmla="*/ 26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95">
                  <a:moveTo>
                    <a:pt x="48" y="261"/>
                  </a:moveTo>
                  <a:cubicBezTo>
                    <a:pt x="43" y="274"/>
                    <a:pt x="29" y="286"/>
                    <a:pt x="0" y="295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115" y="26"/>
                    <a:pt x="129" y="14"/>
                    <a:pt x="134" y="0"/>
                  </a:cubicBezTo>
                  <a:cubicBezTo>
                    <a:pt x="108" y="78"/>
                    <a:pt x="73" y="183"/>
                    <a:pt x="48" y="261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8"/>
            <p:cNvSpPr>
              <a:spLocks/>
            </p:cNvSpPr>
            <p:nvPr/>
          </p:nvSpPr>
          <p:spPr bwMode="auto">
            <a:xfrm>
              <a:off x="4568525" y="3947718"/>
              <a:ext cx="854328" cy="800933"/>
            </a:xfrm>
            <a:custGeom>
              <a:avLst/>
              <a:gdLst>
                <a:gd name="T0" fmla="*/ 325 w 332"/>
                <a:gd name="T1" fmla="*/ 12 h 311"/>
                <a:gd name="T2" fmla="*/ 310 w 332"/>
                <a:gd name="T3" fmla="*/ 23 h 311"/>
                <a:gd name="T4" fmla="*/ 293 w 332"/>
                <a:gd name="T5" fmla="*/ 28 h 311"/>
                <a:gd name="T6" fmla="*/ 270 w 332"/>
                <a:gd name="T7" fmla="*/ 29 h 311"/>
                <a:gd name="T8" fmla="*/ 252 w 332"/>
                <a:gd name="T9" fmla="*/ 26 h 311"/>
                <a:gd name="T10" fmla="*/ 238 w 332"/>
                <a:gd name="T11" fmla="*/ 23 h 311"/>
                <a:gd name="T12" fmla="*/ 211 w 332"/>
                <a:gd name="T13" fmla="*/ 12 h 311"/>
                <a:gd name="T14" fmla="*/ 192 w 332"/>
                <a:gd name="T15" fmla="*/ 7 h 311"/>
                <a:gd name="T16" fmla="*/ 179 w 332"/>
                <a:gd name="T17" fmla="*/ 4 h 311"/>
                <a:gd name="T18" fmla="*/ 167 w 332"/>
                <a:gd name="T19" fmla="*/ 4 h 311"/>
                <a:gd name="T20" fmla="*/ 128 w 332"/>
                <a:gd name="T21" fmla="*/ 10 h 311"/>
                <a:gd name="T22" fmla="*/ 111 w 332"/>
                <a:gd name="T23" fmla="*/ 18 h 311"/>
                <a:gd name="T24" fmla="*/ 109 w 332"/>
                <a:gd name="T25" fmla="*/ 20 h 311"/>
                <a:gd name="T26" fmla="*/ 99 w 332"/>
                <a:gd name="T27" fmla="*/ 29 h 311"/>
                <a:gd name="T28" fmla="*/ 92 w 332"/>
                <a:gd name="T29" fmla="*/ 38 h 311"/>
                <a:gd name="T30" fmla="*/ 87 w 332"/>
                <a:gd name="T31" fmla="*/ 50 h 311"/>
                <a:gd name="T32" fmla="*/ 5 w 332"/>
                <a:gd name="T33" fmla="*/ 300 h 311"/>
                <a:gd name="T34" fmla="*/ 13 w 332"/>
                <a:gd name="T35" fmla="*/ 290 h 311"/>
                <a:gd name="T36" fmla="*/ 23 w 332"/>
                <a:gd name="T37" fmla="*/ 280 h 311"/>
                <a:gd name="T38" fmla="*/ 41 w 332"/>
                <a:gd name="T39" fmla="*/ 270 h 311"/>
                <a:gd name="T40" fmla="*/ 62 w 332"/>
                <a:gd name="T41" fmla="*/ 265 h 311"/>
                <a:gd name="T42" fmla="*/ 86 w 332"/>
                <a:gd name="T43" fmla="*/ 264 h 311"/>
                <a:gd name="T44" fmla="*/ 106 w 332"/>
                <a:gd name="T45" fmla="*/ 267 h 311"/>
                <a:gd name="T46" fmla="*/ 145 w 332"/>
                <a:gd name="T47" fmla="*/ 281 h 311"/>
                <a:gd name="T48" fmla="*/ 157 w 332"/>
                <a:gd name="T49" fmla="*/ 285 h 311"/>
                <a:gd name="T50" fmla="*/ 170 w 332"/>
                <a:gd name="T51" fmla="*/ 288 h 311"/>
                <a:gd name="T52" fmla="*/ 174 w 332"/>
                <a:gd name="T53" fmla="*/ 288 h 311"/>
                <a:gd name="T54" fmla="*/ 190 w 332"/>
                <a:gd name="T55" fmla="*/ 289 h 311"/>
                <a:gd name="T56" fmla="*/ 220 w 332"/>
                <a:gd name="T57" fmla="*/ 285 h 311"/>
                <a:gd name="T58" fmla="*/ 231 w 332"/>
                <a:gd name="T59" fmla="*/ 279 h 311"/>
                <a:gd name="T60" fmla="*/ 239 w 332"/>
                <a:gd name="T61" fmla="*/ 272 h 311"/>
                <a:gd name="T62" fmla="*/ 242 w 332"/>
                <a:gd name="T63" fmla="*/ 268 h 311"/>
                <a:gd name="T64" fmla="*/ 332 w 332"/>
                <a:gd name="T6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2" h="311">
                  <a:moveTo>
                    <a:pt x="327" y="10"/>
                  </a:moveTo>
                  <a:cubicBezTo>
                    <a:pt x="325" y="12"/>
                    <a:pt x="325" y="12"/>
                    <a:pt x="325" y="12"/>
                  </a:cubicBezTo>
                  <a:cubicBezTo>
                    <a:pt x="323" y="14"/>
                    <a:pt x="320" y="17"/>
                    <a:pt x="318" y="19"/>
                  </a:cubicBezTo>
                  <a:cubicBezTo>
                    <a:pt x="315" y="20"/>
                    <a:pt x="312" y="22"/>
                    <a:pt x="310" y="23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02" y="26"/>
                    <a:pt x="297" y="27"/>
                    <a:pt x="293" y="28"/>
                  </a:cubicBezTo>
                  <a:cubicBezTo>
                    <a:pt x="288" y="29"/>
                    <a:pt x="282" y="29"/>
                    <a:pt x="277" y="29"/>
                  </a:cubicBezTo>
                  <a:cubicBezTo>
                    <a:pt x="274" y="29"/>
                    <a:pt x="272" y="29"/>
                    <a:pt x="270" y="29"/>
                  </a:cubicBezTo>
                  <a:cubicBezTo>
                    <a:pt x="267" y="28"/>
                    <a:pt x="264" y="28"/>
                    <a:pt x="260" y="28"/>
                  </a:cubicBezTo>
                  <a:cubicBezTo>
                    <a:pt x="257" y="28"/>
                    <a:pt x="255" y="27"/>
                    <a:pt x="252" y="26"/>
                  </a:cubicBezTo>
                  <a:cubicBezTo>
                    <a:pt x="250" y="26"/>
                    <a:pt x="247" y="26"/>
                    <a:pt x="245" y="25"/>
                  </a:cubicBezTo>
                  <a:cubicBezTo>
                    <a:pt x="243" y="25"/>
                    <a:pt x="241" y="24"/>
                    <a:pt x="238" y="23"/>
                  </a:cubicBezTo>
                  <a:cubicBezTo>
                    <a:pt x="236" y="23"/>
                    <a:pt x="233" y="22"/>
                    <a:pt x="231" y="21"/>
                  </a:cubicBezTo>
                  <a:cubicBezTo>
                    <a:pt x="225" y="18"/>
                    <a:pt x="218" y="15"/>
                    <a:pt x="211" y="12"/>
                  </a:cubicBezTo>
                  <a:cubicBezTo>
                    <a:pt x="211" y="12"/>
                    <a:pt x="211" y="12"/>
                    <a:pt x="211" y="12"/>
                  </a:cubicBezTo>
                  <a:cubicBezTo>
                    <a:pt x="205" y="10"/>
                    <a:pt x="198" y="8"/>
                    <a:pt x="192" y="7"/>
                  </a:cubicBezTo>
                  <a:cubicBezTo>
                    <a:pt x="190" y="6"/>
                    <a:pt x="188" y="6"/>
                    <a:pt x="186" y="6"/>
                  </a:cubicBezTo>
                  <a:cubicBezTo>
                    <a:pt x="184" y="5"/>
                    <a:pt x="181" y="5"/>
                    <a:pt x="179" y="4"/>
                  </a:cubicBezTo>
                  <a:cubicBezTo>
                    <a:pt x="177" y="4"/>
                    <a:pt x="175" y="4"/>
                    <a:pt x="172" y="4"/>
                  </a:cubicBezTo>
                  <a:cubicBezTo>
                    <a:pt x="170" y="4"/>
                    <a:pt x="169" y="4"/>
                    <a:pt x="167" y="4"/>
                  </a:cubicBezTo>
                  <a:cubicBezTo>
                    <a:pt x="160" y="3"/>
                    <a:pt x="154" y="4"/>
                    <a:pt x="148" y="4"/>
                  </a:cubicBezTo>
                  <a:cubicBezTo>
                    <a:pt x="141" y="5"/>
                    <a:pt x="134" y="7"/>
                    <a:pt x="128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1" y="12"/>
                    <a:pt x="116" y="15"/>
                    <a:pt x="111" y="18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6" y="22"/>
                    <a:pt x="103" y="25"/>
                    <a:pt x="100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7" y="32"/>
                    <a:pt x="95" y="34"/>
                    <a:pt x="93" y="37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0" y="43"/>
                    <a:pt x="88" y="46"/>
                    <a:pt x="87" y="50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2" y="307"/>
                    <a:pt x="3" y="303"/>
                    <a:pt x="5" y="300"/>
                  </a:cubicBezTo>
                  <a:cubicBezTo>
                    <a:pt x="7" y="297"/>
                    <a:pt x="7" y="297"/>
                    <a:pt x="7" y="297"/>
                  </a:cubicBezTo>
                  <a:cubicBezTo>
                    <a:pt x="9" y="295"/>
                    <a:pt x="11" y="292"/>
                    <a:pt x="13" y="290"/>
                  </a:cubicBezTo>
                  <a:cubicBezTo>
                    <a:pt x="14" y="288"/>
                    <a:pt x="14" y="288"/>
                    <a:pt x="14" y="288"/>
                  </a:cubicBezTo>
                  <a:cubicBezTo>
                    <a:pt x="17" y="285"/>
                    <a:pt x="20" y="282"/>
                    <a:pt x="23" y="280"/>
                  </a:cubicBezTo>
                  <a:cubicBezTo>
                    <a:pt x="25" y="279"/>
                    <a:pt x="25" y="279"/>
                    <a:pt x="25" y="279"/>
                  </a:cubicBezTo>
                  <a:cubicBezTo>
                    <a:pt x="30" y="276"/>
                    <a:pt x="35" y="273"/>
                    <a:pt x="41" y="270"/>
                  </a:cubicBezTo>
                  <a:cubicBezTo>
                    <a:pt x="42" y="270"/>
                    <a:pt x="42" y="270"/>
                    <a:pt x="42" y="270"/>
                  </a:cubicBezTo>
                  <a:cubicBezTo>
                    <a:pt x="48" y="268"/>
                    <a:pt x="55" y="266"/>
                    <a:pt x="62" y="265"/>
                  </a:cubicBezTo>
                  <a:cubicBezTo>
                    <a:pt x="68" y="264"/>
                    <a:pt x="74" y="264"/>
                    <a:pt x="80" y="264"/>
                  </a:cubicBezTo>
                  <a:cubicBezTo>
                    <a:pt x="82" y="264"/>
                    <a:pt x="84" y="264"/>
                    <a:pt x="86" y="264"/>
                  </a:cubicBezTo>
                  <a:cubicBezTo>
                    <a:pt x="91" y="265"/>
                    <a:pt x="95" y="265"/>
                    <a:pt x="100" y="266"/>
                  </a:cubicBezTo>
                  <a:cubicBezTo>
                    <a:pt x="102" y="266"/>
                    <a:pt x="104" y="267"/>
                    <a:pt x="106" y="267"/>
                  </a:cubicBezTo>
                  <a:cubicBezTo>
                    <a:pt x="112" y="269"/>
                    <a:pt x="118" y="270"/>
                    <a:pt x="125" y="272"/>
                  </a:cubicBezTo>
                  <a:cubicBezTo>
                    <a:pt x="131" y="275"/>
                    <a:pt x="138" y="278"/>
                    <a:pt x="145" y="281"/>
                  </a:cubicBezTo>
                  <a:cubicBezTo>
                    <a:pt x="145" y="282"/>
                    <a:pt x="145" y="282"/>
                    <a:pt x="145" y="282"/>
                  </a:cubicBezTo>
                  <a:cubicBezTo>
                    <a:pt x="149" y="283"/>
                    <a:pt x="153" y="284"/>
                    <a:pt x="157" y="285"/>
                  </a:cubicBezTo>
                  <a:cubicBezTo>
                    <a:pt x="159" y="285"/>
                    <a:pt x="159" y="285"/>
                    <a:pt x="159" y="285"/>
                  </a:cubicBezTo>
                  <a:cubicBezTo>
                    <a:pt x="162" y="286"/>
                    <a:pt x="166" y="287"/>
                    <a:pt x="170" y="288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4" y="288"/>
                    <a:pt x="174" y="288"/>
                    <a:pt x="174" y="288"/>
                  </a:cubicBezTo>
                  <a:cubicBezTo>
                    <a:pt x="178" y="289"/>
                    <a:pt x="183" y="289"/>
                    <a:pt x="187" y="289"/>
                  </a:cubicBezTo>
                  <a:cubicBezTo>
                    <a:pt x="190" y="289"/>
                    <a:pt x="190" y="289"/>
                    <a:pt x="190" y="289"/>
                  </a:cubicBezTo>
                  <a:cubicBezTo>
                    <a:pt x="196" y="289"/>
                    <a:pt x="201" y="289"/>
                    <a:pt x="206" y="288"/>
                  </a:cubicBezTo>
                  <a:cubicBezTo>
                    <a:pt x="211" y="288"/>
                    <a:pt x="216" y="286"/>
                    <a:pt x="220" y="285"/>
                  </a:cubicBezTo>
                  <a:cubicBezTo>
                    <a:pt x="223" y="283"/>
                    <a:pt x="223" y="283"/>
                    <a:pt x="223" y="283"/>
                  </a:cubicBezTo>
                  <a:cubicBezTo>
                    <a:pt x="226" y="282"/>
                    <a:pt x="229" y="281"/>
                    <a:pt x="231" y="279"/>
                  </a:cubicBezTo>
                  <a:cubicBezTo>
                    <a:pt x="232" y="279"/>
                    <a:pt x="232" y="279"/>
                    <a:pt x="232" y="279"/>
                  </a:cubicBezTo>
                  <a:cubicBezTo>
                    <a:pt x="235" y="277"/>
                    <a:pt x="237" y="275"/>
                    <a:pt x="239" y="272"/>
                  </a:cubicBezTo>
                  <a:cubicBezTo>
                    <a:pt x="240" y="270"/>
                    <a:pt x="240" y="270"/>
                    <a:pt x="240" y="270"/>
                  </a:cubicBezTo>
                  <a:cubicBezTo>
                    <a:pt x="242" y="268"/>
                    <a:pt x="242" y="268"/>
                    <a:pt x="242" y="268"/>
                  </a:cubicBezTo>
                  <a:cubicBezTo>
                    <a:pt x="244" y="265"/>
                    <a:pt x="245" y="263"/>
                    <a:pt x="246" y="26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1" y="4"/>
                    <a:pt x="329" y="7"/>
                    <a:pt x="327" y="10"/>
                  </a:cubicBezTo>
                  <a:close/>
                </a:path>
              </a:pathLst>
            </a:custGeom>
            <a:solidFill>
              <a:srgbClr val="D6CD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9"/>
            <p:cNvSpPr>
              <a:spLocks/>
            </p:cNvSpPr>
            <p:nvPr/>
          </p:nvSpPr>
          <p:spPr bwMode="auto">
            <a:xfrm>
              <a:off x="3309425" y="3613565"/>
              <a:ext cx="706198" cy="744092"/>
            </a:xfrm>
            <a:custGeom>
              <a:avLst/>
              <a:gdLst>
                <a:gd name="T0" fmla="*/ 410 w 410"/>
                <a:gd name="T1" fmla="*/ 0 h 432"/>
                <a:gd name="T2" fmla="*/ 281 w 410"/>
                <a:gd name="T3" fmla="*/ 389 h 432"/>
                <a:gd name="T4" fmla="*/ 0 w 410"/>
                <a:gd name="T5" fmla="*/ 432 h 432"/>
                <a:gd name="T6" fmla="*/ 129 w 410"/>
                <a:gd name="T7" fmla="*/ 43 h 432"/>
                <a:gd name="T8" fmla="*/ 410 w 410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432">
                  <a:moveTo>
                    <a:pt x="410" y="0"/>
                  </a:moveTo>
                  <a:lnTo>
                    <a:pt x="281" y="389"/>
                  </a:lnTo>
                  <a:lnTo>
                    <a:pt x="0" y="432"/>
                  </a:lnTo>
                  <a:lnTo>
                    <a:pt x="129" y="43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3531619" y="2931481"/>
              <a:ext cx="2383850" cy="2103093"/>
            </a:xfrm>
            <a:custGeom>
              <a:avLst/>
              <a:gdLst>
                <a:gd name="T0" fmla="*/ 197 w 926"/>
                <a:gd name="T1" fmla="*/ 9 h 817"/>
                <a:gd name="T2" fmla="*/ 200 w 926"/>
                <a:gd name="T3" fmla="*/ 8 h 817"/>
                <a:gd name="T4" fmla="*/ 357 w 926"/>
                <a:gd name="T5" fmla="*/ 74 h 817"/>
                <a:gd name="T6" fmla="*/ 352 w 926"/>
                <a:gd name="T7" fmla="*/ 134 h 817"/>
                <a:gd name="T8" fmla="*/ 450 w 926"/>
                <a:gd name="T9" fmla="*/ 224 h 817"/>
                <a:gd name="T10" fmla="*/ 649 w 926"/>
                <a:gd name="T11" fmla="*/ 194 h 817"/>
                <a:gd name="T12" fmla="*/ 733 w 926"/>
                <a:gd name="T13" fmla="*/ 351 h 817"/>
                <a:gd name="T14" fmla="*/ 696 w 926"/>
                <a:gd name="T15" fmla="*/ 423 h 817"/>
                <a:gd name="T16" fmla="*/ 634 w 926"/>
                <a:gd name="T17" fmla="*/ 416 h 817"/>
                <a:gd name="T18" fmla="*/ 551 w 926"/>
                <a:gd name="T19" fmla="*/ 399 h 817"/>
                <a:gd name="T20" fmla="*/ 497 w 926"/>
                <a:gd name="T21" fmla="*/ 506 h 817"/>
                <a:gd name="T22" fmla="*/ 644 w 926"/>
                <a:gd name="T23" fmla="*/ 586 h 817"/>
                <a:gd name="T24" fmla="*/ 700 w 926"/>
                <a:gd name="T25" fmla="*/ 552 h 817"/>
                <a:gd name="T26" fmla="*/ 750 w 926"/>
                <a:gd name="T27" fmla="*/ 523 h 817"/>
                <a:gd name="T28" fmla="*/ 854 w 926"/>
                <a:gd name="T29" fmla="*/ 582 h 817"/>
                <a:gd name="T30" fmla="*/ 926 w 926"/>
                <a:gd name="T31" fmla="*/ 716 h 817"/>
                <a:gd name="T32" fmla="*/ 277 w 926"/>
                <a:gd name="T33" fmla="*/ 817 h 817"/>
                <a:gd name="T34" fmla="*/ 0 w 926"/>
                <a:gd name="T35" fmla="*/ 294 h 817"/>
                <a:gd name="T36" fmla="*/ 188 w 926"/>
                <a:gd name="T37" fmla="*/ 265 h 817"/>
                <a:gd name="T38" fmla="*/ 182 w 926"/>
                <a:gd name="T39" fmla="*/ 156 h 817"/>
                <a:gd name="T40" fmla="*/ 124 w 926"/>
                <a:gd name="T41" fmla="*/ 105 h 817"/>
                <a:gd name="T42" fmla="*/ 197 w 926"/>
                <a:gd name="T43" fmla="*/ 9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26" h="817">
                  <a:moveTo>
                    <a:pt x="197" y="9"/>
                  </a:moveTo>
                  <a:cubicBezTo>
                    <a:pt x="200" y="8"/>
                    <a:pt x="200" y="8"/>
                    <a:pt x="200" y="8"/>
                  </a:cubicBezTo>
                  <a:cubicBezTo>
                    <a:pt x="264" y="0"/>
                    <a:pt x="335" y="29"/>
                    <a:pt x="357" y="74"/>
                  </a:cubicBezTo>
                  <a:cubicBezTo>
                    <a:pt x="368" y="96"/>
                    <a:pt x="365" y="117"/>
                    <a:pt x="352" y="134"/>
                  </a:cubicBezTo>
                  <a:cubicBezTo>
                    <a:pt x="341" y="161"/>
                    <a:pt x="354" y="222"/>
                    <a:pt x="450" y="224"/>
                  </a:cubicBezTo>
                  <a:cubicBezTo>
                    <a:pt x="649" y="194"/>
                    <a:pt x="649" y="194"/>
                    <a:pt x="649" y="194"/>
                  </a:cubicBezTo>
                  <a:cubicBezTo>
                    <a:pt x="733" y="351"/>
                    <a:pt x="733" y="351"/>
                    <a:pt x="733" y="351"/>
                  </a:cubicBezTo>
                  <a:cubicBezTo>
                    <a:pt x="748" y="399"/>
                    <a:pt x="725" y="418"/>
                    <a:pt x="696" y="423"/>
                  </a:cubicBezTo>
                  <a:cubicBezTo>
                    <a:pt x="675" y="426"/>
                    <a:pt x="651" y="422"/>
                    <a:pt x="634" y="416"/>
                  </a:cubicBezTo>
                  <a:cubicBezTo>
                    <a:pt x="608" y="402"/>
                    <a:pt x="578" y="396"/>
                    <a:pt x="551" y="399"/>
                  </a:cubicBezTo>
                  <a:cubicBezTo>
                    <a:pt x="495" y="408"/>
                    <a:pt x="471" y="455"/>
                    <a:pt x="497" y="506"/>
                  </a:cubicBezTo>
                  <a:cubicBezTo>
                    <a:pt x="522" y="557"/>
                    <a:pt x="588" y="593"/>
                    <a:pt x="644" y="586"/>
                  </a:cubicBezTo>
                  <a:cubicBezTo>
                    <a:pt x="671" y="581"/>
                    <a:pt x="690" y="569"/>
                    <a:pt x="700" y="552"/>
                  </a:cubicBezTo>
                  <a:cubicBezTo>
                    <a:pt x="707" y="540"/>
                    <a:pt x="725" y="527"/>
                    <a:pt x="750" y="523"/>
                  </a:cubicBezTo>
                  <a:cubicBezTo>
                    <a:pt x="781" y="518"/>
                    <a:pt x="820" y="530"/>
                    <a:pt x="854" y="582"/>
                  </a:cubicBezTo>
                  <a:cubicBezTo>
                    <a:pt x="926" y="716"/>
                    <a:pt x="926" y="716"/>
                    <a:pt x="926" y="716"/>
                  </a:cubicBezTo>
                  <a:cubicBezTo>
                    <a:pt x="277" y="817"/>
                    <a:pt x="277" y="817"/>
                    <a:pt x="277" y="817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188" y="265"/>
                    <a:pt x="188" y="265"/>
                    <a:pt x="188" y="265"/>
                  </a:cubicBezTo>
                  <a:cubicBezTo>
                    <a:pt x="282" y="236"/>
                    <a:pt x="220" y="172"/>
                    <a:pt x="182" y="156"/>
                  </a:cubicBezTo>
                  <a:cubicBezTo>
                    <a:pt x="156" y="144"/>
                    <a:pt x="135" y="126"/>
                    <a:pt x="124" y="105"/>
                  </a:cubicBezTo>
                  <a:cubicBezTo>
                    <a:pt x="103" y="61"/>
                    <a:pt x="135" y="18"/>
                    <a:pt x="197" y="9"/>
                  </a:cubicBezTo>
                  <a:close/>
                </a:path>
              </a:pathLst>
            </a:custGeom>
            <a:solidFill>
              <a:srgbClr val="E8E3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1"/>
            <p:cNvSpPr>
              <a:spLocks/>
            </p:cNvSpPr>
            <p:nvPr/>
          </p:nvSpPr>
          <p:spPr bwMode="auto">
            <a:xfrm>
              <a:off x="2818531" y="1575925"/>
              <a:ext cx="2852353" cy="2111705"/>
            </a:xfrm>
            <a:custGeom>
              <a:avLst/>
              <a:gdLst>
                <a:gd name="T0" fmla="*/ 201 w 1108"/>
                <a:gd name="T1" fmla="*/ 9 h 820"/>
                <a:gd name="T2" fmla="*/ 357 w 1108"/>
                <a:gd name="T3" fmla="*/ 70 h 820"/>
                <a:gd name="T4" fmla="*/ 357 w 1108"/>
                <a:gd name="T5" fmla="*/ 130 h 820"/>
                <a:gd name="T6" fmla="*/ 484 w 1108"/>
                <a:gd name="T7" fmla="*/ 222 h 820"/>
                <a:gd name="T8" fmla="*/ 649 w 1108"/>
                <a:gd name="T9" fmla="*/ 197 h 820"/>
                <a:gd name="T10" fmla="*/ 733 w 1108"/>
                <a:gd name="T11" fmla="*/ 356 h 820"/>
                <a:gd name="T12" fmla="*/ 829 w 1108"/>
                <a:gd name="T13" fmla="*/ 399 h 820"/>
                <a:gd name="T14" fmla="*/ 874 w 1108"/>
                <a:gd name="T15" fmla="*/ 376 h 820"/>
                <a:gd name="T16" fmla="*/ 928 w 1108"/>
                <a:gd name="T17" fmla="*/ 338 h 820"/>
                <a:gd name="T18" fmla="*/ 1079 w 1108"/>
                <a:gd name="T19" fmla="*/ 412 h 820"/>
                <a:gd name="T20" fmla="*/ 1032 w 1108"/>
                <a:gd name="T21" fmla="*/ 522 h 820"/>
                <a:gd name="T22" fmla="*/ 951 w 1108"/>
                <a:gd name="T23" fmla="*/ 509 h 820"/>
                <a:gd name="T24" fmla="*/ 882 w 1108"/>
                <a:gd name="T25" fmla="*/ 500 h 820"/>
                <a:gd name="T26" fmla="*/ 846 w 1108"/>
                <a:gd name="T27" fmla="*/ 568 h 820"/>
                <a:gd name="T28" fmla="*/ 926 w 1108"/>
                <a:gd name="T29" fmla="*/ 720 h 820"/>
                <a:gd name="T30" fmla="*/ 727 w 1108"/>
                <a:gd name="T31" fmla="*/ 750 h 820"/>
                <a:gd name="T32" fmla="*/ 629 w 1108"/>
                <a:gd name="T33" fmla="*/ 660 h 820"/>
                <a:gd name="T34" fmla="*/ 634 w 1108"/>
                <a:gd name="T35" fmla="*/ 600 h 820"/>
                <a:gd name="T36" fmla="*/ 477 w 1108"/>
                <a:gd name="T37" fmla="*/ 534 h 820"/>
                <a:gd name="T38" fmla="*/ 474 w 1108"/>
                <a:gd name="T39" fmla="*/ 535 h 820"/>
                <a:gd name="T40" fmla="*/ 401 w 1108"/>
                <a:gd name="T41" fmla="*/ 631 h 820"/>
                <a:gd name="T42" fmla="*/ 460 w 1108"/>
                <a:gd name="T43" fmla="*/ 682 h 820"/>
                <a:gd name="T44" fmla="*/ 465 w 1108"/>
                <a:gd name="T45" fmla="*/ 791 h 820"/>
                <a:gd name="T46" fmla="*/ 277 w 1108"/>
                <a:gd name="T47" fmla="*/ 820 h 820"/>
                <a:gd name="T48" fmla="*/ 0 w 1108"/>
                <a:gd name="T49" fmla="*/ 297 h 820"/>
                <a:gd name="T50" fmla="*/ 184 w 1108"/>
                <a:gd name="T51" fmla="*/ 269 h 820"/>
                <a:gd name="T52" fmla="*/ 193 w 1108"/>
                <a:gd name="T53" fmla="*/ 160 h 820"/>
                <a:gd name="T54" fmla="*/ 129 w 1108"/>
                <a:gd name="T55" fmla="*/ 110 h 820"/>
                <a:gd name="T56" fmla="*/ 198 w 1108"/>
                <a:gd name="T57" fmla="*/ 10 h 820"/>
                <a:gd name="T58" fmla="*/ 201 w 1108"/>
                <a:gd name="T59" fmla="*/ 9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08" h="820">
                  <a:moveTo>
                    <a:pt x="201" y="9"/>
                  </a:moveTo>
                  <a:cubicBezTo>
                    <a:pt x="263" y="0"/>
                    <a:pt x="332" y="26"/>
                    <a:pt x="357" y="70"/>
                  </a:cubicBezTo>
                  <a:cubicBezTo>
                    <a:pt x="369" y="91"/>
                    <a:pt x="368" y="112"/>
                    <a:pt x="357" y="130"/>
                  </a:cubicBezTo>
                  <a:cubicBezTo>
                    <a:pt x="341" y="156"/>
                    <a:pt x="353" y="237"/>
                    <a:pt x="484" y="222"/>
                  </a:cubicBezTo>
                  <a:cubicBezTo>
                    <a:pt x="649" y="197"/>
                    <a:pt x="649" y="197"/>
                    <a:pt x="649" y="197"/>
                  </a:cubicBezTo>
                  <a:cubicBezTo>
                    <a:pt x="733" y="356"/>
                    <a:pt x="733" y="356"/>
                    <a:pt x="733" y="356"/>
                  </a:cubicBezTo>
                  <a:cubicBezTo>
                    <a:pt x="766" y="395"/>
                    <a:pt x="801" y="403"/>
                    <a:pt x="829" y="399"/>
                  </a:cubicBezTo>
                  <a:cubicBezTo>
                    <a:pt x="850" y="396"/>
                    <a:pt x="866" y="385"/>
                    <a:pt x="874" y="376"/>
                  </a:cubicBezTo>
                  <a:cubicBezTo>
                    <a:pt x="883" y="356"/>
                    <a:pt x="902" y="342"/>
                    <a:pt x="928" y="338"/>
                  </a:cubicBezTo>
                  <a:cubicBezTo>
                    <a:pt x="985" y="329"/>
                    <a:pt x="1051" y="362"/>
                    <a:pt x="1079" y="412"/>
                  </a:cubicBezTo>
                  <a:cubicBezTo>
                    <a:pt x="1108" y="463"/>
                    <a:pt x="1087" y="513"/>
                    <a:pt x="1032" y="522"/>
                  </a:cubicBezTo>
                  <a:cubicBezTo>
                    <a:pt x="1005" y="527"/>
                    <a:pt x="977" y="521"/>
                    <a:pt x="951" y="509"/>
                  </a:cubicBezTo>
                  <a:cubicBezTo>
                    <a:pt x="934" y="502"/>
                    <a:pt x="906" y="496"/>
                    <a:pt x="882" y="500"/>
                  </a:cubicBezTo>
                  <a:cubicBezTo>
                    <a:pt x="853" y="504"/>
                    <a:pt x="831" y="522"/>
                    <a:pt x="846" y="568"/>
                  </a:cubicBezTo>
                  <a:cubicBezTo>
                    <a:pt x="926" y="720"/>
                    <a:pt x="926" y="720"/>
                    <a:pt x="926" y="720"/>
                  </a:cubicBezTo>
                  <a:cubicBezTo>
                    <a:pt x="727" y="750"/>
                    <a:pt x="727" y="750"/>
                    <a:pt x="727" y="750"/>
                  </a:cubicBezTo>
                  <a:cubicBezTo>
                    <a:pt x="631" y="748"/>
                    <a:pt x="618" y="687"/>
                    <a:pt x="629" y="660"/>
                  </a:cubicBezTo>
                  <a:cubicBezTo>
                    <a:pt x="642" y="643"/>
                    <a:pt x="645" y="622"/>
                    <a:pt x="634" y="600"/>
                  </a:cubicBezTo>
                  <a:cubicBezTo>
                    <a:pt x="612" y="555"/>
                    <a:pt x="541" y="526"/>
                    <a:pt x="477" y="534"/>
                  </a:cubicBezTo>
                  <a:cubicBezTo>
                    <a:pt x="474" y="535"/>
                    <a:pt x="474" y="535"/>
                    <a:pt x="474" y="535"/>
                  </a:cubicBezTo>
                  <a:cubicBezTo>
                    <a:pt x="412" y="544"/>
                    <a:pt x="380" y="587"/>
                    <a:pt x="401" y="631"/>
                  </a:cubicBezTo>
                  <a:cubicBezTo>
                    <a:pt x="412" y="652"/>
                    <a:pt x="433" y="670"/>
                    <a:pt x="460" y="682"/>
                  </a:cubicBezTo>
                  <a:cubicBezTo>
                    <a:pt x="497" y="698"/>
                    <a:pt x="559" y="762"/>
                    <a:pt x="465" y="791"/>
                  </a:cubicBezTo>
                  <a:cubicBezTo>
                    <a:pt x="277" y="820"/>
                    <a:pt x="277" y="820"/>
                    <a:pt x="277" y="820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184" y="269"/>
                    <a:pt x="184" y="269"/>
                    <a:pt x="184" y="269"/>
                  </a:cubicBezTo>
                  <a:cubicBezTo>
                    <a:pt x="281" y="240"/>
                    <a:pt x="229" y="180"/>
                    <a:pt x="193" y="160"/>
                  </a:cubicBezTo>
                  <a:cubicBezTo>
                    <a:pt x="165" y="149"/>
                    <a:pt x="142" y="132"/>
                    <a:pt x="129" y="110"/>
                  </a:cubicBezTo>
                  <a:cubicBezTo>
                    <a:pt x="105" y="66"/>
                    <a:pt x="135" y="21"/>
                    <a:pt x="198" y="10"/>
                  </a:cubicBezTo>
                  <a:lnTo>
                    <a:pt x="201" y="9"/>
                  </a:lnTo>
                  <a:close/>
                </a:path>
              </a:pathLst>
            </a:custGeom>
            <a:solidFill>
              <a:srgbClr val="0ABE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2598059" y="2340686"/>
              <a:ext cx="933560" cy="2016971"/>
            </a:xfrm>
            <a:custGeom>
              <a:avLst/>
              <a:gdLst>
                <a:gd name="T0" fmla="*/ 542 w 542"/>
                <a:gd name="T1" fmla="*/ 782 h 1171"/>
                <a:gd name="T2" fmla="*/ 413 w 542"/>
                <a:gd name="T3" fmla="*/ 1171 h 1171"/>
                <a:gd name="T4" fmla="*/ 0 w 542"/>
                <a:gd name="T5" fmla="*/ 389 h 1171"/>
                <a:gd name="T6" fmla="*/ 128 w 542"/>
                <a:gd name="T7" fmla="*/ 0 h 1171"/>
                <a:gd name="T8" fmla="*/ 542 w 542"/>
                <a:gd name="T9" fmla="*/ 782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1171">
                  <a:moveTo>
                    <a:pt x="542" y="782"/>
                  </a:moveTo>
                  <a:lnTo>
                    <a:pt x="413" y="1171"/>
                  </a:lnTo>
                  <a:lnTo>
                    <a:pt x="0" y="389"/>
                  </a:lnTo>
                  <a:lnTo>
                    <a:pt x="128" y="0"/>
                  </a:lnTo>
                  <a:lnTo>
                    <a:pt x="542" y="782"/>
                  </a:lnTo>
                  <a:close/>
                </a:path>
              </a:pathLst>
            </a:custGeom>
            <a:solidFill>
              <a:srgbClr val="1557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3309425" y="3687630"/>
              <a:ext cx="935283" cy="2016971"/>
            </a:xfrm>
            <a:custGeom>
              <a:avLst/>
              <a:gdLst>
                <a:gd name="T0" fmla="*/ 543 w 543"/>
                <a:gd name="T1" fmla="*/ 782 h 1171"/>
                <a:gd name="T2" fmla="*/ 414 w 543"/>
                <a:gd name="T3" fmla="*/ 1171 h 1171"/>
                <a:gd name="T4" fmla="*/ 0 w 543"/>
                <a:gd name="T5" fmla="*/ 389 h 1171"/>
                <a:gd name="T6" fmla="*/ 129 w 543"/>
                <a:gd name="T7" fmla="*/ 0 h 1171"/>
                <a:gd name="T8" fmla="*/ 543 w 543"/>
                <a:gd name="T9" fmla="*/ 782 h 1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1171">
                  <a:moveTo>
                    <a:pt x="543" y="782"/>
                  </a:moveTo>
                  <a:lnTo>
                    <a:pt x="414" y="1171"/>
                  </a:lnTo>
                  <a:lnTo>
                    <a:pt x="0" y="389"/>
                  </a:lnTo>
                  <a:lnTo>
                    <a:pt x="129" y="0"/>
                  </a:lnTo>
                  <a:lnTo>
                    <a:pt x="543" y="782"/>
                  </a:lnTo>
                  <a:close/>
                </a:path>
              </a:pathLst>
            </a:custGeom>
            <a:solidFill>
              <a:srgbClr val="D6CD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4022513" y="4774486"/>
              <a:ext cx="1892957" cy="930115"/>
            </a:xfrm>
            <a:custGeom>
              <a:avLst/>
              <a:gdLst>
                <a:gd name="T0" fmla="*/ 1099 w 1099"/>
                <a:gd name="T1" fmla="*/ 0 h 540"/>
                <a:gd name="T2" fmla="*/ 970 w 1099"/>
                <a:gd name="T3" fmla="*/ 391 h 540"/>
                <a:gd name="T4" fmla="*/ 0 w 1099"/>
                <a:gd name="T5" fmla="*/ 540 h 540"/>
                <a:gd name="T6" fmla="*/ 129 w 1099"/>
                <a:gd name="T7" fmla="*/ 151 h 540"/>
                <a:gd name="T8" fmla="*/ 1099 w 1099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9" h="540">
                  <a:moveTo>
                    <a:pt x="1099" y="0"/>
                  </a:moveTo>
                  <a:lnTo>
                    <a:pt x="970" y="391"/>
                  </a:lnTo>
                  <a:lnTo>
                    <a:pt x="0" y="540"/>
                  </a:lnTo>
                  <a:lnTo>
                    <a:pt x="129" y="151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D6CD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5696720" y="3629067"/>
              <a:ext cx="849161" cy="955952"/>
            </a:xfrm>
            <a:custGeom>
              <a:avLst/>
              <a:gdLst>
                <a:gd name="T0" fmla="*/ 323 w 330"/>
                <a:gd name="T1" fmla="*/ 69 h 371"/>
                <a:gd name="T2" fmla="*/ 318 w 330"/>
                <a:gd name="T3" fmla="*/ 77 h 371"/>
                <a:gd name="T4" fmla="*/ 315 w 330"/>
                <a:gd name="T5" fmla="*/ 80 h 371"/>
                <a:gd name="T6" fmla="*/ 305 w 330"/>
                <a:gd name="T7" fmla="*/ 88 h 371"/>
                <a:gd name="T8" fmla="*/ 305 w 330"/>
                <a:gd name="T9" fmla="*/ 89 h 371"/>
                <a:gd name="T10" fmla="*/ 304 w 330"/>
                <a:gd name="T11" fmla="*/ 90 h 371"/>
                <a:gd name="T12" fmla="*/ 283 w 330"/>
                <a:gd name="T13" fmla="*/ 101 h 371"/>
                <a:gd name="T14" fmla="*/ 281 w 330"/>
                <a:gd name="T15" fmla="*/ 101 h 371"/>
                <a:gd name="T16" fmla="*/ 270 w 330"/>
                <a:gd name="T17" fmla="*/ 105 h 371"/>
                <a:gd name="T18" fmla="*/ 256 w 330"/>
                <a:gd name="T19" fmla="*/ 108 h 371"/>
                <a:gd name="T20" fmla="*/ 253 w 330"/>
                <a:gd name="T21" fmla="*/ 109 h 371"/>
                <a:gd name="T22" fmla="*/ 229 w 330"/>
                <a:gd name="T23" fmla="*/ 111 h 371"/>
                <a:gd name="T24" fmla="*/ 218 w 330"/>
                <a:gd name="T25" fmla="*/ 110 h 371"/>
                <a:gd name="T26" fmla="*/ 205 w 330"/>
                <a:gd name="T27" fmla="*/ 109 h 371"/>
                <a:gd name="T28" fmla="*/ 183 w 330"/>
                <a:gd name="T29" fmla="*/ 105 h 371"/>
                <a:gd name="T30" fmla="*/ 179 w 330"/>
                <a:gd name="T31" fmla="*/ 104 h 371"/>
                <a:gd name="T32" fmla="*/ 162 w 330"/>
                <a:gd name="T33" fmla="*/ 99 h 371"/>
                <a:gd name="T34" fmla="*/ 158 w 330"/>
                <a:gd name="T35" fmla="*/ 97 h 371"/>
                <a:gd name="T36" fmla="*/ 144 w 330"/>
                <a:gd name="T37" fmla="*/ 90 h 371"/>
                <a:gd name="T38" fmla="*/ 139 w 330"/>
                <a:gd name="T39" fmla="*/ 88 h 371"/>
                <a:gd name="T40" fmla="*/ 123 w 330"/>
                <a:gd name="T41" fmla="*/ 77 h 371"/>
                <a:gd name="T42" fmla="*/ 122 w 330"/>
                <a:gd name="T43" fmla="*/ 77 h 371"/>
                <a:gd name="T44" fmla="*/ 110 w 330"/>
                <a:gd name="T45" fmla="*/ 65 h 371"/>
                <a:gd name="T46" fmla="*/ 107 w 330"/>
                <a:gd name="T47" fmla="*/ 62 h 371"/>
                <a:gd name="T48" fmla="*/ 97 w 330"/>
                <a:gd name="T49" fmla="*/ 48 h 371"/>
                <a:gd name="T50" fmla="*/ 91 w 330"/>
                <a:gd name="T51" fmla="*/ 0 h 371"/>
                <a:gd name="T52" fmla="*/ 5 w 330"/>
                <a:gd name="T53" fmla="*/ 261 h 371"/>
                <a:gd name="T54" fmla="*/ 11 w 330"/>
                <a:gd name="T55" fmla="*/ 308 h 371"/>
                <a:gd name="T56" fmla="*/ 21 w 330"/>
                <a:gd name="T57" fmla="*/ 322 h 371"/>
                <a:gd name="T58" fmla="*/ 24 w 330"/>
                <a:gd name="T59" fmla="*/ 326 h 371"/>
                <a:gd name="T60" fmla="*/ 36 w 330"/>
                <a:gd name="T61" fmla="*/ 337 h 371"/>
                <a:gd name="T62" fmla="*/ 37 w 330"/>
                <a:gd name="T63" fmla="*/ 338 h 371"/>
                <a:gd name="T64" fmla="*/ 49 w 330"/>
                <a:gd name="T65" fmla="*/ 346 h 371"/>
                <a:gd name="T66" fmla="*/ 52 w 330"/>
                <a:gd name="T67" fmla="*/ 348 h 371"/>
                <a:gd name="T68" fmla="*/ 58 w 330"/>
                <a:gd name="T69" fmla="*/ 351 h 371"/>
                <a:gd name="T70" fmla="*/ 71 w 330"/>
                <a:gd name="T71" fmla="*/ 357 h 371"/>
                <a:gd name="T72" fmla="*/ 76 w 330"/>
                <a:gd name="T73" fmla="*/ 359 h 371"/>
                <a:gd name="T74" fmla="*/ 78 w 330"/>
                <a:gd name="T75" fmla="*/ 360 h 371"/>
                <a:gd name="T76" fmla="*/ 92 w 330"/>
                <a:gd name="T77" fmla="*/ 364 h 371"/>
                <a:gd name="T78" fmla="*/ 97 w 330"/>
                <a:gd name="T79" fmla="*/ 366 h 371"/>
                <a:gd name="T80" fmla="*/ 118 w 330"/>
                <a:gd name="T81" fmla="*/ 370 h 371"/>
                <a:gd name="T82" fmla="*/ 119 w 330"/>
                <a:gd name="T83" fmla="*/ 370 h 371"/>
                <a:gd name="T84" fmla="*/ 135 w 330"/>
                <a:gd name="T85" fmla="*/ 371 h 371"/>
                <a:gd name="T86" fmla="*/ 142 w 330"/>
                <a:gd name="T87" fmla="*/ 371 h 371"/>
                <a:gd name="T88" fmla="*/ 166 w 330"/>
                <a:gd name="T89" fmla="*/ 369 h 371"/>
                <a:gd name="T90" fmla="*/ 169 w 330"/>
                <a:gd name="T91" fmla="*/ 369 h 371"/>
                <a:gd name="T92" fmla="*/ 219 w 330"/>
                <a:gd name="T93" fmla="*/ 349 h 371"/>
                <a:gd name="T94" fmla="*/ 219 w 330"/>
                <a:gd name="T95" fmla="*/ 349 h 371"/>
                <a:gd name="T96" fmla="*/ 229 w 330"/>
                <a:gd name="T97" fmla="*/ 340 h 371"/>
                <a:gd name="T98" fmla="*/ 232 w 330"/>
                <a:gd name="T99" fmla="*/ 337 h 371"/>
                <a:gd name="T100" fmla="*/ 237 w 330"/>
                <a:gd name="T101" fmla="*/ 330 h 371"/>
                <a:gd name="T102" fmla="*/ 239 w 330"/>
                <a:gd name="T103" fmla="*/ 328 h 371"/>
                <a:gd name="T104" fmla="*/ 239 w 330"/>
                <a:gd name="T105" fmla="*/ 327 h 371"/>
                <a:gd name="T106" fmla="*/ 244 w 330"/>
                <a:gd name="T107" fmla="*/ 316 h 371"/>
                <a:gd name="T108" fmla="*/ 330 w 330"/>
                <a:gd name="T109" fmla="*/ 56 h 371"/>
                <a:gd name="T110" fmla="*/ 326 w 330"/>
                <a:gd name="T111" fmla="*/ 66 h 371"/>
                <a:gd name="T112" fmla="*/ 323 w 330"/>
                <a:gd name="T113" fmla="*/ 6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0" h="371">
                  <a:moveTo>
                    <a:pt x="323" y="69"/>
                  </a:moveTo>
                  <a:cubicBezTo>
                    <a:pt x="322" y="72"/>
                    <a:pt x="320" y="75"/>
                    <a:pt x="318" y="77"/>
                  </a:cubicBezTo>
                  <a:cubicBezTo>
                    <a:pt x="315" y="80"/>
                    <a:pt x="315" y="80"/>
                    <a:pt x="315" y="80"/>
                  </a:cubicBezTo>
                  <a:cubicBezTo>
                    <a:pt x="312" y="83"/>
                    <a:pt x="309" y="86"/>
                    <a:pt x="305" y="88"/>
                  </a:cubicBezTo>
                  <a:cubicBezTo>
                    <a:pt x="305" y="89"/>
                    <a:pt x="305" y="89"/>
                    <a:pt x="305" y="89"/>
                  </a:cubicBezTo>
                  <a:cubicBezTo>
                    <a:pt x="304" y="90"/>
                    <a:pt x="304" y="90"/>
                    <a:pt x="304" y="90"/>
                  </a:cubicBezTo>
                  <a:cubicBezTo>
                    <a:pt x="298" y="94"/>
                    <a:pt x="291" y="98"/>
                    <a:pt x="283" y="101"/>
                  </a:cubicBezTo>
                  <a:cubicBezTo>
                    <a:pt x="281" y="101"/>
                    <a:pt x="281" y="101"/>
                    <a:pt x="281" y="101"/>
                  </a:cubicBezTo>
                  <a:cubicBezTo>
                    <a:pt x="277" y="103"/>
                    <a:pt x="274" y="104"/>
                    <a:pt x="270" y="105"/>
                  </a:cubicBezTo>
                  <a:cubicBezTo>
                    <a:pt x="265" y="106"/>
                    <a:pt x="261" y="107"/>
                    <a:pt x="256" y="108"/>
                  </a:cubicBezTo>
                  <a:cubicBezTo>
                    <a:pt x="253" y="109"/>
                    <a:pt x="253" y="109"/>
                    <a:pt x="253" y="109"/>
                  </a:cubicBezTo>
                  <a:cubicBezTo>
                    <a:pt x="245" y="110"/>
                    <a:pt x="237" y="111"/>
                    <a:pt x="229" y="111"/>
                  </a:cubicBezTo>
                  <a:cubicBezTo>
                    <a:pt x="225" y="111"/>
                    <a:pt x="222" y="110"/>
                    <a:pt x="218" y="110"/>
                  </a:cubicBezTo>
                  <a:cubicBezTo>
                    <a:pt x="214" y="110"/>
                    <a:pt x="209" y="110"/>
                    <a:pt x="205" y="109"/>
                  </a:cubicBezTo>
                  <a:cubicBezTo>
                    <a:pt x="198" y="108"/>
                    <a:pt x="190" y="107"/>
                    <a:pt x="183" y="105"/>
                  </a:cubicBezTo>
                  <a:cubicBezTo>
                    <a:pt x="179" y="104"/>
                    <a:pt x="179" y="104"/>
                    <a:pt x="179" y="104"/>
                  </a:cubicBezTo>
                  <a:cubicBezTo>
                    <a:pt x="173" y="103"/>
                    <a:pt x="167" y="101"/>
                    <a:pt x="162" y="99"/>
                  </a:cubicBezTo>
                  <a:cubicBezTo>
                    <a:pt x="158" y="97"/>
                    <a:pt x="158" y="97"/>
                    <a:pt x="158" y="97"/>
                  </a:cubicBezTo>
                  <a:cubicBezTo>
                    <a:pt x="153" y="95"/>
                    <a:pt x="148" y="93"/>
                    <a:pt x="144" y="90"/>
                  </a:cubicBezTo>
                  <a:cubicBezTo>
                    <a:pt x="139" y="88"/>
                    <a:pt x="139" y="88"/>
                    <a:pt x="139" y="88"/>
                  </a:cubicBezTo>
                  <a:cubicBezTo>
                    <a:pt x="133" y="84"/>
                    <a:pt x="128" y="81"/>
                    <a:pt x="123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18" y="73"/>
                    <a:pt x="114" y="69"/>
                    <a:pt x="110" y="65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3" y="58"/>
                    <a:pt x="100" y="53"/>
                    <a:pt x="97" y="48"/>
                  </a:cubicBezTo>
                  <a:cubicBezTo>
                    <a:pt x="88" y="32"/>
                    <a:pt x="86" y="15"/>
                    <a:pt x="91" y="0"/>
                  </a:cubicBezTo>
                  <a:cubicBezTo>
                    <a:pt x="5" y="261"/>
                    <a:pt x="5" y="261"/>
                    <a:pt x="5" y="261"/>
                  </a:cubicBezTo>
                  <a:cubicBezTo>
                    <a:pt x="0" y="275"/>
                    <a:pt x="1" y="292"/>
                    <a:pt x="11" y="308"/>
                  </a:cubicBezTo>
                  <a:cubicBezTo>
                    <a:pt x="13" y="313"/>
                    <a:pt x="17" y="318"/>
                    <a:pt x="21" y="322"/>
                  </a:cubicBezTo>
                  <a:cubicBezTo>
                    <a:pt x="24" y="326"/>
                    <a:pt x="24" y="326"/>
                    <a:pt x="24" y="326"/>
                  </a:cubicBezTo>
                  <a:cubicBezTo>
                    <a:pt x="27" y="330"/>
                    <a:pt x="31" y="334"/>
                    <a:pt x="36" y="337"/>
                  </a:cubicBezTo>
                  <a:cubicBezTo>
                    <a:pt x="37" y="338"/>
                    <a:pt x="37" y="338"/>
                    <a:pt x="37" y="338"/>
                  </a:cubicBezTo>
                  <a:cubicBezTo>
                    <a:pt x="40" y="341"/>
                    <a:pt x="44" y="343"/>
                    <a:pt x="49" y="346"/>
                  </a:cubicBezTo>
                  <a:cubicBezTo>
                    <a:pt x="52" y="348"/>
                    <a:pt x="52" y="348"/>
                    <a:pt x="52" y="348"/>
                  </a:cubicBezTo>
                  <a:cubicBezTo>
                    <a:pt x="58" y="351"/>
                    <a:pt x="58" y="351"/>
                    <a:pt x="58" y="351"/>
                  </a:cubicBezTo>
                  <a:cubicBezTo>
                    <a:pt x="62" y="353"/>
                    <a:pt x="66" y="355"/>
                    <a:pt x="71" y="357"/>
                  </a:cubicBezTo>
                  <a:cubicBezTo>
                    <a:pt x="76" y="359"/>
                    <a:pt x="76" y="359"/>
                    <a:pt x="76" y="359"/>
                  </a:cubicBezTo>
                  <a:cubicBezTo>
                    <a:pt x="78" y="360"/>
                    <a:pt x="78" y="360"/>
                    <a:pt x="78" y="360"/>
                  </a:cubicBezTo>
                  <a:cubicBezTo>
                    <a:pt x="83" y="362"/>
                    <a:pt x="87" y="363"/>
                    <a:pt x="92" y="364"/>
                  </a:cubicBezTo>
                  <a:cubicBezTo>
                    <a:pt x="97" y="366"/>
                    <a:pt x="97" y="366"/>
                    <a:pt x="97" y="366"/>
                  </a:cubicBezTo>
                  <a:cubicBezTo>
                    <a:pt x="104" y="367"/>
                    <a:pt x="111" y="369"/>
                    <a:pt x="118" y="370"/>
                  </a:cubicBezTo>
                  <a:cubicBezTo>
                    <a:pt x="119" y="370"/>
                    <a:pt x="119" y="370"/>
                    <a:pt x="119" y="370"/>
                  </a:cubicBezTo>
                  <a:cubicBezTo>
                    <a:pt x="124" y="370"/>
                    <a:pt x="130" y="371"/>
                    <a:pt x="135" y="371"/>
                  </a:cubicBezTo>
                  <a:cubicBezTo>
                    <a:pt x="138" y="371"/>
                    <a:pt x="140" y="371"/>
                    <a:pt x="142" y="371"/>
                  </a:cubicBezTo>
                  <a:cubicBezTo>
                    <a:pt x="150" y="371"/>
                    <a:pt x="158" y="370"/>
                    <a:pt x="166" y="369"/>
                  </a:cubicBezTo>
                  <a:cubicBezTo>
                    <a:pt x="169" y="369"/>
                    <a:pt x="169" y="369"/>
                    <a:pt x="169" y="369"/>
                  </a:cubicBezTo>
                  <a:cubicBezTo>
                    <a:pt x="189" y="365"/>
                    <a:pt x="206" y="358"/>
                    <a:pt x="219" y="349"/>
                  </a:cubicBezTo>
                  <a:cubicBezTo>
                    <a:pt x="219" y="349"/>
                    <a:pt x="219" y="349"/>
                    <a:pt x="219" y="349"/>
                  </a:cubicBezTo>
                  <a:cubicBezTo>
                    <a:pt x="223" y="346"/>
                    <a:pt x="226" y="343"/>
                    <a:pt x="229" y="340"/>
                  </a:cubicBezTo>
                  <a:cubicBezTo>
                    <a:pt x="232" y="337"/>
                    <a:pt x="232" y="337"/>
                    <a:pt x="232" y="337"/>
                  </a:cubicBezTo>
                  <a:cubicBezTo>
                    <a:pt x="234" y="335"/>
                    <a:pt x="236" y="332"/>
                    <a:pt x="237" y="330"/>
                  </a:cubicBezTo>
                  <a:cubicBezTo>
                    <a:pt x="239" y="328"/>
                    <a:pt x="239" y="328"/>
                    <a:pt x="239" y="328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41" y="323"/>
                    <a:pt x="243" y="320"/>
                    <a:pt x="244" y="316"/>
                  </a:cubicBezTo>
                  <a:cubicBezTo>
                    <a:pt x="330" y="56"/>
                    <a:pt x="330" y="56"/>
                    <a:pt x="330" y="56"/>
                  </a:cubicBezTo>
                  <a:cubicBezTo>
                    <a:pt x="329" y="59"/>
                    <a:pt x="327" y="63"/>
                    <a:pt x="326" y="66"/>
                  </a:cubicBezTo>
                  <a:lnTo>
                    <a:pt x="323" y="69"/>
                  </a:ln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8051289" y="5132753"/>
              <a:ext cx="0" cy="344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8051289" y="4466170"/>
              <a:ext cx="220472" cy="666583"/>
            </a:xfrm>
            <a:custGeom>
              <a:avLst/>
              <a:gdLst>
                <a:gd name="T0" fmla="*/ 0 w 86"/>
                <a:gd name="T1" fmla="*/ 259 h 259"/>
                <a:gd name="T2" fmla="*/ 82 w 86"/>
                <a:gd name="T3" fmla="*/ 13 h 259"/>
                <a:gd name="T4" fmla="*/ 86 w 86"/>
                <a:gd name="T5" fmla="*/ 0 h 259"/>
                <a:gd name="T6" fmla="*/ 0 w 86"/>
                <a:gd name="T7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259">
                  <a:moveTo>
                    <a:pt x="0" y="259"/>
                  </a:moveTo>
                  <a:cubicBezTo>
                    <a:pt x="27" y="177"/>
                    <a:pt x="54" y="95"/>
                    <a:pt x="82" y="13"/>
                  </a:cubicBezTo>
                  <a:cubicBezTo>
                    <a:pt x="83" y="9"/>
                    <a:pt x="85" y="4"/>
                    <a:pt x="86" y="0"/>
                  </a:cubicBezTo>
                  <a:cubicBezTo>
                    <a:pt x="0" y="259"/>
                    <a:pt x="0" y="259"/>
                    <a:pt x="0" y="259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8051289" y="5132753"/>
              <a:ext cx="0" cy="344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9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7935886" y="4140630"/>
              <a:ext cx="349655" cy="992122"/>
            </a:xfrm>
            <a:custGeom>
              <a:avLst/>
              <a:gdLst>
                <a:gd name="T0" fmla="*/ 131 w 136"/>
                <a:gd name="T1" fmla="*/ 126 h 385"/>
                <a:gd name="T2" fmla="*/ 132 w 136"/>
                <a:gd name="T3" fmla="*/ 120 h 385"/>
                <a:gd name="T4" fmla="*/ 109 w 136"/>
                <a:gd name="T5" fmla="*/ 59 h 385"/>
                <a:gd name="T6" fmla="*/ 92 w 136"/>
                <a:gd name="T7" fmla="*/ 0 h 385"/>
                <a:gd name="T8" fmla="*/ 6 w 136"/>
                <a:gd name="T9" fmla="*/ 261 h 385"/>
                <a:gd name="T10" fmla="*/ 23 w 136"/>
                <a:gd name="T11" fmla="*/ 319 h 385"/>
                <a:gd name="T12" fmla="*/ 46 w 136"/>
                <a:gd name="T13" fmla="*/ 380 h 385"/>
                <a:gd name="T14" fmla="*/ 45 w 136"/>
                <a:gd name="T15" fmla="*/ 385 h 385"/>
                <a:gd name="T16" fmla="*/ 45 w 136"/>
                <a:gd name="T17" fmla="*/ 385 h 385"/>
                <a:gd name="T18" fmla="*/ 131 w 136"/>
                <a:gd name="T19" fmla="*/ 12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385">
                  <a:moveTo>
                    <a:pt x="131" y="126"/>
                  </a:moveTo>
                  <a:cubicBezTo>
                    <a:pt x="132" y="124"/>
                    <a:pt x="132" y="122"/>
                    <a:pt x="132" y="120"/>
                  </a:cubicBezTo>
                  <a:cubicBezTo>
                    <a:pt x="136" y="100"/>
                    <a:pt x="127" y="78"/>
                    <a:pt x="109" y="59"/>
                  </a:cubicBezTo>
                  <a:cubicBezTo>
                    <a:pt x="97" y="45"/>
                    <a:pt x="86" y="20"/>
                    <a:pt x="92" y="0"/>
                  </a:cubicBezTo>
                  <a:cubicBezTo>
                    <a:pt x="6" y="261"/>
                    <a:pt x="6" y="261"/>
                    <a:pt x="6" y="261"/>
                  </a:cubicBezTo>
                  <a:cubicBezTo>
                    <a:pt x="0" y="281"/>
                    <a:pt x="11" y="306"/>
                    <a:pt x="23" y="319"/>
                  </a:cubicBezTo>
                  <a:cubicBezTo>
                    <a:pt x="41" y="339"/>
                    <a:pt x="50" y="360"/>
                    <a:pt x="46" y="380"/>
                  </a:cubicBezTo>
                  <a:cubicBezTo>
                    <a:pt x="46" y="382"/>
                    <a:pt x="45" y="384"/>
                    <a:pt x="45" y="385"/>
                  </a:cubicBezTo>
                  <a:cubicBezTo>
                    <a:pt x="45" y="385"/>
                    <a:pt x="45" y="385"/>
                    <a:pt x="45" y="385"/>
                  </a:cubicBezTo>
                  <a:lnTo>
                    <a:pt x="131" y="126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>
              <a:off x="7420878" y="4092402"/>
              <a:ext cx="397883" cy="845716"/>
            </a:xfrm>
            <a:custGeom>
              <a:avLst/>
              <a:gdLst>
                <a:gd name="T0" fmla="*/ 150 w 155"/>
                <a:gd name="T1" fmla="*/ 9 h 328"/>
                <a:gd name="T2" fmla="*/ 149 w 155"/>
                <a:gd name="T3" fmla="*/ 11 h 328"/>
                <a:gd name="T4" fmla="*/ 144 w 155"/>
                <a:gd name="T5" fmla="*/ 18 h 328"/>
                <a:gd name="T6" fmla="*/ 141 w 155"/>
                <a:gd name="T7" fmla="*/ 21 h 328"/>
                <a:gd name="T8" fmla="*/ 136 w 155"/>
                <a:gd name="T9" fmla="*/ 26 h 328"/>
                <a:gd name="T10" fmla="*/ 130 w 155"/>
                <a:gd name="T11" fmla="*/ 30 h 328"/>
                <a:gd name="T12" fmla="*/ 116 w 155"/>
                <a:gd name="T13" fmla="*/ 36 h 328"/>
                <a:gd name="T14" fmla="*/ 112 w 155"/>
                <a:gd name="T15" fmla="*/ 38 h 328"/>
                <a:gd name="T16" fmla="*/ 107 w 155"/>
                <a:gd name="T17" fmla="*/ 41 h 328"/>
                <a:gd name="T18" fmla="*/ 104 w 155"/>
                <a:gd name="T19" fmla="*/ 44 h 328"/>
                <a:gd name="T20" fmla="*/ 100 w 155"/>
                <a:gd name="T21" fmla="*/ 47 h 328"/>
                <a:gd name="T22" fmla="*/ 94 w 155"/>
                <a:gd name="T23" fmla="*/ 53 h 328"/>
                <a:gd name="T24" fmla="*/ 92 w 155"/>
                <a:gd name="T25" fmla="*/ 57 h 328"/>
                <a:gd name="T26" fmla="*/ 91 w 155"/>
                <a:gd name="T27" fmla="*/ 58 h 328"/>
                <a:gd name="T28" fmla="*/ 86 w 155"/>
                <a:gd name="T29" fmla="*/ 68 h 328"/>
                <a:gd name="T30" fmla="*/ 0 w 155"/>
                <a:gd name="T31" fmla="*/ 328 h 328"/>
                <a:gd name="T32" fmla="*/ 5 w 155"/>
                <a:gd name="T33" fmla="*/ 317 h 328"/>
                <a:gd name="T34" fmla="*/ 8 w 155"/>
                <a:gd name="T35" fmla="*/ 314 h 328"/>
                <a:gd name="T36" fmla="*/ 14 w 155"/>
                <a:gd name="T37" fmla="*/ 307 h 328"/>
                <a:gd name="T38" fmla="*/ 18 w 155"/>
                <a:gd name="T39" fmla="*/ 304 h 328"/>
                <a:gd name="T40" fmla="*/ 26 w 155"/>
                <a:gd name="T41" fmla="*/ 299 h 328"/>
                <a:gd name="T42" fmla="*/ 30 w 155"/>
                <a:gd name="T43" fmla="*/ 296 h 328"/>
                <a:gd name="T44" fmla="*/ 43 w 155"/>
                <a:gd name="T45" fmla="*/ 290 h 328"/>
                <a:gd name="T46" fmla="*/ 48 w 155"/>
                <a:gd name="T47" fmla="*/ 287 h 328"/>
                <a:gd name="T48" fmla="*/ 49 w 155"/>
                <a:gd name="T49" fmla="*/ 286 h 328"/>
                <a:gd name="T50" fmla="*/ 55 w 155"/>
                <a:gd name="T51" fmla="*/ 281 h 328"/>
                <a:gd name="T52" fmla="*/ 57 w 155"/>
                <a:gd name="T53" fmla="*/ 279 h 328"/>
                <a:gd name="T54" fmla="*/ 63 w 155"/>
                <a:gd name="T55" fmla="*/ 271 h 328"/>
                <a:gd name="T56" fmla="*/ 64 w 155"/>
                <a:gd name="T57" fmla="*/ 270 h 328"/>
                <a:gd name="T58" fmla="*/ 64 w 155"/>
                <a:gd name="T59" fmla="*/ 270 h 328"/>
                <a:gd name="T60" fmla="*/ 69 w 155"/>
                <a:gd name="T61" fmla="*/ 260 h 328"/>
                <a:gd name="T62" fmla="*/ 155 w 155"/>
                <a:gd name="T63" fmla="*/ 0 h 328"/>
                <a:gd name="T64" fmla="*/ 150 w 155"/>
                <a:gd name="T65" fmla="*/ 9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328">
                  <a:moveTo>
                    <a:pt x="150" y="9"/>
                  </a:moveTo>
                  <a:cubicBezTo>
                    <a:pt x="149" y="11"/>
                    <a:pt x="149" y="11"/>
                    <a:pt x="149" y="11"/>
                  </a:cubicBezTo>
                  <a:cubicBezTo>
                    <a:pt x="148" y="13"/>
                    <a:pt x="146" y="16"/>
                    <a:pt x="144" y="1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39" y="23"/>
                    <a:pt x="137" y="24"/>
                    <a:pt x="136" y="26"/>
                  </a:cubicBezTo>
                  <a:cubicBezTo>
                    <a:pt x="134" y="27"/>
                    <a:pt x="132" y="29"/>
                    <a:pt x="130" y="30"/>
                  </a:cubicBezTo>
                  <a:cubicBezTo>
                    <a:pt x="125" y="31"/>
                    <a:pt x="120" y="34"/>
                    <a:pt x="116" y="36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0" y="39"/>
                    <a:pt x="108" y="40"/>
                    <a:pt x="107" y="41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8" y="49"/>
                    <a:pt x="96" y="51"/>
                    <a:pt x="94" y="53"/>
                  </a:cubicBezTo>
                  <a:cubicBezTo>
                    <a:pt x="92" y="57"/>
                    <a:pt x="92" y="57"/>
                    <a:pt x="92" y="57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89" y="61"/>
                    <a:pt x="87" y="65"/>
                    <a:pt x="86" y="68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4"/>
                    <a:pt x="3" y="321"/>
                    <a:pt x="5" y="317"/>
                  </a:cubicBezTo>
                  <a:cubicBezTo>
                    <a:pt x="8" y="314"/>
                    <a:pt x="8" y="314"/>
                    <a:pt x="8" y="314"/>
                  </a:cubicBezTo>
                  <a:cubicBezTo>
                    <a:pt x="10" y="311"/>
                    <a:pt x="12" y="309"/>
                    <a:pt x="14" y="307"/>
                  </a:cubicBezTo>
                  <a:cubicBezTo>
                    <a:pt x="18" y="304"/>
                    <a:pt x="18" y="304"/>
                    <a:pt x="18" y="304"/>
                  </a:cubicBezTo>
                  <a:cubicBezTo>
                    <a:pt x="20" y="302"/>
                    <a:pt x="23" y="300"/>
                    <a:pt x="26" y="299"/>
                  </a:cubicBezTo>
                  <a:cubicBezTo>
                    <a:pt x="30" y="296"/>
                    <a:pt x="30" y="296"/>
                    <a:pt x="30" y="296"/>
                  </a:cubicBezTo>
                  <a:cubicBezTo>
                    <a:pt x="34" y="294"/>
                    <a:pt x="38" y="292"/>
                    <a:pt x="43" y="290"/>
                  </a:cubicBezTo>
                  <a:cubicBezTo>
                    <a:pt x="48" y="287"/>
                    <a:pt x="48" y="287"/>
                    <a:pt x="48" y="287"/>
                  </a:cubicBezTo>
                  <a:cubicBezTo>
                    <a:pt x="49" y="286"/>
                    <a:pt x="49" y="286"/>
                    <a:pt x="49" y="286"/>
                  </a:cubicBezTo>
                  <a:cubicBezTo>
                    <a:pt x="51" y="285"/>
                    <a:pt x="53" y="283"/>
                    <a:pt x="55" y="281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60" y="276"/>
                    <a:pt x="61" y="274"/>
                    <a:pt x="63" y="271"/>
                  </a:cubicBezTo>
                  <a:cubicBezTo>
                    <a:pt x="64" y="270"/>
                    <a:pt x="64" y="270"/>
                    <a:pt x="64" y="270"/>
                  </a:cubicBezTo>
                  <a:cubicBezTo>
                    <a:pt x="64" y="270"/>
                    <a:pt x="64" y="270"/>
                    <a:pt x="64" y="270"/>
                  </a:cubicBezTo>
                  <a:cubicBezTo>
                    <a:pt x="66" y="267"/>
                    <a:pt x="67" y="264"/>
                    <a:pt x="69" y="26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4" y="3"/>
                    <a:pt x="152" y="6"/>
                    <a:pt x="150" y="9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>
              <a:off x="6838694" y="3759972"/>
              <a:ext cx="285924" cy="1079967"/>
            </a:xfrm>
            <a:custGeom>
              <a:avLst/>
              <a:gdLst>
                <a:gd name="T0" fmla="*/ 129 w 166"/>
                <a:gd name="T1" fmla="*/ 238 h 627"/>
                <a:gd name="T2" fmla="*/ 0 w 166"/>
                <a:gd name="T3" fmla="*/ 627 h 627"/>
                <a:gd name="T4" fmla="*/ 36 w 166"/>
                <a:gd name="T5" fmla="*/ 390 h 627"/>
                <a:gd name="T6" fmla="*/ 166 w 166"/>
                <a:gd name="T7" fmla="*/ 0 h 627"/>
                <a:gd name="T8" fmla="*/ 129 w 166"/>
                <a:gd name="T9" fmla="*/ 238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627">
                  <a:moveTo>
                    <a:pt x="129" y="238"/>
                  </a:moveTo>
                  <a:lnTo>
                    <a:pt x="0" y="627"/>
                  </a:lnTo>
                  <a:lnTo>
                    <a:pt x="36" y="390"/>
                  </a:lnTo>
                  <a:lnTo>
                    <a:pt x="166" y="0"/>
                  </a:lnTo>
                  <a:lnTo>
                    <a:pt x="129" y="238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>
              <a:off x="6697455" y="5060410"/>
              <a:ext cx="2025584" cy="1110971"/>
            </a:xfrm>
            <a:custGeom>
              <a:avLst/>
              <a:gdLst>
                <a:gd name="T0" fmla="*/ 1176 w 1176"/>
                <a:gd name="T1" fmla="*/ 255 h 645"/>
                <a:gd name="T2" fmla="*/ 1047 w 1176"/>
                <a:gd name="T3" fmla="*/ 645 h 645"/>
                <a:gd name="T4" fmla="*/ 0 w 1176"/>
                <a:gd name="T5" fmla="*/ 389 h 645"/>
                <a:gd name="T6" fmla="*/ 128 w 1176"/>
                <a:gd name="T7" fmla="*/ 0 h 645"/>
                <a:gd name="T8" fmla="*/ 1176 w 1176"/>
                <a:gd name="T9" fmla="*/ 25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6" h="645">
                  <a:moveTo>
                    <a:pt x="1176" y="255"/>
                  </a:moveTo>
                  <a:lnTo>
                    <a:pt x="1047" y="645"/>
                  </a:lnTo>
                  <a:lnTo>
                    <a:pt x="0" y="389"/>
                  </a:lnTo>
                  <a:lnTo>
                    <a:pt x="128" y="0"/>
                  </a:lnTo>
                  <a:lnTo>
                    <a:pt x="1176" y="255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5"/>
            <p:cNvSpPr>
              <a:spLocks/>
            </p:cNvSpPr>
            <p:nvPr/>
          </p:nvSpPr>
          <p:spPr bwMode="auto">
            <a:xfrm>
              <a:off x="5982645" y="4197470"/>
              <a:ext cx="995568" cy="1532967"/>
            </a:xfrm>
            <a:custGeom>
              <a:avLst/>
              <a:gdLst>
                <a:gd name="T0" fmla="*/ 383 w 387"/>
                <a:gd name="T1" fmla="*/ 171 h 595"/>
                <a:gd name="T2" fmla="*/ 375 w 387"/>
                <a:gd name="T3" fmla="*/ 154 h 595"/>
                <a:gd name="T4" fmla="*/ 363 w 387"/>
                <a:gd name="T5" fmla="*/ 140 h 595"/>
                <a:gd name="T6" fmla="*/ 351 w 387"/>
                <a:gd name="T7" fmla="*/ 131 h 595"/>
                <a:gd name="T8" fmla="*/ 335 w 387"/>
                <a:gd name="T9" fmla="*/ 123 h 595"/>
                <a:gd name="T10" fmla="*/ 333 w 387"/>
                <a:gd name="T11" fmla="*/ 122 h 595"/>
                <a:gd name="T12" fmla="*/ 320 w 387"/>
                <a:gd name="T13" fmla="*/ 119 h 595"/>
                <a:gd name="T14" fmla="*/ 310 w 387"/>
                <a:gd name="T15" fmla="*/ 117 h 595"/>
                <a:gd name="T16" fmla="*/ 292 w 387"/>
                <a:gd name="T17" fmla="*/ 116 h 595"/>
                <a:gd name="T18" fmla="*/ 275 w 387"/>
                <a:gd name="T19" fmla="*/ 117 h 595"/>
                <a:gd name="T20" fmla="*/ 230 w 387"/>
                <a:gd name="T21" fmla="*/ 130 h 595"/>
                <a:gd name="T22" fmla="*/ 211 w 387"/>
                <a:gd name="T23" fmla="*/ 131 h 595"/>
                <a:gd name="T24" fmla="*/ 194 w 387"/>
                <a:gd name="T25" fmla="*/ 130 h 595"/>
                <a:gd name="T26" fmla="*/ 160 w 387"/>
                <a:gd name="T27" fmla="*/ 120 h 595"/>
                <a:gd name="T28" fmla="*/ 139 w 387"/>
                <a:gd name="T29" fmla="*/ 109 h 595"/>
                <a:gd name="T30" fmla="*/ 124 w 387"/>
                <a:gd name="T31" fmla="*/ 98 h 595"/>
                <a:gd name="T32" fmla="*/ 110 w 387"/>
                <a:gd name="T33" fmla="*/ 83 h 595"/>
                <a:gd name="T34" fmla="*/ 97 w 387"/>
                <a:gd name="T35" fmla="*/ 65 h 595"/>
                <a:gd name="T36" fmla="*/ 91 w 387"/>
                <a:gd name="T37" fmla="*/ 49 h 595"/>
                <a:gd name="T38" fmla="*/ 87 w 387"/>
                <a:gd name="T39" fmla="*/ 31 h 595"/>
                <a:gd name="T40" fmla="*/ 88 w 387"/>
                <a:gd name="T41" fmla="*/ 10 h 595"/>
                <a:gd name="T42" fmla="*/ 4 w 387"/>
                <a:gd name="T43" fmla="*/ 261 h 595"/>
                <a:gd name="T44" fmla="*/ 1 w 387"/>
                <a:gd name="T45" fmla="*/ 287 h 595"/>
                <a:gd name="T46" fmla="*/ 3 w 387"/>
                <a:gd name="T47" fmla="*/ 304 h 595"/>
                <a:gd name="T48" fmla="*/ 10 w 387"/>
                <a:gd name="T49" fmla="*/ 322 h 595"/>
                <a:gd name="T50" fmla="*/ 21 w 387"/>
                <a:gd name="T51" fmla="*/ 340 h 595"/>
                <a:gd name="T52" fmla="*/ 33 w 387"/>
                <a:gd name="T53" fmla="*/ 354 h 595"/>
                <a:gd name="T54" fmla="*/ 49 w 387"/>
                <a:gd name="T55" fmla="*/ 367 h 595"/>
                <a:gd name="T56" fmla="*/ 55 w 387"/>
                <a:gd name="T57" fmla="*/ 371 h 595"/>
                <a:gd name="T58" fmla="*/ 73 w 387"/>
                <a:gd name="T59" fmla="*/ 380 h 595"/>
                <a:gd name="T60" fmla="*/ 92 w 387"/>
                <a:gd name="T61" fmla="*/ 387 h 595"/>
                <a:gd name="T62" fmla="*/ 110 w 387"/>
                <a:gd name="T63" fmla="*/ 390 h 595"/>
                <a:gd name="T64" fmla="*/ 125 w 387"/>
                <a:gd name="T65" fmla="*/ 391 h 595"/>
                <a:gd name="T66" fmla="*/ 144 w 387"/>
                <a:gd name="T67" fmla="*/ 390 h 595"/>
                <a:gd name="T68" fmla="*/ 188 w 387"/>
                <a:gd name="T69" fmla="*/ 378 h 595"/>
                <a:gd name="T70" fmla="*/ 206 w 387"/>
                <a:gd name="T71" fmla="*/ 376 h 595"/>
                <a:gd name="T72" fmla="*/ 226 w 387"/>
                <a:gd name="T73" fmla="*/ 378 h 595"/>
                <a:gd name="T74" fmla="*/ 237 w 387"/>
                <a:gd name="T75" fmla="*/ 380 h 595"/>
                <a:gd name="T76" fmla="*/ 248 w 387"/>
                <a:gd name="T77" fmla="*/ 383 h 595"/>
                <a:gd name="T78" fmla="*/ 265 w 387"/>
                <a:gd name="T79" fmla="*/ 391 h 595"/>
                <a:gd name="T80" fmla="*/ 279 w 387"/>
                <a:gd name="T81" fmla="*/ 402 h 595"/>
                <a:gd name="T82" fmla="*/ 290 w 387"/>
                <a:gd name="T83" fmla="*/ 416 h 595"/>
                <a:gd name="T84" fmla="*/ 297 w 387"/>
                <a:gd name="T85" fmla="*/ 434 h 595"/>
                <a:gd name="T86" fmla="*/ 278 w 387"/>
                <a:gd name="T87" fmla="*/ 595 h 595"/>
                <a:gd name="T88" fmla="*/ 387 w 387"/>
                <a:gd name="T89" fmla="*/ 193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7" h="595">
                  <a:moveTo>
                    <a:pt x="383" y="174"/>
                  </a:moveTo>
                  <a:cubicBezTo>
                    <a:pt x="383" y="171"/>
                    <a:pt x="383" y="171"/>
                    <a:pt x="383" y="171"/>
                  </a:cubicBezTo>
                  <a:cubicBezTo>
                    <a:pt x="381" y="166"/>
                    <a:pt x="379" y="161"/>
                    <a:pt x="376" y="156"/>
                  </a:cubicBezTo>
                  <a:cubicBezTo>
                    <a:pt x="375" y="154"/>
                    <a:pt x="375" y="154"/>
                    <a:pt x="375" y="154"/>
                  </a:cubicBezTo>
                  <a:cubicBezTo>
                    <a:pt x="372" y="149"/>
                    <a:pt x="369" y="145"/>
                    <a:pt x="365" y="142"/>
                  </a:cubicBezTo>
                  <a:cubicBezTo>
                    <a:pt x="363" y="140"/>
                    <a:pt x="363" y="140"/>
                    <a:pt x="363" y="140"/>
                  </a:cubicBezTo>
                  <a:cubicBezTo>
                    <a:pt x="360" y="137"/>
                    <a:pt x="356" y="134"/>
                    <a:pt x="352" y="131"/>
                  </a:cubicBezTo>
                  <a:cubicBezTo>
                    <a:pt x="351" y="131"/>
                    <a:pt x="351" y="131"/>
                    <a:pt x="351" y="131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46" y="127"/>
                    <a:pt x="340" y="125"/>
                    <a:pt x="335" y="123"/>
                  </a:cubicBezTo>
                  <a:cubicBezTo>
                    <a:pt x="334" y="123"/>
                    <a:pt x="334" y="123"/>
                    <a:pt x="334" y="123"/>
                  </a:cubicBezTo>
                  <a:cubicBezTo>
                    <a:pt x="333" y="122"/>
                    <a:pt x="333" y="122"/>
                    <a:pt x="333" y="122"/>
                  </a:cubicBezTo>
                  <a:cubicBezTo>
                    <a:pt x="330" y="121"/>
                    <a:pt x="327" y="120"/>
                    <a:pt x="324" y="120"/>
                  </a:cubicBezTo>
                  <a:cubicBezTo>
                    <a:pt x="320" y="119"/>
                    <a:pt x="320" y="119"/>
                    <a:pt x="320" y="119"/>
                  </a:cubicBezTo>
                  <a:cubicBezTo>
                    <a:pt x="317" y="118"/>
                    <a:pt x="314" y="118"/>
                    <a:pt x="312" y="117"/>
                  </a:cubicBezTo>
                  <a:cubicBezTo>
                    <a:pt x="310" y="117"/>
                    <a:pt x="310" y="117"/>
                    <a:pt x="310" y="117"/>
                  </a:cubicBezTo>
                  <a:cubicBezTo>
                    <a:pt x="309" y="117"/>
                    <a:pt x="309" y="117"/>
                    <a:pt x="309" y="117"/>
                  </a:cubicBezTo>
                  <a:cubicBezTo>
                    <a:pt x="303" y="116"/>
                    <a:pt x="298" y="116"/>
                    <a:pt x="292" y="116"/>
                  </a:cubicBezTo>
                  <a:cubicBezTo>
                    <a:pt x="291" y="116"/>
                    <a:pt x="291" y="116"/>
                    <a:pt x="291" y="116"/>
                  </a:cubicBezTo>
                  <a:cubicBezTo>
                    <a:pt x="285" y="116"/>
                    <a:pt x="280" y="117"/>
                    <a:pt x="275" y="117"/>
                  </a:cubicBezTo>
                  <a:cubicBezTo>
                    <a:pt x="267" y="118"/>
                    <a:pt x="261" y="120"/>
                    <a:pt x="256" y="122"/>
                  </a:cubicBezTo>
                  <a:cubicBezTo>
                    <a:pt x="248" y="126"/>
                    <a:pt x="239" y="128"/>
                    <a:pt x="230" y="130"/>
                  </a:cubicBezTo>
                  <a:cubicBezTo>
                    <a:pt x="225" y="130"/>
                    <a:pt x="220" y="131"/>
                    <a:pt x="215" y="131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07" y="131"/>
                    <a:pt x="203" y="131"/>
                    <a:pt x="199" y="130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89" y="129"/>
                    <a:pt x="184" y="128"/>
                    <a:pt x="179" y="127"/>
                  </a:cubicBezTo>
                  <a:cubicBezTo>
                    <a:pt x="172" y="125"/>
                    <a:pt x="166" y="123"/>
                    <a:pt x="160" y="120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0" y="116"/>
                    <a:pt x="145" y="113"/>
                    <a:pt x="139" y="109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1" y="104"/>
                    <a:pt x="127" y="101"/>
                    <a:pt x="124" y="98"/>
                  </a:cubicBezTo>
                  <a:cubicBezTo>
                    <a:pt x="120" y="94"/>
                    <a:pt x="120" y="94"/>
                    <a:pt x="120" y="94"/>
                  </a:cubicBezTo>
                  <a:cubicBezTo>
                    <a:pt x="116" y="90"/>
                    <a:pt x="113" y="87"/>
                    <a:pt x="110" y="83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3" y="75"/>
                    <a:pt x="100" y="70"/>
                    <a:pt x="97" y="65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4" y="58"/>
                    <a:pt x="92" y="53"/>
                    <a:pt x="91" y="4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8" y="40"/>
                    <a:pt x="88" y="35"/>
                    <a:pt x="87" y="31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1"/>
                    <a:pt x="87" y="15"/>
                    <a:pt x="88" y="10"/>
                  </a:cubicBezTo>
                  <a:cubicBezTo>
                    <a:pt x="89" y="7"/>
                    <a:pt x="89" y="3"/>
                    <a:pt x="90" y="0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" y="264"/>
                    <a:pt x="2" y="267"/>
                    <a:pt x="2" y="270"/>
                  </a:cubicBezTo>
                  <a:cubicBezTo>
                    <a:pt x="1" y="276"/>
                    <a:pt x="0" y="281"/>
                    <a:pt x="1" y="287"/>
                  </a:cubicBezTo>
                  <a:cubicBezTo>
                    <a:pt x="1" y="292"/>
                    <a:pt x="1" y="292"/>
                    <a:pt x="1" y="292"/>
                  </a:cubicBezTo>
                  <a:cubicBezTo>
                    <a:pt x="1" y="296"/>
                    <a:pt x="2" y="300"/>
                    <a:pt x="3" y="304"/>
                  </a:cubicBezTo>
                  <a:cubicBezTo>
                    <a:pt x="4" y="309"/>
                    <a:pt x="4" y="309"/>
                    <a:pt x="4" y="309"/>
                  </a:cubicBezTo>
                  <a:cubicBezTo>
                    <a:pt x="6" y="313"/>
                    <a:pt x="8" y="318"/>
                    <a:pt x="10" y="322"/>
                  </a:cubicBezTo>
                  <a:cubicBezTo>
                    <a:pt x="11" y="325"/>
                    <a:pt x="11" y="325"/>
                    <a:pt x="11" y="325"/>
                  </a:cubicBezTo>
                  <a:cubicBezTo>
                    <a:pt x="14" y="330"/>
                    <a:pt x="17" y="335"/>
                    <a:pt x="21" y="340"/>
                  </a:cubicBezTo>
                  <a:cubicBezTo>
                    <a:pt x="24" y="344"/>
                    <a:pt x="24" y="344"/>
                    <a:pt x="24" y="344"/>
                  </a:cubicBezTo>
                  <a:cubicBezTo>
                    <a:pt x="26" y="347"/>
                    <a:pt x="30" y="351"/>
                    <a:pt x="33" y="354"/>
                  </a:cubicBezTo>
                  <a:cubicBezTo>
                    <a:pt x="38" y="358"/>
                    <a:pt x="38" y="358"/>
                    <a:pt x="38" y="358"/>
                  </a:cubicBezTo>
                  <a:cubicBezTo>
                    <a:pt x="41" y="361"/>
                    <a:pt x="45" y="364"/>
                    <a:pt x="49" y="367"/>
                  </a:cubicBezTo>
                  <a:cubicBezTo>
                    <a:pt x="53" y="370"/>
                    <a:pt x="53" y="370"/>
                    <a:pt x="53" y="370"/>
                  </a:cubicBezTo>
                  <a:cubicBezTo>
                    <a:pt x="55" y="371"/>
                    <a:pt x="55" y="371"/>
                    <a:pt x="55" y="371"/>
                  </a:cubicBezTo>
                  <a:cubicBezTo>
                    <a:pt x="59" y="374"/>
                    <a:pt x="64" y="376"/>
                    <a:pt x="70" y="379"/>
                  </a:cubicBezTo>
                  <a:cubicBezTo>
                    <a:pt x="73" y="380"/>
                    <a:pt x="73" y="380"/>
                    <a:pt x="73" y="380"/>
                  </a:cubicBezTo>
                  <a:cubicBezTo>
                    <a:pt x="76" y="381"/>
                    <a:pt x="78" y="382"/>
                    <a:pt x="80" y="383"/>
                  </a:cubicBezTo>
                  <a:cubicBezTo>
                    <a:pt x="84" y="385"/>
                    <a:pt x="88" y="386"/>
                    <a:pt x="92" y="387"/>
                  </a:cubicBezTo>
                  <a:cubicBezTo>
                    <a:pt x="98" y="388"/>
                    <a:pt x="103" y="389"/>
                    <a:pt x="108" y="390"/>
                  </a:cubicBezTo>
                  <a:cubicBezTo>
                    <a:pt x="110" y="390"/>
                    <a:pt x="110" y="390"/>
                    <a:pt x="110" y="390"/>
                  </a:cubicBezTo>
                  <a:cubicBezTo>
                    <a:pt x="112" y="390"/>
                    <a:pt x="112" y="390"/>
                    <a:pt x="112" y="390"/>
                  </a:cubicBezTo>
                  <a:cubicBezTo>
                    <a:pt x="116" y="391"/>
                    <a:pt x="121" y="391"/>
                    <a:pt x="125" y="391"/>
                  </a:cubicBezTo>
                  <a:cubicBezTo>
                    <a:pt x="129" y="391"/>
                    <a:pt x="129" y="391"/>
                    <a:pt x="129" y="391"/>
                  </a:cubicBezTo>
                  <a:cubicBezTo>
                    <a:pt x="134" y="391"/>
                    <a:pt x="139" y="391"/>
                    <a:pt x="144" y="390"/>
                  </a:cubicBezTo>
                  <a:cubicBezTo>
                    <a:pt x="153" y="389"/>
                    <a:pt x="162" y="386"/>
                    <a:pt x="170" y="383"/>
                  </a:cubicBezTo>
                  <a:cubicBezTo>
                    <a:pt x="175" y="381"/>
                    <a:pt x="181" y="379"/>
                    <a:pt x="188" y="378"/>
                  </a:cubicBezTo>
                  <a:cubicBezTo>
                    <a:pt x="193" y="377"/>
                    <a:pt x="199" y="376"/>
                    <a:pt x="205" y="376"/>
                  </a:cubicBezTo>
                  <a:cubicBezTo>
                    <a:pt x="206" y="376"/>
                    <a:pt x="206" y="376"/>
                    <a:pt x="206" y="376"/>
                  </a:cubicBezTo>
                  <a:cubicBezTo>
                    <a:pt x="211" y="376"/>
                    <a:pt x="217" y="377"/>
                    <a:pt x="223" y="377"/>
                  </a:cubicBezTo>
                  <a:cubicBezTo>
                    <a:pt x="226" y="378"/>
                    <a:pt x="226" y="378"/>
                    <a:pt x="226" y="378"/>
                  </a:cubicBezTo>
                  <a:cubicBezTo>
                    <a:pt x="229" y="378"/>
                    <a:pt x="231" y="379"/>
                    <a:pt x="234" y="379"/>
                  </a:cubicBezTo>
                  <a:cubicBezTo>
                    <a:pt x="237" y="380"/>
                    <a:pt x="237" y="380"/>
                    <a:pt x="237" y="380"/>
                  </a:cubicBezTo>
                  <a:cubicBezTo>
                    <a:pt x="241" y="381"/>
                    <a:pt x="244" y="382"/>
                    <a:pt x="247" y="383"/>
                  </a:cubicBezTo>
                  <a:cubicBezTo>
                    <a:pt x="248" y="383"/>
                    <a:pt x="248" y="383"/>
                    <a:pt x="248" y="383"/>
                  </a:cubicBezTo>
                  <a:cubicBezTo>
                    <a:pt x="254" y="385"/>
                    <a:pt x="259" y="388"/>
                    <a:pt x="264" y="391"/>
                  </a:cubicBezTo>
                  <a:cubicBezTo>
                    <a:pt x="265" y="391"/>
                    <a:pt x="265" y="391"/>
                    <a:pt x="265" y="391"/>
                  </a:cubicBezTo>
                  <a:cubicBezTo>
                    <a:pt x="270" y="394"/>
                    <a:pt x="273" y="397"/>
                    <a:pt x="277" y="400"/>
                  </a:cubicBezTo>
                  <a:cubicBezTo>
                    <a:pt x="279" y="402"/>
                    <a:pt x="279" y="402"/>
                    <a:pt x="279" y="402"/>
                  </a:cubicBezTo>
                  <a:cubicBezTo>
                    <a:pt x="282" y="406"/>
                    <a:pt x="286" y="410"/>
                    <a:pt x="288" y="414"/>
                  </a:cubicBezTo>
                  <a:cubicBezTo>
                    <a:pt x="290" y="416"/>
                    <a:pt x="290" y="416"/>
                    <a:pt x="290" y="416"/>
                  </a:cubicBezTo>
                  <a:cubicBezTo>
                    <a:pt x="292" y="421"/>
                    <a:pt x="295" y="426"/>
                    <a:pt x="296" y="431"/>
                  </a:cubicBezTo>
                  <a:cubicBezTo>
                    <a:pt x="297" y="434"/>
                    <a:pt x="297" y="434"/>
                    <a:pt x="297" y="434"/>
                  </a:cubicBezTo>
                  <a:cubicBezTo>
                    <a:pt x="299" y="440"/>
                    <a:pt x="300" y="446"/>
                    <a:pt x="300" y="453"/>
                  </a:cubicBezTo>
                  <a:cubicBezTo>
                    <a:pt x="278" y="595"/>
                    <a:pt x="278" y="595"/>
                    <a:pt x="278" y="595"/>
                  </a:cubicBezTo>
                  <a:cubicBezTo>
                    <a:pt x="364" y="335"/>
                    <a:pt x="364" y="335"/>
                    <a:pt x="364" y="335"/>
                  </a:cubicBezTo>
                  <a:cubicBezTo>
                    <a:pt x="387" y="193"/>
                    <a:pt x="387" y="193"/>
                    <a:pt x="387" y="193"/>
                  </a:cubicBezTo>
                  <a:cubicBezTo>
                    <a:pt x="386" y="186"/>
                    <a:pt x="385" y="180"/>
                    <a:pt x="383" y="17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6"/>
            <p:cNvSpPr>
              <a:spLocks/>
            </p:cNvSpPr>
            <p:nvPr/>
          </p:nvSpPr>
          <p:spPr bwMode="auto">
            <a:xfrm>
              <a:off x="6185892" y="3759972"/>
              <a:ext cx="2740395" cy="1739659"/>
            </a:xfrm>
            <a:custGeom>
              <a:avLst/>
              <a:gdLst>
                <a:gd name="T0" fmla="*/ 365 w 1065"/>
                <a:gd name="T1" fmla="*/ 0 h 675"/>
                <a:gd name="T2" fmla="*/ 563 w 1065"/>
                <a:gd name="T3" fmla="*/ 49 h 675"/>
                <a:gd name="T4" fmla="*/ 610 w 1065"/>
                <a:gd name="T5" fmla="*/ 159 h 675"/>
                <a:gd name="T6" fmla="*/ 565 w 1065"/>
                <a:gd name="T7" fmla="*/ 203 h 675"/>
                <a:gd name="T8" fmla="*/ 674 w 1065"/>
                <a:gd name="T9" fmla="*/ 313 h 675"/>
                <a:gd name="T10" fmla="*/ 747 w 1065"/>
                <a:gd name="T11" fmla="*/ 318 h 675"/>
                <a:gd name="T12" fmla="*/ 812 w 1065"/>
                <a:gd name="T13" fmla="*/ 268 h 675"/>
                <a:gd name="T14" fmla="*/ 789 w 1065"/>
                <a:gd name="T15" fmla="*/ 207 h 675"/>
                <a:gd name="T16" fmla="*/ 812 w 1065"/>
                <a:gd name="T17" fmla="*/ 121 h 675"/>
                <a:gd name="T18" fmla="*/ 872 w 1065"/>
                <a:gd name="T19" fmla="*/ 124 h 675"/>
                <a:gd name="T20" fmla="*/ 1065 w 1065"/>
                <a:gd name="T21" fmla="*/ 171 h 675"/>
                <a:gd name="T22" fmla="*/ 986 w 1065"/>
                <a:gd name="T23" fmla="*/ 675 h 675"/>
                <a:gd name="T24" fmla="*/ 285 w 1065"/>
                <a:gd name="T25" fmla="*/ 505 h 675"/>
                <a:gd name="T26" fmla="*/ 308 w 1065"/>
                <a:gd name="T27" fmla="*/ 363 h 675"/>
                <a:gd name="T28" fmla="*/ 196 w 1065"/>
                <a:gd name="T29" fmla="*/ 287 h 675"/>
                <a:gd name="T30" fmla="*/ 177 w 1065"/>
                <a:gd name="T31" fmla="*/ 292 h 675"/>
                <a:gd name="T32" fmla="*/ 151 w 1065"/>
                <a:gd name="T33" fmla="*/ 300 h 675"/>
                <a:gd name="T34" fmla="*/ 100 w 1065"/>
                <a:gd name="T35" fmla="*/ 297 h 675"/>
                <a:gd name="T36" fmla="*/ 9 w 1065"/>
                <a:gd name="T37" fmla="*/ 180 h 675"/>
                <a:gd name="T38" fmla="*/ 82 w 1065"/>
                <a:gd name="T39" fmla="*/ 116 h 675"/>
                <a:gd name="T40" fmla="*/ 134 w 1065"/>
                <a:gd name="T41" fmla="*/ 119 h 675"/>
                <a:gd name="T42" fmla="*/ 204 w 1065"/>
                <a:gd name="T43" fmla="*/ 164 h 675"/>
                <a:gd name="T44" fmla="*/ 293 w 1065"/>
                <a:gd name="T45" fmla="*/ 194 h 675"/>
                <a:gd name="T46" fmla="*/ 340 w 1065"/>
                <a:gd name="T47" fmla="*/ 159 h 675"/>
                <a:gd name="T48" fmla="*/ 365 w 1065"/>
                <a:gd name="T49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5" h="675">
                  <a:moveTo>
                    <a:pt x="365" y="0"/>
                  </a:moveTo>
                  <a:cubicBezTo>
                    <a:pt x="563" y="49"/>
                    <a:pt x="563" y="49"/>
                    <a:pt x="563" y="49"/>
                  </a:cubicBezTo>
                  <a:cubicBezTo>
                    <a:pt x="668" y="87"/>
                    <a:pt x="639" y="142"/>
                    <a:pt x="610" y="159"/>
                  </a:cubicBezTo>
                  <a:cubicBezTo>
                    <a:pt x="586" y="167"/>
                    <a:pt x="569" y="182"/>
                    <a:pt x="565" y="203"/>
                  </a:cubicBezTo>
                  <a:cubicBezTo>
                    <a:pt x="556" y="246"/>
                    <a:pt x="605" y="295"/>
                    <a:pt x="674" y="313"/>
                  </a:cubicBezTo>
                  <a:cubicBezTo>
                    <a:pt x="700" y="320"/>
                    <a:pt x="725" y="321"/>
                    <a:pt x="747" y="318"/>
                  </a:cubicBezTo>
                  <a:cubicBezTo>
                    <a:pt x="782" y="312"/>
                    <a:pt x="807" y="294"/>
                    <a:pt x="812" y="268"/>
                  </a:cubicBezTo>
                  <a:cubicBezTo>
                    <a:pt x="816" y="248"/>
                    <a:pt x="807" y="226"/>
                    <a:pt x="789" y="207"/>
                  </a:cubicBezTo>
                  <a:cubicBezTo>
                    <a:pt x="769" y="185"/>
                    <a:pt x="752" y="130"/>
                    <a:pt x="812" y="121"/>
                  </a:cubicBezTo>
                  <a:cubicBezTo>
                    <a:pt x="827" y="119"/>
                    <a:pt x="846" y="119"/>
                    <a:pt x="872" y="124"/>
                  </a:cubicBezTo>
                  <a:cubicBezTo>
                    <a:pt x="1065" y="171"/>
                    <a:pt x="1065" y="171"/>
                    <a:pt x="1065" y="171"/>
                  </a:cubicBezTo>
                  <a:cubicBezTo>
                    <a:pt x="986" y="675"/>
                    <a:pt x="986" y="675"/>
                    <a:pt x="986" y="675"/>
                  </a:cubicBezTo>
                  <a:cubicBezTo>
                    <a:pt x="285" y="505"/>
                    <a:pt x="285" y="505"/>
                    <a:pt x="285" y="505"/>
                  </a:cubicBezTo>
                  <a:cubicBezTo>
                    <a:pt x="308" y="363"/>
                    <a:pt x="308" y="363"/>
                    <a:pt x="308" y="363"/>
                  </a:cubicBezTo>
                  <a:cubicBezTo>
                    <a:pt x="303" y="293"/>
                    <a:pt x="235" y="281"/>
                    <a:pt x="196" y="287"/>
                  </a:cubicBezTo>
                  <a:cubicBezTo>
                    <a:pt x="188" y="288"/>
                    <a:pt x="182" y="290"/>
                    <a:pt x="177" y="292"/>
                  </a:cubicBezTo>
                  <a:cubicBezTo>
                    <a:pt x="169" y="296"/>
                    <a:pt x="160" y="298"/>
                    <a:pt x="151" y="300"/>
                  </a:cubicBezTo>
                  <a:cubicBezTo>
                    <a:pt x="135" y="302"/>
                    <a:pt x="118" y="301"/>
                    <a:pt x="100" y="297"/>
                  </a:cubicBezTo>
                  <a:cubicBezTo>
                    <a:pt x="40" y="281"/>
                    <a:pt x="0" y="229"/>
                    <a:pt x="9" y="180"/>
                  </a:cubicBezTo>
                  <a:cubicBezTo>
                    <a:pt x="16" y="145"/>
                    <a:pt x="45" y="122"/>
                    <a:pt x="82" y="116"/>
                  </a:cubicBezTo>
                  <a:cubicBezTo>
                    <a:pt x="98" y="114"/>
                    <a:pt x="116" y="114"/>
                    <a:pt x="134" y="119"/>
                  </a:cubicBezTo>
                  <a:cubicBezTo>
                    <a:pt x="163" y="127"/>
                    <a:pt x="187" y="143"/>
                    <a:pt x="204" y="164"/>
                  </a:cubicBezTo>
                  <a:cubicBezTo>
                    <a:pt x="222" y="180"/>
                    <a:pt x="260" y="200"/>
                    <a:pt x="293" y="194"/>
                  </a:cubicBezTo>
                  <a:cubicBezTo>
                    <a:pt x="312" y="192"/>
                    <a:pt x="328" y="181"/>
                    <a:pt x="340" y="159"/>
                  </a:cubicBezTo>
                  <a:lnTo>
                    <a:pt x="365" y="0"/>
                  </a:lnTo>
                  <a:close/>
                </a:path>
              </a:pathLst>
            </a:custGeom>
            <a:solidFill>
              <a:srgbClr val="7282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6055167" y="275705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665100" y="461569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627585" y="401960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025723" y="2673536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四项齿轮层次排布关系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784729" y="1925023"/>
            <a:ext cx="4343678" cy="4068695"/>
            <a:chOff x="1379538" y="2160588"/>
            <a:chExt cx="2708277" cy="2536825"/>
          </a:xfrm>
        </p:grpSpPr>
        <p:grpSp>
          <p:nvGrpSpPr>
            <p:cNvPr id="59" name="组合 58"/>
            <p:cNvGrpSpPr/>
            <p:nvPr/>
          </p:nvGrpSpPr>
          <p:grpSpPr>
            <a:xfrm>
              <a:off x="1379538" y="2160588"/>
              <a:ext cx="2382838" cy="2495550"/>
              <a:chOff x="1379538" y="2160588"/>
              <a:chExt cx="2382838" cy="2495550"/>
            </a:xfrm>
          </p:grpSpPr>
          <p:sp>
            <p:nvSpPr>
              <p:cNvPr id="165" name="Freeform 99"/>
              <p:cNvSpPr>
                <a:spLocks/>
              </p:cNvSpPr>
              <p:nvPr/>
            </p:nvSpPr>
            <p:spPr bwMode="auto">
              <a:xfrm>
                <a:off x="2524126" y="2165350"/>
                <a:ext cx="49213" cy="241300"/>
              </a:xfrm>
              <a:custGeom>
                <a:avLst/>
                <a:gdLst>
                  <a:gd name="T0" fmla="*/ 13 w 13"/>
                  <a:gd name="T1" fmla="*/ 0 h 64"/>
                  <a:gd name="T2" fmla="*/ 8 w 13"/>
                  <a:gd name="T3" fmla="*/ 6 h 64"/>
                  <a:gd name="T4" fmla="*/ 0 w 13"/>
                  <a:gd name="T5" fmla="*/ 64 h 64"/>
                  <a:gd name="T6" fmla="*/ 5 w 13"/>
                  <a:gd name="T7" fmla="*/ 64 h 64"/>
                  <a:gd name="T8" fmla="*/ 13 w 13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4">
                    <a:moveTo>
                      <a:pt x="13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13" y="0"/>
                      <a:pt x="13" y="0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Freeform 100"/>
              <p:cNvSpPr>
                <a:spLocks noEditPoints="1"/>
              </p:cNvSpPr>
              <p:nvPr/>
            </p:nvSpPr>
            <p:spPr bwMode="auto">
              <a:xfrm>
                <a:off x="1379538" y="2160588"/>
                <a:ext cx="2382838" cy="2495550"/>
              </a:xfrm>
              <a:custGeom>
                <a:avLst/>
                <a:gdLst>
                  <a:gd name="T0" fmla="*/ 396 w 635"/>
                  <a:gd name="T1" fmla="*/ 77 h 662"/>
                  <a:gd name="T2" fmla="*/ 434 w 635"/>
                  <a:gd name="T3" fmla="*/ 93 h 662"/>
                  <a:gd name="T4" fmla="*/ 505 w 635"/>
                  <a:gd name="T5" fmla="*/ 147 h 662"/>
                  <a:gd name="T6" fmla="*/ 531 w 635"/>
                  <a:gd name="T7" fmla="*/ 178 h 662"/>
                  <a:gd name="T8" fmla="*/ 569 w 635"/>
                  <a:gd name="T9" fmla="*/ 258 h 662"/>
                  <a:gd name="T10" fmla="*/ 634 w 635"/>
                  <a:gd name="T11" fmla="*/ 309 h 662"/>
                  <a:gd name="T12" fmla="*/ 578 w 635"/>
                  <a:gd name="T13" fmla="*/ 382 h 662"/>
                  <a:gd name="T14" fmla="*/ 568 w 635"/>
                  <a:gd name="T15" fmla="*/ 424 h 662"/>
                  <a:gd name="T16" fmla="*/ 524 w 635"/>
                  <a:gd name="T17" fmla="*/ 504 h 662"/>
                  <a:gd name="T18" fmla="*/ 523 w 635"/>
                  <a:gd name="T19" fmla="*/ 593 h 662"/>
                  <a:gd name="T20" fmla="*/ 420 w 635"/>
                  <a:gd name="T21" fmla="*/ 578 h 662"/>
                  <a:gd name="T22" fmla="*/ 315 w 635"/>
                  <a:gd name="T23" fmla="*/ 662 h 662"/>
                  <a:gd name="T24" fmla="*/ 304 w 635"/>
                  <a:gd name="T25" fmla="*/ 590 h 662"/>
                  <a:gd name="T26" fmla="*/ 292 w 635"/>
                  <a:gd name="T27" fmla="*/ 588 h 662"/>
                  <a:gd name="T28" fmla="*/ 278 w 635"/>
                  <a:gd name="T29" fmla="*/ 585 h 662"/>
                  <a:gd name="T30" fmla="*/ 277 w 635"/>
                  <a:gd name="T31" fmla="*/ 584 h 662"/>
                  <a:gd name="T32" fmla="*/ 206 w 635"/>
                  <a:gd name="T33" fmla="*/ 634 h 662"/>
                  <a:gd name="T34" fmla="*/ 178 w 635"/>
                  <a:gd name="T35" fmla="*/ 535 h 662"/>
                  <a:gd name="T36" fmla="*/ 148 w 635"/>
                  <a:gd name="T37" fmla="*/ 505 h 662"/>
                  <a:gd name="T38" fmla="*/ 32 w 635"/>
                  <a:gd name="T39" fmla="*/ 460 h 662"/>
                  <a:gd name="T40" fmla="*/ 91 w 635"/>
                  <a:gd name="T41" fmla="*/ 408 h 662"/>
                  <a:gd name="T42" fmla="*/ 83 w 635"/>
                  <a:gd name="T43" fmla="*/ 379 h 662"/>
                  <a:gd name="T44" fmla="*/ 3 w 635"/>
                  <a:gd name="T45" fmla="*/ 340 h 662"/>
                  <a:gd name="T46" fmla="*/ 81 w 635"/>
                  <a:gd name="T47" fmla="*/ 269 h 662"/>
                  <a:gd name="T48" fmla="*/ 91 w 635"/>
                  <a:gd name="T49" fmla="*/ 232 h 662"/>
                  <a:gd name="T50" fmla="*/ 76 w 635"/>
                  <a:gd name="T51" fmla="*/ 111 h 662"/>
                  <a:gd name="T52" fmla="*/ 172 w 635"/>
                  <a:gd name="T53" fmla="*/ 116 h 662"/>
                  <a:gd name="T54" fmla="*/ 182 w 635"/>
                  <a:gd name="T55" fmla="*/ 108 h 662"/>
                  <a:gd name="T56" fmla="*/ 186 w 635"/>
                  <a:gd name="T57" fmla="*/ 105 h 662"/>
                  <a:gd name="T58" fmla="*/ 268 w 635"/>
                  <a:gd name="T59" fmla="*/ 70 h 662"/>
                  <a:gd name="T60" fmla="*/ 318 w 635"/>
                  <a:gd name="T61" fmla="*/ 1 h 662"/>
                  <a:gd name="T62" fmla="*/ 289 w 635"/>
                  <a:gd name="T63" fmla="*/ 219 h 662"/>
                  <a:gd name="T64" fmla="*/ 321 w 635"/>
                  <a:gd name="T65" fmla="*/ 209 h 662"/>
                  <a:gd name="T66" fmla="*/ 358 w 635"/>
                  <a:gd name="T67" fmla="*/ 209 h 662"/>
                  <a:gd name="T68" fmla="*/ 392 w 635"/>
                  <a:gd name="T69" fmla="*/ 221 h 662"/>
                  <a:gd name="T70" fmla="*/ 407 w 635"/>
                  <a:gd name="T71" fmla="*/ 231 h 662"/>
                  <a:gd name="T72" fmla="*/ 427 w 635"/>
                  <a:gd name="T73" fmla="*/ 252 h 662"/>
                  <a:gd name="T74" fmla="*/ 439 w 635"/>
                  <a:gd name="T75" fmla="*/ 270 h 662"/>
                  <a:gd name="T76" fmla="*/ 446 w 635"/>
                  <a:gd name="T77" fmla="*/ 283 h 662"/>
                  <a:gd name="T78" fmla="*/ 451 w 635"/>
                  <a:gd name="T79" fmla="*/ 301 h 662"/>
                  <a:gd name="T80" fmla="*/ 454 w 635"/>
                  <a:gd name="T81" fmla="*/ 328 h 662"/>
                  <a:gd name="T82" fmla="*/ 452 w 635"/>
                  <a:gd name="T83" fmla="*/ 354 h 662"/>
                  <a:gd name="T84" fmla="*/ 448 w 635"/>
                  <a:gd name="T85" fmla="*/ 368 h 662"/>
                  <a:gd name="T86" fmla="*/ 441 w 635"/>
                  <a:gd name="T87" fmla="*/ 384 h 662"/>
                  <a:gd name="T88" fmla="*/ 435 w 635"/>
                  <a:gd name="T89" fmla="*/ 393 h 662"/>
                  <a:gd name="T90" fmla="*/ 418 w 635"/>
                  <a:gd name="T91" fmla="*/ 413 h 662"/>
                  <a:gd name="T92" fmla="*/ 407 w 635"/>
                  <a:gd name="T93" fmla="*/ 422 h 662"/>
                  <a:gd name="T94" fmla="*/ 378 w 635"/>
                  <a:gd name="T95" fmla="*/ 436 h 662"/>
                  <a:gd name="T96" fmla="*/ 360 w 635"/>
                  <a:gd name="T97" fmla="*/ 440 h 662"/>
                  <a:gd name="T98" fmla="*/ 357 w 635"/>
                  <a:gd name="T99" fmla="*/ 440 h 662"/>
                  <a:gd name="T100" fmla="*/ 348 w 635"/>
                  <a:gd name="T101" fmla="*/ 441 h 662"/>
                  <a:gd name="T102" fmla="*/ 312 w 635"/>
                  <a:gd name="T103" fmla="*/ 435 h 662"/>
                  <a:gd name="T104" fmla="*/ 279 w 635"/>
                  <a:gd name="T105" fmla="*/ 417 h 662"/>
                  <a:gd name="T106" fmla="*/ 258 w 635"/>
                  <a:gd name="T107" fmla="*/ 395 h 662"/>
                  <a:gd name="T108" fmla="*/ 242 w 635"/>
                  <a:gd name="T109" fmla="*/ 369 h 662"/>
                  <a:gd name="T110" fmla="*/ 233 w 635"/>
                  <a:gd name="T111" fmla="*/ 339 h 662"/>
                  <a:gd name="T112" fmla="*/ 232 w 635"/>
                  <a:gd name="T113" fmla="*/ 305 h 662"/>
                  <a:gd name="T114" fmla="*/ 243 w 635"/>
                  <a:gd name="T115" fmla="*/ 268 h 662"/>
                  <a:gd name="T116" fmla="*/ 262 w 635"/>
                  <a:gd name="T117" fmla="*/ 24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35" h="662">
                    <a:moveTo>
                      <a:pt x="318" y="1"/>
                    </a:moveTo>
                    <a:cubicBezTo>
                      <a:pt x="318" y="1"/>
                      <a:pt x="318" y="1"/>
                      <a:pt x="318" y="1"/>
                    </a:cubicBezTo>
                    <a:cubicBezTo>
                      <a:pt x="323" y="1"/>
                      <a:pt x="315" y="0"/>
                      <a:pt x="375" y="8"/>
                    </a:cubicBezTo>
                    <a:cubicBezTo>
                      <a:pt x="383" y="73"/>
                      <a:pt x="383" y="73"/>
                      <a:pt x="383" y="73"/>
                    </a:cubicBezTo>
                    <a:cubicBezTo>
                      <a:pt x="392" y="76"/>
                      <a:pt x="392" y="76"/>
                      <a:pt x="392" y="76"/>
                    </a:cubicBezTo>
                    <a:cubicBezTo>
                      <a:pt x="396" y="77"/>
                      <a:pt x="396" y="77"/>
                      <a:pt x="396" y="77"/>
                    </a:cubicBezTo>
                    <a:cubicBezTo>
                      <a:pt x="404" y="80"/>
                      <a:pt x="404" y="80"/>
                      <a:pt x="404" y="80"/>
                    </a:cubicBezTo>
                    <a:cubicBezTo>
                      <a:pt x="409" y="82"/>
                      <a:pt x="409" y="82"/>
                      <a:pt x="409" y="82"/>
                    </a:cubicBezTo>
                    <a:cubicBezTo>
                      <a:pt x="420" y="87"/>
                      <a:pt x="420" y="87"/>
                      <a:pt x="420" y="87"/>
                    </a:cubicBezTo>
                    <a:cubicBezTo>
                      <a:pt x="428" y="90"/>
                      <a:pt x="428" y="90"/>
                      <a:pt x="428" y="90"/>
                    </a:cubicBezTo>
                    <a:cubicBezTo>
                      <a:pt x="433" y="93"/>
                      <a:pt x="433" y="93"/>
                      <a:pt x="433" y="93"/>
                    </a:cubicBezTo>
                    <a:cubicBezTo>
                      <a:pt x="434" y="93"/>
                      <a:pt x="434" y="93"/>
                      <a:pt x="434" y="93"/>
                    </a:cubicBezTo>
                    <a:cubicBezTo>
                      <a:pt x="468" y="52"/>
                      <a:pt x="451" y="73"/>
                      <a:pt x="471" y="48"/>
                    </a:cubicBezTo>
                    <a:cubicBezTo>
                      <a:pt x="471" y="48"/>
                      <a:pt x="471" y="48"/>
                      <a:pt x="471" y="48"/>
                    </a:cubicBezTo>
                    <a:cubicBezTo>
                      <a:pt x="516" y="81"/>
                      <a:pt x="516" y="81"/>
                      <a:pt x="516" y="81"/>
                    </a:cubicBezTo>
                    <a:cubicBezTo>
                      <a:pt x="494" y="136"/>
                      <a:pt x="494" y="136"/>
                      <a:pt x="494" y="136"/>
                    </a:cubicBezTo>
                    <a:cubicBezTo>
                      <a:pt x="501" y="142"/>
                      <a:pt x="501" y="142"/>
                      <a:pt x="501" y="142"/>
                    </a:cubicBezTo>
                    <a:cubicBezTo>
                      <a:pt x="505" y="147"/>
                      <a:pt x="505" y="147"/>
                      <a:pt x="505" y="147"/>
                    </a:cubicBezTo>
                    <a:cubicBezTo>
                      <a:pt x="510" y="153"/>
                      <a:pt x="510" y="153"/>
                      <a:pt x="510" y="153"/>
                    </a:cubicBezTo>
                    <a:cubicBezTo>
                      <a:pt x="515" y="158"/>
                      <a:pt x="515" y="158"/>
                      <a:pt x="515" y="158"/>
                    </a:cubicBezTo>
                    <a:cubicBezTo>
                      <a:pt x="520" y="164"/>
                      <a:pt x="520" y="164"/>
                      <a:pt x="520" y="164"/>
                    </a:cubicBezTo>
                    <a:cubicBezTo>
                      <a:pt x="525" y="171"/>
                      <a:pt x="525" y="171"/>
                      <a:pt x="525" y="171"/>
                    </a:cubicBezTo>
                    <a:cubicBezTo>
                      <a:pt x="530" y="178"/>
                      <a:pt x="530" y="178"/>
                      <a:pt x="530" y="178"/>
                    </a:cubicBezTo>
                    <a:cubicBezTo>
                      <a:pt x="531" y="178"/>
                      <a:pt x="531" y="178"/>
                      <a:pt x="531" y="178"/>
                    </a:cubicBezTo>
                    <a:cubicBezTo>
                      <a:pt x="535" y="177"/>
                      <a:pt x="528" y="179"/>
                      <a:pt x="583" y="159"/>
                    </a:cubicBezTo>
                    <a:cubicBezTo>
                      <a:pt x="609" y="209"/>
                      <a:pt x="609" y="209"/>
                      <a:pt x="609" y="209"/>
                    </a:cubicBezTo>
                    <a:cubicBezTo>
                      <a:pt x="608" y="209"/>
                      <a:pt x="608" y="209"/>
                      <a:pt x="608" y="209"/>
                    </a:cubicBezTo>
                    <a:cubicBezTo>
                      <a:pt x="601" y="215"/>
                      <a:pt x="608" y="209"/>
                      <a:pt x="565" y="244"/>
                    </a:cubicBezTo>
                    <a:cubicBezTo>
                      <a:pt x="566" y="248"/>
                      <a:pt x="566" y="248"/>
                      <a:pt x="566" y="248"/>
                    </a:cubicBezTo>
                    <a:cubicBezTo>
                      <a:pt x="569" y="258"/>
                      <a:pt x="569" y="258"/>
                      <a:pt x="569" y="258"/>
                    </a:cubicBezTo>
                    <a:cubicBezTo>
                      <a:pt x="572" y="266"/>
                      <a:pt x="572" y="266"/>
                      <a:pt x="572" y="266"/>
                    </a:cubicBezTo>
                    <a:cubicBezTo>
                      <a:pt x="573" y="272"/>
                      <a:pt x="573" y="272"/>
                      <a:pt x="573" y="272"/>
                    </a:cubicBezTo>
                    <a:cubicBezTo>
                      <a:pt x="576" y="281"/>
                      <a:pt x="576" y="281"/>
                      <a:pt x="576" y="281"/>
                    </a:cubicBezTo>
                    <a:cubicBezTo>
                      <a:pt x="577" y="287"/>
                      <a:pt x="577" y="287"/>
                      <a:pt x="577" y="287"/>
                    </a:cubicBezTo>
                    <a:cubicBezTo>
                      <a:pt x="578" y="297"/>
                      <a:pt x="578" y="297"/>
                      <a:pt x="578" y="297"/>
                    </a:cubicBezTo>
                    <a:cubicBezTo>
                      <a:pt x="634" y="309"/>
                      <a:pt x="634" y="309"/>
                      <a:pt x="634" y="309"/>
                    </a:cubicBezTo>
                    <a:cubicBezTo>
                      <a:pt x="635" y="364"/>
                      <a:pt x="635" y="364"/>
                      <a:pt x="635" y="364"/>
                    </a:cubicBezTo>
                    <a:cubicBezTo>
                      <a:pt x="635" y="364"/>
                      <a:pt x="635" y="364"/>
                      <a:pt x="635" y="364"/>
                    </a:cubicBezTo>
                    <a:cubicBezTo>
                      <a:pt x="635" y="364"/>
                      <a:pt x="635" y="364"/>
                      <a:pt x="635" y="364"/>
                    </a:cubicBezTo>
                    <a:cubicBezTo>
                      <a:pt x="580" y="371"/>
                      <a:pt x="580" y="371"/>
                      <a:pt x="580" y="371"/>
                    </a:cubicBezTo>
                    <a:cubicBezTo>
                      <a:pt x="580" y="371"/>
                      <a:pt x="580" y="371"/>
                      <a:pt x="580" y="371"/>
                    </a:cubicBezTo>
                    <a:cubicBezTo>
                      <a:pt x="578" y="382"/>
                      <a:pt x="578" y="382"/>
                      <a:pt x="578" y="382"/>
                    </a:cubicBezTo>
                    <a:cubicBezTo>
                      <a:pt x="577" y="389"/>
                      <a:pt x="577" y="389"/>
                      <a:pt x="577" y="389"/>
                    </a:cubicBezTo>
                    <a:cubicBezTo>
                      <a:pt x="575" y="397"/>
                      <a:pt x="575" y="397"/>
                      <a:pt x="575" y="397"/>
                    </a:cubicBezTo>
                    <a:cubicBezTo>
                      <a:pt x="574" y="405"/>
                      <a:pt x="574" y="405"/>
                      <a:pt x="574" y="405"/>
                    </a:cubicBezTo>
                    <a:cubicBezTo>
                      <a:pt x="572" y="412"/>
                      <a:pt x="572" y="412"/>
                      <a:pt x="572" y="412"/>
                    </a:cubicBezTo>
                    <a:cubicBezTo>
                      <a:pt x="570" y="416"/>
                      <a:pt x="570" y="416"/>
                      <a:pt x="570" y="416"/>
                    </a:cubicBezTo>
                    <a:cubicBezTo>
                      <a:pt x="568" y="424"/>
                      <a:pt x="568" y="424"/>
                      <a:pt x="568" y="424"/>
                    </a:cubicBezTo>
                    <a:cubicBezTo>
                      <a:pt x="614" y="465"/>
                      <a:pt x="614" y="465"/>
                      <a:pt x="614" y="465"/>
                    </a:cubicBezTo>
                    <a:cubicBezTo>
                      <a:pt x="590" y="515"/>
                      <a:pt x="594" y="507"/>
                      <a:pt x="590" y="515"/>
                    </a:cubicBezTo>
                    <a:cubicBezTo>
                      <a:pt x="535" y="490"/>
                      <a:pt x="535" y="490"/>
                      <a:pt x="535" y="490"/>
                    </a:cubicBezTo>
                    <a:cubicBezTo>
                      <a:pt x="533" y="492"/>
                      <a:pt x="533" y="492"/>
                      <a:pt x="533" y="492"/>
                    </a:cubicBezTo>
                    <a:cubicBezTo>
                      <a:pt x="530" y="496"/>
                      <a:pt x="530" y="496"/>
                      <a:pt x="530" y="496"/>
                    </a:cubicBezTo>
                    <a:cubicBezTo>
                      <a:pt x="524" y="504"/>
                      <a:pt x="524" y="504"/>
                      <a:pt x="524" y="504"/>
                    </a:cubicBezTo>
                    <a:cubicBezTo>
                      <a:pt x="518" y="511"/>
                      <a:pt x="518" y="511"/>
                      <a:pt x="518" y="511"/>
                    </a:cubicBezTo>
                    <a:cubicBezTo>
                      <a:pt x="515" y="515"/>
                      <a:pt x="515" y="515"/>
                      <a:pt x="515" y="515"/>
                    </a:cubicBezTo>
                    <a:cubicBezTo>
                      <a:pt x="509" y="521"/>
                      <a:pt x="509" y="521"/>
                      <a:pt x="509" y="521"/>
                    </a:cubicBezTo>
                    <a:cubicBezTo>
                      <a:pt x="506" y="524"/>
                      <a:pt x="506" y="524"/>
                      <a:pt x="506" y="524"/>
                    </a:cubicBezTo>
                    <a:cubicBezTo>
                      <a:pt x="499" y="531"/>
                      <a:pt x="499" y="531"/>
                      <a:pt x="499" y="531"/>
                    </a:cubicBezTo>
                    <a:cubicBezTo>
                      <a:pt x="513" y="569"/>
                      <a:pt x="508" y="555"/>
                      <a:pt x="523" y="593"/>
                    </a:cubicBezTo>
                    <a:cubicBezTo>
                      <a:pt x="476" y="625"/>
                      <a:pt x="476" y="625"/>
                      <a:pt x="476" y="625"/>
                    </a:cubicBezTo>
                    <a:cubicBezTo>
                      <a:pt x="476" y="625"/>
                      <a:pt x="476" y="625"/>
                      <a:pt x="476" y="625"/>
                    </a:cubicBezTo>
                    <a:cubicBezTo>
                      <a:pt x="475" y="624"/>
                      <a:pt x="438" y="572"/>
                      <a:pt x="437" y="571"/>
                    </a:cubicBezTo>
                    <a:cubicBezTo>
                      <a:pt x="432" y="573"/>
                      <a:pt x="432" y="573"/>
                      <a:pt x="432" y="573"/>
                    </a:cubicBezTo>
                    <a:cubicBezTo>
                      <a:pt x="424" y="577"/>
                      <a:pt x="424" y="577"/>
                      <a:pt x="424" y="577"/>
                    </a:cubicBezTo>
                    <a:cubicBezTo>
                      <a:pt x="420" y="578"/>
                      <a:pt x="420" y="578"/>
                      <a:pt x="420" y="578"/>
                    </a:cubicBezTo>
                    <a:cubicBezTo>
                      <a:pt x="411" y="581"/>
                      <a:pt x="411" y="581"/>
                      <a:pt x="411" y="581"/>
                    </a:cubicBezTo>
                    <a:cubicBezTo>
                      <a:pt x="400" y="585"/>
                      <a:pt x="400" y="585"/>
                      <a:pt x="400" y="585"/>
                    </a:cubicBezTo>
                    <a:cubicBezTo>
                      <a:pt x="393" y="587"/>
                      <a:pt x="393" y="587"/>
                      <a:pt x="393" y="587"/>
                    </a:cubicBezTo>
                    <a:cubicBezTo>
                      <a:pt x="383" y="588"/>
                      <a:pt x="383" y="588"/>
                      <a:pt x="383" y="588"/>
                    </a:cubicBezTo>
                    <a:cubicBezTo>
                      <a:pt x="375" y="659"/>
                      <a:pt x="375" y="659"/>
                      <a:pt x="375" y="659"/>
                    </a:cubicBezTo>
                    <a:cubicBezTo>
                      <a:pt x="315" y="662"/>
                      <a:pt x="315" y="662"/>
                      <a:pt x="315" y="662"/>
                    </a:cubicBezTo>
                    <a:cubicBezTo>
                      <a:pt x="315" y="661"/>
                      <a:pt x="315" y="661"/>
                      <a:pt x="315" y="661"/>
                    </a:cubicBezTo>
                    <a:cubicBezTo>
                      <a:pt x="315" y="657"/>
                      <a:pt x="309" y="605"/>
                      <a:pt x="307" y="591"/>
                    </a:cubicBezTo>
                    <a:cubicBezTo>
                      <a:pt x="307" y="590"/>
                      <a:pt x="307" y="590"/>
                      <a:pt x="307" y="590"/>
                    </a:cubicBezTo>
                    <a:cubicBezTo>
                      <a:pt x="305" y="590"/>
                      <a:pt x="305" y="590"/>
                      <a:pt x="305" y="590"/>
                    </a:cubicBezTo>
                    <a:cubicBezTo>
                      <a:pt x="305" y="590"/>
                      <a:pt x="305" y="590"/>
                      <a:pt x="305" y="590"/>
                    </a:cubicBezTo>
                    <a:cubicBezTo>
                      <a:pt x="304" y="590"/>
                      <a:pt x="304" y="590"/>
                      <a:pt x="304" y="590"/>
                    </a:cubicBezTo>
                    <a:cubicBezTo>
                      <a:pt x="304" y="590"/>
                      <a:pt x="304" y="590"/>
                      <a:pt x="304" y="590"/>
                    </a:cubicBezTo>
                    <a:cubicBezTo>
                      <a:pt x="303" y="590"/>
                      <a:pt x="303" y="590"/>
                      <a:pt x="303" y="590"/>
                    </a:cubicBezTo>
                    <a:cubicBezTo>
                      <a:pt x="302" y="590"/>
                      <a:pt x="302" y="590"/>
                      <a:pt x="302" y="590"/>
                    </a:cubicBezTo>
                    <a:cubicBezTo>
                      <a:pt x="301" y="590"/>
                      <a:pt x="301" y="590"/>
                      <a:pt x="301" y="590"/>
                    </a:cubicBezTo>
                    <a:cubicBezTo>
                      <a:pt x="301" y="590"/>
                      <a:pt x="301" y="590"/>
                      <a:pt x="301" y="590"/>
                    </a:cubicBezTo>
                    <a:cubicBezTo>
                      <a:pt x="292" y="588"/>
                      <a:pt x="292" y="588"/>
                      <a:pt x="292" y="588"/>
                    </a:cubicBezTo>
                    <a:cubicBezTo>
                      <a:pt x="287" y="587"/>
                      <a:pt x="287" y="587"/>
                      <a:pt x="287" y="587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8" y="585"/>
                      <a:pt x="278" y="585"/>
                      <a:pt x="278" y="585"/>
                    </a:cubicBezTo>
                    <a:cubicBezTo>
                      <a:pt x="277" y="585"/>
                      <a:pt x="277" y="585"/>
                      <a:pt x="277" y="585"/>
                    </a:cubicBezTo>
                    <a:cubicBezTo>
                      <a:pt x="277" y="585"/>
                      <a:pt x="277" y="585"/>
                      <a:pt x="277" y="585"/>
                    </a:cubicBezTo>
                    <a:cubicBezTo>
                      <a:pt x="277" y="585"/>
                      <a:pt x="277" y="585"/>
                      <a:pt x="277" y="585"/>
                    </a:cubicBezTo>
                    <a:cubicBezTo>
                      <a:pt x="277" y="584"/>
                      <a:pt x="277" y="584"/>
                      <a:pt x="277" y="584"/>
                    </a:cubicBezTo>
                    <a:cubicBezTo>
                      <a:pt x="277" y="584"/>
                      <a:pt x="277" y="584"/>
                      <a:pt x="277" y="584"/>
                    </a:cubicBezTo>
                    <a:cubicBezTo>
                      <a:pt x="277" y="584"/>
                      <a:pt x="277" y="584"/>
                      <a:pt x="277" y="584"/>
                    </a:cubicBezTo>
                    <a:cubicBezTo>
                      <a:pt x="277" y="584"/>
                      <a:pt x="277" y="584"/>
                      <a:pt x="277" y="584"/>
                    </a:cubicBezTo>
                    <a:cubicBezTo>
                      <a:pt x="267" y="582"/>
                      <a:pt x="267" y="582"/>
                      <a:pt x="267" y="582"/>
                    </a:cubicBezTo>
                    <a:cubicBezTo>
                      <a:pt x="259" y="579"/>
                      <a:pt x="259" y="579"/>
                      <a:pt x="259" y="579"/>
                    </a:cubicBezTo>
                    <a:cubicBezTo>
                      <a:pt x="249" y="576"/>
                      <a:pt x="249" y="576"/>
                      <a:pt x="249" y="576"/>
                    </a:cubicBezTo>
                    <a:cubicBezTo>
                      <a:pt x="249" y="576"/>
                      <a:pt x="249" y="576"/>
                      <a:pt x="249" y="576"/>
                    </a:cubicBezTo>
                    <a:cubicBezTo>
                      <a:pt x="248" y="577"/>
                      <a:pt x="207" y="633"/>
                      <a:pt x="206" y="634"/>
                    </a:cubicBezTo>
                    <a:cubicBezTo>
                      <a:pt x="205" y="635"/>
                      <a:pt x="205" y="635"/>
                      <a:pt x="205" y="635"/>
                    </a:cubicBezTo>
                    <a:cubicBezTo>
                      <a:pt x="205" y="635"/>
                      <a:pt x="205" y="635"/>
                      <a:pt x="205" y="635"/>
                    </a:cubicBezTo>
                    <a:cubicBezTo>
                      <a:pt x="204" y="635"/>
                      <a:pt x="204" y="635"/>
                      <a:pt x="204" y="635"/>
                    </a:cubicBezTo>
                    <a:cubicBezTo>
                      <a:pt x="204" y="635"/>
                      <a:pt x="204" y="635"/>
                      <a:pt x="204" y="635"/>
                    </a:cubicBezTo>
                    <a:cubicBezTo>
                      <a:pt x="150" y="604"/>
                      <a:pt x="150" y="604"/>
                      <a:pt x="150" y="604"/>
                    </a:cubicBezTo>
                    <a:cubicBezTo>
                      <a:pt x="150" y="604"/>
                      <a:pt x="170" y="555"/>
                      <a:pt x="178" y="535"/>
                    </a:cubicBezTo>
                    <a:cubicBezTo>
                      <a:pt x="179" y="535"/>
                      <a:pt x="179" y="535"/>
                      <a:pt x="179" y="535"/>
                    </a:cubicBezTo>
                    <a:cubicBezTo>
                      <a:pt x="179" y="534"/>
                      <a:pt x="179" y="534"/>
                      <a:pt x="179" y="534"/>
                    </a:cubicBezTo>
                    <a:cubicBezTo>
                      <a:pt x="171" y="528"/>
                      <a:pt x="171" y="528"/>
                      <a:pt x="171" y="528"/>
                    </a:cubicBezTo>
                    <a:cubicBezTo>
                      <a:pt x="163" y="521"/>
                      <a:pt x="163" y="521"/>
                      <a:pt x="163" y="521"/>
                    </a:cubicBezTo>
                    <a:cubicBezTo>
                      <a:pt x="156" y="514"/>
                      <a:pt x="156" y="514"/>
                      <a:pt x="156" y="514"/>
                    </a:cubicBezTo>
                    <a:cubicBezTo>
                      <a:pt x="148" y="505"/>
                      <a:pt x="148" y="505"/>
                      <a:pt x="148" y="505"/>
                    </a:cubicBezTo>
                    <a:cubicBezTo>
                      <a:pt x="141" y="497"/>
                      <a:pt x="141" y="497"/>
                      <a:pt x="141" y="497"/>
                    </a:cubicBezTo>
                    <a:cubicBezTo>
                      <a:pt x="135" y="489"/>
                      <a:pt x="135" y="489"/>
                      <a:pt x="135" y="489"/>
                    </a:cubicBezTo>
                    <a:cubicBezTo>
                      <a:pt x="132" y="490"/>
                      <a:pt x="132" y="490"/>
                      <a:pt x="132" y="490"/>
                    </a:cubicBezTo>
                    <a:cubicBezTo>
                      <a:pt x="59" y="520"/>
                      <a:pt x="67" y="517"/>
                      <a:pt x="64" y="518"/>
                    </a:cubicBezTo>
                    <a:cubicBezTo>
                      <a:pt x="64" y="518"/>
                      <a:pt x="33" y="461"/>
                      <a:pt x="33" y="461"/>
                    </a:cubicBezTo>
                    <a:cubicBezTo>
                      <a:pt x="32" y="460"/>
                      <a:pt x="32" y="460"/>
                      <a:pt x="32" y="460"/>
                    </a:cubicBezTo>
                    <a:cubicBezTo>
                      <a:pt x="33" y="460"/>
                      <a:pt x="93" y="416"/>
                      <a:pt x="94" y="415"/>
                    </a:cubicBezTo>
                    <a:cubicBezTo>
                      <a:pt x="94" y="415"/>
                      <a:pt x="94" y="415"/>
                      <a:pt x="94" y="415"/>
                    </a:cubicBezTo>
                    <a:cubicBezTo>
                      <a:pt x="93" y="414"/>
                      <a:pt x="93" y="414"/>
                      <a:pt x="93" y="414"/>
                    </a:cubicBezTo>
                    <a:cubicBezTo>
                      <a:pt x="93" y="414"/>
                      <a:pt x="93" y="414"/>
                      <a:pt x="93" y="414"/>
                    </a:cubicBezTo>
                    <a:cubicBezTo>
                      <a:pt x="93" y="413"/>
                      <a:pt x="93" y="413"/>
                      <a:pt x="93" y="413"/>
                    </a:cubicBezTo>
                    <a:cubicBezTo>
                      <a:pt x="91" y="408"/>
                      <a:pt x="91" y="408"/>
                      <a:pt x="91" y="408"/>
                    </a:cubicBezTo>
                    <a:cubicBezTo>
                      <a:pt x="91" y="408"/>
                      <a:pt x="91" y="408"/>
                      <a:pt x="91" y="408"/>
                    </a:cubicBezTo>
                    <a:cubicBezTo>
                      <a:pt x="91" y="406"/>
                      <a:pt x="91" y="406"/>
                      <a:pt x="91" y="406"/>
                    </a:cubicBezTo>
                    <a:cubicBezTo>
                      <a:pt x="88" y="399"/>
                      <a:pt x="88" y="399"/>
                      <a:pt x="88" y="399"/>
                    </a:cubicBezTo>
                    <a:cubicBezTo>
                      <a:pt x="86" y="390"/>
                      <a:pt x="86" y="390"/>
                      <a:pt x="86" y="390"/>
                    </a:cubicBezTo>
                    <a:cubicBezTo>
                      <a:pt x="84" y="384"/>
                      <a:pt x="84" y="384"/>
                      <a:pt x="84" y="384"/>
                    </a:cubicBezTo>
                    <a:cubicBezTo>
                      <a:pt x="83" y="379"/>
                      <a:pt x="83" y="379"/>
                      <a:pt x="83" y="379"/>
                    </a:cubicBezTo>
                    <a:cubicBezTo>
                      <a:pt x="83" y="379"/>
                      <a:pt x="83" y="379"/>
                      <a:pt x="83" y="379"/>
                    </a:cubicBezTo>
                    <a:cubicBezTo>
                      <a:pt x="83" y="377"/>
                      <a:pt x="83" y="377"/>
                      <a:pt x="83" y="377"/>
                    </a:cubicBezTo>
                    <a:cubicBezTo>
                      <a:pt x="81" y="367"/>
                      <a:pt x="81" y="367"/>
                      <a:pt x="81" y="367"/>
                    </a:cubicBezTo>
                    <a:cubicBezTo>
                      <a:pt x="80" y="360"/>
                      <a:pt x="80" y="360"/>
                      <a:pt x="80" y="360"/>
                    </a:cubicBezTo>
                    <a:cubicBezTo>
                      <a:pt x="79" y="353"/>
                      <a:pt x="79" y="353"/>
                      <a:pt x="79" y="353"/>
                    </a:cubicBezTo>
                    <a:cubicBezTo>
                      <a:pt x="3" y="340"/>
                      <a:pt x="3" y="340"/>
                      <a:pt x="3" y="340"/>
                    </a:cubicBezTo>
                    <a:cubicBezTo>
                      <a:pt x="3" y="333"/>
                      <a:pt x="5" y="282"/>
                      <a:pt x="5" y="275"/>
                    </a:cubicBezTo>
                    <a:cubicBezTo>
                      <a:pt x="8" y="275"/>
                      <a:pt x="0" y="275"/>
                      <a:pt x="79" y="269"/>
                    </a:cubicBezTo>
                    <a:cubicBezTo>
                      <a:pt x="79" y="269"/>
                      <a:pt x="79" y="269"/>
                      <a:pt x="79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0" y="269"/>
                      <a:pt x="80" y="269"/>
                      <a:pt x="80" y="269"/>
                    </a:cubicBezTo>
                    <a:cubicBezTo>
                      <a:pt x="81" y="269"/>
                      <a:pt x="81" y="269"/>
                      <a:pt x="81" y="269"/>
                    </a:cubicBezTo>
                    <a:cubicBezTo>
                      <a:pt x="81" y="269"/>
                      <a:pt x="81" y="269"/>
                      <a:pt x="81" y="269"/>
                    </a:cubicBezTo>
                    <a:cubicBezTo>
                      <a:pt x="81" y="266"/>
                      <a:pt x="81" y="266"/>
                      <a:pt x="81" y="266"/>
                    </a:cubicBezTo>
                    <a:cubicBezTo>
                      <a:pt x="84" y="256"/>
                      <a:pt x="84" y="256"/>
                      <a:pt x="84" y="256"/>
                    </a:cubicBezTo>
                    <a:cubicBezTo>
                      <a:pt x="85" y="249"/>
                      <a:pt x="85" y="249"/>
                      <a:pt x="85" y="249"/>
                    </a:cubicBezTo>
                    <a:cubicBezTo>
                      <a:pt x="88" y="239"/>
                      <a:pt x="88" y="239"/>
                      <a:pt x="88" y="239"/>
                    </a:cubicBezTo>
                    <a:cubicBezTo>
                      <a:pt x="91" y="232"/>
                      <a:pt x="91" y="232"/>
                      <a:pt x="91" y="232"/>
                    </a:cubicBezTo>
                    <a:cubicBezTo>
                      <a:pt x="93" y="226"/>
                      <a:pt x="93" y="226"/>
                      <a:pt x="93" y="226"/>
                    </a:cubicBezTo>
                    <a:cubicBezTo>
                      <a:pt x="95" y="219"/>
                      <a:pt x="95" y="219"/>
                      <a:pt x="95" y="219"/>
                    </a:cubicBezTo>
                    <a:cubicBezTo>
                      <a:pt x="99" y="210"/>
                      <a:pt x="99" y="210"/>
                      <a:pt x="99" y="210"/>
                    </a:cubicBezTo>
                    <a:cubicBezTo>
                      <a:pt x="98" y="209"/>
                      <a:pt x="43" y="163"/>
                      <a:pt x="42" y="162"/>
                    </a:cubicBezTo>
                    <a:cubicBezTo>
                      <a:pt x="41" y="162"/>
                      <a:pt x="41" y="162"/>
                      <a:pt x="41" y="162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142" y="143"/>
                      <a:pt x="142" y="143"/>
                      <a:pt x="142" y="143"/>
                    </a:cubicBezTo>
                    <a:cubicBezTo>
                      <a:pt x="149" y="137"/>
                      <a:pt x="149" y="137"/>
                      <a:pt x="149" y="137"/>
                    </a:cubicBezTo>
                    <a:cubicBezTo>
                      <a:pt x="152" y="133"/>
                      <a:pt x="152" y="133"/>
                      <a:pt x="152" y="133"/>
                    </a:cubicBezTo>
                    <a:cubicBezTo>
                      <a:pt x="161" y="125"/>
                      <a:pt x="161" y="125"/>
                      <a:pt x="161" y="125"/>
                    </a:cubicBezTo>
                    <a:cubicBezTo>
                      <a:pt x="167" y="120"/>
                      <a:pt x="167" y="120"/>
                      <a:pt x="167" y="120"/>
                    </a:cubicBezTo>
                    <a:cubicBezTo>
                      <a:pt x="172" y="116"/>
                      <a:pt x="172" y="116"/>
                      <a:pt x="172" y="116"/>
                    </a:cubicBezTo>
                    <a:cubicBezTo>
                      <a:pt x="177" y="112"/>
                      <a:pt x="177" y="112"/>
                      <a:pt x="177" y="112"/>
                    </a:cubicBezTo>
                    <a:cubicBezTo>
                      <a:pt x="182" y="109"/>
                      <a:pt x="182" y="109"/>
                      <a:pt x="182" y="109"/>
                    </a:cubicBezTo>
                    <a:cubicBezTo>
                      <a:pt x="182" y="109"/>
                      <a:pt x="182" y="109"/>
                      <a:pt x="182" y="109"/>
                    </a:cubicBezTo>
                    <a:cubicBezTo>
                      <a:pt x="182" y="109"/>
                      <a:pt x="182" y="109"/>
                      <a:pt x="182" y="109"/>
                    </a:cubicBezTo>
                    <a:cubicBezTo>
                      <a:pt x="182" y="108"/>
                      <a:pt x="182" y="108"/>
                      <a:pt x="182" y="108"/>
                    </a:cubicBezTo>
                    <a:cubicBezTo>
                      <a:pt x="182" y="108"/>
                      <a:pt x="182" y="108"/>
                      <a:pt x="182" y="108"/>
                    </a:cubicBezTo>
                    <a:cubicBezTo>
                      <a:pt x="183" y="107"/>
                      <a:pt x="183" y="107"/>
                      <a:pt x="183" y="107"/>
                    </a:cubicBezTo>
                    <a:cubicBezTo>
                      <a:pt x="184" y="107"/>
                      <a:pt x="184" y="107"/>
                      <a:pt x="184" y="107"/>
                    </a:cubicBezTo>
                    <a:cubicBezTo>
                      <a:pt x="184" y="107"/>
                      <a:pt x="184" y="107"/>
                      <a:pt x="184" y="107"/>
                    </a:cubicBezTo>
                    <a:cubicBezTo>
                      <a:pt x="184" y="107"/>
                      <a:pt x="184" y="107"/>
                      <a:pt x="184" y="107"/>
                    </a:cubicBezTo>
                    <a:cubicBezTo>
                      <a:pt x="186" y="105"/>
                      <a:pt x="186" y="105"/>
                      <a:pt x="186" y="105"/>
                    </a:cubicBezTo>
                    <a:cubicBezTo>
                      <a:pt x="186" y="105"/>
                      <a:pt x="186" y="105"/>
                      <a:pt x="186" y="105"/>
                    </a:cubicBezTo>
                    <a:cubicBezTo>
                      <a:pt x="185" y="102"/>
                      <a:pt x="161" y="41"/>
                      <a:pt x="161" y="40"/>
                    </a:cubicBezTo>
                    <a:cubicBezTo>
                      <a:pt x="161" y="40"/>
                      <a:pt x="161" y="40"/>
                      <a:pt x="161" y="40"/>
                    </a:cubicBezTo>
                    <a:cubicBezTo>
                      <a:pt x="214" y="16"/>
                      <a:pt x="214" y="16"/>
                      <a:pt x="214" y="16"/>
                    </a:cubicBezTo>
                    <a:cubicBezTo>
                      <a:pt x="215" y="18"/>
                      <a:pt x="254" y="72"/>
                      <a:pt x="255" y="74"/>
                    </a:cubicBezTo>
                    <a:cubicBezTo>
                      <a:pt x="261" y="72"/>
                      <a:pt x="261" y="72"/>
                      <a:pt x="261" y="72"/>
                    </a:cubicBezTo>
                    <a:cubicBezTo>
                      <a:pt x="268" y="70"/>
                      <a:pt x="268" y="70"/>
                      <a:pt x="268" y="70"/>
                    </a:cubicBezTo>
                    <a:cubicBezTo>
                      <a:pt x="280" y="68"/>
                      <a:pt x="280" y="68"/>
                      <a:pt x="280" y="68"/>
                    </a:cubicBezTo>
                    <a:cubicBezTo>
                      <a:pt x="287" y="67"/>
                      <a:pt x="287" y="67"/>
                      <a:pt x="287" y="67"/>
                    </a:cubicBezTo>
                    <a:cubicBezTo>
                      <a:pt x="295" y="66"/>
                      <a:pt x="295" y="66"/>
                      <a:pt x="295" y="66"/>
                    </a:cubicBezTo>
                    <a:cubicBezTo>
                      <a:pt x="305" y="65"/>
                      <a:pt x="305" y="65"/>
                      <a:pt x="305" y="65"/>
                    </a:cubicBezTo>
                    <a:cubicBezTo>
                      <a:pt x="310" y="65"/>
                      <a:pt x="310" y="65"/>
                      <a:pt x="310" y="65"/>
                    </a:cubicBezTo>
                    <a:cubicBezTo>
                      <a:pt x="310" y="65"/>
                      <a:pt x="318" y="1"/>
                      <a:pt x="318" y="1"/>
                    </a:cubicBezTo>
                    <a:close/>
                    <a:moveTo>
                      <a:pt x="276" y="228"/>
                    </a:moveTo>
                    <a:cubicBezTo>
                      <a:pt x="277" y="227"/>
                      <a:pt x="277" y="227"/>
                      <a:pt x="277" y="227"/>
                    </a:cubicBezTo>
                    <a:cubicBezTo>
                      <a:pt x="278" y="227"/>
                      <a:pt x="278" y="227"/>
                      <a:pt x="278" y="227"/>
                    </a:cubicBezTo>
                    <a:cubicBezTo>
                      <a:pt x="281" y="225"/>
                      <a:pt x="281" y="225"/>
                      <a:pt x="281" y="225"/>
                    </a:cubicBezTo>
                    <a:cubicBezTo>
                      <a:pt x="287" y="221"/>
                      <a:pt x="287" y="221"/>
                      <a:pt x="287" y="221"/>
                    </a:cubicBezTo>
                    <a:cubicBezTo>
                      <a:pt x="289" y="219"/>
                      <a:pt x="289" y="219"/>
                      <a:pt x="289" y="219"/>
                    </a:cubicBezTo>
                    <a:cubicBezTo>
                      <a:pt x="290" y="219"/>
                      <a:pt x="290" y="219"/>
                      <a:pt x="290" y="219"/>
                    </a:cubicBezTo>
                    <a:cubicBezTo>
                      <a:pt x="296" y="216"/>
                      <a:pt x="296" y="216"/>
                      <a:pt x="296" y="216"/>
                    </a:cubicBezTo>
                    <a:cubicBezTo>
                      <a:pt x="300" y="214"/>
                      <a:pt x="300" y="214"/>
                      <a:pt x="300" y="214"/>
                    </a:cubicBezTo>
                    <a:cubicBezTo>
                      <a:pt x="307" y="212"/>
                      <a:pt x="307" y="212"/>
                      <a:pt x="307" y="212"/>
                    </a:cubicBezTo>
                    <a:cubicBezTo>
                      <a:pt x="313" y="210"/>
                      <a:pt x="313" y="210"/>
                      <a:pt x="313" y="210"/>
                    </a:cubicBezTo>
                    <a:cubicBezTo>
                      <a:pt x="321" y="209"/>
                      <a:pt x="321" y="209"/>
                      <a:pt x="321" y="209"/>
                    </a:cubicBezTo>
                    <a:cubicBezTo>
                      <a:pt x="328" y="208"/>
                      <a:pt x="328" y="208"/>
                      <a:pt x="328" y="208"/>
                    </a:cubicBezTo>
                    <a:cubicBezTo>
                      <a:pt x="335" y="207"/>
                      <a:pt x="335" y="207"/>
                      <a:pt x="335" y="207"/>
                    </a:cubicBezTo>
                    <a:cubicBezTo>
                      <a:pt x="340" y="207"/>
                      <a:pt x="340" y="207"/>
                      <a:pt x="340" y="207"/>
                    </a:cubicBezTo>
                    <a:cubicBezTo>
                      <a:pt x="346" y="208"/>
                      <a:pt x="346" y="208"/>
                      <a:pt x="346" y="208"/>
                    </a:cubicBezTo>
                    <a:cubicBezTo>
                      <a:pt x="354" y="208"/>
                      <a:pt x="354" y="208"/>
                      <a:pt x="354" y="208"/>
                    </a:cubicBezTo>
                    <a:cubicBezTo>
                      <a:pt x="358" y="209"/>
                      <a:pt x="358" y="209"/>
                      <a:pt x="358" y="209"/>
                    </a:cubicBezTo>
                    <a:cubicBezTo>
                      <a:pt x="365" y="211"/>
                      <a:pt x="365" y="211"/>
                      <a:pt x="365" y="211"/>
                    </a:cubicBezTo>
                    <a:cubicBezTo>
                      <a:pt x="372" y="213"/>
                      <a:pt x="372" y="213"/>
                      <a:pt x="372" y="213"/>
                    </a:cubicBezTo>
                    <a:cubicBezTo>
                      <a:pt x="379" y="215"/>
                      <a:pt x="379" y="215"/>
                      <a:pt x="379" y="215"/>
                    </a:cubicBezTo>
                    <a:cubicBezTo>
                      <a:pt x="382" y="216"/>
                      <a:pt x="382" y="216"/>
                      <a:pt x="382" y="216"/>
                    </a:cubicBezTo>
                    <a:cubicBezTo>
                      <a:pt x="389" y="220"/>
                      <a:pt x="389" y="220"/>
                      <a:pt x="389" y="220"/>
                    </a:cubicBezTo>
                    <a:cubicBezTo>
                      <a:pt x="392" y="221"/>
                      <a:pt x="392" y="221"/>
                      <a:pt x="392" y="221"/>
                    </a:cubicBezTo>
                    <a:cubicBezTo>
                      <a:pt x="395" y="223"/>
                      <a:pt x="395" y="223"/>
                      <a:pt x="395" y="223"/>
                    </a:cubicBezTo>
                    <a:cubicBezTo>
                      <a:pt x="398" y="225"/>
                      <a:pt x="398" y="225"/>
                      <a:pt x="398" y="225"/>
                    </a:cubicBezTo>
                    <a:cubicBezTo>
                      <a:pt x="401" y="227"/>
                      <a:pt x="401" y="227"/>
                      <a:pt x="401" y="227"/>
                    </a:cubicBezTo>
                    <a:cubicBezTo>
                      <a:pt x="402" y="227"/>
                      <a:pt x="402" y="227"/>
                      <a:pt x="402" y="227"/>
                    </a:cubicBezTo>
                    <a:cubicBezTo>
                      <a:pt x="404" y="229"/>
                      <a:pt x="404" y="229"/>
                      <a:pt x="404" y="229"/>
                    </a:cubicBezTo>
                    <a:cubicBezTo>
                      <a:pt x="407" y="231"/>
                      <a:pt x="407" y="231"/>
                      <a:pt x="407" y="231"/>
                    </a:cubicBezTo>
                    <a:cubicBezTo>
                      <a:pt x="410" y="234"/>
                      <a:pt x="410" y="234"/>
                      <a:pt x="410" y="234"/>
                    </a:cubicBezTo>
                    <a:cubicBezTo>
                      <a:pt x="413" y="236"/>
                      <a:pt x="413" y="236"/>
                      <a:pt x="413" y="236"/>
                    </a:cubicBezTo>
                    <a:cubicBezTo>
                      <a:pt x="415" y="238"/>
                      <a:pt x="415" y="238"/>
                      <a:pt x="415" y="238"/>
                    </a:cubicBezTo>
                    <a:cubicBezTo>
                      <a:pt x="420" y="244"/>
                      <a:pt x="420" y="244"/>
                      <a:pt x="420" y="244"/>
                    </a:cubicBezTo>
                    <a:cubicBezTo>
                      <a:pt x="425" y="249"/>
                      <a:pt x="425" y="249"/>
                      <a:pt x="425" y="249"/>
                    </a:cubicBezTo>
                    <a:cubicBezTo>
                      <a:pt x="427" y="252"/>
                      <a:pt x="427" y="252"/>
                      <a:pt x="427" y="252"/>
                    </a:cubicBezTo>
                    <a:cubicBezTo>
                      <a:pt x="430" y="255"/>
                      <a:pt x="430" y="255"/>
                      <a:pt x="430" y="255"/>
                    </a:cubicBezTo>
                    <a:cubicBezTo>
                      <a:pt x="432" y="258"/>
                      <a:pt x="432" y="258"/>
                      <a:pt x="432" y="258"/>
                    </a:cubicBezTo>
                    <a:cubicBezTo>
                      <a:pt x="434" y="261"/>
                      <a:pt x="434" y="261"/>
                      <a:pt x="434" y="261"/>
                    </a:cubicBezTo>
                    <a:cubicBezTo>
                      <a:pt x="436" y="264"/>
                      <a:pt x="436" y="264"/>
                      <a:pt x="436" y="264"/>
                    </a:cubicBezTo>
                    <a:cubicBezTo>
                      <a:pt x="437" y="265"/>
                      <a:pt x="437" y="265"/>
                      <a:pt x="437" y="265"/>
                    </a:cubicBezTo>
                    <a:cubicBezTo>
                      <a:pt x="439" y="270"/>
                      <a:pt x="439" y="270"/>
                      <a:pt x="439" y="270"/>
                    </a:cubicBezTo>
                    <a:cubicBezTo>
                      <a:pt x="440" y="271"/>
                      <a:pt x="440" y="271"/>
                      <a:pt x="440" y="271"/>
                    </a:cubicBezTo>
                    <a:cubicBezTo>
                      <a:pt x="441" y="273"/>
                      <a:pt x="441" y="273"/>
                      <a:pt x="441" y="273"/>
                    </a:cubicBezTo>
                    <a:cubicBezTo>
                      <a:pt x="443" y="276"/>
                      <a:pt x="443" y="276"/>
                      <a:pt x="443" y="276"/>
                    </a:cubicBezTo>
                    <a:cubicBezTo>
                      <a:pt x="443" y="277"/>
                      <a:pt x="443" y="277"/>
                      <a:pt x="443" y="277"/>
                    </a:cubicBezTo>
                    <a:cubicBezTo>
                      <a:pt x="444" y="280"/>
                      <a:pt x="444" y="280"/>
                      <a:pt x="444" y="280"/>
                    </a:cubicBezTo>
                    <a:cubicBezTo>
                      <a:pt x="446" y="283"/>
                      <a:pt x="446" y="283"/>
                      <a:pt x="446" y="283"/>
                    </a:cubicBezTo>
                    <a:cubicBezTo>
                      <a:pt x="447" y="287"/>
                      <a:pt x="447" y="287"/>
                      <a:pt x="447" y="287"/>
                    </a:cubicBezTo>
                    <a:cubicBezTo>
                      <a:pt x="448" y="290"/>
                      <a:pt x="448" y="290"/>
                      <a:pt x="448" y="290"/>
                    </a:cubicBezTo>
                    <a:cubicBezTo>
                      <a:pt x="448" y="291"/>
                      <a:pt x="448" y="291"/>
                      <a:pt x="448" y="291"/>
                    </a:cubicBezTo>
                    <a:cubicBezTo>
                      <a:pt x="449" y="294"/>
                      <a:pt x="449" y="294"/>
                      <a:pt x="449" y="294"/>
                    </a:cubicBezTo>
                    <a:cubicBezTo>
                      <a:pt x="450" y="297"/>
                      <a:pt x="450" y="297"/>
                      <a:pt x="450" y="297"/>
                    </a:cubicBezTo>
                    <a:cubicBezTo>
                      <a:pt x="451" y="301"/>
                      <a:pt x="451" y="301"/>
                      <a:pt x="451" y="301"/>
                    </a:cubicBezTo>
                    <a:cubicBezTo>
                      <a:pt x="452" y="305"/>
                      <a:pt x="452" y="305"/>
                      <a:pt x="452" y="305"/>
                    </a:cubicBezTo>
                    <a:cubicBezTo>
                      <a:pt x="453" y="312"/>
                      <a:pt x="453" y="312"/>
                      <a:pt x="453" y="312"/>
                    </a:cubicBezTo>
                    <a:cubicBezTo>
                      <a:pt x="453" y="313"/>
                      <a:pt x="453" y="313"/>
                      <a:pt x="453" y="313"/>
                    </a:cubicBezTo>
                    <a:cubicBezTo>
                      <a:pt x="454" y="316"/>
                      <a:pt x="454" y="316"/>
                      <a:pt x="454" y="316"/>
                    </a:cubicBezTo>
                    <a:cubicBezTo>
                      <a:pt x="454" y="324"/>
                      <a:pt x="454" y="324"/>
                      <a:pt x="454" y="324"/>
                    </a:cubicBezTo>
                    <a:cubicBezTo>
                      <a:pt x="454" y="328"/>
                      <a:pt x="454" y="328"/>
                      <a:pt x="454" y="328"/>
                    </a:cubicBezTo>
                    <a:cubicBezTo>
                      <a:pt x="454" y="335"/>
                      <a:pt x="454" y="335"/>
                      <a:pt x="454" y="335"/>
                    </a:cubicBezTo>
                    <a:cubicBezTo>
                      <a:pt x="454" y="339"/>
                      <a:pt x="454" y="339"/>
                      <a:pt x="454" y="339"/>
                    </a:cubicBezTo>
                    <a:cubicBezTo>
                      <a:pt x="453" y="347"/>
                      <a:pt x="453" y="347"/>
                      <a:pt x="453" y="347"/>
                    </a:cubicBezTo>
                    <a:cubicBezTo>
                      <a:pt x="453" y="347"/>
                      <a:pt x="453" y="347"/>
                      <a:pt x="453" y="347"/>
                    </a:cubicBezTo>
                    <a:cubicBezTo>
                      <a:pt x="452" y="350"/>
                      <a:pt x="452" y="350"/>
                      <a:pt x="452" y="350"/>
                    </a:cubicBezTo>
                    <a:cubicBezTo>
                      <a:pt x="452" y="354"/>
                      <a:pt x="452" y="354"/>
                      <a:pt x="452" y="354"/>
                    </a:cubicBezTo>
                    <a:cubicBezTo>
                      <a:pt x="452" y="354"/>
                      <a:pt x="452" y="354"/>
                      <a:pt x="452" y="354"/>
                    </a:cubicBezTo>
                    <a:cubicBezTo>
                      <a:pt x="451" y="358"/>
                      <a:pt x="451" y="358"/>
                      <a:pt x="451" y="358"/>
                    </a:cubicBezTo>
                    <a:cubicBezTo>
                      <a:pt x="450" y="358"/>
                      <a:pt x="450" y="358"/>
                      <a:pt x="450" y="358"/>
                    </a:cubicBezTo>
                    <a:cubicBezTo>
                      <a:pt x="450" y="361"/>
                      <a:pt x="450" y="361"/>
                      <a:pt x="450" y="361"/>
                    </a:cubicBezTo>
                    <a:cubicBezTo>
                      <a:pt x="449" y="364"/>
                      <a:pt x="449" y="364"/>
                      <a:pt x="449" y="364"/>
                    </a:cubicBezTo>
                    <a:cubicBezTo>
                      <a:pt x="448" y="368"/>
                      <a:pt x="448" y="368"/>
                      <a:pt x="448" y="368"/>
                    </a:cubicBezTo>
                    <a:cubicBezTo>
                      <a:pt x="447" y="371"/>
                      <a:pt x="447" y="371"/>
                      <a:pt x="447" y="371"/>
                    </a:cubicBezTo>
                    <a:cubicBezTo>
                      <a:pt x="445" y="374"/>
                      <a:pt x="445" y="374"/>
                      <a:pt x="445" y="374"/>
                    </a:cubicBezTo>
                    <a:cubicBezTo>
                      <a:pt x="445" y="375"/>
                      <a:pt x="445" y="375"/>
                      <a:pt x="445" y="375"/>
                    </a:cubicBezTo>
                    <a:cubicBezTo>
                      <a:pt x="444" y="378"/>
                      <a:pt x="444" y="378"/>
                      <a:pt x="444" y="378"/>
                    </a:cubicBezTo>
                    <a:cubicBezTo>
                      <a:pt x="443" y="380"/>
                      <a:pt x="443" y="380"/>
                      <a:pt x="443" y="380"/>
                    </a:cubicBezTo>
                    <a:cubicBezTo>
                      <a:pt x="441" y="384"/>
                      <a:pt x="441" y="384"/>
                      <a:pt x="441" y="384"/>
                    </a:cubicBezTo>
                    <a:cubicBezTo>
                      <a:pt x="440" y="384"/>
                      <a:pt x="440" y="384"/>
                      <a:pt x="440" y="384"/>
                    </a:cubicBezTo>
                    <a:cubicBezTo>
                      <a:pt x="439" y="387"/>
                      <a:pt x="439" y="387"/>
                      <a:pt x="439" y="387"/>
                    </a:cubicBezTo>
                    <a:cubicBezTo>
                      <a:pt x="439" y="388"/>
                      <a:pt x="439" y="388"/>
                      <a:pt x="439" y="388"/>
                    </a:cubicBezTo>
                    <a:cubicBezTo>
                      <a:pt x="437" y="390"/>
                      <a:pt x="437" y="390"/>
                      <a:pt x="437" y="390"/>
                    </a:cubicBezTo>
                    <a:cubicBezTo>
                      <a:pt x="436" y="391"/>
                      <a:pt x="436" y="391"/>
                      <a:pt x="436" y="391"/>
                    </a:cubicBezTo>
                    <a:cubicBezTo>
                      <a:pt x="435" y="393"/>
                      <a:pt x="435" y="393"/>
                      <a:pt x="435" y="393"/>
                    </a:cubicBezTo>
                    <a:cubicBezTo>
                      <a:pt x="434" y="394"/>
                      <a:pt x="434" y="394"/>
                      <a:pt x="434" y="394"/>
                    </a:cubicBezTo>
                    <a:cubicBezTo>
                      <a:pt x="431" y="399"/>
                      <a:pt x="431" y="399"/>
                      <a:pt x="431" y="399"/>
                    </a:cubicBezTo>
                    <a:cubicBezTo>
                      <a:pt x="430" y="400"/>
                      <a:pt x="430" y="400"/>
                      <a:pt x="430" y="400"/>
                    </a:cubicBezTo>
                    <a:cubicBezTo>
                      <a:pt x="426" y="405"/>
                      <a:pt x="426" y="405"/>
                      <a:pt x="426" y="405"/>
                    </a:cubicBezTo>
                    <a:cubicBezTo>
                      <a:pt x="420" y="411"/>
                      <a:pt x="420" y="411"/>
                      <a:pt x="420" y="411"/>
                    </a:cubicBezTo>
                    <a:cubicBezTo>
                      <a:pt x="418" y="413"/>
                      <a:pt x="418" y="413"/>
                      <a:pt x="418" y="413"/>
                    </a:cubicBezTo>
                    <a:cubicBezTo>
                      <a:pt x="415" y="416"/>
                      <a:pt x="415" y="416"/>
                      <a:pt x="415" y="416"/>
                    </a:cubicBezTo>
                    <a:cubicBezTo>
                      <a:pt x="413" y="418"/>
                      <a:pt x="413" y="418"/>
                      <a:pt x="413" y="418"/>
                    </a:cubicBezTo>
                    <a:cubicBezTo>
                      <a:pt x="410" y="419"/>
                      <a:pt x="410" y="419"/>
                      <a:pt x="410" y="419"/>
                    </a:cubicBezTo>
                    <a:cubicBezTo>
                      <a:pt x="410" y="420"/>
                      <a:pt x="410" y="420"/>
                      <a:pt x="410" y="420"/>
                    </a:cubicBezTo>
                    <a:cubicBezTo>
                      <a:pt x="407" y="421"/>
                      <a:pt x="407" y="421"/>
                      <a:pt x="407" y="421"/>
                    </a:cubicBezTo>
                    <a:cubicBezTo>
                      <a:pt x="407" y="422"/>
                      <a:pt x="407" y="422"/>
                      <a:pt x="407" y="422"/>
                    </a:cubicBezTo>
                    <a:cubicBezTo>
                      <a:pt x="402" y="425"/>
                      <a:pt x="402" y="425"/>
                      <a:pt x="402" y="425"/>
                    </a:cubicBezTo>
                    <a:cubicBezTo>
                      <a:pt x="398" y="428"/>
                      <a:pt x="398" y="428"/>
                      <a:pt x="398" y="428"/>
                    </a:cubicBezTo>
                    <a:cubicBezTo>
                      <a:pt x="392" y="431"/>
                      <a:pt x="392" y="431"/>
                      <a:pt x="392" y="431"/>
                    </a:cubicBezTo>
                    <a:cubicBezTo>
                      <a:pt x="389" y="432"/>
                      <a:pt x="389" y="432"/>
                      <a:pt x="389" y="432"/>
                    </a:cubicBezTo>
                    <a:cubicBezTo>
                      <a:pt x="385" y="434"/>
                      <a:pt x="385" y="434"/>
                      <a:pt x="385" y="434"/>
                    </a:cubicBezTo>
                    <a:cubicBezTo>
                      <a:pt x="378" y="436"/>
                      <a:pt x="378" y="436"/>
                      <a:pt x="378" y="436"/>
                    </a:cubicBezTo>
                    <a:cubicBezTo>
                      <a:pt x="372" y="438"/>
                      <a:pt x="372" y="438"/>
                      <a:pt x="372" y="438"/>
                    </a:cubicBezTo>
                    <a:cubicBezTo>
                      <a:pt x="365" y="439"/>
                      <a:pt x="365" y="439"/>
                      <a:pt x="365" y="439"/>
                    </a:cubicBezTo>
                    <a:cubicBezTo>
                      <a:pt x="361" y="440"/>
                      <a:pt x="361" y="440"/>
                      <a:pt x="361" y="440"/>
                    </a:cubicBezTo>
                    <a:cubicBezTo>
                      <a:pt x="360" y="440"/>
                      <a:pt x="360" y="440"/>
                      <a:pt x="360" y="440"/>
                    </a:cubicBezTo>
                    <a:cubicBezTo>
                      <a:pt x="360" y="440"/>
                      <a:pt x="360" y="440"/>
                      <a:pt x="360" y="440"/>
                    </a:cubicBezTo>
                    <a:cubicBezTo>
                      <a:pt x="360" y="440"/>
                      <a:pt x="360" y="440"/>
                      <a:pt x="360" y="440"/>
                    </a:cubicBezTo>
                    <a:cubicBezTo>
                      <a:pt x="359" y="440"/>
                      <a:pt x="359" y="440"/>
                      <a:pt x="359" y="440"/>
                    </a:cubicBezTo>
                    <a:cubicBezTo>
                      <a:pt x="359" y="440"/>
                      <a:pt x="359" y="440"/>
                      <a:pt x="359" y="440"/>
                    </a:cubicBezTo>
                    <a:cubicBezTo>
                      <a:pt x="359" y="440"/>
                      <a:pt x="359" y="440"/>
                      <a:pt x="359" y="440"/>
                    </a:cubicBezTo>
                    <a:cubicBezTo>
                      <a:pt x="358" y="440"/>
                      <a:pt x="358" y="440"/>
                      <a:pt x="358" y="440"/>
                    </a:cubicBezTo>
                    <a:cubicBezTo>
                      <a:pt x="358" y="440"/>
                      <a:pt x="358" y="440"/>
                      <a:pt x="358" y="440"/>
                    </a:cubicBezTo>
                    <a:cubicBezTo>
                      <a:pt x="357" y="440"/>
                      <a:pt x="357" y="440"/>
                      <a:pt x="357" y="440"/>
                    </a:cubicBezTo>
                    <a:cubicBezTo>
                      <a:pt x="357" y="440"/>
                      <a:pt x="357" y="440"/>
                      <a:pt x="357" y="440"/>
                    </a:cubicBezTo>
                    <a:cubicBezTo>
                      <a:pt x="357" y="440"/>
                      <a:pt x="357" y="440"/>
                      <a:pt x="357" y="440"/>
                    </a:cubicBezTo>
                    <a:cubicBezTo>
                      <a:pt x="357" y="440"/>
                      <a:pt x="357" y="440"/>
                      <a:pt x="357" y="440"/>
                    </a:cubicBezTo>
                    <a:cubicBezTo>
                      <a:pt x="357" y="440"/>
                      <a:pt x="357" y="440"/>
                      <a:pt x="357" y="440"/>
                    </a:cubicBezTo>
                    <a:cubicBezTo>
                      <a:pt x="352" y="440"/>
                      <a:pt x="352" y="440"/>
                      <a:pt x="352" y="440"/>
                    </a:cubicBezTo>
                    <a:cubicBezTo>
                      <a:pt x="348" y="441"/>
                      <a:pt x="348" y="441"/>
                      <a:pt x="348" y="441"/>
                    </a:cubicBezTo>
                    <a:cubicBezTo>
                      <a:pt x="341" y="440"/>
                      <a:pt x="341" y="440"/>
                      <a:pt x="341" y="440"/>
                    </a:cubicBezTo>
                    <a:cubicBezTo>
                      <a:pt x="338" y="440"/>
                      <a:pt x="338" y="440"/>
                      <a:pt x="338" y="440"/>
                    </a:cubicBezTo>
                    <a:cubicBezTo>
                      <a:pt x="332" y="439"/>
                      <a:pt x="332" y="439"/>
                      <a:pt x="332" y="439"/>
                    </a:cubicBezTo>
                    <a:cubicBezTo>
                      <a:pt x="327" y="439"/>
                      <a:pt x="327" y="439"/>
                      <a:pt x="327" y="439"/>
                    </a:cubicBezTo>
                    <a:cubicBezTo>
                      <a:pt x="320" y="437"/>
                      <a:pt x="320" y="437"/>
                      <a:pt x="320" y="437"/>
                    </a:cubicBezTo>
                    <a:cubicBezTo>
                      <a:pt x="312" y="435"/>
                      <a:pt x="312" y="435"/>
                      <a:pt x="312" y="435"/>
                    </a:cubicBezTo>
                    <a:cubicBezTo>
                      <a:pt x="309" y="433"/>
                      <a:pt x="309" y="433"/>
                      <a:pt x="309" y="433"/>
                    </a:cubicBezTo>
                    <a:cubicBezTo>
                      <a:pt x="302" y="431"/>
                      <a:pt x="302" y="431"/>
                      <a:pt x="302" y="431"/>
                    </a:cubicBezTo>
                    <a:cubicBezTo>
                      <a:pt x="298" y="429"/>
                      <a:pt x="298" y="429"/>
                      <a:pt x="298" y="429"/>
                    </a:cubicBezTo>
                    <a:cubicBezTo>
                      <a:pt x="292" y="425"/>
                      <a:pt x="292" y="425"/>
                      <a:pt x="292" y="425"/>
                    </a:cubicBezTo>
                    <a:cubicBezTo>
                      <a:pt x="285" y="421"/>
                      <a:pt x="285" y="421"/>
                      <a:pt x="285" y="421"/>
                    </a:cubicBezTo>
                    <a:cubicBezTo>
                      <a:pt x="279" y="417"/>
                      <a:pt x="279" y="417"/>
                      <a:pt x="279" y="417"/>
                    </a:cubicBezTo>
                    <a:cubicBezTo>
                      <a:pt x="276" y="414"/>
                      <a:pt x="276" y="414"/>
                      <a:pt x="276" y="414"/>
                    </a:cubicBezTo>
                    <a:cubicBezTo>
                      <a:pt x="270" y="409"/>
                      <a:pt x="270" y="409"/>
                      <a:pt x="270" y="409"/>
                    </a:cubicBezTo>
                    <a:cubicBezTo>
                      <a:pt x="265" y="404"/>
                      <a:pt x="265" y="404"/>
                      <a:pt x="265" y="404"/>
                    </a:cubicBezTo>
                    <a:cubicBezTo>
                      <a:pt x="265" y="403"/>
                      <a:pt x="265" y="403"/>
                      <a:pt x="265" y="403"/>
                    </a:cubicBezTo>
                    <a:cubicBezTo>
                      <a:pt x="262" y="401"/>
                      <a:pt x="262" y="401"/>
                      <a:pt x="262" y="401"/>
                    </a:cubicBezTo>
                    <a:cubicBezTo>
                      <a:pt x="258" y="395"/>
                      <a:pt x="258" y="395"/>
                      <a:pt x="258" y="395"/>
                    </a:cubicBezTo>
                    <a:cubicBezTo>
                      <a:pt x="253" y="389"/>
                      <a:pt x="253" y="389"/>
                      <a:pt x="253" y="389"/>
                    </a:cubicBezTo>
                    <a:cubicBezTo>
                      <a:pt x="252" y="387"/>
                      <a:pt x="252" y="387"/>
                      <a:pt x="252" y="387"/>
                    </a:cubicBezTo>
                    <a:cubicBezTo>
                      <a:pt x="251" y="386"/>
                      <a:pt x="251" y="386"/>
                      <a:pt x="251" y="386"/>
                    </a:cubicBezTo>
                    <a:cubicBezTo>
                      <a:pt x="247" y="379"/>
                      <a:pt x="247" y="379"/>
                      <a:pt x="247" y="379"/>
                    </a:cubicBezTo>
                    <a:cubicBezTo>
                      <a:pt x="243" y="372"/>
                      <a:pt x="243" y="372"/>
                      <a:pt x="243" y="372"/>
                    </a:cubicBezTo>
                    <a:cubicBezTo>
                      <a:pt x="242" y="369"/>
                      <a:pt x="242" y="369"/>
                      <a:pt x="242" y="369"/>
                    </a:cubicBezTo>
                    <a:cubicBezTo>
                      <a:pt x="240" y="365"/>
                      <a:pt x="240" y="365"/>
                      <a:pt x="240" y="365"/>
                    </a:cubicBezTo>
                    <a:cubicBezTo>
                      <a:pt x="239" y="362"/>
                      <a:pt x="239" y="362"/>
                      <a:pt x="239" y="362"/>
                    </a:cubicBezTo>
                    <a:cubicBezTo>
                      <a:pt x="236" y="354"/>
                      <a:pt x="236" y="354"/>
                      <a:pt x="236" y="354"/>
                    </a:cubicBezTo>
                    <a:cubicBezTo>
                      <a:pt x="235" y="350"/>
                      <a:pt x="235" y="350"/>
                      <a:pt x="235" y="350"/>
                    </a:cubicBezTo>
                    <a:cubicBezTo>
                      <a:pt x="233" y="342"/>
                      <a:pt x="233" y="342"/>
                      <a:pt x="233" y="342"/>
                    </a:cubicBezTo>
                    <a:cubicBezTo>
                      <a:pt x="233" y="339"/>
                      <a:pt x="233" y="339"/>
                      <a:pt x="233" y="339"/>
                    </a:cubicBezTo>
                    <a:cubicBezTo>
                      <a:pt x="233" y="338"/>
                      <a:pt x="233" y="338"/>
                      <a:pt x="233" y="338"/>
                    </a:cubicBezTo>
                    <a:cubicBezTo>
                      <a:pt x="232" y="330"/>
                      <a:pt x="232" y="330"/>
                      <a:pt x="232" y="330"/>
                    </a:cubicBezTo>
                    <a:cubicBezTo>
                      <a:pt x="231" y="322"/>
                      <a:pt x="231" y="322"/>
                      <a:pt x="231" y="322"/>
                    </a:cubicBezTo>
                    <a:cubicBezTo>
                      <a:pt x="232" y="314"/>
                      <a:pt x="232" y="314"/>
                      <a:pt x="232" y="314"/>
                    </a:cubicBezTo>
                    <a:cubicBezTo>
                      <a:pt x="232" y="310"/>
                      <a:pt x="232" y="310"/>
                      <a:pt x="232" y="310"/>
                    </a:cubicBezTo>
                    <a:cubicBezTo>
                      <a:pt x="232" y="305"/>
                      <a:pt x="232" y="305"/>
                      <a:pt x="232" y="305"/>
                    </a:cubicBezTo>
                    <a:cubicBezTo>
                      <a:pt x="233" y="298"/>
                      <a:pt x="233" y="298"/>
                      <a:pt x="233" y="298"/>
                    </a:cubicBezTo>
                    <a:cubicBezTo>
                      <a:pt x="234" y="293"/>
                      <a:pt x="234" y="293"/>
                      <a:pt x="234" y="293"/>
                    </a:cubicBezTo>
                    <a:cubicBezTo>
                      <a:pt x="236" y="286"/>
                      <a:pt x="236" y="286"/>
                      <a:pt x="236" y="286"/>
                    </a:cubicBezTo>
                    <a:cubicBezTo>
                      <a:pt x="238" y="278"/>
                      <a:pt x="238" y="278"/>
                      <a:pt x="238" y="278"/>
                    </a:cubicBezTo>
                    <a:cubicBezTo>
                      <a:pt x="240" y="275"/>
                      <a:pt x="240" y="275"/>
                      <a:pt x="240" y="275"/>
                    </a:cubicBezTo>
                    <a:cubicBezTo>
                      <a:pt x="243" y="268"/>
                      <a:pt x="243" y="268"/>
                      <a:pt x="243" y="268"/>
                    </a:cubicBezTo>
                    <a:cubicBezTo>
                      <a:pt x="246" y="261"/>
                      <a:pt x="246" y="261"/>
                      <a:pt x="246" y="261"/>
                    </a:cubicBezTo>
                    <a:cubicBezTo>
                      <a:pt x="250" y="255"/>
                      <a:pt x="250" y="255"/>
                      <a:pt x="250" y="255"/>
                    </a:cubicBezTo>
                    <a:cubicBezTo>
                      <a:pt x="252" y="252"/>
                      <a:pt x="252" y="252"/>
                      <a:pt x="252" y="252"/>
                    </a:cubicBezTo>
                    <a:cubicBezTo>
                      <a:pt x="254" y="249"/>
                      <a:pt x="254" y="249"/>
                      <a:pt x="254" y="249"/>
                    </a:cubicBezTo>
                    <a:cubicBezTo>
                      <a:pt x="257" y="247"/>
                      <a:pt x="257" y="247"/>
                      <a:pt x="257" y="247"/>
                    </a:cubicBezTo>
                    <a:cubicBezTo>
                      <a:pt x="262" y="240"/>
                      <a:pt x="262" y="240"/>
                      <a:pt x="262" y="240"/>
                    </a:cubicBezTo>
                    <a:cubicBezTo>
                      <a:pt x="267" y="236"/>
                      <a:pt x="267" y="236"/>
                      <a:pt x="267" y="236"/>
                    </a:cubicBezTo>
                    <a:cubicBezTo>
                      <a:pt x="269" y="233"/>
                      <a:pt x="269" y="233"/>
                      <a:pt x="269" y="233"/>
                    </a:cubicBezTo>
                    <a:cubicBezTo>
                      <a:pt x="272" y="231"/>
                      <a:pt x="272" y="231"/>
                      <a:pt x="272" y="231"/>
                    </a:cubicBezTo>
                    <a:cubicBezTo>
                      <a:pt x="276" y="228"/>
                      <a:pt x="276" y="228"/>
                      <a:pt x="276" y="228"/>
                    </a:cubicBezTo>
                    <a:cubicBezTo>
                      <a:pt x="276" y="228"/>
                      <a:pt x="276" y="228"/>
                      <a:pt x="276" y="228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" name="Freeform 101"/>
              <p:cNvSpPr>
                <a:spLocks noEditPoints="1"/>
              </p:cNvSpPr>
              <p:nvPr/>
            </p:nvSpPr>
            <p:spPr bwMode="auto">
              <a:xfrm>
                <a:off x="1401763" y="2176463"/>
                <a:ext cx="2349500" cy="2468563"/>
              </a:xfrm>
              <a:custGeom>
                <a:avLst/>
                <a:gdLst>
                  <a:gd name="T0" fmla="*/ 299 w 626"/>
                  <a:gd name="T1" fmla="*/ 583 h 655"/>
                  <a:gd name="T2" fmla="*/ 273 w 626"/>
                  <a:gd name="T3" fmla="*/ 578 h 655"/>
                  <a:gd name="T4" fmla="*/ 272 w 626"/>
                  <a:gd name="T5" fmla="*/ 577 h 655"/>
                  <a:gd name="T6" fmla="*/ 240 w 626"/>
                  <a:gd name="T7" fmla="*/ 570 h 655"/>
                  <a:gd name="T8" fmla="*/ 167 w 626"/>
                  <a:gd name="T9" fmla="*/ 522 h 655"/>
                  <a:gd name="T10" fmla="*/ 125 w 626"/>
                  <a:gd name="T11" fmla="*/ 483 h 655"/>
                  <a:gd name="T12" fmla="*/ 90 w 626"/>
                  <a:gd name="T13" fmla="*/ 413 h 655"/>
                  <a:gd name="T14" fmla="*/ 88 w 626"/>
                  <a:gd name="T15" fmla="*/ 403 h 655"/>
                  <a:gd name="T16" fmla="*/ 80 w 626"/>
                  <a:gd name="T17" fmla="*/ 375 h 655"/>
                  <a:gd name="T18" fmla="*/ 0 w 626"/>
                  <a:gd name="T19" fmla="*/ 334 h 655"/>
                  <a:gd name="T20" fmla="*/ 76 w 626"/>
                  <a:gd name="T21" fmla="*/ 268 h 655"/>
                  <a:gd name="T22" fmla="*/ 85 w 626"/>
                  <a:gd name="T23" fmla="*/ 236 h 655"/>
                  <a:gd name="T24" fmla="*/ 40 w 626"/>
                  <a:gd name="T25" fmla="*/ 157 h 655"/>
                  <a:gd name="T26" fmla="*/ 163 w 626"/>
                  <a:gd name="T27" fmla="*/ 118 h 655"/>
                  <a:gd name="T28" fmla="*/ 179 w 626"/>
                  <a:gd name="T29" fmla="*/ 106 h 655"/>
                  <a:gd name="T30" fmla="*/ 242 w 626"/>
                  <a:gd name="T31" fmla="*/ 65 h 655"/>
                  <a:gd name="T32" fmla="*/ 289 w 626"/>
                  <a:gd name="T33" fmla="*/ 65 h 655"/>
                  <a:gd name="T34" fmla="*/ 374 w 626"/>
                  <a:gd name="T35" fmla="*/ 72 h 655"/>
                  <a:gd name="T36" fmla="*/ 421 w 626"/>
                  <a:gd name="T37" fmla="*/ 89 h 655"/>
                  <a:gd name="T38" fmla="*/ 506 w 626"/>
                  <a:gd name="T39" fmla="*/ 78 h 655"/>
                  <a:gd name="T40" fmla="*/ 511 w 626"/>
                  <a:gd name="T41" fmla="*/ 162 h 655"/>
                  <a:gd name="T42" fmla="*/ 575 w 626"/>
                  <a:gd name="T43" fmla="*/ 159 h 655"/>
                  <a:gd name="T44" fmla="*/ 561 w 626"/>
                  <a:gd name="T45" fmla="*/ 255 h 655"/>
                  <a:gd name="T46" fmla="*/ 625 w 626"/>
                  <a:gd name="T47" fmla="*/ 307 h 655"/>
                  <a:gd name="T48" fmla="*/ 566 w 626"/>
                  <a:gd name="T49" fmla="*/ 393 h 655"/>
                  <a:gd name="T50" fmla="*/ 594 w 626"/>
                  <a:gd name="T51" fmla="*/ 483 h 655"/>
                  <a:gd name="T52" fmla="*/ 510 w 626"/>
                  <a:gd name="T53" fmla="*/ 505 h 655"/>
                  <a:gd name="T54" fmla="*/ 508 w 626"/>
                  <a:gd name="T55" fmla="*/ 576 h 655"/>
                  <a:gd name="T56" fmla="*/ 413 w 626"/>
                  <a:gd name="T57" fmla="*/ 571 h 655"/>
                  <a:gd name="T58" fmla="*/ 312 w 626"/>
                  <a:gd name="T59" fmla="*/ 655 h 655"/>
                  <a:gd name="T60" fmla="*/ 284 w 626"/>
                  <a:gd name="T61" fmla="*/ 424 h 655"/>
                  <a:gd name="T62" fmla="*/ 320 w 626"/>
                  <a:gd name="T63" fmla="*/ 438 h 655"/>
                  <a:gd name="T64" fmla="*/ 351 w 626"/>
                  <a:gd name="T65" fmla="*/ 439 h 655"/>
                  <a:gd name="T66" fmla="*/ 354 w 626"/>
                  <a:gd name="T67" fmla="*/ 439 h 655"/>
                  <a:gd name="T68" fmla="*/ 373 w 626"/>
                  <a:gd name="T69" fmla="*/ 435 h 655"/>
                  <a:gd name="T70" fmla="*/ 403 w 626"/>
                  <a:gd name="T71" fmla="*/ 420 h 655"/>
                  <a:gd name="T72" fmla="*/ 416 w 626"/>
                  <a:gd name="T73" fmla="*/ 409 h 655"/>
                  <a:gd name="T74" fmla="*/ 433 w 626"/>
                  <a:gd name="T75" fmla="*/ 389 h 655"/>
                  <a:gd name="T76" fmla="*/ 440 w 626"/>
                  <a:gd name="T77" fmla="*/ 375 h 655"/>
                  <a:gd name="T78" fmla="*/ 447 w 626"/>
                  <a:gd name="T79" fmla="*/ 358 h 655"/>
                  <a:gd name="T80" fmla="*/ 450 w 626"/>
                  <a:gd name="T81" fmla="*/ 344 h 655"/>
                  <a:gd name="T82" fmla="*/ 451 w 626"/>
                  <a:gd name="T83" fmla="*/ 319 h 655"/>
                  <a:gd name="T84" fmla="*/ 446 w 626"/>
                  <a:gd name="T85" fmla="*/ 289 h 655"/>
                  <a:gd name="T86" fmla="*/ 440 w 626"/>
                  <a:gd name="T87" fmla="*/ 272 h 655"/>
                  <a:gd name="T88" fmla="*/ 431 w 626"/>
                  <a:gd name="T89" fmla="*/ 255 h 655"/>
                  <a:gd name="T90" fmla="*/ 411 w 626"/>
                  <a:gd name="T91" fmla="*/ 232 h 655"/>
                  <a:gd name="T92" fmla="*/ 397 w 626"/>
                  <a:gd name="T93" fmla="*/ 221 h 655"/>
                  <a:gd name="T94" fmla="*/ 374 w 626"/>
                  <a:gd name="T95" fmla="*/ 208 h 655"/>
                  <a:gd name="T96" fmla="*/ 334 w 626"/>
                  <a:gd name="T97" fmla="*/ 200 h 655"/>
                  <a:gd name="T98" fmla="*/ 293 w 626"/>
                  <a:gd name="T99" fmla="*/ 208 h 655"/>
                  <a:gd name="T100" fmla="*/ 269 w 626"/>
                  <a:gd name="T101" fmla="*/ 221 h 655"/>
                  <a:gd name="T102" fmla="*/ 254 w 626"/>
                  <a:gd name="T103" fmla="*/ 234 h 655"/>
                  <a:gd name="T104" fmla="*/ 234 w 626"/>
                  <a:gd name="T105" fmla="*/ 263 h 655"/>
                  <a:gd name="T106" fmla="*/ 223 w 626"/>
                  <a:gd name="T107" fmla="*/ 301 h 655"/>
                  <a:gd name="T108" fmla="*/ 224 w 626"/>
                  <a:gd name="T109" fmla="*/ 336 h 655"/>
                  <a:gd name="T110" fmla="*/ 234 w 626"/>
                  <a:gd name="T111" fmla="*/ 369 h 655"/>
                  <a:gd name="T112" fmla="*/ 254 w 626"/>
                  <a:gd name="T113" fmla="*/ 399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26" h="655">
                    <a:moveTo>
                      <a:pt x="312" y="655"/>
                    </a:moveTo>
                    <a:cubicBezTo>
                      <a:pt x="311" y="644"/>
                      <a:pt x="305" y="599"/>
                      <a:pt x="304" y="587"/>
                    </a:cubicBezTo>
                    <a:cubicBezTo>
                      <a:pt x="303" y="584"/>
                      <a:pt x="303" y="584"/>
                      <a:pt x="303" y="584"/>
                    </a:cubicBezTo>
                    <a:cubicBezTo>
                      <a:pt x="299" y="583"/>
                      <a:pt x="299" y="583"/>
                      <a:pt x="299" y="583"/>
                    </a:cubicBezTo>
                    <a:cubicBezTo>
                      <a:pt x="299" y="583"/>
                      <a:pt x="299" y="583"/>
                      <a:pt x="299" y="583"/>
                    </a:cubicBezTo>
                    <a:cubicBezTo>
                      <a:pt x="299" y="583"/>
                      <a:pt x="299" y="583"/>
                      <a:pt x="299" y="583"/>
                    </a:cubicBezTo>
                    <a:cubicBezTo>
                      <a:pt x="297" y="583"/>
                      <a:pt x="297" y="583"/>
                      <a:pt x="297" y="583"/>
                    </a:cubicBezTo>
                    <a:cubicBezTo>
                      <a:pt x="296" y="582"/>
                      <a:pt x="296" y="582"/>
                      <a:pt x="296" y="582"/>
                    </a:cubicBezTo>
                    <a:cubicBezTo>
                      <a:pt x="296" y="582"/>
                      <a:pt x="296" y="582"/>
                      <a:pt x="296" y="582"/>
                    </a:cubicBezTo>
                    <a:cubicBezTo>
                      <a:pt x="286" y="581"/>
                      <a:pt x="286" y="581"/>
                      <a:pt x="286" y="581"/>
                    </a:cubicBezTo>
                    <a:cubicBezTo>
                      <a:pt x="281" y="580"/>
                      <a:pt x="281" y="580"/>
                      <a:pt x="281" y="580"/>
                    </a:cubicBezTo>
                    <a:cubicBezTo>
                      <a:pt x="273" y="578"/>
                      <a:pt x="273" y="578"/>
                      <a:pt x="273" y="578"/>
                    </a:cubicBezTo>
                    <a:cubicBezTo>
                      <a:pt x="273" y="578"/>
                      <a:pt x="273" y="578"/>
                      <a:pt x="273" y="578"/>
                    </a:cubicBezTo>
                    <a:cubicBezTo>
                      <a:pt x="272" y="578"/>
                      <a:pt x="272" y="578"/>
                      <a:pt x="272" y="578"/>
                    </a:cubicBezTo>
                    <a:cubicBezTo>
                      <a:pt x="272" y="578"/>
                      <a:pt x="272" y="578"/>
                      <a:pt x="272" y="578"/>
                    </a:cubicBezTo>
                    <a:cubicBezTo>
                      <a:pt x="272" y="578"/>
                      <a:pt x="272" y="578"/>
                      <a:pt x="272" y="578"/>
                    </a:cubicBezTo>
                    <a:cubicBezTo>
                      <a:pt x="272" y="577"/>
                      <a:pt x="272" y="577"/>
                      <a:pt x="272" y="577"/>
                    </a:cubicBezTo>
                    <a:cubicBezTo>
                      <a:pt x="272" y="577"/>
                      <a:pt x="272" y="577"/>
                      <a:pt x="272" y="577"/>
                    </a:cubicBezTo>
                    <a:cubicBezTo>
                      <a:pt x="271" y="577"/>
                      <a:pt x="271" y="577"/>
                      <a:pt x="271" y="577"/>
                    </a:cubicBezTo>
                    <a:cubicBezTo>
                      <a:pt x="262" y="575"/>
                      <a:pt x="262" y="575"/>
                      <a:pt x="262" y="575"/>
                    </a:cubicBezTo>
                    <a:cubicBezTo>
                      <a:pt x="254" y="572"/>
                      <a:pt x="254" y="572"/>
                      <a:pt x="254" y="572"/>
                    </a:cubicBezTo>
                    <a:cubicBezTo>
                      <a:pt x="242" y="568"/>
                      <a:pt x="242" y="568"/>
                      <a:pt x="242" y="568"/>
                    </a:cubicBezTo>
                    <a:cubicBezTo>
                      <a:pt x="240" y="570"/>
                      <a:pt x="240" y="570"/>
                      <a:pt x="240" y="570"/>
                    </a:cubicBezTo>
                    <a:cubicBezTo>
                      <a:pt x="240" y="570"/>
                      <a:pt x="240" y="570"/>
                      <a:pt x="240" y="570"/>
                    </a:cubicBezTo>
                    <a:cubicBezTo>
                      <a:pt x="240" y="571"/>
                      <a:pt x="203" y="620"/>
                      <a:pt x="198" y="627"/>
                    </a:cubicBezTo>
                    <a:cubicBezTo>
                      <a:pt x="147" y="599"/>
                      <a:pt x="147" y="599"/>
                      <a:pt x="147" y="599"/>
                    </a:cubicBezTo>
                    <a:cubicBezTo>
                      <a:pt x="152" y="588"/>
                      <a:pt x="168" y="550"/>
                      <a:pt x="175" y="533"/>
                    </a:cubicBezTo>
                    <a:cubicBezTo>
                      <a:pt x="176" y="531"/>
                      <a:pt x="176" y="531"/>
                      <a:pt x="176" y="531"/>
                    </a:cubicBezTo>
                    <a:cubicBezTo>
                      <a:pt x="176" y="529"/>
                      <a:pt x="176" y="529"/>
                      <a:pt x="176" y="529"/>
                    </a:cubicBezTo>
                    <a:cubicBezTo>
                      <a:pt x="167" y="522"/>
                      <a:pt x="167" y="522"/>
                      <a:pt x="167" y="522"/>
                    </a:cubicBezTo>
                    <a:cubicBezTo>
                      <a:pt x="159" y="514"/>
                      <a:pt x="159" y="514"/>
                      <a:pt x="159" y="514"/>
                    </a:cubicBezTo>
                    <a:cubicBezTo>
                      <a:pt x="152" y="508"/>
                      <a:pt x="152" y="508"/>
                      <a:pt x="152" y="508"/>
                    </a:cubicBezTo>
                    <a:cubicBezTo>
                      <a:pt x="144" y="499"/>
                      <a:pt x="144" y="499"/>
                      <a:pt x="144" y="499"/>
                    </a:cubicBezTo>
                    <a:cubicBezTo>
                      <a:pt x="137" y="491"/>
                      <a:pt x="137" y="491"/>
                      <a:pt x="137" y="491"/>
                    </a:cubicBezTo>
                    <a:cubicBezTo>
                      <a:pt x="130" y="482"/>
                      <a:pt x="130" y="482"/>
                      <a:pt x="130" y="482"/>
                    </a:cubicBezTo>
                    <a:cubicBezTo>
                      <a:pt x="125" y="483"/>
                      <a:pt x="125" y="483"/>
                      <a:pt x="125" y="483"/>
                    </a:cubicBezTo>
                    <a:cubicBezTo>
                      <a:pt x="86" y="499"/>
                      <a:pt x="86" y="499"/>
                      <a:pt x="86" y="499"/>
                    </a:cubicBezTo>
                    <a:cubicBezTo>
                      <a:pt x="68" y="507"/>
                      <a:pt x="62" y="509"/>
                      <a:pt x="60" y="510"/>
                    </a:cubicBezTo>
                    <a:cubicBezTo>
                      <a:pt x="54" y="500"/>
                      <a:pt x="35" y="466"/>
                      <a:pt x="30" y="457"/>
                    </a:cubicBezTo>
                    <a:cubicBezTo>
                      <a:pt x="41" y="449"/>
                      <a:pt x="87" y="415"/>
                      <a:pt x="89" y="414"/>
                    </a:cubicBezTo>
                    <a:cubicBezTo>
                      <a:pt x="90" y="414"/>
                      <a:pt x="90" y="414"/>
                      <a:pt x="90" y="414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1" y="412"/>
                      <a:pt x="91" y="412"/>
                      <a:pt x="91" y="412"/>
                    </a:cubicBezTo>
                    <a:cubicBezTo>
                      <a:pt x="91" y="410"/>
                      <a:pt x="91" y="410"/>
                      <a:pt x="91" y="410"/>
                    </a:cubicBezTo>
                    <a:cubicBezTo>
                      <a:pt x="90" y="409"/>
                      <a:pt x="90" y="409"/>
                      <a:pt x="90" y="409"/>
                    </a:cubicBezTo>
                    <a:cubicBezTo>
                      <a:pt x="90" y="408"/>
                      <a:pt x="90" y="408"/>
                      <a:pt x="90" y="408"/>
                    </a:cubicBezTo>
                    <a:cubicBezTo>
                      <a:pt x="90" y="408"/>
                      <a:pt x="90" y="408"/>
                      <a:pt x="90" y="408"/>
                    </a:cubicBezTo>
                    <a:cubicBezTo>
                      <a:pt x="88" y="403"/>
                      <a:pt x="88" y="403"/>
                      <a:pt x="88" y="403"/>
                    </a:cubicBezTo>
                    <a:cubicBezTo>
                      <a:pt x="88" y="403"/>
                      <a:pt x="88" y="403"/>
                      <a:pt x="88" y="403"/>
                    </a:cubicBezTo>
                    <a:cubicBezTo>
                      <a:pt x="88" y="401"/>
                      <a:pt x="88" y="401"/>
                      <a:pt x="88" y="40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83" y="385"/>
                      <a:pt x="83" y="385"/>
                      <a:pt x="83" y="385"/>
                    </a:cubicBezTo>
                    <a:cubicBezTo>
                      <a:pt x="81" y="380"/>
                      <a:pt x="81" y="380"/>
                      <a:pt x="81" y="380"/>
                    </a:cubicBezTo>
                    <a:cubicBezTo>
                      <a:pt x="80" y="375"/>
                      <a:pt x="80" y="375"/>
                      <a:pt x="80" y="375"/>
                    </a:cubicBezTo>
                    <a:cubicBezTo>
                      <a:pt x="80" y="374"/>
                      <a:pt x="80" y="374"/>
                      <a:pt x="80" y="374"/>
                    </a:cubicBezTo>
                    <a:cubicBezTo>
                      <a:pt x="80" y="372"/>
                      <a:pt x="80" y="372"/>
                      <a:pt x="80" y="372"/>
                    </a:cubicBezTo>
                    <a:cubicBezTo>
                      <a:pt x="78" y="362"/>
                      <a:pt x="78" y="362"/>
                      <a:pt x="78" y="362"/>
                    </a:cubicBezTo>
                    <a:cubicBezTo>
                      <a:pt x="77" y="356"/>
                      <a:pt x="77" y="356"/>
                      <a:pt x="77" y="356"/>
                    </a:cubicBezTo>
                    <a:cubicBezTo>
                      <a:pt x="75" y="346"/>
                      <a:pt x="75" y="346"/>
                      <a:pt x="75" y="346"/>
                    </a:cubicBezTo>
                    <a:cubicBezTo>
                      <a:pt x="0" y="334"/>
                      <a:pt x="0" y="334"/>
                      <a:pt x="0" y="334"/>
                    </a:cubicBezTo>
                    <a:cubicBezTo>
                      <a:pt x="1" y="322"/>
                      <a:pt x="2" y="285"/>
                      <a:pt x="2" y="274"/>
                    </a:cubicBezTo>
                    <a:cubicBezTo>
                      <a:pt x="5" y="273"/>
                      <a:pt x="12" y="273"/>
                      <a:pt x="31" y="272"/>
                    </a:cubicBezTo>
                    <a:cubicBezTo>
                      <a:pt x="73" y="268"/>
                      <a:pt x="73" y="268"/>
                      <a:pt x="73" y="268"/>
                    </a:cubicBezTo>
                    <a:cubicBezTo>
                      <a:pt x="74" y="268"/>
                      <a:pt x="74" y="268"/>
                      <a:pt x="74" y="268"/>
                    </a:cubicBezTo>
                    <a:cubicBezTo>
                      <a:pt x="74" y="268"/>
                      <a:pt x="74" y="268"/>
                      <a:pt x="74" y="268"/>
                    </a:cubicBezTo>
                    <a:cubicBezTo>
                      <a:pt x="76" y="268"/>
                      <a:pt x="76" y="268"/>
                      <a:pt x="76" y="268"/>
                    </a:cubicBezTo>
                    <a:cubicBezTo>
                      <a:pt x="78" y="267"/>
                      <a:pt x="78" y="267"/>
                      <a:pt x="78" y="267"/>
                    </a:cubicBezTo>
                    <a:cubicBezTo>
                      <a:pt x="78" y="265"/>
                      <a:pt x="78" y="265"/>
                      <a:pt x="78" y="265"/>
                    </a:cubicBezTo>
                    <a:cubicBezTo>
                      <a:pt x="78" y="262"/>
                      <a:pt x="78" y="262"/>
                      <a:pt x="78" y="262"/>
                    </a:cubicBezTo>
                    <a:cubicBezTo>
                      <a:pt x="81" y="253"/>
                      <a:pt x="81" y="253"/>
                      <a:pt x="81" y="253"/>
                    </a:cubicBezTo>
                    <a:cubicBezTo>
                      <a:pt x="82" y="246"/>
                      <a:pt x="82" y="246"/>
                      <a:pt x="82" y="246"/>
                    </a:cubicBezTo>
                    <a:cubicBezTo>
                      <a:pt x="85" y="236"/>
                      <a:pt x="85" y="236"/>
                      <a:pt x="85" y="236"/>
                    </a:cubicBezTo>
                    <a:cubicBezTo>
                      <a:pt x="88" y="228"/>
                      <a:pt x="88" y="228"/>
                      <a:pt x="88" y="228"/>
                    </a:cubicBezTo>
                    <a:cubicBezTo>
                      <a:pt x="89" y="223"/>
                      <a:pt x="89" y="223"/>
                      <a:pt x="89" y="223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3" y="202"/>
                      <a:pt x="93" y="202"/>
                      <a:pt x="93" y="202"/>
                    </a:cubicBezTo>
                    <a:cubicBezTo>
                      <a:pt x="56" y="171"/>
                      <a:pt x="43" y="161"/>
                      <a:pt x="40" y="157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137" y="143"/>
                      <a:pt x="137" y="143"/>
                      <a:pt x="137" y="143"/>
                    </a:cubicBezTo>
                    <a:cubicBezTo>
                      <a:pt x="145" y="135"/>
                      <a:pt x="145" y="135"/>
                      <a:pt x="145" y="135"/>
                    </a:cubicBezTo>
                    <a:cubicBezTo>
                      <a:pt x="149" y="131"/>
                      <a:pt x="149" y="131"/>
                      <a:pt x="149" y="131"/>
                    </a:cubicBezTo>
                    <a:cubicBezTo>
                      <a:pt x="158" y="123"/>
                      <a:pt x="158" y="123"/>
                      <a:pt x="158" y="123"/>
                    </a:cubicBezTo>
                    <a:cubicBezTo>
                      <a:pt x="163" y="118"/>
                      <a:pt x="163" y="118"/>
                      <a:pt x="163" y="118"/>
                    </a:cubicBezTo>
                    <a:cubicBezTo>
                      <a:pt x="168" y="114"/>
                      <a:pt x="168" y="114"/>
                      <a:pt x="168" y="114"/>
                    </a:cubicBezTo>
                    <a:cubicBezTo>
                      <a:pt x="173" y="111"/>
                      <a:pt x="173" y="111"/>
                      <a:pt x="173" y="111"/>
                    </a:cubicBezTo>
                    <a:cubicBezTo>
                      <a:pt x="177" y="108"/>
                      <a:pt x="177" y="108"/>
                      <a:pt x="177" y="108"/>
                    </a:cubicBezTo>
                    <a:cubicBezTo>
                      <a:pt x="177" y="108"/>
                      <a:pt x="177" y="108"/>
                      <a:pt x="177" y="108"/>
                    </a:cubicBezTo>
                    <a:cubicBezTo>
                      <a:pt x="178" y="107"/>
                      <a:pt x="178" y="107"/>
                      <a:pt x="178" y="107"/>
                    </a:cubicBezTo>
                    <a:cubicBezTo>
                      <a:pt x="179" y="106"/>
                      <a:pt x="179" y="106"/>
                      <a:pt x="179" y="106"/>
                    </a:cubicBezTo>
                    <a:cubicBezTo>
                      <a:pt x="184" y="103"/>
                      <a:pt x="184" y="103"/>
                      <a:pt x="184" y="103"/>
                    </a:cubicBezTo>
                    <a:cubicBezTo>
                      <a:pt x="183" y="100"/>
                      <a:pt x="183" y="100"/>
                      <a:pt x="183" y="100"/>
                    </a:cubicBezTo>
                    <a:cubicBezTo>
                      <a:pt x="182" y="98"/>
                      <a:pt x="176" y="81"/>
                      <a:pt x="170" y="65"/>
                    </a:cubicBezTo>
                    <a:cubicBezTo>
                      <a:pt x="165" y="54"/>
                      <a:pt x="161" y="42"/>
                      <a:pt x="159" y="37"/>
                    </a:cubicBezTo>
                    <a:cubicBezTo>
                      <a:pt x="207" y="16"/>
                      <a:pt x="207" y="16"/>
                      <a:pt x="207" y="16"/>
                    </a:cubicBezTo>
                    <a:cubicBezTo>
                      <a:pt x="213" y="24"/>
                      <a:pt x="233" y="53"/>
                      <a:pt x="242" y="65"/>
                    </a:cubicBezTo>
                    <a:cubicBezTo>
                      <a:pt x="248" y="73"/>
                      <a:pt x="248" y="73"/>
                      <a:pt x="248" y="73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63" y="69"/>
                      <a:pt x="263" y="69"/>
                      <a:pt x="263" y="69"/>
                    </a:cubicBezTo>
                    <a:cubicBezTo>
                      <a:pt x="275" y="67"/>
                      <a:pt x="275" y="67"/>
                      <a:pt x="275" y="67"/>
                    </a:cubicBezTo>
                    <a:cubicBezTo>
                      <a:pt x="281" y="66"/>
                      <a:pt x="281" y="66"/>
                      <a:pt x="281" y="66"/>
                    </a:cubicBezTo>
                    <a:cubicBezTo>
                      <a:pt x="289" y="65"/>
                      <a:pt x="289" y="65"/>
                      <a:pt x="289" y="65"/>
                    </a:cubicBezTo>
                    <a:cubicBezTo>
                      <a:pt x="299" y="64"/>
                      <a:pt x="299" y="64"/>
                      <a:pt x="299" y="64"/>
                    </a:cubicBezTo>
                    <a:cubicBezTo>
                      <a:pt x="306" y="64"/>
                      <a:pt x="306" y="64"/>
                      <a:pt x="306" y="64"/>
                    </a:cubicBezTo>
                    <a:cubicBezTo>
                      <a:pt x="307" y="62"/>
                      <a:pt x="307" y="62"/>
                      <a:pt x="307" y="62"/>
                    </a:cubicBezTo>
                    <a:cubicBezTo>
                      <a:pt x="307" y="62"/>
                      <a:pt x="307" y="62"/>
                      <a:pt x="315" y="0"/>
                    </a:cubicBezTo>
                    <a:cubicBezTo>
                      <a:pt x="317" y="1"/>
                      <a:pt x="367" y="7"/>
                      <a:pt x="367" y="7"/>
                    </a:cubicBezTo>
                    <a:cubicBezTo>
                      <a:pt x="374" y="72"/>
                      <a:pt x="374" y="72"/>
                      <a:pt x="374" y="72"/>
                    </a:cubicBezTo>
                    <a:cubicBezTo>
                      <a:pt x="385" y="75"/>
                      <a:pt x="385" y="75"/>
                      <a:pt x="385" y="75"/>
                    </a:cubicBezTo>
                    <a:cubicBezTo>
                      <a:pt x="389" y="76"/>
                      <a:pt x="389" y="76"/>
                      <a:pt x="389" y="76"/>
                    </a:cubicBezTo>
                    <a:cubicBezTo>
                      <a:pt x="397" y="79"/>
                      <a:pt x="397" y="79"/>
                      <a:pt x="397" y="79"/>
                    </a:cubicBezTo>
                    <a:cubicBezTo>
                      <a:pt x="402" y="81"/>
                      <a:pt x="402" y="81"/>
                      <a:pt x="402" y="81"/>
                    </a:cubicBezTo>
                    <a:cubicBezTo>
                      <a:pt x="413" y="86"/>
                      <a:pt x="413" y="86"/>
                      <a:pt x="413" y="86"/>
                    </a:cubicBezTo>
                    <a:cubicBezTo>
                      <a:pt x="421" y="89"/>
                      <a:pt x="421" y="89"/>
                      <a:pt x="421" y="89"/>
                    </a:cubicBezTo>
                    <a:cubicBezTo>
                      <a:pt x="425" y="91"/>
                      <a:pt x="425" y="91"/>
                      <a:pt x="425" y="91"/>
                    </a:cubicBezTo>
                    <a:cubicBezTo>
                      <a:pt x="429" y="93"/>
                      <a:pt x="429" y="93"/>
                      <a:pt x="429" y="93"/>
                    </a:cubicBezTo>
                    <a:cubicBezTo>
                      <a:pt x="431" y="91"/>
                      <a:pt x="431" y="91"/>
                      <a:pt x="431" y="91"/>
                    </a:cubicBezTo>
                    <a:cubicBezTo>
                      <a:pt x="451" y="67"/>
                      <a:pt x="453" y="64"/>
                      <a:pt x="455" y="61"/>
                    </a:cubicBezTo>
                    <a:cubicBezTo>
                      <a:pt x="457" y="59"/>
                      <a:pt x="459" y="57"/>
                      <a:pt x="465" y="48"/>
                    </a:cubicBezTo>
                    <a:cubicBezTo>
                      <a:pt x="506" y="78"/>
                      <a:pt x="506" y="78"/>
                      <a:pt x="506" y="78"/>
                    </a:cubicBezTo>
                    <a:cubicBezTo>
                      <a:pt x="485" y="133"/>
                      <a:pt x="485" y="133"/>
                      <a:pt x="485" y="133"/>
                    </a:cubicBezTo>
                    <a:cubicBezTo>
                      <a:pt x="493" y="141"/>
                      <a:pt x="493" y="141"/>
                      <a:pt x="493" y="141"/>
                    </a:cubicBezTo>
                    <a:cubicBezTo>
                      <a:pt x="497" y="146"/>
                      <a:pt x="497" y="146"/>
                      <a:pt x="497" y="146"/>
                    </a:cubicBezTo>
                    <a:cubicBezTo>
                      <a:pt x="502" y="151"/>
                      <a:pt x="502" y="151"/>
                      <a:pt x="502" y="151"/>
                    </a:cubicBezTo>
                    <a:cubicBezTo>
                      <a:pt x="507" y="156"/>
                      <a:pt x="507" y="156"/>
                      <a:pt x="507" y="156"/>
                    </a:cubicBezTo>
                    <a:cubicBezTo>
                      <a:pt x="511" y="162"/>
                      <a:pt x="511" y="162"/>
                      <a:pt x="511" y="162"/>
                    </a:cubicBezTo>
                    <a:cubicBezTo>
                      <a:pt x="517" y="169"/>
                      <a:pt x="517" y="169"/>
                      <a:pt x="517" y="169"/>
                    </a:cubicBezTo>
                    <a:cubicBezTo>
                      <a:pt x="523" y="177"/>
                      <a:pt x="523" y="177"/>
                      <a:pt x="523" y="177"/>
                    </a:cubicBezTo>
                    <a:cubicBezTo>
                      <a:pt x="525" y="177"/>
                      <a:pt x="525" y="177"/>
                      <a:pt x="525" y="177"/>
                    </a:cubicBezTo>
                    <a:cubicBezTo>
                      <a:pt x="527" y="177"/>
                      <a:pt x="527" y="177"/>
                      <a:pt x="527" y="177"/>
                    </a:cubicBezTo>
                    <a:cubicBezTo>
                      <a:pt x="528" y="176"/>
                      <a:pt x="528" y="176"/>
                      <a:pt x="549" y="169"/>
                    </a:cubicBezTo>
                    <a:cubicBezTo>
                      <a:pt x="575" y="159"/>
                      <a:pt x="575" y="159"/>
                      <a:pt x="575" y="159"/>
                    </a:cubicBezTo>
                    <a:cubicBezTo>
                      <a:pt x="599" y="204"/>
                      <a:pt x="599" y="204"/>
                      <a:pt x="599" y="204"/>
                    </a:cubicBezTo>
                    <a:cubicBezTo>
                      <a:pt x="598" y="204"/>
                      <a:pt x="598" y="204"/>
                      <a:pt x="598" y="204"/>
                    </a:cubicBezTo>
                    <a:cubicBezTo>
                      <a:pt x="595" y="207"/>
                      <a:pt x="595" y="207"/>
                      <a:pt x="574" y="224"/>
                    </a:cubicBezTo>
                    <a:cubicBezTo>
                      <a:pt x="555" y="239"/>
                      <a:pt x="555" y="239"/>
                      <a:pt x="555" y="239"/>
                    </a:cubicBezTo>
                    <a:cubicBezTo>
                      <a:pt x="557" y="245"/>
                      <a:pt x="557" y="245"/>
                      <a:pt x="557" y="245"/>
                    </a:cubicBezTo>
                    <a:cubicBezTo>
                      <a:pt x="561" y="255"/>
                      <a:pt x="561" y="255"/>
                      <a:pt x="561" y="255"/>
                    </a:cubicBezTo>
                    <a:cubicBezTo>
                      <a:pt x="563" y="263"/>
                      <a:pt x="563" y="263"/>
                      <a:pt x="563" y="263"/>
                    </a:cubicBezTo>
                    <a:cubicBezTo>
                      <a:pt x="564" y="268"/>
                      <a:pt x="564" y="268"/>
                      <a:pt x="564" y="268"/>
                    </a:cubicBezTo>
                    <a:cubicBezTo>
                      <a:pt x="566" y="278"/>
                      <a:pt x="566" y="278"/>
                      <a:pt x="566" y="278"/>
                    </a:cubicBezTo>
                    <a:cubicBezTo>
                      <a:pt x="568" y="284"/>
                      <a:pt x="568" y="284"/>
                      <a:pt x="568" y="284"/>
                    </a:cubicBezTo>
                    <a:cubicBezTo>
                      <a:pt x="570" y="296"/>
                      <a:pt x="570" y="296"/>
                      <a:pt x="570" y="296"/>
                    </a:cubicBezTo>
                    <a:cubicBezTo>
                      <a:pt x="625" y="307"/>
                      <a:pt x="625" y="307"/>
                      <a:pt x="625" y="307"/>
                    </a:cubicBezTo>
                    <a:cubicBezTo>
                      <a:pt x="626" y="357"/>
                      <a:pt x="626" y="357"/>
                      <a:pt x="626" y="357"/>
                    </a:cubicBezTo>
                    <a:cubicBezTo>
                      <a:pt x="572" y="364"/>
                      <a:pt x="572" y="364"/>
                      <a:pt x="572" y="364"/>
                    </a:cubicBezTo>
                    <a:cubicBezTo>
                      <a:pt x="571" y="367"/>
                      <a:pt x="571" y="367"/>
                      <a:pt x="571" y="367"/>
                    </a:cubicBezTo>
                    <a:cubicBezTo>
                      <a:pt x="569" y="377"/>
                      <a:pt x="569" y="377"/>
                      <a:pt x="569" y="377"/>
                    </a:cubicBezTo>
                    <a:cubicBezTo>
                      <a:pt x="568" y="385"/>
                      <a:pt x="568" y="385"/>
                      <a:pt x="568" y="385"/>
                    </a:cubicBezTo>
                    <a:cubicBezTo>
                      <a:pt x="566" y="393"/>
                      <a:pt x="566" y="393"/>
                      <a:pt x="566" y="393"/>
                    </a:cubicBezTo>
                    <a:cubicBezTo>
                      <a:pt x="565" y="400"/>
                      <a:pt x="565" y="400"/>
                      <a:pt x="565" y="400"/>
                    </a:cubicBezTo>
                    <a:cubicBezTo>
                      <a:pt x="563" y="407"/>
                      <a:pt x="563" y="407"/>
                      <a:pt x="563" y="407"/>
                    </a:cubicBezTo>
                    <a:cubicBezTo>
                      <a:pt x="561" y="412"/>
                      <a:pt x="561" y="412"/>
                      <a:pt x="561" y="412"/>
                    </a:cubicBezTo>
                    <a:cubicBezTo>
                      <a:pt x="558" y="421"/>
                      <a:pt x="558" y="421"/>
                      <a:pt x="558" y="421"/>
                    </a:cubicBezTo>
                    <a:cubicBezTo>
                      <a:pt x="604" y="462"/>
                      <a:pt x="604" y="462"/>
                      <a:pt x="604" y="462"/>
                    </a:cubicBezTo>
                    <a:cubicBezTo>
                      <a:pt x="594" y="483"/>
                      <a:pt x="594" y="483"/>
                      <a:pt x="594" y="483"/>
                    </a:cubicBezTo>
                    <a:cubicBezTo>
                      <a:pt x="584" y="502"/>
                      <a:pt x="584" y="504"/>
                      <a:pt x="582" y="507"/>
                    </a:cubicBezTo>
                    <a:cubicBezTo>
                      <a:pt x="528" y="482"/>
                      <a:pt x="528" y="482"/>
                      <a:pt x="528" y="482"/>
                    </a:cubicBezTo>
                    <a:cubicBezTo>
                      <a:pt x="524" y="487"/>
                      <a:pt x="524" y="487"/>
                      <a:pt x="524" y="487"/>
                    </a:cubicBezTo>
                    <a:cubicBezTo>
                      <a:pt x="522" y="491"/>
                      <a:pt x="522" y="491"/>
                      <a:pt x="522" y="491"/>
                    </a:cubicBezTo>
                    <a:cubicBezTo>
                      <a:pt x="516" y="498"/>
                      <a:pt x="516" y="498"/>
                      <a:pt x="516" y="498"/>
                    </a:cubicBezTo>
                    <a:cubicBezTo>
                      <a:pt x="510" y="505"/>
                      <a:pt x="510" y="505"/>
                      <a:pt x="510" y="505"/>
                    </a:cubicBezTo>
                    <a:cubicBezTo>
                      <a:pt x="506" y="509"/>
                      <a:pt x="506" y="509"/>
                      <a:pt x="506" y="509"/>
                    </a:cubicBezTo>
                    <a:cubicBezTo>
                      <a:pt x="501" y="515"/>
                      <a:pt x="501" y="515"/>
                      <a:pt x="501" y="515"/>
                    </a:cubicBezTo>
                    <a:cubicBezTo>
                      <a:pt x="498" y="518"/>
                      <a:pt x="498" y="518"/>
                      <a:pt x="498" y="518"/>
                    </a:cubicBezTo>
                    <a:cubicBezTo>
                      <a:pt x="489" y="526"/>
                      <a:pt x="489" y="526"/>
                      <a:pt x="489" y="526"/>
                    </a:cubicBezTo>
                    <a:cubicBezTo>
                      <a:pt x="496" y="544"/>
                      <a:pt x="496" y="544"/>
                      <a:pt x="496" y="544"/>
                    </a:cubicBezTo>
                    <a:cubicBezTo>
                      <a:pt x="502" y="559"/>
                      <a:pt x="502" y="559"/>
                      <a:pt x="508" y="576"/>
                    </a:cubicBezTo>
                    <a:cubicBezTo>
                      <a:pt x="513" y="588"/>
                      <a:pt x="513" y="588"/>
                      <a:pt x="513" y="588"/>
                    </a:cubicBezTo>
                    <a:cubicBezTo>
                      <a:pt x="471" y="617"/>
                      <a:pt x="471" y="617"/>
                      <a:pt x="471" y="617"/>
                    </a:cubicBezTo>
                    <a:cubicBezTo>
                      <a:pt x="463" y="607"/>
                      <a:pt x="434" y="566"/>
                      <a:pt x="434" y="566"/>
                    </a:cubicBezTo>
                    <a:cubicBezTo>
                      <a:pt x="432" y="564"/>
                      <a:pt x="432" y="564"/>
                      <a:pt x="432" y="564"/>
                    </a:cubicBezTo>
                    <a:cubicBezTo>
                      <a:pt x="417" y="570"/>
                      <a:pt x="417" y="570"/>
                      <a:pt x="417" y="570"/>
                    </a:cubicBezTo>
                    <a:cubicBezTo>
                      <a:pt x="413" y="571"/>
                      <a:pt x="413" y="571"/>
                      <a:pt x="413" y="571"/>
                    </a:cubicBezTo>
                    <a:cubicBezTo>
                      <a:pt x="404" y="574"/>
                      <a:pt x="404" y="574"/>
                      <a:pt x="404" y="574"/>
                    </a:cubicBezTo>
                    <a:cubicBezTo>
                      <a:pt x="393" y="578"/>
                      <a:pt x="393" y="578"/>
                      <a:pt x="393" y="578"/>
                    </a:cubicBezTo>
                    <a:cubicBezTo>
                      <a:pt x="386" y="579"/>
                      <a:pt x="386" y="579"/>
                      <a:pt x="386" y="579"/>
                    </a:cubicBezTo>
                    <a:cubicBezTo>
                      <a:pt x="375" y="582"/>
                      <a:pt x="375" y="582"/>
                      <a:pt x="375" y="582"/>
                    </a:cubicBezTo>
                    <a:cubicBezTo>
                      <a:pt x="366" y="652"/>
                      <a:pt x="366" y="652"/>
                      <a:pt x="366" y="652"/>
                    </a:cubicBezTo>
                    <a:lnTo>
                      <a:pt x="312" y="655"/>
                    </a:lnTo>
                    <a:close/>
                    <a:moveTo>
                      <a:pt x="257" y="402"/>
                    </a:moveTo>
                    <a:cubicBezTo>
                      <a:pt x="262" y="407"/>
                      <a:pt x="262" y="407"/>
                      <a:pt x="262" y="407"/>
                    </a:cubicBezTo>
                    <a:cubicBezTo>
                      <a:pt x="268" y="413"/>
                      <a:pt x="268" y="413"/>
                      <a:pt x="268" y="413"/>
                    </a:cubicBezTo>
                    <a:cubicBezTo>
                      <a:pt x="271" y="415"/>
                      <a:pt x="271" y="415"/>
                      <a:pt x="271" y="415"/>
                    </a:cubicBezTo>
                    <a:cubicBezTo>
                      <a:pt x="278" y="420"/>
                      <a:pt x="278" y="420"/>
                      <a:pt x="278" y="420"/>
                    </a:cubicBezTo>
                    <a:cubicBezTo>
                      <a:pt x="284" y="424"/>
                      <a:pt x="284" y="424"/>
                      <a:pt x="284" y="424"/>
                    </a:cubicBezTo>
                    <a:cubicBezTo>
                      <a:pt x="291" y="428"/>
                      <a:pt x="291" y="428"/>
                      <a:pt x="291" y="428"/>
                    </a:cubicBezTo>
                    <a:cubicBezTo>
                      <a:pt x="295" y="429"/>
                      <a:pt x="295" y="429"/>
                      <a:pt x="295" y="429"/>
                    </a:cubicBezTo>
                    <a:cubicBezTo>
                      <a:pt x="301" y="432"/>
                      <a:pt x="301" y="432"/>
                      <a:pt x="301" y="432"/>
                    </a:cubicBezTo>
                    <a:cubicBezTo>
                      <a:pt x="305" y="434"/>
                      <a:pt x="305" y="434"/>
                      <a:pt x="305" y="434"/>
                    </a:cubicBezTo>
                    <a:cubicBezTo>
                      <a:pt x="313" y="436"/>
                      <a:pt x="313" y="436"/>
                      <a:pt x="313" y="436"/>
                    </a:cubicBezTo>
                    <a:cubicBezTo>
                      <a:pt x="320" y="438"/>
                      <a:pt x="320" y="438"/>
                      <a:pt x="320" y="438"/>
                    </a:cubicBezTo>
                    <a:cubicBezTo>
                      <a:pt x="325" y="438"/>
                      <a:pt x="325" y="438"/>
                      <a:pt x="325" y="438"/>
                    </a:cubicBezTo>
                    <a:cubicBezTo>
                      <a:pt x="332" y="439"/>
                      <a:pt x="332" y="439"/>
                      <a:pt x="332" y="439"/>
                    </a:cubicBezTo>
                    <a:cubicBezTo>
                      <a:pt x="335" y="439"/>
                      <a:pt x="335" y="439"/>
                      <a:pt x="335" y="439"/>
                    </a:cubicBezTo>
                    <a:cubicBezTo>
                      <a:pt x="342" y="440"/>
                      <a:pt x="342" y="440"/>
                      <a:pt x="342" y="440"/>
                    </a:cubicBezTo>
                    <a:cubicBezTo>
                      <a:pt x="346" y="440"/>
                      <a:pt x="346" y="440"/>
                      <a:pt x="346" y="440"/>
                    </a:cubicBezTo>
                    <a:cubicBezTo>
                      <a:pt x="351" y="439"/>
                      <a:pt x="351" y="439"/>
                      <a:pt x="351" y="439"/>
                    </a:cubicBezTo>
                    <a:cubicBezTo>
                      <a:pt x="352" y="439"/>
                      <a:pt x="352" y="439"/>
                      <a:pt x="352" y="439"/>
                    </a:cubicBezTo>
                    <a:cubicBezTo>
                      <a:pt x="352" y="439"/>
                      <a:pt x="352" y="439"/>
                      <a:pt x="352" y="439"/>
                    </a:cubicBezTo>
                    <a:cubicBezTo>
                      <a:pt x="353" y="439"/>
                      <a:pt x="353" y="439"/>
                      <a:pt x="353" y="439"/>
                    </a:cubicBezTo>
                    <a:cubicBezTo>
                      <a:pt x="353" y="439"/>
                      <a:pt x="353" y="439"/>
                      <a:pt x="353" y="439"/>
                    </a:cubicBezTo>
                    <a:cubicBezTo>
                      <a:pt x="354" y="439"/>
                      <a:pt x="354" y="439"/>
                      <a:pt x="354" y="439"/>
                    </a:cubicBezTo>
                    <a:cubicBezTo>
                      <a:pt x="354" y="439"/>
                      <a:pt x="354" y="439"/>
                      <a:pt x="354" y="439"/>
                    </a:cubicBezTo>
                    <a:cubicBezTo>
                      <a:pt x="355" y="439"/>
                      <a:pt x="355" y="439"/>
                      <a:pt x="355" y="439"/>
                    </a:cubicBezTo>
                    <a:cubicBezTo>
                      <a:pt x="355" y="439"/>
                      <a:pt x="355" y="439"/>
                      <a:pt x="355" y="439"/>
                    </a:cubicBezTo>
                    <a:cubicBezTo>
                      <a:pt x="355" y="439"/>
                      <a:pt x="355" y="439"/>
                      <a:pt x="355" y="439"/>
                    </a:cubicBezTo>
                    <a:cubicBezTo>
                      <a:pt x="359" y="438"/>
                      <a:pt x="359" y="438"/>
                      <a:pt x="359" y="438"/>
                    </a:cubicBezTo>
                    <a:cubicBezTo>
                      <a:pt x="367" y="437"/>
                      <a:pt x="367" y="437"/>
                      <a:pt x="367" y="437"/>
                    </a:cubicBezTo>
                    <a:cubicBezTo>
                      <a:pt x="373" y="435"/>
                      <a:pt x="373" y="435"/>
                      <a:pt x="373" y="435"/>
                    </a:cubicBezTo>
                    <a:cubicBezTo>
                      <a:pt x="380" y="433"/>
                      <a:pt x="380" y="433"/>
                      <a:pt x="380" y="433"/>
                    </a:cubicBezTo>
                    <a:cubicBezTo>
                      <a:pt x="384" y="431"/>
                      <a:pt x="384" y="431"/>
                      <a:pt x="384" y="431"/>
                    </a:cubicBezTo>
                    <a:cubicBezTo>
                      <a:pt x="387" y="429"/>
                      <a:pt x="387" y="429"/>
                      <a:pt x="387" y="429"/>
                    </a:cubicBezTo>
                    <a:cubicBezTo>
                      <a:pt x="393" y="426"/>
                      <a:pt x="393" y="426"/>
                      <a:pt x="393" y="426"/>
                    </a:cubicBezTo>
                    <a:cubicBezTo>
                      <a:pt x="398" y="424"/>
                      <a:pt x="398" y="424"/>
                      <a:pt x="398" y="424"/>
                    </a:cubicBezTo>
                    <a:cubicBezTo>
                      <a:pt x="403" y="420"/>
                      <a:pt x="403" y="420"/>
                      <a:pt x="403" y="420"/>
                    </a:cubicBezTo>
                    <a:cubicBezTo>
                      <a:pt x="404" y="420"/>
                      <a:pt x="404" y="420"/>
                      <a:pt x="404" y="420"/>
                    </a:cubicBezTo>
                    <a:cubicBezTo>
                      <a:pt x="406" y="418"/>
                      <a:pt x="406" y="418"/>
                      <a:pt x="406" y="418"/>
                    </a:cubicBezTo>
                    <a:cubicBezTo>
                      <a:pt x="406" y="418"/>
                      <a:pt x="406" y="418"/>
                      <a:pt x="406" y="418"/>
                    </a:cubicBezTo>
                    <a:cubicBezTo>
                      <a:pt x="411" y="414"/>
                      <a:pt x="411" y="414"/>
                      <a:pt x="411" y="414"/>
                    </a:cubicBezTo>
                    <a:cubicBezTo>
                      <a:pt x="414" y="411"/>
                      <a:pt x="414" y="411"/>
                      <a:pt x="414" y="411"/>
                    </a:cubicBezTo>
                    <a:cubicBezTo>
                      <a:pt x="416" y="409"/>
                      <a:pt x="416" y="409"/>
                      <a:pt x="416" y="409"/>
                    </a:cubicBezTo>
                    <a:cubicBezTo>
                      <a:pt x="422" y="403"/>
                      <a:pt x="422" y="403"/>
                      <a:pt x="422" y="403"/>
                    </a:cubicBezTo>
                    <a:cubicBezTo>
                      <a:pt x="427" y="398"/>
                      <a:pt x="427" y="398"/>
                      <a:pt x="427" y="398"/>
                    </a:cubicBezTo>
                    <a:cubicBezTo>
                      <a:pt x="427" y="397"/>
                      <a:pt x="427" y="397"/>
                      <a:pt x="427" y="397"/>
                    </a:cubicBezTo>
                    <a:cubicBezTo>
                      <a:pt x="431" y="392"/>
                      <a:pt x="431" y="392"/>
                      <a:pt x="431" y="392"/>
                    </a:cubicBezTo>
                    <a:cubicBezTo>
                      <a:pt x="431" y="391"/>
                      <a:pt x="431" y="391"/>
                      <a:pt x="431" y="391"/>
                    </a:cubicBezTo>
                    <a:cubicBezTo>
                      <a:pt x="433" y="389"/>
                      <a:pt x="433" y="389"/>
                      <a:pt x="433" y="389"/>
                    </a:cubicBezTo>
                    <a:cubicBezTo>
                      <a:pt x="435" y="385"/>
                      <a:pt x="435" y="385"/>
                      <a:pt x="435" y="385"/>
                    </a:cubicBezTo>
                    <a:cubicBezTo>
                      <a:pt x="436" y="384"/>
                      <a:pt x="436" y="384"/>
                      <a:pt x="436" y="384"/>
                    </a:cubicBezTo>
                    <a:cubicBezTo>
                      <a:pt x="437" y="382"/>
                      <a:pt x="437" y="382"/>
                      <a:pt x="437" y="382"/>
                    </a:cubicBezTo>
                    <a:cubicBezTo>
                      <a:pt x="437" y="382"/>
                      <a:pt x="437" y="382"/>
                      <a:pt x="437" y="382"/>
                    </a:cubicBezTo>
                    <a:cubicBezTo>
                      <a:pt x="439" y="378"/>
                      <a:pt x="439" y="378"/>
                      <a:pt x="439" y="378"/>
                    </a:cubicBezTo>
                    <a:cubicBezTo>
                      <a:pt x="440" y="375"/>
                      <a:pt x="440" y="375"/>
                      <a:pt x="440" y="375"/>
                    </a:cubicBezTo>
                    <a:cubicBezTo>
                      <a:pt x="442" y="372"/>
                      <a:pt x="442" y="372"/>
                      <a:pt x="442" y="372"/>
                    </a:cubicBezTo>
                    <a:cubicBezTo>
                      <a:pt x="442" y="372"/>
                      <a:pt x="442" y="372"/>
                      <a:pt x="442" y="372"/>
                    </a:cubicBezTo>
                    <a:cubicBezTo>
                      <a:pt x="443" y="368"/>
                      <a:pt x="443" y="368"/>
                      <a:pt x="443" y="368"/>
                    </a:cubicBezTo>
                    <a:cubicBezTo>
                      <a:pt x="445" y="365"/>
                      <a:pt x="445" y="365"/>
                      <a:pt x="445" y="365"/>
                    </a:cubicBezTo>
                    <a:cubicBezTo>
                      <a:pt x="446" y="361"/>
                      <a:pt x="446" y="361"/>
                      <a:pt x="446" y="361"/>
                    </a:cubicBezTo>
                    <a:cubicBezTo>
                      <a:pt x="447" y="358"/>
                      <a:pt x="447" y="358"/>
                      <a:pt x="447" y="358"/>
                    </a:cubicBezTo>
                    <a:cubicBezTo>
                      <a:pt x="447" y="355"/>
                      <a:pt x="447" y="355"/>
                      <a:pt x="447" y="355"/>
                    </a:cubicBezTo>
                    <a:cubicBezTo>
                      <a:pt x="448" y="355"/>
                      <a:pt x="448" y="355"/>
                      <a:pt x="448" y="355"/>
                    </a:cubicBezTo>
                    <a:cubicBezTo>
                      <a:pt x="448" y="351"/>
                      <a:pt x="448" y="351"/>
                      <a:pt x="448" y="351"/>
                    </a:cubicBezTo>
                    <a:cubicBezTo>
                      <a:pt x="449" y="350"/>
                      <a:pt x="449" y="350"/>
                      <a:pt x="449" y="350"/>
                    </a:cubicBezTo>
                    <a:cubicBezTo>
                      <a:pt x="449" y="347"/>
                      <a:pt x="449" y="347"/>
                      <a:pt x="449" y="347"/>
                    </a:cubicBezTo>
                    <a:cubicBezTo>
                      <a:pt x="450" y="344"/>
                      <a:pt x="450" y="344"/>
                      <a:pt x="450" y="344"/>
                    </a:cubicBezTo>
                    <a:cubicBezTo>
                      <a:pt x="450" y="344"/>
                      <a:pt x="450" y="344"/>
                      <a:pt x="450" y="344"/>
                    </a:cubicBezTo>
                    <a:cubicBezTo>
                      <a:pt x="450" y="343"/>
                      <a:pt x="450" y="343"/>
                      <a:pt x="450" y="343"/>
                    </a:cubicBezTo>
                    <a:cubicBezTo>
                      <a:pt x="451" y="335"/>
                      <a:pt x="451" y="335"/>
                      <a:pt x="451" y="335"/>
                    </a:cubicBezTo>
                    <a:cubicBezTo>
                      <a:pt x="451" y="331"/>
                      <a:pt x="451" y="331"/>
                      <a:pt x="451" y="331"/>
                    </a:cubicBezTo>
                    <a:cubicBezTo>
                      <a:pt x="451" y="324"/>
                      <a:pt x="451" y="324"/>
                      <a:pt x="451" y="324"/>
                    </a:cubicBezTo>
                    <a:cubicBezTo>
                      <a:pt x="451" y="319"/>
                      <a:pt x="451" y="319"/>
                      <a:pt x="451" y="319"/>
                    </a:cubicBezTo>
                    <a:cubicBezTo>
                      <a:pt x="451" y="312"/>
                      <a:pt x="451" y="312"/>
                      <a:pt x="451" y="312"/>
                    </a:cubicBezTo>
                    <a:cubicBezTo>
                      <a:pt x="450" y="309"/>
                      <a:pt x="450" y="309"/>
                      <a:pt x="450" y="309"/>
                    </a:cubicBezTo>
                    <a:cubicBezTo>
                      <a:pt x="450" y="308"/>
                      <a:pt x="450" y="308"/>
                      <a:pt x="450" y="308"/>
                    </a:cubicBezTo>
                    <a:cubicBezTo>
                      <a:pt x="449" y="301"/>
                      <a:pt x="449" y="301"/>
                      <a:pt x="449" y="301"/>
                    </a:cubicBezTo>
                    <a:cubicBezTo>
                      <a:pt x="448" y="296"/>
                      <a:pt x="448" y="296"/>
                      <a:pt x="448" y="296"/>
                    </a:cubicBezTo>
                    <a:cubicBezTo>
                      <a:pt x="446" y="289"/>
                      <a:pt x="446" y="289"/>
                      <a:pt x="446" y="289"/>
                    </a:cubicBezTo>
                    <a:cubicBezTo>
                      <a:pt x="445" y="286"/>
                      <a:pt x="445" y="286"/>
                      <a:pt x="445" y="286"/>
                    </a:cubicBezTo>
                    <a:cubicBezTo>
                      <a:pt x="445" y="286"/>
                      <a:pt x="445" y="286"/>
                      <a:pt x="445" y="286"/>
                    </a:cubicBezTo>
                    <a:cubicBezTo>
                      <a:pt x="444" y="282"/>
                      <a:pt x="444" y="282"/>
                      <a:pt x="444" y="282"/>
                    </a:cubicBezTo>
                    <a:cubicBezTo>
                      <a:pt x="443" y="278"/>
                      <a:pt x="443" y="278"/>
                      <a:pt x="443" y="278"/>
                    </a:cubicBezTo>
                    <a:cubicBezTo>
                      <a:pt x="441" y="275"/>
                      <a:pt x="441" y="275"/>
                      <a:pt x="441" y="275"/>
                    </a:cubicBezTo>
                    <a:cubicBezTo>
                      <a:pt x="440" y="272"/>
                      <a:pt x="440" y="272"/>
                      <a:pt x="440" y="272"/>
                    </a:cubicBezTo>
                    <a:cubicBezTo>
                      <a:pt x="440" y="271"/>
                      <a:pt x="440" y="271"/>
                      <a:pt x="440" y="271"/>
                    </a:cubicBezTo>
                    <a:cubicBezTo>
                      <a:pt x="438" y="268"/>
                      <a:pt x="438" y="268"/>
                      <a:pt x="438" y="268"/>
                    </a:cubicBezTo>
                    <a:cubicBezTo>
                      <a:pt x="437" y="265"/>
                      <a:pt x="437" y="265"/>
                      <a:pt x="437" y="265"/>
                    </a:cubicBezTo>
                    <a:cubicBezTo>
                      <a:pt x="436" y="265"/>
                      <a:pt x="436" y="265"/>
                      <a:pt x="436" y="265"/>
                    </a:cubicBezTo>
                    <a:cubicBezTo>
                      <a:pt x="432" y="258"/>
                      <a:pt x="432" y="258"/>
                      <a:pt x="432" y="258"/>
                    </a:cubicBezTo>
                    <a:cubicBezTo>
                      <a:pt x="431" y="255"/>
                      <a:pt x="431" y="255"/>
                      <a:pt x="431" y="255"/>
                    </a:cubicBezTo>
                    <a:cubicBezTo>
                      <a:pt x="428" y="252"/>
                      <a:pt x="428" y="252"/>
                      <a:pt x="428" y="252"/>
                    </a:cubicBezTo>
                    <a:cubicBezTo>
                      <a:pt x="426" y="249"/>
                      <a:pt x="426" y="249"/>
                      <a:pt x="426" y="249"/>
                    </a:cubicBezTo>
                    <a:cubicBezTo>
                      <a:pt x="424" y="246"/>
                      <a:pt x="424" y="246"/>
                      <a:pt x="424" y="246"/>
                    </a:cubicBezTo>
                    <a:cubicBezTo>
                      <a:pt x="421" y="243"/>
                      <a:pt x="421" y="243"/>
                      <a:pt x="421" y="243"/>
                    </a:cubicBezTo>
                    <a:cubicBezTo>
                      <a:pt x="417" y="238"/>
                      <a:pt x="417" y="238"/>
                      <a:pt x="417" y="238"/>
                    </a:cubicBezTo>
                    <a:cubicBezTo>
                      <a:pt x="411" y="232"/>
                      <a:pt x="411" y="232"/>
                      <a:pt x="411" y="232"/>
                    </a:cubicBezTo>
                    <a:cubicBezTo>
                      <a:pt x="409" y="230"/>
                      <a:pt x="409" y="230"/>
                      <a:pt x="409" y="230"/>
                    </a:cubicBezTo>
                    <a:cubicBezTo>
                      <a:pt x="406" y="227"/>
                      <a:pt x="406" y="227"/>
                      <a:pt x="406" y="227"/>
                    </a:cubicBezTo>
                    <a:cubicBezTo>
                      <a:pt x="403" y="225"/>
                      <a:pt x="403" y="225"/>
                      <a:pt x="403" y="225"/>
                    </a:cubicBezTo>
                    <a:cubicBezTo>
                      <a:pt x="400" y="223"/>
                      <a:pt x="400" y="223"/>
                      <a:pt x="400" y="223"/>
                    </a:cubicBezTo>
                    <a:cubicBezTo>
                      <a:pt x="398" y="221"/>
                      <a:pt x="398" y="221"/>
                      <a:pt x="398" y="221"/>
                    </a:cubicBezTo>
                    <a:cubicBezTo>
                      <a:pt x="397" y="221"/>
                      <a:pt x="397" y="221"/>
                      <a:pt x="397" y="221"/>
                    </a:cubicBezTo>
                    <a:cubicBezTo>
                      <a:pt x="394" y="218"/>
                      <a:pt x="394" y="218"/>
                      <a:pt x="394" y="218"/>
                    </a:cubicBezTo>
                    <a:cubicBezTo>
                      <a:pt x="391" y="217"/>
                      <a:pt x="391" y="217"/>
                      <a:pt x="391" y="217"/>
                    </a:cubicBezTo>
                    <a:cubicBezTo>
                      <a:pt x="387" y="215"/>
                      <a:pt x="387" y="215"/>
                      <a:pt x="387" y="215"/>
                    </a:cubicBezTo>
                    <a:cubicBezTo>
                      <a:pt x="384" y="213"/>
                      <a:pt x="384" y="213"/>
                      <a:pt x="384" y="213"/>
                    </a:cubicBezTo>
                    <a:cubicBezTo>
                      <a:pt x="377" y="210"/>
                      <a:pt x="377" y="210"/>
                      <a:pt x="377" y="210"/>
                    </a:cubicBezTo>
                    <a:cubicBezTo>
                      <a:pt x="374" y="208"/>
                      <a:pt x="374" y="208"/>
                      <a:pt x="374" y="208"/>
                    </a:cubicBezTo>
                    <a:cubicBezTo>
                      <a:pt x="367" y="206"/>
                      <a:pt x="367" y="206"/>
                      <a:pt x="367" y="206"/>
                    </a:cubicBezTo>
                    <a:cubicBezTo>
                      <a:pt x="360" y="204"/>
                      <a:pt x="360" y="204"/>
                      <a:pt x="360" y="204"/>
                    </a:cubicBezTo>
                    <a:cubicBezTo>
                      <a:pt x="352" y="202"/>
                      <a:pt x="352" y="202"/>
                      <a:pt x="352" y="202"/>
                    </a:cubicBezTo>
                    <a:cubicBezTo>
                      <a:pt x="348" y="201"/>
                      <a:pt x="348" y="201"/>
                      <a:pt x="348" y="201"/>
                    </a:cubicBezTo>
                    <a:cubicBezTo>
                      <a:pt x="341" y="200"/>
                      <a:pt x="341" y="200"/>
                      <a:pt x="341" y="200"/>
                    </a:cubicBezTo>
                    <a:cubicBezTo>
                      <a:pt x="334" y="200"/>
                      <a:pt x="334" y="200"/>
                      <a:pt x="334" y="200"/>
                    </a:cubicBezTo>
                    <a:cubicBezTo>
                      <a:pt x="329" y="200"/>
                      <a:pt x="329" y="200"/>
                      <a:pt x="329" y="200"/>
                    </a:cubicBezTo>
                    <a:cubicBezTo>
                      <a:pt x="322" y="201"/>
                      <a:pt x="322" y="201"/>
                      <a:pt x="322" y="201"/>
                    </a:cubicBezTo>
                    <a:cubicBezTo>
                      <a:pt x="314" y="202"/>
                      <a:pt x="314" y="202"/>
                      <a:pt x="314" y="202"/>
                    </a:cubicBezTo>
                    <a:cubicBezTo>
                      <a:pt x="307" y="203"/>
                      <a:pt x="307" y="203"/>
                      <a:pt x="307" y="203"/>
                    </a:cubicBezTo>
                    <a:cubicBezTo>
                      <a:pt x="300" y="205"/>
                      <a:pt x="300" y="205"/>
                      <a:pt x="300" y="205"/>
                    </a:cubicBezTo>
                    <a:cubicBezTo>
                      <a:pt x="293" y="208"/>
                      <a:pt x="293" y="208"/>
                      <a:pt x="293" y="208"/>
                    </a:cubicBezTo>
                    <a:cubicBezTo>
                      <a:pt x="289" y="209"/>
                      <a:pt x="289" y="209"/>
                      <a:pt x="289" y="209"/>
                    </a:cubicBezTo>
                    <a:cubicBezTo>
                      <a:pt x="282" y="212"/>
                      <a:pt x="282" y="212"/>
                      <a:pt x="282" y="212"/>
                    </a:cubicBezTo>
                    <a:cubicBezTo>
                      <a:pt x="282" y="213"/>
                      <a:pt x="282" y="213"/>
                      <a:pt x="282" y="213"/>
                    </a:cubicBezTo>
                    <a:cubicBezTo>
                      <a:pt x="279" y="214"/>
                      <a:pt x="279" y="214"/>
                      <a:pt x="279" y="214"/>
                    </a:cubicBezTo>
                    <a:cubicBezTo>
                      <a:pt x="270" y="220"/>
                      <a:pt x="270" y="220"/>
                      <a:pt x="270" y="220"/>
                    </a:cubicBezTo>
                    <a:cubicBezTo>
                      <a:pt x="269" y="221"/>
                      <a:pt x="269" y="221"/>
                      <a:pt x="269" y="221"/>
                    </a:cubicBezTo>
                    <a:cubicBezTo>
                      <a:pt x="269" y="221"/>
                      <a:pt x="269" y="221"/>
                      <a:pt x="269" y="221"/>
                    </a:cubicBezTo>
                    <a:cubicBezTo>
                      <a:pt x="268" y="221"/>
                      <a:pt x="268" y="221"/>
                      <a:pt x="268" y="221"/>
                    </a:cubicBezTo>
                    <a:cubicBezTo>
                      <a:pt x="264" y="224"/>
                      <a:pt x="264" y="224"/>
                      <a:pt x="264" y="224"/>
                    </a:cubicBezTo>
                    <a:cubicBezTo>
                      <a:pt x="261" y="227"/>
                      <a:pt x="261" y="227"/>
                      <a:pt x="261" y="227"/>
                    </a:cubicBezTo>
                    <a:cubicBezTo>
                      <a:pt x="259" y="229"/>
                      <a:pt x="259" y="229"/>
                      <a:pt x="259" y="229"/>
                    </a:cubicBezTo>
                    <a:cubicBezTo>
                      <a:pt x="254" y="234"/>
                      <a:pt x="254" y="234"/>
                      <a:pt x="254" y="234"/>
                    </a:cubicBezTo>
                    <a:cubicBezTo>
                      <a:pt x="248" y="240"/>
                      <a:pt x="248" y="240"/>
                      <a:pt x="248" y="240"/>
                    </a:cubicBezTo>
                    <a:cubicBezTo>
                      <a:pt x="246" y="243"/>
                      <a:pt x="246" y="243"/>
                      <a:pt x="246" y="243"/>
                    </a:cubicBezTo>
                    <a:cubicBezTo>
                      <a:pt x="244" y="246"/>
                      <a:pt x="244" y="246"/>
                      <a:pt x="244" y="246"/>
                    </a:cubicBezTo>
                    <a:cubicBezTo>
                      <a:pt x="242" y="249"/>
                      <a:pt x="242" y="249"/>
                      <a:pt x="242" y="249"/>
                    </a:cubicBezTo>
                    <a:cubicBezTo>
                      <a:pt x="238" y="256"/>
                      <a:pt x="238" y="256"/>
                      <a:pt x="238" y="256"/>
                    </a:cubicBezTo>
                    <a:cubicBezTo>
                      <a:pt x="234" y="263"/>
                      <a:pt x="234" y="263"/>
                      <a:pt x="234" y="263"/>
                    </a:cubicBezTo>
                    <a:cubicBezTo>
                      <a:pt x="231" y="270"/>
                      <a:pt x="231" y="270"/>
                      <a:pt x="231" y="270"/>
                    </a:cubicBezTo>
                    <a:cubicBezTo>
                      <a:pt x="229" y="273"/>
                      <a:pt x="229" y="273"/>
                      <a:pt x="229" y="273"/>
                    </a:cubicBezTo>
                    <a:cubicBezTo>
                      <a:pt x="227" y="281"/>
                      <a:pt x="227" y="281"/>
                      <a:pt x="227" y="281"/>
                    </a:cubicBezTo>
                    <a:cubicBezTo>
                      <a:pt x="225" y="289"/>
                      <a:pt x="225" y="289"/>
                      <a:pt x="225" y="289"/>
                    </a:cubicBezTo>
                    <a:cubicBezTo>
                      <a:pt x="224" y="293"/>
                      <a:pt x="224" y="293"/>
                      <a:pt x="224" y="293"/>
                    </a:cubicBezTo>
                    <a:cubicBezTo>
                      <a:pt x="223" y="301"/>
                      <a:pt x="223" y="301"/>
                      <a:pt x="223" y="301"/>
                    </a:cubicBezTo>
                    <a:cubicBezTo>
                      <a:pt x="223" y="305"/>
                      <a:pt x="223" y="305"/>
                      <a:pt x="223" y="305"/>
                    </a:cubicBezTo>
                    <a:cubicBezTo>
                      <a:pt x="222" y="309"/>
                      <a:pt x="222" y="309"/>
                      <a:pt x="222" y="309"/>
                    </a:cubicBezTo>
                    <a:cubicBezTo>
                      <a:pt x="222" y="318"/>
                      <a:pt x="222" y="318"/>
                      <a:pt x="222" y="318"/>
                    </a:cubicBezTo>
                    <a:cubicBezTo>
                      <a:pt x="223" y="326"/>
                      <a:pt x="223" y="326"/>
                      <a:pt x="223" y="326"/>
                    </a:cubicBezTo>
                    <a:cubicBezTo>
                      <a:pt x="224" y="334"/>
                      <a:pt x="224" y="334"/>
                      <a:pt x="224" y="334"/>
                    </a:cubicBezTo>
                    <a:cubicBezTo>
                      <a:pt x="224" y="336"/>
                      <a:pt x="224" y="336"/>
                      <a:pt x="224" y="336"/>
                    </a:cubicBezTo>
                    <a:cubicBezTo>
                      <a:pt x="224" y="338"/>
                      <a:pt x="224" y="338"/>
                      <a:pt x="224" y="338"/>
                    </a:cubicBezTo>
                    <a:cubicBezTo>
                      <a:pt x="227" y="350"/>
                      <a:pt x="227" y="350"/>
                      <a:pt x="227" y="350"/>
                    </a:cubicBezTo>
                    <a:cubicBezTo>
                      <a:pt x="230" y="359"/>
                      <a:pt x="230" y="359"/>
                      <a:pt x="230" y="359"/>
                    </a:cubicBezTo>
                    <a:cubicBezTo>
                      <a:pt x="231" y="362"/>
                      <a:pt x="231" y="362"/>
                      <a:pt x="231" y="362"/>
                    </a:cubicBezTo>
                    <a:cubicBezTo>
                      <a:pt x="233" y="366"/>
                      <a:pt x="233" y="366"/>
                      <a:pt x="233" y="366"/>
                    </a:cubicBezTo>
                    <a:cubicBezTo>
                      <a:pt x="234" y="369"/>
                      <a:pt x="234" y="369"/>
                      <a:pt x="234" y="369"/>
                    </a:cubicBezTo>
                    <a:cubicBezTo>
                      <a:pt x="238" y="376"/>
                      <a:pt x="238" y="376"/>
                      <a:pt x="238" y="376"/>
                    </a:cubicBezTo>
                    <a:cubicBezTo>
                      <a:pt x="242" y="383"/>
                      <a:pt x="242" y="383"/>
                      <a:pt x="242" y="383"/>
                    </a:cubicBezTo>
                    <a:cubicBezTo>
                      <a:pt x="243" y="385"/>
                      <a:pt x="243" y="385"/>
                      <a:pt x="243" y="385"/>
                    </a:cubicBezTo>
                    <a:cubicBezTo>
                      <a:pt x="244" y="387"/>
                      <a:pt x="244" y="387"/>
                      <a:pt x="244" y="387"/>
                    </a:cubicBezTo>
                    <a:cubicBezTo>
                      <a:pt x="249" y="393"/>
                      <a:pt x="249" y="393"/>
                      <a:pt x="249" y="393"/>
                    </a:cubicBezTo>
                    <a:cubicBezTo>
                      <a:pt x="254" y="399"/>
                      <a:pt x="254" y="399"/>
                      <a:pt x="254" y="399"/>
                    </a:cubicBezTo>
                    <a:cubicBezTo>
                      <a:pt x="256" y="401"/>
                      <a:pt x="256" y="401"/>
                      <a:pt x="256" y="401"/>
                    </a:cubicBezTo>
                    <a:lnTo>
                      <a:pt x="257" y="402"/>
                    </a:lnTo>
                    <a:close/>
                  </a:path>
                </a:pathLst>
              </a:custGeom>
              <a:solidFill>
                <a:srgbClr val="E9980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Freeform 102"/>
              <p:cNvSpPr>
                <a:spLocks/>
              </p:cNvSpPr>
              <p:nvPr/>
            </p:nvSpPr>
            <p:spPr bwMode="auto">
              <a:xfrm>
                <a:off x="3003551" y="2341563"/>
                <a:ext cx="142875" cy="169863"/>
              </a:xfrm>
              <a:custGeom>
                <a:avLst/>
                <a:gdLst>
                  <a:gd name="T0" fmla="*/ 30 w 38"/>
                  <a:gd name="T1" fmla="*/ 9 h 45"/>
                  <a:gd name="T2" fmla="*/ 38 w 38"/>
                  <a:gd name="T3" fmla="*/ 0 h 45"/>
                  <a:gd name="T4" fmla="*/ 31 w 38"/>
                  <a:gd name="T5" fmla="*/ 5 h 45"/>
                  <a:gd name="T6" fmla="*/ 30 w 38"/>
                  <a:gd name="T7" fmla="*/ 6 h 45"/>
                  <a:gd name="T8" fmla="*/ 0 w 38"/>
                  <a:gd name="T9" fmla="*/ 45 h 45"/>
                  <a:gd name="T10" fmla="*/ 1 w 38"/>
                  <a:gd name="T11" fmla="*/ 45 h 45"/>
                  <a:gd name="T12" fmla="*/ 30 w 38"/>
                  <a:gd name="T13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45">
                    <a:moveTo>
                      <a:pt x="30" y="9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7"/>
                      <a:pt x="0" y="44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26" y="15"/>
                      <a:pt x="30" y="9"/>
                      <a:pt x="30" y="9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9" name="Freeform 103"/>
              <p:cNvSpPr>
                <a:spLocks/>
              </p:cNvSpPr>
              <p:nvPr/>
            </p:nvSpPr>
            <p:spPr bwMode="auto">
              <a:xfrm>
                <a:off x="1927226" y="4433888"/>
                <a:ext cx="217488" cy="120650"/>
              </a:xfrm>
              <a:custGeom>
                <a:avLst/>
                <a:gdLst>
                  <a:gd name="T0" fmla="*/ 0 w 137"/>
                  <a:gd name="T1" fmla="*/ 0 h 76"/>
                  <a:gd name="T2" fmla="*/ 26 w 137"/>
                  <a:gd name="T3" fmla="*/ 14 h 76"/>
                  <a:gd name="T4" fmla="*/ 66 w 137"/>
                  <a:gd name="T5" fmla="*/ 35 h 76"/>
                  <a:gd name="T6" fmla="*/ 127 w 137"/>
                  <a:gd name="T7" fmla="*/ 71 h 76"/>
                  <a:gd name="T8" fmla="*/ 137 w 137"/>
                  <a:gd name="T9" fmla="*/ 76 h 76"/>
                  <a:gd name="T10" fmla="*/ 9 w 137"/>
                  <a:gd name="T11" fmla="*/ 2 h 76"/>
                  <a:gd name="T12" fmla="*/ 0 w 137"/>
                  <a:gd name="T1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7" h="76">
                    <a:moveTo>
                      <a:pt x="0" y="0"/>
                    </a:moveTo>
                    <a:lnTo>
                      <a:pt x="26" y="14"/>
                    </a:lnTo>
                    <a:lnTo>
                      <a:pt x="66" y="35"/>
                    </a:lnTo>
                    <a:lnTo>
                      <a:pt x="127" y="71"/>
                    </a:lnTo>
                    <a:lnTo>
                      <a:pt x="137" y="76"/>
                    </a:lnTo>
                    <a:lnTo>
                      <a:pt x="9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Freeform 104"/>
              <p:cNvSpPr>
                <a:spLocks/>
              </p:cNvSpPr>
              <p:nvPr/>
            </p:nvSpPr>
            <p:spPr bwMode="auto">
              <a:xfrm>
                <a:off x="1927226" y="4173538"/>
                <a:ext cx="123825" cy="263525"/>
              </a:xfrm>
              <a:custGeom>
                <a:avLst/>
                <a:gdLst>
                  <a:gd name="T0" fmla="*/ 4 w 33"/>
                  <a:gd name="T1" fmla="*/ 70 h 70"/>
                  <a:gd name="T2" fmla="*/ 32 w 33"/>
                  <a:gd name="T3" fmla="*/ 1 h 70"/>
                  <a:gd name="T4" fmla="*/ 33 w 33"/>
                  <a:gd name="T5" fmla="*/ 1 h 70"/>
                  <a:gd name="T6" fmla="*/ 33 w 33"/>
                  <a:gd name="T7" fmla="*/ 0 h 70"/>
                  <a:gd name="T8" fmla="*/ 29 w 33"/>
                  <a:gd name="T9" fmla="*/ 0 h 70"/>
                  <a:gd name="T10" fmla="*/ 0 w 33"/>
                  <a:gd name="T11" fmla="*/ 69 h 70"/>
                  <a:gd name="T12" fmla="*/ 4 w 33"/>
                  <a:gd name="T13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70">
                    <a:moveTo>
                      <a:pt x="4" y="70"/>
                    </a:moveTo>
                    <a:cubicBezTo>
                      <a:pt x="4" y="70"/>
                      <a:pt x="17" y="38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1" y="42"/>
                      <a:pt x="17" y="27"/>
                      <a:pt x="0" y="69"/>
                    </a:cubicBezTo>
                    <a:lnTo>
                      <a:pt x="4" y="70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1" name="Freeform 105"/>
              <p:cNvSpPr>
                <a:spLocks/>
              </p:cNvSpPr>
              <p:nvPr/>
            </p:nvSpPr>
            <p:spPr bwMode="auto">
              <a:xfrm>
                <a:off x="1874838" y="4003675"/>
                <a:ext cx="176213" cy="169863"/>
              </a:xfrm>
              <a:custGeom>
                <a:avLst/>
                <a:gdLst>
                  <a:gd name="T0" fmla="*/ 111 w 111"/>
                  <a:gd name="T1" fmla="*/ 107 h 107"/>
                  <a:gd name="T2" fmla="*/ 92 w 111"/>
                  <a:gd name="T3" fmla="*/ 93 h 107"/>
                  <a:gd name="T4" fmla="*/ 73 w 111"/>
                  <a:gd name="T5" fmla="*/ 76 h 107"/>
                  <a:gd name="T6" fmla="*/ 56 w 111"/>
                  <a:gd name="T7" fmla="*/ 59 h 107"/>
                  <a:gd name="T8" fmla="*/ 38 w 111"/>
                  <a:gd name="T9" fmla="*/ 38 h 107"/>
                  <a:gd name="T10" fmla="*/ 21 w 111"/>
                  <a:gd name="T11" fmla="*/ 19 h 107"/>
                  <a:gd name="T12" fmla="*/ 7 w 111"/>
                  <a:gd name="T13" fmla="*/ 0 h 107"/>
                  <a:gd name="T14" fmla="*/ 0 w 111"/>
                  <a:gd name="T15" fmla="*/ 2 h 107"/>
                  <a:gd name="T16" fmla="*/ 0 w 111"/>
                  <a:gd name="T17" fmla="*/ 2 h 107"/>
                  <a:gd name="T18" fmla="*/ 19 w 111"/>
                  <a:gd name="T19" fmla="*/ 26 h 107"/>
                  <a:gd name="T20" fmla="*/ 26 w 111"/>
                  <a:gd name="T21" fmla="*/ 33 h 107"/>
                  <a:gd name="T22" fmla="*/ 28 w 111"/>
                  <a:gd name="T23" fmla="*/ 36 h 107"/>
                  <a:gd name="T24" fmla="*/ 38 w 111"/>
                  <a:gd name="T25" fmla="*/ 48 h 107"/>
                  <a:gd name="T26" fmla="*/ 49 w 111"/>
                  <a:gd name="T27" fmla="*/ 59 h 107"/>
                  <a:gd name="T28" fmla="*/ 64 w 111"/>
                  <a:gd name="T29" fmla="*/ 74 h 107"/>
                  <a:gd name="T30" fmla="*/ 78 w 111"/>
                  <a:gd name="T31" fmla="*/ 88 h 107"/>
                  <a:gd name="T32" fmla="*/ 94 w 111"/>
                  <a:gd name="T33" fmla="*/ 102 h 107"/>
                  <a:gd name="T34" fmla="*/ 101 w 111"/>
                  <a:gd name="T35" fmla="*/ 107 h 107"/>
                  <a:gd name="T36" fmla="*/ 111 w 111"/>
                  <a:gd name="T37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1" h="107">
                    <a:moveTo>
                      <a:pt x="111" y="107"/>
                    </a:moveTo>
                    <a:lnTo>
                      <a:pt x="92" y="93"/>
                    </a:lnTo>
                    <a:lnTo>
                      <a:pt x="73" y="76"/>
                    </a:lnTo>
                    <a:lnTo>
                      <a:pt x="56" y="59"/>
                    </a:lnTo>
                    <a:lnTo>
                      <a:pt x="38" y="38"/>
                    </a:lnTo>
                    <a:lnTo>
                      <a:pt x="21" y="19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26"/>
                    </a:lnTo>
                    <a:lnTo>
                      <a:pt x="26" y="33"/>
                    </a:lnTo>
                    <a:lnTo>
                      <a:pt x="28" y="36"/>
                    </a:lnTo>
                    <a:lnTo>
                      <a:pt x="38" y="48"/>
                    </a:lnTo>
                    <a:lnTo>
                      <a:pt x="49" y="59"/>
                    </a:lnTo>
                    <a:lnTo>
                      <a:pt x="64" y="74"/>
                    </a:lnTo>
                    <a:lnTo>
                      <a:pt x="78" y="88"/>
                    </a:lnTo>
                    <a:lnTo>
                      <a:pt x="94" y="102"/>
                    </a:lnTo>
                    <a:lnTo>
                      <a:pt x="101" y="107"/>
                    </a:lnTo>
                    <a:lnTo>
                      <a:pt x="111" y="107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" name="Freeform 106"/>
              <p:cNvSpPr>
                <a:spLocks/>
              </p:cNvSpPr>
              <p:nvPr/>
            </p:nvSpPr>
            <p:spPr bwMode="auto">
              <a:xfrm>
                <a:off x="1968501" y="2311400"/>
                <a:ext cx="107950" cy="260350"/>
              </a:xfrm>
              <a:custGeom>
                <a:avLst/>
                <a:gdLst>
                  <a:gd name="T0" fmla="*/ 4 w 29"/>
                  <a:gd name="T1" fmla="*/ 0 h 69"/>
                  <a:gd name="T2" fmla="*/ 0 w 29"/>
                  <a:gd name="T3" fmla="*/ 5 h 69"/>
                  <a:gd name="T4" fmla="*/ 0 w 29"/>
                  <a:gd name="T5" fmla="*/ 6 h 69"/>
                  <a:gd name="T6" fmla="*/ 25 w 29"/>
                  <a:gd name="T7" fmla="*/ 69 h 69"/>
                  <a:gd name="T8" fmla="*/ 25 w 29"/>
                  <a:gd name="T9" fmla="*/ 69 h 69"/>
                  <a:gd name="T10" fmla="*/ 25 w 29"/>
                  <a:gd name="T11" fmla="*/ 68 h 69"/>
                  <a:gd name="T12" fmla="*/ 29 w 29"/>
                  <a:gd name="T13" fmla="*/ 65 h 69"/>
                  <a:gd name="T14" fmla="*/ 4 w 29"/>
                  <a:gd name="T15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69">
                    <a:moveTo>
                      <a:pt x="4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25" y="68"/>
                      <a:pt x="29" y="66"/>
                      <a:pt x="29" y="65"/>
                    </a:cubicBezTo>
                    <a:cubicBezTo>
                      <a:pt x="6" y="6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" name="Freeform 107"/>
              <p:cNvSpPr>
                <a:spLocks/>
              </p:cNvSpPr>
              <p:nvPr/>
            </p:nvSpPr>
            <p:spPr bwMode="auto">
              <a:xfrm>
                <a:off x="1674813" y="2952750"/>
                <a:ext cx="76200" cy="222250"/>
              </a:xfrm>
              <a:custGeom>
                <a:avLst/>
                <a:gdLst>
                  <a:gd name="T0" fmla="*/ 41 w 48"/>
                  <a:gd name="T1" fmla="*/ 9 h 140"/>
                  <a:gd name="T2" fmla="*/ 38 w 48"/>
                  <a:gd name="T3" fmla="*/ 14 h 140"/>
                  <a:gd name="T4" fmla="*/ 31 w 48"/>
                  <a:gd name="T5" fmla="*/ 35 h 140"/>
                  <a:gd name="T6" fmla="*/ 24 w 48"/>
                  <a:gd name="T7" fmla="*/ 52 h 140"/>
                  <a:gd name="T8" fmla="*/ 24 w 48"/>
                  <a:gd name="T9" fmla="*/ 54 h 140"/>
                  <a:gd name="T10" fmla="*/ 17 w 48"/>
                  <a:gd name="T11" fmla="*/ 71 h 140"/>
                  <a:gd name="T12" fmla="*/ 17 w 48"/>
                  <a:gd name="T13" fmla="*/ 76 h 140"/>
                  <a:gd name="T14" fmla="*/ 12 w 48"/>
                  <a:gd name="T15" fmla="*/ 88 h 140"/>
                  <a:gd name="T16" fmla="*/ 7 w 48"/>
                  <a:gd name="T17" fmla="*/ 107 h 140"/>
                  <a:gd name="T18" fmla="*/ 3 w 48"/>
                  <a:gd name="T19" fmla="*/ 128 h 140"/>
                  <a:gd name="T20" fmla="*/ 0 w 48"/>
                  <a:gd name="T21" fmla="*/ 140 h 140"/>
                  <a:gd name="T22" fmla="*/ 0 w 48"/>
                  <a:gd name="T23" fmla="*/ 140 h 140"/>
                  <a:gd name="T24" fmla="*/ 3 w 48"/>
                  <a:gd name="T25" fmla="*/ 140 h 140"/>
                  <a:gd name="T26" fmla="*/ 3 w 48"/>
                  <a:gd name="T27" fmla="*/ 140 h 140"/>
                  <a:gd name="T28" fmla="*/ 5 w 48"/>
                  <a:gd name="T29" fmla="*/ 140 h 140"/>
                  <a:gd name="T30" fmla="*/ 5 w 48"/>
                  <a:gd name="T31" fmla="*/ 140 h 140"/>
                  <a:gd name="T32" fmla="*/ 5 w 48"/>
                  <a:gd name="T33" fmla="*/ 133 h 140"/>
                  <a:gd name="T34" fmla="*/ 12 w 48"/>
                  <a:gd name="T35" fmla="*/ 109 h 140"/>
                  <a:gd name="T36" fmla="*/ 15 w 48"/>
                  <a:gd name="T37" fmla="*/ 92 h 140"/>
                  <a:gd name="T38" fmla="*/ 22 w 48"/>
                  <a:gd name="T39" fmla="*/ 69 h 140"/>
                  <a:gd name="T40" fmla="*/ 29 w 48"/>
                  <a:gd name="T41" fmla="*/ 52 h 140"/>
                  <a:gd name="T42" fmla="*/ 33 w 48"/>
                  <a:gd name="T43" fmla="*/ 38 h 140"/>
                  <a:gd name="T44" fmla="*/ 38 w 48"/>
                  <a:gd name="T45" fmla="*/ 21 h 140"/>
                  <a:gd name="T46" fmla="*/ 48 w 48"/>
                  <a:gd name="T47" fmla="*/ 0 h 140"/>
                  <a:gd name="T48" fmla="*/ 41 w 48"/>
                  <a:gd name="T49" fmla="*/ 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" h="140">
                    <a:moveTo>
                      <a:pt x="41" y="9"/>
                    </a:moveTo>
                    <a:lnTo>
                      <a:pt x="38" y="14"/>
                    </a:lnTo>
                    <a:lnTo>
                      <a:pt x="31" y="35"/>
                    </a:lnTo>
                    <a:lnTo>
                      <a:pt x="24" y="52"/>
                    </a:lnTo>
                    <a:lnTo>
                      <a:pt x="24" y="54"/>
                    </a:lnTo>
                    <a:lnTo>
                      <a:pt x="17" y="71"/>
                    </a:lnTo>
                    <a:lnTo>
                      <a:pt x="17" y="76"/>
                    </a:lnTo>
                    <a:lnTo>
                      <a:pt x="12" y="88"/>
                    </a:lnTo>
                    <a:lnTo>
                      <a:pt x="7" y="107"/>
                    </a:lnTo>
                    <a:lnTo>
                      <a:pt x="3" y="128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3" y="140"/>
                    </a:lnTo>
                    <a:lnTo>
                      <a:pt x="3" y="140"/>
                    </a:lnTo>
                    <a:lnTo>
                      <a:pt x="5" y="140"/>
                    </a:lnTo>
                    <a:lnTo>
                      <a:pt x="5" y="140"/>
                    </a:lnTo>
                    <a:lnTo>
                      <a:pt x="5" y="133"/>
                    </a:lnTo>
                    <a:lnTo>
                      <a:pt x="12" y="109"/>
                    </a:lnTo>
                    <a:lnTo>
                      <a:pt x="15" y="92"/>
                    </a:lnTo>
                    <a:lnTo>
                      <a:pt x="22" y="69"/>
                    </a:lnTo>
                    <a:lnTo>
                      <a:pt x="29" y="52"/>
                    </a:lnTo>
                    <a:lnTo>
                      <a:pt x="33" y="38"/>
                    </a:lnTo>
                    <a:lnTo>
                      <a:pt x="38" y="21"/>
                    </a:lnTo>
                    <a:lnTo>
                      <a:pt x="48" y="0"/>
                    </a:lnTo>
                    <a:lnTo>
                      <a:pt x="41" y="9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" name="Freeform 108"/>
              <p:cNvSpPr>
                <a:spLocks/>
              </p:cNvSpPr>
              <p:nvPr/>
            </p:nvSpPr>
            <p:spPr bwMode="auto">
              <a:xfrm>
                <a:off x="1525588" y="2771775"/>
                <a:ext cx="225425" cy="195263"/>
              </a:xfrm>
              <a:custGeom>
                <a:avLst/>
                <a:gdLst>
                  <a:gd name="T0" fmla="*/ 60 w 60"/>
                  <a:gd name="T1" fmla="*/ 48 h 52"/>
                  <a:gd name="T2" fmla="*/ 3 w 60"/>
                  <a:gd name="T3" fmla="*/ 0 h 52"/>
                  <a:gd name="T4" fmla="*/ 3 w 60"/>
                  <a:gd name="T5" fmla="*/ 0 h 52"/>
                  <a:gd name="T6" fmla="*/ 2 w 60"/>
                  <a:gd name="T7" fmla="*/ 0 h 52"/>
                  <a:gd name="T8" fmla="*/ 0 w 60"/>
                  <a:gd name="T9" fmla="*/ 5 h 52"/>
                  <a:gd name="T10" fmla="*/ 57 w 60"/>
                  <a:gd name="T11" fmla="*/ 52 h 52"/>
                  <a:gd name="T12" fmla="*/ 60 w 60"/>
                  <a:gd name="T13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52">
                    <a:moveTo>
                      <a:pt x="60" y="48"/>
                    </a:moveTo>
                    <a:cubicBezTo>
                      <a:pt x="59" y="47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7" y="52"/>
                      <a:pt x="57" y="52"/>
                      <a:pt x="57" y="52"/>
                    </a:cubicBezTo>
                    <a:lnTo>
                      <a:pt x="60" y="48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5" name="Freeform 109"/>
              <p:cNvSpPr>
                <a:spLocks/>
              </p:cNvSpPr>
              <p:nvPr/>
            </p:nvSpPr>
            <p:spPr bwMode="auto">
              <a:xfrm>
                <a:off x="1490663" y="3887788"/>
                <a:ext cx="128588" cy="225425"/>
              </a:xfrm>
              <a:custGeom>
                <a:avLst/>
                <a:gdLst>
                  <a:gd name="T0" fmla="*/ 0 w 34"/>
                  <a:gd name="T1" fmla="*/ 3 h 60"/>
                  <a:gd name="T2" fmla="*/ 32 w 34"/>
                  <a:gd name="T3" fmla="*/ 60 h 60"/>
                  <a:gd name="T4" fmla="*/ 34 w 34"/>
                  <a:gd name="T5" fmla="*/ 60 h 60"/>
                  <a:gd name="T6" fmla="*/ 2 w 34"/>
                  <a:gd name="T7" fmla="*/ 2 h 60"/>
                  <a:gd name="T8" fmla="*/ 0 w 34"/>
                  <a:gd name="T9" fmla="*/ 3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0">
                    <a:moveTo>
                      <a:pt x="0" y="3"/>
                    </a:moveTo>
                    <a:cubicBezTo>
                      <a:pt x="1" y="5"/>
                      <a:pt x="31" y="57"/>
                      <a:pt x="32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0"/>
                      <a:pt x="1" y="0"/>
                      <a:pt x="2" y="2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6" name="Freeform 110"/>
              <p:cNvSpPr>
                <a:spLocks/>
              </p:cNvSpPr>
              <p:nvPr/>
            </p:nvSpPr>
            <p:spPr bwMode="auto">
              <a:xfrm>
                <a:off x="1479551" y="3724275"/>
                <a:ext cx="252413" cy="180975"/>
              </a:xfrm>
              <a:custGeom>
                <a:avLst/>
                <a:gdLst>
                  <a:gd name="T0" fmla="*/ 5 w 67"/>
                  <a:gd name="T1" fmla="*/ 45 h 48"/>
                  <a:gd name="T2" fmla="*/ 67 w 67"/>
                  <a:gd name="T3" fmla="*/ 0 h 48"/>
                  <a:gd name="T4" fmla="*/ 67 w 67"/>
                  <a:gd name="T5" fmla="*/ 0 h 48"/>
                  <a:gd name="T6" fmla="*/ 64 w 67"/>
                  <a:gd name="T7" fmla="*/ 1 h 48"/>
                  <a:gd name="T8" fmla="*/ 3 w 67"/>
                  <a:gd name="T9" fmla="*/ 46 h 48"/>
                  <a:gd name="T10" fmla="*/ 5 w 67"/>
                  <a:gd name="T11" fmla="*/ 4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48">
                    <a:moveTo>
                      <a:pt x="5" y="45"/>
                    </a:moveTo>
                    <a:cubicBezTo>
                      <a:pt x="6" y="44"/>
                      <a:pt x="66" y="1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0" y="48"/>
                      <a:pt x="3" y="46"/>
                      <a:pt x="3" y="46"/>
                    </a:cubicBezTo>
                    <a:lnTo>
                      <a:pt x="5" y="45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7" name="Freeform 111"/>
              <p:cNvSpPr>
                <a:spLocks/>
              </p:cNvSpPr>
              <p:nvPr/>
            </p:nvSpPr>
            <p:spPr bwMode="auto">
              <a:xfrm>
                <a:off x="1663701" y="3490913"/>
                <a:ext cx="68263" cy="238125"/>
              </a:xfrm>
              <a:custGeom>
                <a:avLst/>
                <a:gdLst>
                  <a:gd name="T0" fmla="*/ 43 w 43"/>
                  <a:gd name="T1" fmla="*/ 147 h 150"/>
                  <a:gd name="T2" fmla="*/ 40 w 43"/>
                  <a:gd name="T3" fmla="*/ 145 h 150"/>
                  <a:gd name="T4" fmla="*/ 40 w 43"/>
                  <a:gd name="T5" fmla="*/ 145 h 150"/>
                  <a:gd name="T6" fmla="*/ 40 w 43"/>
                  <a:gd name="T7" fmla="*/ 143 h 150"/>
                  <a:gd name="T8" fmla="*/ 36 w 43"/>
                  <a:gd name="T9" fmla="*/ 131 h 150"/>
                  <a:gd name="T10" fmla="*/ 36 w 43"/>
                  <a:gd name="T11" fmla="*/ 131 h 150"/>
                  <a:gd name="T12" fmla="*/ 36 w 43"/>
                  <a:gd name="T13" fmla="*/ 126 h 150"/>
                  <a:gd name="T14" fmla="*/ 29 w 43"/>
                  <a:gd name="T15" fmla="*/ 109 h 150"/>
                  <a:gd name="T16" fmla="*/ 24 w 43"/>
                  <a:gd name="T17" fmla="*/ 88 h 150"/>
                  <a:gd name="T18" fmla="*/ 19 w 43"/>
                  <a:gd name="T19" fmla="*/ 74 h 150"/>
                  <a:gd name="T20" fmla="*/ 17 w 43"/>
                  <a:gd name="T21" fmla="*/ 62 h 150"/>
                  <a:gd name="T22" fmla="*/ 17 w 43"/>
                  <a:gd name="T23" fmla="*/ 62 h 150"/>
                  <a:gd name="T24" fmla="*/ 17 w 43"/>
                  <a:gd name="T25" fmla="*/ 57 h 150"/>
                  <a:gd name="T26" fmla="*/ 12 w 43"/>
                  <a:gd name="T27" fmla="*/ 34 h 150"/>
                  <a:gd name="T28" fmla="*/ 10 w 43"/>
                  <a:gd name="T29" fmla="*/ 17 h 150"/>
                  <a:gd name="T30" fmla="*/ 7 w 43"/>
                  <a:gd name="T31" fmla="*/ 0 h 150"/>
                  <a:gd name="T32" fmla="*/ 0 w 43"/>
                  <a:gd name="T33" fmla="*/ 5 h 150"/>
                  <a:gd name="T34" fmla="*/ 3 w 43"/>
                  <a:gd name="T35" fmla="*/ 22 h 150"/>
                  <a:gd name="T36" fmla="*/ 5 w 43"/>
                  <a:gd name="T37" fmla="*/ 41 h 150"/>
                  <a:gd name="T38" fmla="*/ 7 w 43"/>
                  <a:gd name="T39" fmla="*/ 53 h 150"/>
                  <a:gd name="T40" fmla="*/ 14 w 43"/>
                  <a:gd name="T41" fmla="*/ 76 h 150"/>
                  <a:gd name="T42" fmla="*/ 17 w 43"/>
                  <a:gd name="T43" fmla="*/ 90 h 150"/>
                  <a:gd name="T44" fmla="*/ 24 w 43"/>
                  <a:gd name="T45" fmla="*/ 112 h 150"/>
                  <a:gd name="T46" fmla="*/ 29 w 43"/>
                  <a:gd name="T47" fmla="*/ 131 h 150"/>
                  <a:gd name="T48" fmla="*/ 36 w 43"/>
                  <a:gd name="T49" fmla="*/ 150 h 150"/>
                  <a:gd name="T50" fmla="*/ 43 w 43"/>
                  <a:gd name="T51" fmla="*/ 14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" h="150">
                    <a:moveTo>
                      <a:pt x="43" y="147"/>
                    </a:moveTo>
                    <a:lnTo>
                      <a:pt x="40" y="145"/>
                    </a:lnTo>
                    <a:lnTo>
                      <a:pt x="40" y="145"/>
                    </a:lnTo>
                    <a:lnTo>
                      <a:pt x="40" y="143"/>
                    </a:lnTo>
                    <a:lnTo>
                      <a:pt x="36" y="131"/>
                    </a:lnTo>
                    <a:lnTo>
                      <a:pt x="36" y="131"/>
                    </a:lnTo>
                    <a:lnTo>
                      <a:pt x="36" y="126"/>
                    </a:lnTo>
                    <a:lnTo>
                      <a:pt x="29" y="109"/>
                    </a:lnTo>
                    <a:lnTo>
                      <a:pt x="24" y="88"/>
                    </a:lnTo>
                    <a:lnTo>
                      <a:pt x="19" y="74"/>
                    </a:lnTo>
                    <a:lnTo>
                      <a:pt x="17" y="62"/>
                    </a:lnTo>
                    <a:lnTo>
                      <a:pt x="17" y="62"/>
                    </a:lnTo>
                    <a:lnTo>
                      <a:pt x="17" y="57"/>
                    </a:lnTo>
                    <a:lnTo>
                      <a:pt x="12" y="34"/>
                    </a:lnTo>
                    <a:lnTo>
                      <a:pt x="10" y="17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3" y="22"/>
                    </a:lnTo>
                    <a:lnTo>
                      <a:pt x="5" y="41"/>
                    </a:lnTo>
                    <a:lnTo>
                      <a:pt x="7" y="53"/>
                    </a:lnTo>
                    <a:lnTo>
                      <a:pt x="14" y="76"/>
                    </a:lnTo>
                    <a:lnTo>
                      <a:pt x="17" y="90"/>
                    </a:lnTo>
                    <a:lnTo>
                      <a:pt x="24" y="112"/>
                    </a:lnTo>
                    <a:lnTo>
                      <a:pt x="29" y="131"/>
                    </a:lnTo>
                    <a:lnTo>
                      <a:pt x="36" y="150"/>
                    </a:lnTo>
                    <a:lnTo>
                      <a:pt x="43" y="147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8" name="Freeform 112"/>
              <p:cNvSpPr>
                <a:spLocks/>
              </p:cNvSpPr>
              <p:nvPr/>
            </p:nvSpPr>
            <p:spPr bwMode="auto">
              <a:xfrm>
                <a:off x="1385888" y="3441700"/>
                <a:ext cx="288925" cy="57150"/>
              </a:xfrm>
              <a:custGeom>
                <a:avLst/>
                <a:gdLst>
                  <a:gd name="T0" fmla="*/ 182 w 182"/>
                  <a:gd name="T1" fmla="*/ 31 h 36"/>
                  <a:gd name="T2" fmla="*/ 3 w 182"/>
                  <a:gd name="T3" fmla="*/ 0 h 36"/>
                  <a:gd name="T4" fmla="*/ 0 w 182"/>
                  <a:gd name="T5" fmla="*/ 8 h 36"/>
                  <a:gd name="T6" fmla="*/ 175 w 182"/>
                  <a:gd name="T7" fmla="*/ 36 h 36"/>
                  <a:gd name="T8" fmla="*/ 182 w 182"/>
                  <a:gd name="T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2" h="36">
                    <a:moveTo>
                      <a:pt x="182" y="31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175" y="36"/>
                    </a:lnTo>
                    <a:lnTo>
                      <a:pt x="182" y="31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" name="Freeform 113"/>
              <p:cNvSpPr>
                <a:spLocks/>
              </p:cNvSpPr>
              <p:nvPr/>
            </p:nvSpPr>
            <p:spPr bwMode="auto">
              <a:xfrm>
                <a:off x="1385888" y="3197225"/>
                <a:ext cx="11113" cy="257175"/>
              </a:xfrm>
              <a:custGeom>
                <a:avLst/>
                <a:gdLst>
                  <a:gd name="T0" fmla="*/ 1 w 3"/>
                  <a:gd name="T1" fmla="*/ 65 h 68"/>
                  <a:gd name="T2" fmla="*/ 3 w 3"/>
                  <a:gd name="T3" fmla="*/ 0 h 68"/>
                  <a:gd name="T4" fmla="*/ 2 w 3"/>
                  <a:gd name="T5" fmla="*/ 3 h 68"/>
                  <a:gd name="T6" fmla="*/ 0 w 3"/>
                  <a:gd name="T7" fmla="*/ 68 h 68"/>
                  <a:gd name="T8" fmla="*/ 1 w 3"/>
                  <a:gd name="T9" fmla="*/ 6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8">
                    <a:moveTo>
                      <a:pt x="1" y="65"/>
                    </a:moveTo>
                    <a:cubicBezTo>
                      <a:pt x="1" y="63"/>
                      <a:pt x="3" y="5"/>
                      <a:pt x="3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0" y="68"/>
                      <a:pt x="0" y="68"/>
                      <a:pt x="0" y="68"/>
                    </a:cubicBezTo>
                    <a:lnTo>
                      <a:pt x="1" y="65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0" name="Freeform 114"/>
              <p:cNvSpPr>
                <a:spLocks/>
              </p:cNvSpPr>
              <p:nvPr/>
            </p:nvSpPr>
            <p:spPr bwMode="auto">
              <a:xfrm>
                <a:off x="3556001" y="3532188"/>
                <a:ext cx="206375" cy="26988"/>
              </a:xfrm>
              <a:custGeom>
                <a:avLst/>
                <a:gdLst>
                  <a:gd name="T0" fmla="*/ 0 w 130"/>
                  <a:gd name="T1" fmla="*/ 17 h 17"/>
                  <a:gd name="T2" fmla="*/ 0 w 130"/>
                  <a:gd name="T3" fmla="*/ 17 h 17"/>
                  <a:gd name="T4" fmla="*/ 130 w 130"/>
                  <a:gd name="T5" fmla="*/ 0 h 17"/>
                  <a:gd name="T6" fmla="*/ 109 w 130"/>
                  <a:gd name="T7" fmla="*/ 5 h 17"/>
                  <a:gd name="T8" fmla="*/ 0 w 130"/>
                  <a:gd name="T9" fmla="*/ 17 h 17"/>
                  <a:gd name="T10" fmla="*/ 0 w 130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17">
                    <a:moveTo>
                      <a:pt x="0" y="17"/>
                    </a:moveTo>
                    <a:lnTo>
                      <a:pt x="0" y="17"/>
                    </a:lnTo>
                    <a:lnTo>
                      <a:pt x="130" y="0"/>
                    </a:lnTo>
                    <a:lnTo>
                      <a:pt x="109" y="5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1" name="Freeform 115"/>
              <p:cNvSpPr>
                <a:spLocks noEditPoints="1"/>
              </p:cNvSpPr>
              <p:nvPr/>
            </p:nvSpPr>
            <p:spPr bwMode="auto">
              <a:xfrm>
                <a:off x="2419351" y="2941638"/>
                <a:ext cx="663575" cy="877888"/>
              </a:xfrm>
              <a:custGeom>
                <a:avLst/>
                <a:gdLst>
                  <a:gd name="T0" fmla="*/ 9 w 418"/>
                  <a:gd name="T1" fmla="*/ 42 h 553"/>
                  <a:gd name="T2" fmla="*/ 49 w 418"/>
                  <a:gd name="T3" fmla="*/ 23 h 553"/>
                  <a:gd name="T4" fmla="*/ 97 w 418"/>
                  <a:gd name="T5" fmla="*/ 12 h 553"/>
                  <a:gd name="T6" fmla="*/ 139 w 418"/>
                  <a:gd name="T7" fmla="*/ 9 h 553"/>
                  <a:gd name="T8" fmla="*/ 184 w 418"/>
                  <a:gd name="T9" fmla="*/ 16 h 553"/>
                  <a:gd name="T10" fmla="*/ 224 w 418"/>
                  <a:gd name="T11" fmla="*/ 28 h 553"/>
                  <a:gd name="T12" fmla="*/ 267 w 418"/>
                  <a:gd name="T13" fmla="*/ 50 h 553"/>
                  <a:gd name="T14" fmla="*/ 305 w 418"/>
                  <a:gd name="T15" fmla="*/ 76 h 553"/>
                  <a:gd name="T16" fmla="*/ 333 w 418"/>
                  <a:gd name="T17" fmla="*/ 107 h 553"/>
                  <a:gd name="T18" fmla="*/ 359 w 418"/>
                  <a:gd name="T19" fmla="*/ 142 h 553"/>
                  <a:gd name="T20" fmla="*/ 380 w 418"/>
                  <a:gd name="T21" fmla="*/ 183 h 553"/>
                  <a:gd name="T22" fmla="*/ 392 w 418"/>
                  <a:gd name="T23" fmla="*/ 220 h 553"/>
                  <a:gd name="T24" fmla="*/ 402 w 418"/>
                  <a:gd name="T25" fmla="*/ 273 h 553"/>
                  <a:gd name="T26" fmla="*/ 402 w 418"/>
                  <a:gd name="T27" fmla="*/ 311 h 553"/>
                  <a:gd name="T28" fmla="*/ 397 w 418"/>
                  <a:gd name="T29" fmla="*/ 353 h 553"/>
                  <a:gd name="T30" fmla="*/ 380 w 418"/>
                  <a:gd name="T31" fmla="*/ 401 h 553"/>
                  <a:gd name="T32" fmla="*/ 371 w 418"/>
                  <a:gd name="T33" fmla="*/ 425 h 553"/>
                  <a:gd name="T34" fmla="*/ 347 w 418"/>
                  <a:gd name="T35" fmla="*/ 460 h 553"/>
                  <a:gd name="T36" fmla="*/ 319 w 418"/>
                  <a:gd name="T37" fmla="*/ 491 h 553"/>
                  <a:gd name="T38" fmla="*/ 279 w 418"/>
                  <a:gd name="T39" fmla="*/ 520 h 553"/>
                  <a:gd name="T40" fmla="*/ 243 w 418"/>
                  <a:gd name="T41" fmla="*/ 539 h 553"/>
                  <a:gd name="T42" fmla="*/ 203 w 418"/>
                  <a:gd name="T43" fmla="*/ 550 h 553"/>
                  <a:gd name="T44" fmla="*/ 191 w 418"/>
                  <a:gd name="T45" fmla="*/ 553 h 553"/>
                  <a:gd name="T46" fmla="*/ 193 w 418"/>
                  <a:gd name="T47" fmla="*/ 553 h 553"/>
                  <a:gd name="T48" fmla="*/ 196 w 418"/>
                  <a:gd name="T49" fmla="*/ 553 h 553"/>
                  <a:gd name="T50" fmla="*/ 208 w 418"/>
                  <a:gd name="T51" fmla="*/ 550 h 553"/>
                  <a:gd name="T52" fmla="*/ 255 w 418"/>
                  <a:gd name="T53" fmla="*/ 539 h 553"/>
                  <a:gd name="T54" fmla="*/ 286 w 418"/>
                  <a:gd name="T55" fmla="*/ 524 h 553"/>
                  <a:gd name="T56" fmla="*/ 307 w 418"/>
                  <a:gd name="T57" fmla="*/ 508 h 553"/>
                  <a:gd name="T58" fmla="*/ 321 w 418"/>
                  <a:gd name="T59" fmla="*/ 501 h 553"/>
                  <a:gd name="T60" fmla="*/ 338 w 418"/>
                  <a:gd name="T61" fmla="*/ 484 h 553"/>
                  <a:gd name="T62" fmla="*/ 364 w 418"/>
                  <a:gd name="T63" fmla="*/ 455 h 553"/>
                  <a:gd name="T64" fmla="*/ 376 w 418"/>
                  <a:gd name="T65" fmla="*/ 436 h 553"/>
                  <a:gd name="T66" fmla="*/ 383 w 418"/>
                  <a:gd name="T67" fmla="*/ 427 h 553"/>
                  <a:gd name="T68" fmla="*/ 392 w 418"/>
                  <a:gd name="T69" fmla="*/ 410 h 553"/>
                  <a:gd name="T70" fmla="*/ 397 w 418"/>
                  <a:gd name="T71" fmla="*/ 396 h 553"/>
                  <a:gd name="T72" fmla="*/ 406 w 418"/>
                  <a:gd name="T73" fmla="*/ 372 h 553"/>
                  <a:gd name="T74" fmla="*/ 411 w 418"/>
                  <a:gd name="T75" fmla="*/ 358 h 553"/>
                  <a:gd name="T76" fmla="*/ 413 w 418"/>
                  <a:gd name="T77" fmla="*/ 339 h 553"/>
                  <a:gd name="T78" fmla="*/ 418 w 418"/>
                  <a:gd name="T79" fmla="*/ 313 h 553"/>
                  <a:gd name="T80" fmla="*/ 418 w 418"/>
                  <a:gd name="T81" fmla="*/ 277 h 553"/>
                  <a:gd name="T82" fmla="*/ 416 w 418"/>
                  <a:gd name="T83" fmla="*/ 249 h 553"/>
                  <a:gd name="T84" fmla="*/ 409 w 418"/>
                  <a:gd name="T85" fmla="*/ 213 h 553"/>
                  <a:gd name="T86" fmla="*/ 404 w 418"/>
                  <a:gd name="T87" fmla="*/ 197 h 553"/>
                  <a:gd name="T88" fmla="*/ 395 w 418"/>
                  <a:gd name="T89" fmla="*/ 173 h 553"/>
                  <a:gd name="T90" fmla="*/ 387 w 418"/>
                  <a:gd name="T91" fmla="*/ 156 h 553"/>
                  <a:gd name="T92" fmla="*/ 378 w 418"/>
                  <a:gd name="T93" fmla="*/ 137 h 553"/>
                  <a:gd name="T94" fmla="*/ 366 w 418"/>
                  <a:gd name="T95" fmla="*/ 121 h 553"/>
                  <a:gd name="T96" fmla="*/ 350 w 418"/>
                  <a:gd name="T97" fmla="*/ 99 h 553"/>
                  <a:gd name="T98" fmla="*/ 321 w 418"/>
                  <a:gd name="T99" fmla="*/ 69 h 553"/>
                  <a:gd name="T100" fmla="*/ 300 w 418"/>
                  <a:gd name="T101" fmla="*/ 52 h 553"/>
                  <a:gd name="T102" fmla="*/ 286 w 418"/>
                  <a:gd name="T103" fmla="*/ 42 h 553"/>
                  <a:gd name="T104" fmla="*/ 264 w 418"/>
                  <a:gd name="T105" fmla="*/ 31 h 553"/>
                  <a:gd name="T106" fmla="*/ 224 w 418"/>
                  <a:gd name="T107" fmla="*/ 14 h 553"/>
                  <a:gd name="T108" fmla="*/ 182 w 418"/>
                  <a:gd name="T109" fmla="*/ 2 h 553"/>
                  <a:gd name="T110" fmla="*/ 137 w 418"/>
                  <a:gd name="T111" fmla="*/ 0 h 553"/>
                  <a:gd name="T112" fmla="*/ 85 w 418"/>
                  <a:gd name="T113" fmla="*/ 7 h 553"/>
                  <a:gd name="T114" fmla="*/ 45 w 418"/>
                  <a:gd name="T115" fmla="*/ 21 h 553"/>
                  <a:gd name="T116" fmla="*/ 23 w 418"/>
                  <a:gd name="T117" fmla="*/ 33 h 553"/>
                  <a:gd name="T118" fmla="*/ 2 w 418"/>
                  <a:gd name="T119" fmla="*/ 47 h 553"/>
                  <a:gd name="T120" fmla="*/ 189 w 418"/>
                  <a:gd name="T121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18" h="553">
                    <a:moveTo>
                      <a:pt x="2" y="47"/>
                    </a:moveTo>
                    <a:lnTo>
                      <a:pt x="0" y="47"/>
                    </a:lnTo>
                    <a:lnTo>
                      <a:pt x="9" y="42"/>
                    </a:lnTo>
                    <a:lnTo>
                      <a:pt x="26" y="33"/>
                    </a:lnTo>
                    <a:lnTo>
                      <a:pt x="35" y="28"/>
                    </a:lnTo>
                    <a:lnTo>
                      <a:pt x="49" y="23"/>
                    </a:lnTo>
                    <a:lnTo>
                      <a:pt x="66" y="19"/>
                    </a:lnTo>
                    <a:lnTo>
                      <a:pt x="82" y="14"/>
                    </a:lnTo>
                    <a:lnTo>
                      <a:pt x="97" y="12"/>
                    </a:lnTo>
                    <a:lnTo>
                      <a:pt x="108" y="12"/>
                    </a:lnTo>
                    <a:lnTo>
                      <a:pt x="123" y="9"/>
                    </a:lnTo>
                    <a:lnTo>
                      <a:pt x="139" y="9"/>
                    </a:lnTo>
                    <a:lnTo>
                      <a:pt x="158" y="12"/>
                    </a:lnTo>
                    <a:lnTo>
                      <a:pt x="170" y="12"/>
                    </a:lnTo>
                    <a:lnTo>
                      <a:pt x="184" y="16"/>
                    </a:lnTo>
                    <a:lnTo>
                      <a:pt x="201" y="19"/>
                    </a:lnTo>
                    <a:lnTo>
                      <a:pt x="210" y="21"/>
                    </a:lnTo>
                    <a:lnTo>
                      <a:pt x="224" y="28"/>
                    </a:lnTo>
                    <a:lnTo>
                      <a:pt x="241" y="35"/>
                    </a:lnTo>
                    <a:lnTo>
                      <a:pt x="257" y="42"/>
                    </a:lnTo>
                    <a:lnTo>
                      <a:pt x="267" y="50"/>
                    </a:lnTo>
                    <a:lnTo>
                      <a:pt x="279" y="57"/>
                    </a:lnTo>
                    <a:lnTo>
                      <a:pt x="293" y="66"/>
                    </a:lnTo>
                    <a:lnTo>
                      <a:pt x="305" y="76"/>
                    </a:lnTo>
                    <a:lnTo>
                      <a:pt x="316" y="88"/>
                    </a:lnTo>
                    <a:lnTo>
                      <a:pt x="324" y="95"/>
                    </a:lnTo>
                    <a:lnTo>
                      <a:pt x="333" y="107"/>
                    </a:lnTo>
                    <a:lnTo>
                      <a:pt x="342" y="118"/>
                    </a:lnTo>
                    <a:lnTo>
                      <a:pt x="350" y="128"/>
                    </a:lnTo>
                    <a:lnTo>
                      <a:pt x="359" y="142"/>
                    </a:lnTo>
                    <a:lnTo>
                      <a:pt x="368" y="156"/>
                    </a:lnTo>
                    <a:lnTo>
                      <a:pt x="373" y="168"/>
                    </a:lnTo>
                    <a:lnTo>
                      <a:pt x="380" y="183"/>
                    </a:lnTo>
                    <a:lnTo>
                      <a:pt x="385" y="194"/>
                    </a:lnTo>
                    <a:lnTo>
                      <a:pt x="390" y="211"/>
                    </a:lnTo>
                    <a:lnTo>
                      <a:pt x="392" y="220"/>
                    </a:lnTo>
                    <a:lnTo>
                      <a:pt x="397" y="237"/>
                    </a:lnTo>
                    <a:lnTo>
                      <a:pt x="399" y="254"/>
                    </a:lnTo>
                    <a:lnTo>
                      <a:pt x="402" y="273"/>
                    </a:lnTo>
                    <a:lnTo>
                      <a:pt x="402" y="282"/>
                    </a:lnTo>
                    <a:lnTo>
                      <a:pt x="402" y="292"/>
                    </a:lnTo>
                    <a:lnTo>
                      <a:pt x="402" y="311"/>
                    </a:lnTo>
                    <a:lnTo>
                      <a:pt x="399" y="327"/>
                    </a:lnTo>
                    <a:lnTo>
                      <a:pt x="399" y="337"/>
                    </a:lnTo>
                    <a:lnTo>
                      <a:pt x="397" y="353"/>
                    </a:lnTo>
                    <a:lnTo>
                      <a:pt x="392" y="370"/>
                    </a:lnTo>
                    <a:lnTo>
                      <a:pt x="387" y="387"/>
                    </a:lnTo>
                    <a:lnTo>
                      <a:pt x="380" y="401"/>
                    </a:lnTo>
                    <a:lnTo>
                      <a:pt x="378" y="408"/>
                    </a:lnTo>
                    <a:lnTo>
                      <a:pt x="378" y="410"/>
                    </a:lnTo>
                    <a:lnTo>
                      <a:pt x="371" y="425"/>
                    </a:lnTo>
                    <a:lnTo>
                      <a:pt x="361" y="439"/>
                    </a:lnTo>
                    <a:lnTo>
                      <a:pt x="352" y="451"/>
                    </a:lnTo>
                    <a:lnTo>
                      <a:pt x="347" y="460"/>
                    </a:lnTo>
                    <a:lnTo>
                      <a:pt x="335" y="472"/>
                    </a:lnTo>
                    <a:lnTo>
                      <a:pt x="331" y="479"/>
                    </a:lnTo>
                    <a:lnTo>
                      <a:pt x="319" y="491"/>
                    </a:lnTo>
                    <a:lnTo>
                      <a:pt x="307" y="501"/>
                    </a:lnTo>
                    <a:lnTo>
                      <a:pt x="293" y="510"/>
                    </a:lnTo>
                    <a:lnTo>
                      <a:pt x="279" y="520"/>
                    </a:lnTo>
                    <a:lnTo>
                      <a:pt x="267" y="527"/>
                    </a:lnTo>
                    <a:lnTo>
                      <a:pt x="257" y="531"/>
                    </a:lnTo>
                    <a:lnTo>
                      <a:pt x="243" y="539"/>
                    </a:lnTo>
                    <a:lnTo>
                      <a:pt x="234" y="541"/>
                    </a:lnTo>
                    <a:lnTo>
                      <a:pt x="220" y="546"/>
                    </a:lnTo>
                    <a:lnTo>
                      <a:pt x="203" y="550"/>
                    </a:lnTo>
                    <a:lnTo>
                      <a:pt x="189" y="553"/>
                    </a:lnTo>
                    <a:lnTo>
                      <a:pt x="189" y="553"/>
                    </a:lnTo>
                    <a:lnTo>
                      <a:pt x="191" y="553"/>
                    </a:lnTo>
                    <a:lnTo>
                      <a:pt x="191" y="553"/>
                    </a:lnTo>
                    <a:lnTo>
                      <a:pt x="193" y="553"/>
                    </a:lnTo>
                    <a:lnTo>
                      <a:pt x="193" y="553"/>
                    </a:lnTo>
                    <a:lnTo>
                      <a:pt x="193" y="553"/>
                    </a:lnTo>
                    <a:lnTo>
                      <a:pt x="196" y="553"/>
                    </a:lnTo>
                    <a:lnTo>
                      <a:pt x="196" y="553"/>
                    </a:lnTo>
                    <a:lnTo>
                      <a:pt x="196" y="553"/>
                    </a:lnTo>
                    <a:lnTo>
                      <a:pt x="198" y="553"/>
                    </a:lnTo>
                    <a:lnTo>
                      <a:pt x="208" y="550"/>
                    </a:lnTo>
                    <a:lnTo>
                      <a:pt x="224" y="548"/>
                    </a:lnTo>
                    <a:lnTo>
                      <a:pt x="238" y="543"/>
                    </a:lnTo>
                    <a:lnTo>
                      <a:pt x="255" y="539"/>
                    </a:lnTo>
                    <a:lnTo>
                      <a:pt x="264" y="534"/>
                    </a:lnTo>
                    <a:lnTo>
                      <a:pt x="272" y="531"/>
                    </a:lnTo>
                    <a:lnTo>
                      <a:pt x="286" y="524"/>
                    </a:lnTo>
                    <a:lnTo>
                      <a:pt x="295" y="517"/>
                    </a:lnTo>
                    <a:lnTo>
                      <a:pt x="307" y="510"/>
                    </a:lnTo>
                    <a:lnTo>
                      <a:pt x="307" y="508"/>
                    </a:lnTo>
                    <a:lnTo>
                      <a:pt x="314" y="505"/>
                    </a:lnTo>
                    <a:lnTo>
                      <a:pt x="314" y="503"/>
                    </a:lnTo>
                    <a:lnTo>
                      <a:pt x="321" y="501"/>
                    </a:lnTo>
                    <a:lnTo>
                      <a:pt x="326" y="496"/>
                    </a:lnTo>
                    <a:lnTo>
                      <a:pt x="333" y="489"/>
                    </a:lnTo>
                    <a:lnTo>
                      <a:pt x="338" y="484"/>
                    </a:lnTo>
                    <a:lnTo>
                      <a:pt x="352" y="470"/>
                    </a:lnTo>
                    <a:lnTo>
                      <a:pt x="361" y="458"/>
                    </a:lnTo>
                    <a:lnTo>
                      <a:pt x="364" y="455"/>
                    </a:lnTo>
                    <a:lnTo>
                      <a:pt x="371" y="444"/>
                    </a:lnTo>
                    <a:lnTo>
                      <a:pt x="373" y="441"/>
                    </a:lnTo>
                    <a:lnTo>
                      <a:pt x="376" y="436"/>
                    </a:lnTo>
                    <a:lnTo>
                      <a:pt x="378" y="434"/>
                    </a:lnTo>
                    <a:lnTo>
                      <a:pt x="383" y="429"/>
                    </a:lnTo>
                    <a:lnTo>
                      <a:pt x="383" y="427"/>
                    </a:lnTo>
                    <a:lnTo>
                      <a:pt x="385" y="420"/>
                    </a:lnTo>
                    <a:lnTo>
                      <a:pt x="387" y="420"/>
                    </a:lnTo>
                    <a:lnTo>
                      <a:pt x="392" y="410"/>
                    </a:lnTo>
                    <a:lnTo>
                      <a:pt x="395" y="406"/>
                    </a:lnTo>
                    <a:lnTo>
                      <a:pt x="397" y="399"/>
                    </a:lnTo>
                    <a:lnTo>
                      <a:pt x="397" y="396"/>
                    </a:lnTo>
                    <a:lnTo>
                      <a:pt x="402" y="389"/>
                    </a:lnTo>
                    <a:lnTo>
                      <a:pt x="404" y="382"/>
                    </a:lnTo>
                    <a:lnTo>
                      <a:pt x="406" y="372"/>
                    </a:lnTo>
                    <a:lnTo>
                      <a:pt x="409" y="365"/>
                    </a:lnTo>
                    <a:lnTo>
                      <a:pt x="409" y="358"/>
                    </a:lnTo>
                    <a:lnTo>
                      <a:pt x="411" y="358"/>
                    </a:lnTo>
                    <a:lnTo>
                      <a:pt x="413" y="349"/>
                    </a:lnTo>
                    <a:lnTo>
                      <a:pt x="413" y="349"/>
                    </a:lnTo>
                    <a:lnTo>
                      <a:pt x="413" y="339"/>
                    </a:lnTo>
                    <a:lnTo>
                      <a:pt x="416" y="332"/>
                    </a:lnTo>
                    <a:lnTo>
                      <a:pt x="416" y="332"/>
                    </a:lnTo>
                    <a:lnTo>
                      <a:pt x="418" y="313"/>
                    </a:lnTo>
                    <a:lnTo>
                      <a:pt x="418" y="304"/>
                    </a:lnTo>
                    <a:lnTo>
                      <a:pt x="418" y="287"/>
                    </a:lnTo>
                    <a:lnTo>
                      <a:pt x="418" y="277"/>
                    </a:lnTo>
                    <a:lnTo>
                      <a:pt x="418" y="258"/>
                    </a:lnTo>
                    <a:lnTo>
                      <a:pt x="416" y="251"/>
                    </a:lnTo>
                    <a:lnTo>
                      <a:pt x="416" y="249"/>
                    </a:lnTo>
                    <a:lnTo>
                      <a:pt x="413" y="232"/>
                    </a:lnTo>
                    <a:lnTo>
                      <a:pt x="411" y="223"/>
                    </a:lnTo>
                    <a:lnTo>
                      <a:pt x="409" y="213"/>
                    </a:lnTo>
                    <a:lnTo>
                      <a:pt x="406" y="206"/>
                    </a:lnTo>
                    <a:lnTo>
                      <a:pt x="404" y="199"/>
                    </a:lnTo>
                    <a:lnTo>
                      <a:pt x="404" y="197"/>
                    </a:lnTo>
                    <a:lnTo>
                      <a:pt x="402" y="190"/>
                    </a:lnTo>
                    <a:lnTo>
                      <a:pt x="399" y="180"/>
                    </a:lnTo>
                    <a:lnTo>
                      <a:pt x="395" y="173"/>
                    </a:lnTo>
                    <a:lnTo>
                      <a:pt x="392" y="166"/>
                    </a:lnTo>
                    <a:lnTo>
                      <a:pt x="392" y="164"/>
                    </a:lnTo>
                    <a:lnTo>
                      <a:pt x="387" y="156"/>
                    </a:lnTo>
                    <a:lnTo>
                      <a:pt x="385" y="152"/>
                    </a:lnTo>
                    <a:lnTo>
                      <a:pt x="383" y="149"/>
                    </a:lnTo>
                    <a:lnTo>
                      <a:pt x="378" y="137"/>
                    </a:lnTo>
                    <a:lnTo>
                      <a:pt x="376" y="135"/>
                    </a:lnTo>
                    <a:lnTo>
                      <a:pt x="371" y="128"/>
                    </a:lnTo>
                    <a:lnTo>
                      <a:pt x="366" y="121"/>
                    </a:lnTo>
                    <a:lnTo>
                      <a:pt x="361" y="114"/>
                    </a:lnTo>
                    <a:lnTo>
                      <a:pt x="354" y="107"/>
                    </a:lnTo>
                    <a:lnTo>
                      <a:pt x="350" y="99"/>
                    </a:lnTo>
                    <a:lnTo>
                      <a:pt x="338" y="88"/>
                    </a:lnTo>
                    <a:lnTo>
                      <a:pt x="326" y="73"/>
                    </a:lnTo>
                    <a:lnTo>
                      <a:pt x="321" y="69"/>
                    </a:lnTo>
                    <a:lnTo>
                      <a:pt x="314" y="64"/>
                    </a:lnTo>
                    <a:lnTo>
                      <a:pt x="307" y="57"/>
                    </a:lnTo>
                    <a:lnTo>
                      <a:pt x="300" y="52"/>
                    </a:lnTo>
                    <a:lnTo>
                      <a:pt x="295" y="47"/>
                    </a:lnTo>
                    <a:lnTo>
                      <a:pt x="293" y="47"/>
                    </a:lnTo>
                    <a:lnTo>
                      <a:pt x="286" y="42"/>
                    </a:lnTo>
                    <a:lnTo>
                      <a:pt x="279" y="38"/>
                    </a:lnTo>
                    <a:lnTo>
                      <a:pt x="272" y="33"/>
                    </a:lnTo>
                    <a:lnTo>
                      <a:pt x="264" y="31"/>
                    </a:lnTo>
                    <a:lnTo>
                      <a:pt x="248" y="21"/>
                    </a:lnTo>
                    <a:lnTo>
                      <a:pt x="241" y="19"/>
                    </a:lnTo>
                    <a:lnTo>
                      <a:pt x="224" y="14"/>
                    </a:lnTo>
                    <a:lnTo>
                      <a:pt x="208" y="9"/>
                    </a:lnTo>
                    <a:lnTo>
                      <a:pt x="191" y="4"/>
                    </a:lnTo>
                    <a:lnTo>
                      <a:pt x="182" y="2"/>
                    </a:lnTo>
                    <a:lnTo>
                      <a:pt x="163" y="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20" y="2"/>
                    </a:lnTo>
                    <a:lnTo>
                      <a:pt x="104" y="4"/>
                    </a:lnTo>
                    <a:lnTo>
                      <a:pt x="85" y="7"/>
                    </a:lnTo>
                    <a:lnTo>
                      <a:pt x="71" y="12"/>
                    </a:lnTo>
                    <a:lnTo>
                      <a:pt x="54" y="16"/>
                    </a:lnTo>
                    <a:lnTo>
                      <a:pt x="45" y="21"/>
                    </a:lnTo>
                    <a:lnTo>
                      <a:pt x="30" y="28"/>
                    </a:lnTo>
                    <a:lnTo>
                      <a:pt x="28" y="28"/>
                    </a:lnTo>
                    <a:lnTo>
                      <a:pt x="23" y="33"/>
                    </a:lnTo>
                    <a:lnTo>
                      <a:pt x="9" y="42"/>
                    </a:lnTo>
                    <a:lnTo>
                      <a:pt x="2" y="47"/>
                    </a:lnTo>
                    <a:lnTo>
                      <a:pt x="2" y="47"/>
                    </a:lnTo>
                    <a:close/>
                    <a:moveTo>
                      <a:pt x="189" y="553"/>
                    </a:moveTo>
                    <a:lnTo>
                      <a:pt x="189" y="553"/>
                    </a:lnTo>
                    <a:lnTo>
                      <a:pt x="189" y="553"/>
                    </a:lnTo>
                    <a:lnTo>
                      <a:pt x="189" y="553"/>
                    </a:lnTo>
                    <a:lnTo>
                      <a:pt x="189" y="553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2" name="Freeform 116"/>
              <p:cNvSpPr>
                <a:spLocks/>
              </p:cNvSpPr>
              <p:nvPr/>
            </p:nvSpPr>
            <p:spPr bwMode="auto">
              <a:xfrm>
                <a:off x="3379788" y="4006850"/>
                <a:ext cx="214313" cy="95250"/>
              </a:xfrm>
              <a:custGeom>
                <a:avLst/>
                <a:gdLst>
                  <a:gd name="T0" fmla="*/ 0 w 135"/>
                  <a:gd name="T1" fmla="*/ 5 h 60"/>
                  <a:gd name="T2" fmla="*/ 0 w 135"/>
                  <a:gd name="T3" fmla="*/ 5 h 60"/>
                  <a:gd name="T4" fmla="*/ 5 w 135"/>
                  <a:gd name="T5" fmla="*/ 0 h 60"/>
                  <a:gd name="T6" fmla="*/ 135 w 135"/>
                  <a:gd name="T7" fmla="*/ 60 h 60"/>
                  <a:gd name="T8" fmla="*/ 113 w 135"/>
                  <a:gd name="T9" fmla="*/ 57 h 60"/>
                  <a:gd name="T10" fmla="*/ 0 w 135"/>
                  <a:gd name="T11" fmla="*/ 8 h 60"/>
                  <a:gd name="T12" fmla="*/ 0 w 135"/>
                  <a:gd name="T13" fmla="*/ 8 h 60"/>
                  <a:gd name="T14" fmla="*/ 0 w 135"/>
                  <a:gd name="T15" fmla="*/ 8 h 60"/>
                  <a:gd name="T16" fmla="*/ 0 w 135"/>
                  <a:gd name="T17" fmla="*/ 5 h 60"/>
                  <a:gd name="T18" fmla="*/ 0 w 135"/>
                  <a:gd name="T1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5" h="60">
                    <a:moveTo>
                      <a:pt x="0" y="5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135" y="60"/>
                    </a:lnTo>
                    <a:lnTo>
                      <a:pt x="113" y="5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3" name="Freeform 117"/>
              <p:cNvSpPr>
                <a:spLocks/>
              </p:cNvSpPr>
              <p:nvPr/>
            </p:nvSpPr>
            <p:spPr bwMode="auto">
              <a:xfrm>
                <a:off x="2312988" y="4332288"/>
                <a:ext cx="106363" cy="30163"/>
              </a:xfrm>
              <a:custGeom>
                <a:avLst/>
                <a:gdLst>
                  <a:gd name="T0" fmla="*/ 0 w 67"/>
                  <a:gd name="T1" fmla="*/ 0 h 19"/>
                  <a:gd name="T2" fmla="*/ 0 w 67"/>
                  <a:gd name="T3" fmla="*/ 0 h 19"/>
                  <a:gd name="T4" fmla="*/ 0 w 67"/>
                  <a:gd name="T5" fmla="*/ 0 h 19"/>
                  <a:gd name="T6" fmla="*/ 10 w 67"/>
                  <a:gd name="T7" fmla="*/ 4 h 19"/>
                  <a:gd name="T8" fmla="*/ 31 w 67"/>
                  <a:gd name="T9" fmla="*/ 9 h 19"/>
                  <a:gd name="T10" fmla="*/ 50 w 67"/>
                  <a:gd name="T11" fmla="*/ 16 h 19"/>
                  <a:gd name="T12" fmla="*/ 67 w 67"/>
                  <a:gd name="T13" fmla="*/ 19 h 19"/>
                  <a:gd name="T14" fmla="*/ 43 w 67"/>
                  <a:gd name="T15" fmla="*/ 14 h 19"/>
                  <a:gd name="T16" fmla="*/ 24 w 67"/>
                  <a:gd name="T17" fmla="*/ 7 h 19"/>
                  <a:gd name="T18" fmla="*/ 0 w 67"/>
                  <a:gd name="T19" fmla="*/ 0 h 19"/>
                  <a:gd name="T20" fmla="*/ 0 w 67"/>
                  <a:gd name="T21" fmla="*/ 0 h 19"/>
                  <a:gd name="T22" fmla="*/ 0 w 67"/>
                  <a:gd name="T2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19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31" y="9"/>
                    </a:lnTo>
                    <a:lnTo>
                      <a:pt x="50" y="16"/>
                    </a:lnTo>
                    <a:lnTo>
                      <a:pt x="67" y="19"/>
                    </a:lnTo>
                    <a:lnTo>
                      <a:pt x="43" y="14"/>
                    </a:lnTo>
                    <a:lnTo>
                      <a:pt x="24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4" name="Freeform 118"/>
              <p:cNvSpPr>
                <a:spLocks/>
              </p:cNvSpPr>
              <p:nvPr/>
            </p:nvSpPr>
            <p:spPr bwMode="auto">
              <a:xfrm>
                <a:off x="2508251" y="4376738"/>
                <a:ext cx="52388" cy="279400"/>
              </a:xfrm>
              <a:custGeom>
                <a:avLst/>
                <a:gdLst>
                  <a:gd name="T0" fmla="*/ 0 w 14"/>
                  <a:gd name="T1" fmla="*/ 2 h 74"/>
                  <a:gd name="T2" fmla="*/ 0 w 14"/>
                  <a:gd name="T3" fmla="*/ 2 h 74"/>
                  <a:gd name="T4" fmla="*/ 9 w 14"/>
                  <a:gd name="T5" fmla="*/ 72 h 74"/>
                  <a:gd name="T6" fmla="*/ 14 w 14"/>
                  <a:gd name="T7" fmla="*/ 74 h 74"/>
                  <a:gd name="T8" fmla="*/ 14 w 14"/>
                  <a:gd name="T9" fmla="*/ 73 h 74"/>
                  <a:gd name="T10" fmla="*/ 6 w 14"/>
                  <a:gd name="T11" fmla="*/ 2 h 74"/>
                  <a:gd name="T12" fmla="*/ 1 w 14"/>
                  <a:gd name="T13" fmla="*/ 2 h 74"/>
                  <a:gd name="T14" fmla="*/ 0 w 14"/>
                  <a:gd name="T15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7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8" y="64"/>
                      <a:pt x="0" y="2"/>
                      <a:pt x="9" y="72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4" y="69"/>
                      <a:pt x="5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5" name="Freeform 119"/>
              <p:cNvSpPr>
                <a:spLocks/>
              </p:cNvSpPr>
              <p:nvPr/>
            </p:nvSpPr>
            <p:spPr bwMode="auto">
              <a:xfrm>
                <a:off x="3000376" y="4313238"/>
                <a:ext cx="165100" cy="203200"/>
              </a:xfrm>
              <a:custGeom>
                <a:avLst/>
                <a:gdLst>
                  <a:gd name="T0" fmla="*/ 0 w 44"/>
                  <a:gd name="T1" fmla="*/ 2 h 54"/>
                  <a:gd name="T2" fmla="*/ 5 w 44"/>
                  <a:gd name="T3" fmla="*/ 0 h 54"/>
                  <a:gd name="T4" fmla="*/ 43 w 44"/>
                  <a:gd name="T5" fmla="*/ 53 h 54"/>
                  <a:gd name="T6" fmla="*/ 44 w 44"/>
                  <a:gd name="T7" fmla="*/ 54 h 54"/>
                  <a:gd name="T8" fmla="*/ 44 w 44"/>
                  <a:gd name="T9" fmla="*/ 54 h 54"/>
                  <a:gd name="T10" fmla="*/ 36 w 44"/>
                  <a:gd name="T11" fmla="*/ 53 h 54"/>
                  <a:gd name="T12" fmla="*/ 0 w 44"/>
                  <a:gd name="T1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54">
                    <a:moveTo>
                      <a:pt x="0" y="2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7" y="3"/>
                      <a:pt x="40" y="49"/>
                      <a:pt x="43" y="53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2"/>
                      <a:pt x="3" y="6"/>
                      <a:pt x="0" y="2"/>
                    </a:cubicBezTo>
                    <a:close/>
                  </a:path>
                </a:pathLst>
              </a:custGeom>
              <a:solidFill>
                <a:srgbClr val="D1530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763714" y="2300288"/>
              <a:ext cx="2165350" cy="2301875"/>
              <a:chOff x="4221163" y="2300288"/>
              <a:chExt cx="2165350" cy="2301875"/>
            </a:xfrm>
          </p:grpSpPr>
          <p:sp>
            <p:nvSpPr>
              <p:cNvPr id="142" name="Freeform 120"/>
              <p:cNvSpPr>
                <a:spLocks/>
              </p:cNvSpPr>
              <p:nvPr/>
            </p:nvSpPr>
            <p:spPr bwMode="auto">
              <a:xfrm>
                <a:off x="5245101" y="2300288"/>
                <a:ext cx="46038" cy="227013"/>
              </a:xfrm>
              <a:custGeom>
                <a:avLst/>
                <a:gdLst>
                  <a:gd name="T0" fmla="*/ 12 w 12"/>
                  <a:gd name="T1" fmla="*/ 0 h 60"/>
                  <a:gd name="T2" fmla="*/ 7 w 12"/>
                  <a:gd name="T3" fmla="*/ 5 h 60"/>
                  <a:gd name="T4" fmla="*/ 0 w 12"/>
                  <a:gd name="T5" fmla="*/ 60 h 60"/>
                  <a:gd name="T6" fmla="*/ 0 w 12"/>
                  <a:gd name="T7" fmla="*/ 60 h 60"/>
                  <a:gd name="T8" fmla="*/ 4 w 12"/>
                  <a:gd name="T9" fmla="*/ 60 h 60"/>
                  <a:gd name="T10" fmla="*/ 5 w 12"/>
                  <a:gd name="T11" fmla="*/ 60 h 60"/>
                  <a:gd name="T12" fmla="*/ 12 w 12"/>
                  <a:gd name="T1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0">
                    <a:moveTo>
                      <a:pt x="12" y="0"/>
                    </a:moveTo>
                    <a:cubicBezTo>
                      <a:pt x="7" y="5"/>
                      <a:pt x="7" y="5"/>
                      <a:pt x="7" y="5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3" y="60"/>
                      <a:pt x="2" y="60"/>
                      <a:pt x="4" y="60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0"/>
                      <a:pt x="12" y="1"/>
                      <a:pt x="12" y="0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" name="Freeform 121"/>
              <p:cNvSpPr>
                <a:spLocks/>
              </p:cNvSpPr>
              <p:nvPr/>
            </p:nvSpPr>
            <p:spPr bwMode="auto">
              <a:xfrm>
                <a:off x="5197476" y="3024188"/>
                <a:ext cx="566738" cy="814388"/>
              </a:xfrm>
              <a:custGeom>
                <a:avLst/>
                <a:gdLst>
                  <a:gd name="T0" fmla="*/ 14 w 357"/>
                  <a:gd name="T1" fmla="*/ 21 h 513"/>
                  <a:gd name="T2" fmla="*/ 47 w 357"/>
                  <a:gd name="T3" fmla="*/ 12 h 513"/>
                  <a:gd name="T4" fmla="*/ 87 w 357"/>
                  <a:gd name="T5" fmla="*/ 7 h 513"/>
                  <a:gd name="T6" fmla="*/ 127 w 357"/>
                  <a:gd name="T7" fmla="*/ 9 h 513"/>
                  <a:gd name="T8" fmla="*/ 167 w 357"/>
                  <a:gd name="T9" fmla="*/ 19 h 513"/>
                  <a:gd name="T10" fmla="*/ 201 w 357"/>
                  <a:gd name="T11" fmla="*/ 33 h 513"/>
                  <a:gd name="T12" fmla="*/ 236 w 357"/>
                  <a:gd name="T13" fmla="*/ 55 h 513"/>
                  <a:gd name="T14" fmla="*/ 274 w 357"/>
                  <a:gd name="T15" fmla="*/ 93 h 513"/>
                  <a:gd name="T16" fmla="*/ 300 w 357"/>
                  <a:gd name="T17" fmla="*/ 128 h 513"/>
                  <a:gd name="T18" fmla="*/ 319 w 357"/>
                  <a:gd name="T19" fmla="*/ 164 h 513"/>
                  <a:gd name="T20" fmla="*/ 331 w 357"/>
                  <a:gd name="T21" fmla="*/ 199 h 513"/>
                  <a:gd name="T22" fmla="*/ 340 w 357"/>
                  <a:gd name="T23" fmla="*/ 249 h 513"/>
                  <a:gd name="T24" fmla="*/ 340 w 357"/>
                  <a:gd name="T25" fmla="*/ 285 h 513"/>
                  <a:gd name="T26" fmla="*/ 335 w 357"/>
                  <a:gd name="T27" fmla="*/ 323 h 513"/>
                  <a:gd name="T28" fmla="*/ 326 w 357"/>
                  <a:gd name="T29" fmla="*/ 356 h 513"/>
                  <a:gd name="T30" fmla="*/ 321 w 357"/>
                  <a:gd name="T31" fmla="*/ 368 h 513"/>
                  <a:gd name="T32" fmla="*/ 302 w 357"/>
                  <a:gd name="T33" fmla="*/ 403 h 513"/>
                  <a:gd name="T34" fmla="*/ 279 w 357"/>
                  <a:gd name="T35" fmla="*/ 434 h 513"/>
                  <a:gd name="T36" fmla="*/ 253 w 357"/>
                  <a:gd name="T37" fmla="*/ 460 h 513"/>
                  <a:gd name="T38" fmla="*/ 222 w 357"/>
                  <a:gd name="T39" fmla="*/ 482 h 513"/>
                  <a:gd name="T40" fmla="*/ 186 w 357"/>
                  <a:gd name="T41" fmla="*/ 498 h 513"/>
                  <a:gd name="T42" fmla="*/ 151 w 357"/>
                  <a:gd name="T43" fmla="*/ 510 h 513"/>
                  <a:gd name="T44" fmla="*/ 137 w 357"/>
                  <a:gd name="T45" fmla="*/ 513 h 513"/>
                  <a:gd name="T46" fmla="*/ 172 w 357"/>
                  <a:gd name="T47" fmla="*/ 506 h 513"/>
                  <a:gd name="T48" fmla="*/ 215 w 357"/>
                  <a:gd name="T49" fmla="*/ 494 h 513"/>
                  <a:gd name="T50" fmla="*/ 248 w 357"/>
                  <a:gd name="T51" fmla="*/ 475 h 513"/>
                  <a:gd name="T52" fmla="*/ 267 w 357"/>
                  <a:gd name="T53" fmla="*/ 460 h 513"/>
                  <a:gd name="T54" fmla="*/ 288 w 357"/>
                  <a:gd name="T55" fmla="*/ 439 h 513"/>
                  <a:gd name="T56" fmla="*/ 309 w 357"/>
                  <a:gd name="T57" fmla="*/ 415 h 513"/>
                  <a:gd name="T58" fmla="*/ 312 w 357"/>
                  <a:gd name="T59" fmla="*/ 408 h 513"/>
                  <a:gd name="T60" fmla="*/ 319 w 357"/>
                  <a:gd name="T61" fmla="*/ 401 h 513"/>
                  <a:gd name="T62" fmla="*/ 321 w 357"/>
                  <a:gd name="T63" fmla="*/ 394 h 513"/>
                  <a:gd name="T64" fmla="*/ 331 w 357"/>
                  <a:gd name="T65" fmla="*/ 380 h 513"/>
                  <a:gd name="T66" fmla="*/ 335 w 357"/>
                  <a:gd name="T67" fmla="*/ 368 h 513"/>
                  <a:gd name="T68" fmla="*/ 340 w 357"/>
                  <a:gd name="T69" fmla="*/ 358 h 513"/>
                  <a:gd name="T70" fmla="*/ 347 w 357"/>
                  <a:gd name="T71" fmla="*/ 337 h 513"/>
                  <a:gd name="T72" fmla="*/ 350 w 357"/>
                  <a:gd name="T73" fmla="*/ 320 h 513"/>
                  <a:gd name="T74" fmla="*/ 354 w 357"/>
                  <a:gd name="T75" fmla="*/ 287 h 513"/>
                  <a:gd name="T76" fmla="*/ 354 w 357"/>
                  <a:gd name="T77" fmla="*/ 254 h 513"/>
                  <a:gd name="T78" fmla="*/ 352 w 357"/>
                  <a:gd name="T79" fmla="*/ 230 h 513"/>
                  <a:gd name="T80" fmla="*/ 350 w 357"/>
                  <a:gd name="T81" fmla="*/ 211 h 513"/>
                  <a:gd name="T82" fmla="*/ 342 w 357"/>
                  <a:gd name="T83" fmla="*/ 180 h 513"/>
                  <a:gd name="T84" fmla="*/ 333 w 357"/>
                  <a:gd name="T85" fmla="*/ 157 h 513"/>
                  <a:gd name="T86" fmla="*/ 324 w 357"/>
                  <a:gd name="T87" fmla="*/ 135 h 513"/>
                  <a:gd name="T88" fmla="*/ 312 w 357"/>
                  <a:gd name="T89" fmla="*/ 114 h 513"/>
                  <a:gd name="T90" fmla="*/ 290 w 357"/>
                  <a:gd name="T91" fmla="*/ 90 h 513"/>
                  <a:gd name="T92" fmla="*/ 271 w 357"/>
                  <a:gd name="T93" fmla="*/ 66 h 513"/>
                  <a:gd name="T94" fmla="*/ 260 w 357"/>
                  <a:gd name="T95" fmla="*/ 57 h 513"/>
                  <a:gd name="T96" fmla="*/ 238 w 357"/>
                  <a:gd name="T97" fmla="*/ 43 h 513"/>
                  <a:gd name="T98" fmla="*/ 205 w 357"/>
                  <a:gd name="T99" fmla="*/ 21 h 513"/>
                  <a:gd name="T100" fmla="*/ 170 w 357"/>
                  <a:gd name="T101" fmla="*/ 7 h 513"/>
                  <a:gd name="T102" fmla="*/ 130 w 357"/>
                  <a:gd name="T103" fmla="*/ 0 h 513"/>
                  <a:gd name="T104" fmla="*/ 89 w 357"/>
                  <a:gd name="T105" fmla="*/ 0 h 513"/>
                  <a:gd name="T106" fmla="*/ 52 w 357"/>
                  <a:gd name="T107" fmla="*/ 7 h 513"/>
                  <a:gd name="T108" fmla="*/ 7 w 357"/>
                  <a:gd name="T109" fmla="*/ 21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57" h="513">
                    <a:moveTo>
                      <a:pt x="2" y="26"/>
                    </a:moveTo>
                    <a:lnTo>
                      <a:pt x="0" y="26"/>
                    </a:lnTo>
                    <a:lnTo>
                      <a:pt x="14" y="21"/>
                    </a:lnTo>
                    <a:lnTo>
                      <a:pt x="23" y="17"/>
                    </a:lnTo>
                    <a:lnTo>
                      <a:pt x="40" y="12"/>
                    </a:lnTo>
                    <a:lnTo>
                      <a:pt x="47" y="12"/>
                    </a:lnTo>
                    <a:lnTo>
                      <a:pt x="61" y="7"/>
                    </a:lnTo>
                    <a:lnTo>
                      <a:pt x="75" y="7"/>
                    </a:lnTo>
                    <a:lnTo>
                      <a:pt x="87" y="7"/>
                    </a:lnTo>
                    <a:lnTo>
                      <a:pt x="99" y="7"/>
                    </a:lnTo>
                    <a:lnTo>
                      <a:pt x="115" y="7"/>
                    </a:lnTo>
                    <a:lnTo>
                      <a:pt x="127" y="9"/>
                    </a:lnTo>
                    <a:lnTo>
                      <a:pt x="139" y="12"/>
                    </a:lnTo>
                    <a:lnTo>
                      <a:pt x="156" y="14"/>
                    </a:lnTo>
                    <a:lnTo>
                      <a:pt x="167" y="19"/>
                    </a:lnTo>
                    <a:lnTo>
                      <a:pt x="177" y="21"/>
                    </a:lnTo>
                    <a:lnTo>
                      <a:pt x="191" y="28"/>
                    </a:lnTo>
                    <a:lnTo>
                      <a:pt x="201" y="33"/>
                    </a:lnTo>
                    <a:lnTo>
                      <a:pt x="215" y="40"/>
                    </a:lnTo>
                    <a:lnTo>
                      <a:pt x="227" y="47"/>
                    </a:lnTo>
                    <a:lnTo>
                      <a:pt x="236" y="55"/>
                    </a:lnTo>
                    <a:lnTo>
                      <a:pt x="243" y="62"/>
                    </a:lnTo>
                    <a:lnTo>
                      <a:pt x="262" y="78"/>
                    </a:lnTo>
                    <a:lnTo>
                      <a:pt x="274" y="93"/>
                    </a:lnTo>
                    <a:lnTo>
                      <a:pt x="283" y="102"/>
                    </a:lnTo>
                    <a:lnTo>
                      <a:pt x="293" y="116"/>
                    </a:lnTo>
                    <a:lnTo>
                      <a:pt x="300" y="128"/>
                    </a:lnTo>
                    <a:lnTo>
                      <a:pt x="307" y="142"/>
                    </a:lnTo>
                    <a:lnTo>
                      <a:pt x="312" y="147"/>
                    </a:lnTo>
                    <a:lnTo>
                      <a:pt x="319" y="164"/>
                    </a:lnTo>
                    <a:lnTo>
                      <a:pt x="321" y="171"/>
                    </a:lnTo>
                    <a:lnTo>
                      <a:pt x="326" y="185"/>
                    </a:lnTo>
                    <a:lnTo>
                      <a:pt x="331" y="199"/>
                    </a:lnTo>
                    <a:lnTo>
                      <a:pt x="335" y="216"/>
                    </a:lnTo>
                    <a:lnTo>
                      <a:pt x="338" y="233"/>
                    </a:lnTo>
                    <a:lnTo>
                      <a:pt x="340" y="249"/>
                    </a:lnTo>
                    <a:lnTo>
                      <a:pt x="340" y="259"/>
                    </a:lnTo>
                    <a:lnTo>
                      <a:pt x="340" y="275"/>
                    </a:lnTo>
                    <a:lnTo>
                      <a:pt x="340" y="285"/>
                    </a:lnTo>
                    <a:lnTo>
                      <a:pt x="338" y="299"/>
                    </a:lnTo>
                    <a:lnTo>
                      <a:pt x="338" y="309"/>
                    </a:lnTo>
                    <a:lnTo>
                      <a:pt x="335" y="323"/>
                    </a:lnTo>
                    <a:lnTo>
                      <a:pt x="333" y="332"/>
                    </a:lnTo>
                    <a:lnTo>
                      <a:pt x="328" y="347"/>
                    </a:lnTo>
                    <a:lnTo>
                      <a:pt x="326" y="356"/>
                    </a:lnTo>
                    <a:lnTo>
                      <a:pt x="324" y="361"/>
                    </a:lnTo>
                    <a:lnTo>
                      <a:pt x="321" y="365"/>
                    </a:lnTo>
                    <a:lnTo>
                      <a:pt x="321" y="368"/>
                    </a:lnTo>
                    <a:lnTo>
                      <a:pt x="316" y="377"/>
                    </a:lnTo>
                    <a:lnTo>
                      <a:pt x="309" y="389"/>
                    </a:lnTo>
                    <a:lnTo>
                      <a:pt x="302" y="403"/>
                    </a:lnTo>
                    <a:lnTo>
                      <a:pt x="295" y="415"/>
                    </a:lnTo>
                    <a:lnTo>
                      <a:pt x="290" y="422"/>
                    </a:lnTo>
                    <a:lnTo>
                      <a:pt x="279" y="434"/>
                    </a:lnTo>
                    <a:lnTo>
                      <a:pt x="271" y="444"/>
                    </a:lnTo>
                    <a:lnTo>
                      <a:pt x="264" y="451"/>
                    </a:lnTo>
                    <a:lnTo>
                      <a:pt x="253" y="460"/>
                    </a:lnTo>
                    <a:lnTo>
                      <a:pt x="241" y="470"/>
                    </a:lnTo>
                    <a:lnTo>
                      <a:pt x="229" y="479"/>
                    </a:lnTo>
                    <a:lnTo>
                      <a:pt x="222" y="482"/>
                    </a:lnTo>
                    <a:lnTo>
                      <a:pt x="208" y="491"/>
                    </a:lnTo>
                    <a:lnTo>
                      <a:pt x="196" y="496"/>
                    </a:lnTo>
                    <a:lnTo>
                      <a:pt x="186" y="498"/>
                    </a:lnTo>
                    <a:lnTo>
                      <a:pt x="175" y="503"/>
                    </a:lnTo>
                    <a:lnTo>
                      <a:pt x="165" y="506"/>
                    </a:lnTo>
                    <a:lnTo>
                      <a:pt x="151" y="510"/>
                    </a:lnTo>
                    <a:lnTo>
                      <a:pt x="134" y="513"/>
                    </a:lnTo>
                    <a:lnTo>
                      <a:pt x="137" y="513"/>
                    </a:lnTo>
                    <a:lnTo>
                      <a:pt x="137" y="513"/>
                    </a:lnTo>
                    <a:lnTo>
                      <a:pt x="146" y="510"/>
                    </a:lnTo>
                    <a:lnTo>
                      <a:pt x="160" y="508"/>
                    </a:lnTo>
                    <a:lnTo>
                      <a:pt x="172" y="506"/>
                    </a:lnTo>
                    <a:lnTo>
                      <a:pt x="189" y="503"/>
                    </a:lnTo>
                    <a:lnTo>
                      <a:pt x="203" y="498"/>
                    </a:lnTo>
                    <a:lnTo>
                      <a:pt x="215" y="494"/>
                    </a:lnTo>
                    <a:lnTo>
                      <a:pt x="222" y="489"/>
                    </a:lnTo>
                    <a:lnTo>
                      <a:pt x="236" y="482"/>
                    </a:lnTo>
                    <a:lnTo>
                      <a:pt x="248" y="475"/>
                    </a:lnTo>
                    <a:lnTo>
                      <a:pt x="255" y="470"/>
                    </a:lnTo>
                    <a:lnTo>
                      <a:pt x="260" y="465"/>
                    </a:lnTo>
                    <a:lnTo>
                      <a:pt x="267" y="460"/>
                    </a:lnTo>
                    <a:lnTo>
                      <a:pt x="271" y="456"/>
                    </a:lnTo>
                    <a:lnTo>
                      <a:pt x="276" y="451"/>
                    </a:lnTo>
                    <a:lnTo>
                      <a:pt x="288" y="439"/>
                    </a:lnTo>
                    <a:lnTo>
                      <a:pt x="295" y="434"/>
                    </a:lnTo>
                    <a:lnTo>
                      <a:pt x="305" y="420"/>
                    </a:lnTo>
                    <a:lnTo>
                      <a:pt x="309" y="415"/>
                    </a:lnTo>
                    <a:lnTo>
                      <a:pt x="309" y="415"/>
                    </a:lnTo>
                    <a:lnTo>
                      <a:pt x="309" y="413"/>
                    </a:lnTo>
                    <a:lnTo>
                      <a:pt x="312" y="408"/>
                    </a:lnTo>
                    <a:lnTo>
                      <a:pt x="314" y="408"/>
                    </a:lnTo>
                    <a:lnTo>
                      <a:pt x="316" y="406"/>
                    </a:lnTo>
                    <a:lnTo>
                      <a:pt x="319" y="401"/>
                    </a:lnTo>
                    <a:lnTo>
                      <a:pt x="319" y="401"/>
                    </a:lnTo>
                    <a:lnTo>
                      <a:pt x="319" y="399"/>
                    </a:lnTo>
                    <a:lnTo>
                      <a:pt x="321" y="394"/>
                    </a:lnTo>
                    <a:lnTo>
                      <a:pt x="326" y="389"/>
                    </a:lnTo>
                    <a:lnTo>
                      <a:pt x="326" y="387"/>
                    </a:lnTo>
                    <a:lnTo>
                      <a:pt x="331" y="380"/>
                    </a:lnTo>
                    <a:lnTo>
                      <a:pt x="333" y="375"/>
                    </a:lnTo>
                    <a:lnTo>
                      <a:pt x="333" y="373"/>
                    </a:lnTo>
                    <a:lnTo>
                      <a:pt x="335" y="368"/>
                    </a:lnTo>
                    <a:lnTo>
                      <a:pt x="335" y="365"/>
                    </a:lnTo>
                    <a:lnTo>
                      <a:pt x="338" y="358"/>
                    </a:lnTo>
                    <a:lnTo>
                      <a:pt x="340" y="358"/>
                    </a:lnTo>
                    <a:lnTo>
                      <a:pt x="342" y="351"/>
                    </a:lnTo>
                    <a:lnTo>
                      <a:pt x="345" y="342"/>
                    </a:lnTo>
                    <a:lnTo>
                      <a:pt x="347" y="337"/>
                    </a:lnTo>
                    <a:lnTo>
                      <a:pt x="347" y="335"/>
                    </a:lnTo>
                    <a:lnTo>
                      <a:pt x="347" y="328"/>
                    </a:lnTo>
                    <a:lnTo>
                      <a:pt x="350" y="320"/>
                    </a:lnTo>
                    <a:lnTo>
                      <a:pt x="352" y="304"/>
                    </a:lnTo>
                    <a:lnTo>
                      <a:pt x="354" y="294"/>
                    </a:lnTo>
                    <a:lnTo>
                      <a:pt x="354" y="287"/>
                    </a:lnTo>
                    <a:lnTo>
                      <a:pt x="354" y="280"/>
                    </a:lnTo>
                    <a:lnTo>
                      <a:pt x="357" y="263"/>
                    </a:lnTo>
                    <a:lnTo>
                      <a:pt x="354" y="254"/>
                    </a:lnTo>
                    <a:lnTo>
                      <a:pt x="354" y="244"/>
                    </a:lnTo>
                    <a:lnTo>
                      <a:pt x="354" y="237"/>
                    </a:lnTo>
                    <a:lnTo>
                      <a:pt x="352" y="230"/>
                    </a:lnTo>
                    <a:lnTo>
                      <a:pt x="352" y="228"/>
                    </a:lnTo>
                    <a:lnTo>
                      <a:pt x="350" y="211"/>
                    </a:lnTo>
                    <a:lnTo>
                      <a:pt x="350" y="211"/>
                    </a:lnTo>
                    <a:lnTo>
                      <a:pt x="350" y="204"/>
                    </a:lnTo>
                    <a:lnTo>
                      <a:pt x="345" y="187"/>
                    </a:lnTo>
                    <a:lnTo>
                      <a:pt x="342" y="180"/>
                    </a:lnTo>
                    <a:lnTo>
                      <a:pt x="340" y="171"/>
                    </a:lnTo>
                    <a:lnTo>
                      <a:pt x="335" y="164"/>
                    </a:lnTo>
                    <a:lnTo>
                      <a:pt x="333" y="157"/>
                    </a:lnTo>
                    <a:lnTo>
                      <a:pt x="331" y="149"/>
                    </a:lnTo>
                    <a:lnTo>
                      <a:pt x="326" y="142"/>
                    </a:lnTo>
                    <a:lnTo>
                      <a:pt x="324" y="135"/>
                    </a:lnTo>
                    <a:lnTo>
                      <a:pt x="319" y="131"/>
                    </a:lnTo>
                    <a:lnTo>
                      <a:pt x="319" y="128"/>
                    </a:lnTo>
                    <a:lnTo>
                      <a:pt x="312" y="114"/>
                    </a:lnTo>
                    <a:lnTo>
                      <a:pt x="307" y="107"/>
                    </a:lnTo>
                    <a:lnTo>
                      <a:pt x="302" y="102"/>
                    </a:lnTo>
                    <a:lnTo>
                      <a:pt x="290" y="90"/>
                    </a:lnTo>
                    <a:lnTo>
                      <a:pt x="286" y="83"/>
                    </a:lnTo>
                    <a:lnTo>
                      <a:pt x="276" y="71"/>
                    </a:lnTo>
                    <a:lnTo>
                      <a:pt x="271" y="66"/>
                    </a:lnTo>
                    <a:lnTo>
                      <a:pt x="269" y="66"/>
                    </a:lnTo>
                    <a:lnTo>
                      <a:pt x="264" y="62"/>
                    </a:lnTo>
                    <a:lnTo>
                      <a:pt x="260" y="57"/>
                    </a:lnTo>
                    <a:lnTo>
                      <a:pt x="257" y="55"/>
                    </a:lnTo>
                    <a:lnTo>
                      <a:pt x="253" y="50"/>
                    </a:lnTo>
                    <a:lnTo>
                      <a:pt x="238" y="43"/>
                    </a:lnTo>
                    <a:lnTo>
                      <a:pt x="227" y="33"/>
                    </a:lnTo>
                    <a:lnTo>
                      <a:pt x="219" y="28"/>
                    </a:lnTo>
                    <a:lnTo>
                      <a:pt x="205" y="21"/>
                    </a:lnTo>
                    <a:lnTo>
                      <a:pt x="198" y="19"/>
                    </a:lnTo>
                    <a:lnTo>
                      <a:pt x="184" y="12"/>
                    </a:lnTo>
                    <a:lnTo>
                      <a:pt x="170" y="7"/>
                    </a:lnTo>
                    <a:lnTo>
                      <a:pt x="153" y="5"/>
                    </a:lnTo>
                    <a:lnTo>
                      <a:pt x="137" y="2"/>
                    </a:lnTo>
                    <a:lnTo>
                      <a:pt x="130" y="0"/>
                    </a:lnTo>
                    <a:lnTo>
                      <a:pt x="118" y="0"/>
                    </a:lnTo>
                    <a:lnTo>
                      <a:pt x="101" y="0"/>
                    </a:lnTo>
                    <a:lnTo>
                      <a:pt x="89" y="0"/>
                    </a:lnTo>
                    <a:lnTo>
                      <a:pt x="75" y="2"/>
                    </a:lnTo>
                    <a:lnTo>
                      <a:pt x="66" y="2"/>
                    </a:lnTo>
                    <a:lnTo>
                      <a:pt x="52" y="7"/>
                    </a:lnTo>
                    <a:lnTo>
                      <a:pt x="35" y="12"/>
                    </a:lnTo>
                    <a:lnTo>
                      <a:pt x="21" y="17"/>
                    </a:lnTo>
                    <a:lnTo>
                      <a:pt x="7" y="21"/>
                    </a:lnTo>
                    <a:lnTo>
                      <a:pt x="2" y="26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Freeform 122"/>
              <p:cNvSpPr>
                <a:spLocks/>
              </p:cNvSpPr>
              <p:nvPr/>
            </p:nvSpPr>
            <p:spPr bwMode="auto">
              <a:xfrm>
                <a:off x="5688013" y="4289425"/>
                <a:ext cx="150813" cy="188913"/>
              </a:xfrm>
              <a:custGeom>
                <a:avLst/>
                <a:gdLst>
                  <a:gd name="T0" fmla="*/ 0 w 40"/>
                  <a:gd name="T1" fmla="*/ 2 h 50"/>
                  <a:gd name="T2" fmla="*/ 0 w 40"/>
                  <a:gd name="T3" fmla="*/ 2 h 50"/>
                  <a:gd name="T4" fmla="*/ 33 w 40"/>
                  <a:gd name="T5" fmla="*/ 48 h 50"/>
                  <a:gd name="T6" fmla="*/ 40 w 40"/>
                  <a:gd name="T7" fmla="*/ 50 h 50"/>
                  <a:gd name="T8" fmla="*/ 5 w 40"/>
                  <a:gd name="T9" fmla="*/ 0 h 50"/>
                  <a:gd name="T10" fmla="*/ 0 w 40"/>
                  <a:gd name="T11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6"/>
                      <a:pt x="33" y="47"/>
                      <a:pt x="33" y="48"/>
                    </a:cubicBezTo>
                    <a:cubicBezTo>
                      <a:pt x="40" y="50"/>
                      <a:pt x="40" y="50"/>
                      <a:pt x="40" y="50"/>
                    </a:cubicBezTo>
                    <a:cubicBezTo>
                      <a:pt x="40" y="49"/>
                      <a:pt x="5" y="1"/>
                      <a:pt x="5" y="0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Freeform 123"/>
              <p:cNvSpPr>
                <a:spLocks noEditPoints="1"/>
              </p:cNvSpPr>
              <p:nvPr/>
            </p:nvSpPr>
            <p:spPr bwMode="auto">
              <a:xfrm>
                <a:off x="4227513" y="2300288"/>
                <a:ext cx="2159000" cy="2301875"/>
              </a:xfrm>
              <a:custGeom>
                <a:avLst/>
                <a:gdLst>
                  <a:gd name="T0" fmla="*/ 366 w 575"/>
                  <a:gd name="T1" fmla="*/ 75 h 611"/>
                  <a:gd name="T2" fmla="*/ 444 w 575"/>
                  <a:gd name="T3" fmla="*/ 124 h 611"/>
                  <a:gd name="T4" fmla="*/ 478 w 575"/>
                  <a:gd name="T5" fmla="*/ 163 h 611"/>
                  <a:gd name="T6" fmla="*/ 514 w 575"/>
                  <a:gd name="T7" fmla="*/ 237 h 611"/>
                  <a:gd name="T8" fmla="*/ 575 w 575"/>
                  <a:gd name="T9" fmla="*/ 335 h 611"/>
                  <a:gd name="T10" fmla="*/ 520 w 575"/>
                  <a:gd name="T11" fmla="*/ 366 h 611"/>
                  <a:gd name="T12" fmla="*/ 483 w 575"/>
                  <a:gd name="T13" fmla="*/ 452 h 611"/>
                  <a:gd name="T14" fmla="*/ 465 w 575"/>
                  <a:gd name="T15" fmla="*/ 476 h 611"/>
                  <a:gd name="T16" fmla="*/ 394 w 575"/>
                  <a:gd name="T17" fmla="*/ 528 h 611"/>
                  <a:gd name="T18" fmla="*/ 352 w 575"/>
                  <a:gd name="T19" fmla="*/ 543 h 611"/>
                  <a:gd name="T20" fmla="*/ 273 w 575"/>
                  <a:gd name="T21" fmla="*/ 546 h 611"/>
                  <a:gd name="T22" fmla="*/ 270 w 575"/>
                  <a:gd name="T23" fmla="*/ 545 h 611"/>
                  <a:gd name="T24" fmla="*/ 254 w 575"/>
                  <a:gd name="T25" fmla="*/ 542 h 611"/>
                  <a:gd name="T26" fmla="*/ 253 w 575"/>
                  <a:gd name="T27" fmla="*/ 542 h 611"/>
                  <a:gd name="T28" fmla="*/ 184 w 575"/>
                  <a:gd name="T29" fmla="*/ 587 h 611"/>
                  <a:gd name="T30" fmla="*/ 154 w 575"/>
                  <a:gd name="T31" fmla="*/ 490 h 611"/>
                  <a:gd name="T32" fmla="*/ 125 w 575"/>
                  <a:gd name="T33" fmla="*/ 460 h 611"/>
                  <a:gd name="T34" fmla="*/ 27 w 575"/>
                  <a:gd name="T35" fmla="*/ 427 h 611"/>
                  <a:gd name="T36" fmla="*/ 76 w 575"/>
                  <a:gd name="T37" fmla="*/ 365 h 611"/>
                  <a:gd name="T38" fmla="*/ 2 w 575"/>
                  <a:gd name="T39" fmla="*/ 257 h 611"/>
                  <a:gd name="T40" fmla="*/ 70 w 575"/>
                  <a:gd name="T41" fmla="*/ 251 h 611"/>
                  <a:gd name="T42" fmla="*/ 82 w 575"/>
                  <a:gd name="T43" fmla="*/ 206 h 611"/>
                  <a:gd name="T44" fmla="*/ 65 w 575"/>
                  <a:gd name="T45" fmla="*/ 105 h 611"/>
                  <a:gd name="T46" fmla="*/ 154 w 575"/>
                  <a:gd name="T47" fmla="*/ 106 h 611"/>
                  <a:gd name="T48" fmla="*/ 160 w 575"/>
                  <a:gd name="T49" fmla="*/ 102 h 611"/>
                  <a:gd name="T50" fmla="*/ 162 w 575"/>
                  <a:gd name="T51" fmla="*/ 100 h 611"/>
                  <a:gd name="T52" fmla="*/ 163 w 575"/>
                  <a:gd name="T53" fmla="*/ 99 h 611"/>
                  <a:gd name="T54" fmla="*/ 226 w 575"/>
                  <a:gd name="T55" fmla="*/ 69 h 611"/>
                  <a:gd name="T56" fmla="*/ 271 w 575"/>
                  <a:gd name="T57" fmla="*/ 60 h 611"/>
                  <a:gd name="T58" fmla="*/ 258 w 575"/>
                  <a:gd name="T59" fmla="*/ 203 h 611"/>
                  <a:gd name="T60" fmla="*/ 286 w 575"/>
                  <a:gd name="T61" fmla="*/ 193 h 611"/>
                  <a:gd name="T62" fmla="*/ 316 w 575"/>
                  <a:gd name="T63" fmla="*/ 193 h 611"/>
                  <a:gd name="T64" fmla="*/ 351 w 575"/>
                  <a:gd name="T65" fmla="*/ 204 h 611"/>
                  <a:gd name="T66" fmla="*/ 370 w 575"/>
                  <a:gd name="T67" fmla="*/ 218 h 611"/>
                  <a:gd name="T68" fmla="*/ 386 w 575"/>
                  <a:gd name="T69" fmla="*/ 235 h 611"/>
                  <a:gd name="T70" fmla="*/ 396 w 575"/>
                  <a:gd name="T71" fmla="*/ 252 h 611"/>
                  <a:gd name="T72" fmla="*/ 404 w 575"/>
                  <a:gd name="T73" fmla="*/ 271 h 611"/>
                  <a:gd name="T74" fmla="*/ 408 w 575"/>
                  <a:gd name="T75" fmla="*/ 292 h 611"/>
                  <a:gd name="T76" fmla="*/ 408 w 575"/>
                  <a:gd name="T77" fmla="*/ 316 h 611"/>
                  <a:gd name="T78" fmla="*/ 404 w 575"/>
                  <a:gd name="T79" fmla="*/ 336 h 611"/>
                  <a:gd name="T80" fmla="*/ 399 w 575"/>
                  <a:gd name="T81" fmla="*/ 349 h 611"/>
                  <a:gd name="T82" fmla="*/ 393 w 575"/>
                  <a:gd name="T83" fmla="*/ 360 h 611"/>
                  <a:gd name="T84" fmla="*/ 389 w 575"/>
                  <a:gd name="T85" fmla="*/ 366 h 611"/>
                  <a:gd name="T86" fmla="*/ 375 w 575"/>
                  <a:gd name="T87" fmla="*/ 382 h 611"/>
                  <a:gd name="T88" fmla="*/ 358 w 575"/>
                  <a:gd name="T89" fmla="*/ 395 h 611"/>
                  <a:gd name="T90" fmla="*/ 326 w 575"/>
                  <a:gd name="T91" fmla="*/ 406 h 611"/>
                  <a:gd name="T92" fmla="*/ 307 w 575"/>
                  <a:gd name="T93" fmla="*/ 408 h 611"/>
                  <a:gd name="T94" fmla="*/ 273 w 575"/>
                  <a:gd name="T95" fmla="*/ 400 h 611"/>
                  <a:gd name="T96" fmla="*/ 250 w 575"/>
                  <a:gd name="T97" fmla="*/ 386 h 611"/>
                  <a:gd name="T98" fmla="*/ 226 w 575"/>
                  <a:gd name="T99" fmla="*/ 361 h 611"/>
                  <a:gd name="T100" fmla="*/ 213 w 575"/>
                  <a:gd name="T101" fmla="*/ 335 h 611"/>
                  <a:gd name="T102" fmla="*/ 207 w 575"/>
                  <a:gd name="T103" fmla="*/ 310 h 611"/>
                  <a:gd name="T104" fmla="*/ 207 w 575"/>
                  <a:gd name="T105" fmla="*/ 276 h 611"/>
                  <a:gd name="T106" fmla="*/ 216 w 575"/>
                  <a:gd name="T107" fmla="*/ 249 h 611"/>
                  <a:gd name="T108" fmla="*/ 230 w 575"/>
                  <a:gd name="T109" fmla="*/ 226 h 611"/>
                  <a:gd name="T110" fmla="*/ 250 w 575"/>
                  <a:gd name="T111" fmla="*/ 208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75" h="611">
                    <a:moveTo>
                      <a:pt x="283" y="0"/>
                    </a:moveTo>
                    <a:cubicBezTo>
                      <a:pt x="286" y="1"/>
                      <a:pt x="279" y="0"/>
                      <a:pt x="335" y="7"/>
                    </a:cubicBezTo>
                    <a:cubicBezTo>
                      <a:pt x="342" y="67"/>
                      <a:pt x="342" y="67"/>
                      <a:pt x="342" y="67"/>
                    </a:cubicBezTo>
                    <a:cubicBezTo>
                      <a:pt x="350" y="69"/>
                      <a:pt x="350" y="69"/>
                      <a:pt x="350" y="69"/>
                    </a:cubicBezTo>
                    <a:cubicBezTo>
                      <a:pt x="355" y="71"/>
                      <a:pt x="355" y="71"/>
                      <a:pt x="355" y="71"/>
                    </a:cubicBezTo>
                    <a:cubicBezTo>
                      <a:pt x="366" y="75"/>
                      <a:pt x="366" y="75"/>
                      <a:pt x="366" y="75"/>
                    </a:cubicBezTo>
                    <a:cubicBezTo>
                      <a:pt x="377" y="79"/>
                      <a:pt x="377" y="79"/>
                      <a:pt x="377" y="79"/>
                    </a:cubicBezTo>
                    <a:cubicBezTo>
                      <a:pt x="387" y="84"/>
                      <a:pt x="387" y="84"/>
                      <a:pt x="387" y="84"/>
                    </a:cubicBezTo>
                    <a:cubicBezTo>
                      <a:pt x="389" y="85"/>
                      <a:pt x="389" y="85"/>
                      <a:pt x="389" y="85"/>
                    </a:cubicBezTo>
                    <a:cubicBezTo>
                      <a:pt x="395" y="78"/>
                      <a:pt x="421" y="44"/>
                      <a:pt x="422" y="42"/>
                    </a:cubicBezTo>
                    <a:cubicBezTo>
                      <a:pt x="426" y="45"/>
                      <a:pt x="420" y="41"/>
                      <a:pt x="464" y="72"/>
                    </a:cubicBezTo>
                    <a:cubicBezTo>
                      <a:pt x="444" y="124"/>
                      <a:pt x="444" y="124"/>
                      <a:pt x="444" y="124"/>
                    </a:cubicBezTo>
                    <a:cubicBezTo>
                      <a:pt x="454" y="134"/>
                      <a:pt x="454" y="134"/>
                      <a:pt x="454" y="134"/>
                    </a:cubicBezTo>
                    <a:cubicBezTo>
                      <a:pt x="459" y="139"/>
                      <a:pt x="459" y="139"/>
                      <a:pt x="459" y="139"/>
                    </a:cubicBezTo>
                    <a:cubicBezTo>
                      <a:pt x="463" y="144"/>
                      <a:pt x="463" y="144"/>
                      <a:pt x="463" y="144"/>
                    </a:cubicBezTo>
                    <a:cubicBezTo>
                      <a:pt x="468" y="150"/>
                      <a:pt x="468" y="150"/>
                      <a:pt x="468" y="150"/>
                    </a:cubicBezTo>
                    <a:cubicBezTo>
                      <a:pt x="472" y="155"/>
                      <a:pt x="472" y="155"/>
                      <a:pt x="472" y="155"/>
                    </a:cubicBezTo>
                    <a:cubicBezTo>
                      <a:pt x="478" y="163"/>
                      <a:pt x="478" y="163"/>
                      <a:pt x="478" y="163"/>
                    </a:cubicBezTo>
                    <a:cubicBezTo>
                      <a:pt x="478" y="163"/>
                      <a:pt x="478" y="163"/>
                      <a:pt x="478" y="163"/>
                    </a:cubicBezTo>
                    <a:cubicBezTo>
                      <a:pt x="484" y="161"/>
                      <a:pt x="477" y="163"/>
                      <a:pt x="526" y="145"/>
                    </a:cubicBezTo>
                    <a:cubicBezTo>
                      <a:pt x="549" y="190"/>
                      <a:pt x="549" y="190"/>
                      <a:pt x="549" y="190"/>
                    </a:cubicBezTo>
                    <a:cubicBezTo>
                      <a:pt x="546" y="193"/>
                      <a:pt x="552" y="189"/>
                      <a:pt x="509" y="223"/>
                    </a:cubicBezTo>
                    <a:cubicBezTo>
                      <a:pt x="513" y="233"/>
                      <a:pt x="513" y="233"/>
                      <a:pt x="513" y="233"/>
                    </a:cubicBezTo>
                    <a:cubicBezTo>
                      <a:pt x="514" y="237"/>
                      <a:pt x="514" y="237"/>
                      <a:pt x="514" y="237"/>
                    </a:cubicBezTo>
                    <a:cubicBezTo>
                      <a:pt x="517" y="247"/>
                      <a:pt x="517" y="247"/>
                      <a:pt x="517" y="247"/>
                    </a:cubicBezTo>
                    <a:cubicBezTo>
                      <a:pt x="519" y="257"/>
                      <a:pt x="519" y="257"/>
                      <a:pt x="519" y="257"/>
                    </a:cubicBezTo>
                    <a:cubicBezTo>
                      <a:pt x="520" y="262"/>
                      <a:pt x="520" y="262"/>
                      <a:pt x="520" y="262"/>
                    </a:cubicBezTo>
                    <a:cubicBezTo>
                      <a:pt x="522" y="273"/>
                      <a:pt x="522" y="273"/>
                      <a:pt x="522" y="273"/>
                    </a:cubicBezTo>
                    <a:cubicBezTo>
                      <a:pt x="529" y="275"/>
                      <a:pt x="521" y="273"/>
                      <a:pt x="573" y="284"/>
                    </a:cubicBezTo>
                    <a:cubicBezTo>
                      <a:pt x="575" y="335"/>
                      <a:pt x="575" y="335"/>
                      <a:pt x="575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4" y="335"/>
                      <a:pt x="574" y="335"/>
                      <a:pt x="574" y="335"/>
                    </a:cubicBezTo>
                    <a:cubicBezTo>
                      <a:pt x="573" y="335"/>
                      <a:pt x="528" y="341"/>
                      <a:pt x="524" y="342"/>
                    </a:cubicBezTo>
                    <a:cubicBezTo>
                      <a:pt x="522" y="351"/>
                      <a:pt x="522" y="351"/>
                      <a:pt x="522" y="351"/>
                    </a:cubicBezTo>
                    <a:cubicBezTo>
                      <a:pt x="521" y="359"/>
                      <a:pt x="521" y="359"/>
                      <a:pt x="521" y="359"/>
                    </a:cubicBezTo>
                    <a:cubicBezTo>
                      <a:pt x="520" y="366"/>
                      <a:pt x="520" y="366"/>
                      <a:pt x="520" y="366"/>
                    </a:cubicBezTo>
                    <a:cubicBezTo>
                      <a:pt x="517" y="378"/>
                      <a:pt x="517" y="378"/>
                      <a:pt x="517" y="378"/>
                    </a:cubicBezTo>
                    <a:cubicBezTo>
                      <a:pt x="515" y="383"/>
                      <a:pt x="515" y="383"/>
                      <a:pt x="515" y="383"/>
                    </a:cubicBezTo>
                    <a:cubicBezTo>
                      <a:pt x="513" y="392"/>
                      <a:pt x="513" y="392"/>
                      <a:pt x="513" y="392"/>
                    </a:cubicBezTo>
                    <a:cubicBezTo>
                      <a:pt x="555" y="429"/>
                      <a:pt x="555" y="429"/>
                      <a:pt x="555" y="429"/>
                    </a:cubicBezTo>
                    <a:cubicBezTo>
                      <a:pt x="532" y="478"/>
                      <a:pt x="533" y="475"/>
                      <a:pt x="533" y="475"/>
                    </a:cubicBezTo>
                    <a:cubicBezTo>
                      <a:pt x="465" y="444"/>
                      <a:pt x="499" y="460"/>
                      <a:pt x="483" y="452"/>
                    </a:cubicBezTo>
                    <a:cubicBezTo>
                      <a:pt x="483" y="453"/>
                      <a:pt x="483" y="453"/>
                      <a:pt x="483" y="453"/>
                    </a:cubicBezTo>
                    <a:cubicBezTo>
                      <a:pt x="481" y="455"/>
                      <a:pt x="481" y="455"/>
                      <a:pt x="481" y="455"/>
                    </a:cubicBezTo>
                    <a:cubicBezTo>
                      <a:pt x="476" y="461"/>
                      <a:pt x="476" y="461"/>
                      <a:pt x="476" y="461"/>
                    </a:cubicBezTo>
                    <a:cubicBezTo>
                      <a:pt x="473" y="466"/>
                      <a:pt x="473" y="466"/>
                      <a:pt x="473" y="466"/>
                    </a:cubicBezTo>
                    <a:cubicBezTo>
                      <a:pt x="468" y="472"/>
                      <a:pt x="468" y="472"/>
                      <a:pt x="468" y="472"/>
                    </a:cubicBezTo>
                    <a:cubicBezTo>
                      <a:pt x="465" y="476"/>
                      <a:pt x="465" y="476"/>
                      <a:pt x="465" y="476"/>
                    </a:cubicBezTo>
                    <a:cubicBezTo>
                      <a:pt x="459" y="482"/>
                      <a:pt x="459" y="482"/>
                      <a:pt x="459" y="482"/>
                    </a:cubicBezTo>
                    <a:cubicBezTo>
                      <a:pt x="455" y="486"/>
                      <a:pt x="455" y="486"/>
                      <a:pt x="455" y="486"/>
                    </a:cubicBezTo>
                    <a:cubicBezTo>
                      <a:pt x="450" y="491"/>
                      <a:pt x="450" y="491"/>
                      <a:pt x="450" y="491"/>
                    </a:cubicBezTo>
                    <a:cubicBezTo>
                      <a:pt x="459" y="515"/>
                      <a:pt x="454" y="502"/>
                      <a:pt x="472" y="548"/>
                    </a:cubicBezTo>
                    <a:cubicBezTo>
                      <a:pt x="428" y="580"/>
                      <a:pt x="431" y="577"/>
                      <a:pt x="429" y="578"/>
                    </a:cubicBezTo>
                    <a:cubicBezTo>
                      <a:pt x="429" y="577"/>
                      <a:pt x="394" y="528"/>
                      <a:pt x="394" y="528"/>
                    </a:cubicBezTo>
                    <a:cubicBezTo>
                      <a:pt x="389" y="530"/>
                      <a:pt x="389" y="530"/>
                      <a:pt x="389" y="530"/>
                    </a:cubicBezTo>
                    <a:cubicBezTo>
                      <a:pt x="384" y="533"/>
                      <a:pt x="384" y="533"/>
                      <a:pt x="384" y="533"/>
                    </a:cubicBezTo>
                    <a:cubicBezTo>
                      <a:pt x="378" y="535"/>
                      <a:pt x="378" y="535"/>
                      <a:pt x="378" y="535"/>
                    </a:cubicBezTo>
                    <a:cubicBezTo>
                      <a:pt x="367" y="539"/>
                      <a:pt x="367" y="539"/>
                      <a:pt x="367" y="539"/>
                    </a:cubicBezTo>
                    <a:cubicBezTo>
                      <a:pt x="358" y="541"/>
                      <a:pt x="358" y="541"/>
                      <a:pt x="358" y="541"/>
                    </a:cubicBezTo>
                    <a:cubicBezTo>
                      <a:pt x="352" y="543"/>
                      <a:pt x="352" y="543"/>
                      <a:pt x="352" y="543"/>
                    </a:cubicBezTo>
                    <a:cubicBezTo>
                      <a:pt x="345" y="544"/>
                      <a:pt x="345" y="544"/>
                      <a:pt x="345" y="544"/>
                    </a:cubicBezTo>
                    <a:cubicBezTo>
                      <a:pt x="338" y="608"/>
                      <a:pt x="338" y="608"/>
                      <a:pt x="338" y="608"/>
                    </a:cubicBezTo>
                    <a:cubicBezTo>
                      <a:pt x="283" y="611"/>
                      <a:pt x="283" y="611"/>
                      <a:pt x="283" y="611"/>
                    </a:cubicBezTo>
                    <a:cubicBezTo>
                      <a:pt x="283" y="609"/>
                      <a:pt x="277" y="559"/>
                      <a:pt x="276" y="546"/>
                    </a:cubicBezTo>
                    <a:cubicBezTo>
                      <a:pt x="274" y="546"/>
                      <a:pt x="274" y="546"/>
                      <a:pt x="274" y="546"/>
                    </a:cubicBezTo>
                    <a:cubicBezTo>
                      <a:pt x="273" y="546"/>
                      <a:pt x="273" y="546"/>
                      <a:pt x="273" y="546"/>
                    </a:cubicBezTo>
                    <a:cubicBezTo>
                      <a:pt x="273" y="546"/>
                      <a:pt x="273" y="546"/>
                      <a:pt x="273" y="546"/>
                    </a:cubicBezTo>
                    <a:cubicBezTo>
                      <a:pt x="273" y="546"/>
                      <a:pt x="273" y="546"/>
                      <a:pt x="273" y="546"/>
                    </a:cubicBezTo>
                    <a:cubicBezTo>
                      <a:pt x="272" y="545"/>
                      <a:pt x="272" y="545"/>
                      <a:pt x="272" y="545"/>
                    </a:cubicBezTo>
                    <a:cubicBezTo>
                      <a:pt x="270" y="545"/>
                      <a:pt x="270" y="545"/>
                      <a:pt x="270" y="545"/>
                    </a:cubicBezTo>
                    <a:cubicBezTo>
                      <a:pt x="270" y="545"/>
                      <a:pt x="270" y="545"/>
                      <a:pt x="270" y="545"/>
                    </a:cubicBezTo>
                    <a:cubicBezTo>
                      <a:pt x="270" y="545"/>
                      <a:pt x="270" y="545"/>
                      <a:pt x="270" y="545"/>
                    </a:cubicBezTo>
                    <a:cubicBezTo>
                      <a:pt x="264" y="544"/>
                      <a:pt x="264" y="544"/>
                      <a:pt x="264" y="544"/>
                    </a:cubicBezTo>
                    <a:cubicBezTo>
                      <a:pt x="254" y="542"/>
                      <a:pt x="254" y="542"/>
                      <a:pt x="254" y="542"/>
                    </a:cubicBezTo>
                    <a:cubicBezTo>
                      <a:pt x="254" y="542"/>
                      <a:pt x="254" y="542"/>
                      <a:pt x="254" y="542"/>
                    </a:cubicBezTo>
                    <a:cubicBezTo>
                      <a:pt x="254" y="542"/>
                      <a:pt x="254" y="542"/>
                      <a:pt x="254" y="542"/>
                    </a:cubicBezTo>
                    <a:cubicBezTo>
                      <a:pt x="254" y="542"/>
                      <a:pt x="254" y="542"/>
                      <a:pt x="254" y="542"/>
                    </a:cubicBezTo>
                    <a:cubicBezTo>
                      <a:pt x="254" y="542"/>
                      <a:pt x="254" y="542"/>
                      <a:pt x="254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53" y="542"/>
                      <a:pt x="253" y="542"/>
                      <a:pt x="253" y="542"/>
                    </a:cubicBezTo>
                    <a:cubicBezTo>
                      <a:pt x="243" y="539"/>
                      <a:pt x="243" y="539"/>
                      <a:pt x="243" y="539"/>
                    </a:cubicBezTo>
                    <a:cubicBezTo>
                      <a:pt x="234" y="536"/>
                      <a:pt x="234" y="536"/>
                      <a:pt x="234" y="536"/>
                    </a:cubicBezTo>
                    <a:cubicBezTo>
                      <a:pt x="228" y="534"/>
                      <a:pt x="228" y="534"/>
                      <a:pt x="228" y="534"/>
                    </a:cubicBezTo>
                    <a:cubicBezTo>
                      <a:pt x="223" y="533"/>
                      <a:pt x="223" y="533"/>
                      <a:pt x="223" y="533"/>
                    </a:cubicBezTo>
                    <a:cubicBezTo>
                      <a:pt x="223" y="533"/>
                      <a:pt x="223" y="533"/>
                      <a:pt x="223" y="533"/>
                    </a:cubicBezTo>
                    <a:cubicBezTo>
                      <a:pt x="215" y="543"/>
                      <a:pt x="190" y="578"/>
                      <a:pt x="184" y="587"/>
                    </a:cubicBezTo>
                    <a:cubicBezTo>
                      <a:pt x="183" y="587"/>
                      <a:pt x="183" y="587"/>
                      <a:pt x="183" y="587"/>
                    </a:cubicBezTo>
                    <a:cubicBezTo>
                      <a:pt x="134" y="559"/>
                      <a:pt x="134" y="559"/>
                      <a:pt x="134" y="559"/>
                    </a:cubicBezTo>
                    <a:cubicBezTo>
                      <a:pt x="134" y="558"/>
                      <a:pt x="134" y="558"/>
                      <a:pt x="134" y="558"/>
                    </a:cubicBezTo>
                    <a:cubicBezTo>
                      <a:pt x="135" y="556"/>
                      <a:pt x="158" y="500"/>
                      <a:pt x="159" y="495"/>
                    </a:cubicBezTo>
                    <a:cubicBezTo>
                      <a:pt x="158" y="494"/>
                      <a:pt x="158" y="494"/>
                      <a:pt x="158" y="494"/>
                    </a:cubicBezTo>
                    <a:cubicBezTo>
                      <a:pt x="154" y="490"/>
                      <a:pt x="154" y="490"/>
                      <a:pt x="154" y="490"/>
                    </a:cubicBezTo>
                    <a:cubicBezTo>
                      <a:pt x="149" y="486"/>
                      <a:pt x="149" y="486"/>
                      <a:pt x="149" y="486"/>
                    </a:cubicBezTo>
                    <a:cubicBezTo>
                      <a:pt x="145" y="482"/>
                      <a:pt x="145" y="482"/>
                      <a:pt x="145" y="482"/>
                    </a:cubicBezTo>
                    <a:cubicBezTo>
                      <a:pt x="139" y="476"/>
                      <a:pt x="139" y="476"/>
                      <a:pt x="139" y="476"/>
                    </a:cubicBezTo>
                    <a:cubicBezTo>
                      <a:pt x="136" y="473"/>
                      <a:pt x="136" y="473"/>
                      <a:pt x="136" y="473"/>
                    </a:cubicBezTo>
                    <a:cubicBezTo>
                      <a:pt x="130" y="466"/>
                      <a:pt x="130" y="466"/>
                      <a:pt x="130" y="466"/>
                    </a:cubicBezTo>
                    <a:cubicBezTo>
                      <a:pt x="125" y="460"/>
                      <a:pt x="125" y="460"/>
                      <a:pt x="125" y="460"/>
                    </a:cubicBezTo>
                    <a:cubicBezTo>
                      <a:pt x="120" y="454"/>
                      <a:pt x="120" y="454"/>
                      <a:pt x="120" y="454"/>
                    </a:cubicBezTo>
                    <a:cubicBezTo>
                      <a:pt x="119" y="454"/>
                      <a:pt x="119" y="454"/>
                      <a:pt x="119" y="454"/>
                    </a:cubicBezTo>
                    <a:cubicBezTo>
                      <a:pt x="117" y="455"/>
                      <a:pt x="117" y="455"/>
                      <a:pt x="117" y="455"/>
                    </a:cubicBezTo>
                    <a:cubicBezTo>
                      <a:pt x="57" y="480"/>
                      <a:pt x="57" y="480"/>
                      <a:pt x="57" y="480"/>
                    </a:cubicBezTo>
                    <a:cubicBezTo>
                      <a:pt x="57" y="480"/>
                      <a:pt x="57" y="480"/>
                      <a:pt x="57" y="480"/>
                    </a:cubicBezTo>
                    <a:cubicBezTo>
                      <a:pt x="56" y="478"/>
                      <a:pt x="27" y="427"/>
                      <a:pt x="27" y="427"/>
                    </a:cubicBezTo>
                    <a:cubicBezTo>
                      <a:pt x="27" y="427"/>
                      <a:pt x="82" y="386"/>
                      <a:pt x="82" y="386"/>
                    </a:cubicBezTo>
                    <a:cubicBezTo>
                      <a:pt x="82" y="385"/>
                      <a:pt x="82" y="385"/>
                      <a:pt x="82" y="385"/>
                    </a:cubicBezTo>
                    <a:cubicBezTo>
                      <a:pt x="81" y="382"/>
                      <a:pt x="81" y="382"/>
                      <a:pt x="81" y="382"/>
                    </a:cubicBezTo>
                    <a:cubicBezTo>
                      <a:pt x="79" y="375"/>
                      <a:pt x="79" y="375"/>
                      <a:pt x="79" y="375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76" y="365"/>
                      <a:pt x="76" y="365"/>
                      <a:pt x="76" y="365"/>
                    </a:cubicBezTo>
                    <a:cubicBezTo>
                      <a:pt x="72" y="351"/>
                      <a:pt x="72" y="351"/>
                      <a:pt x="72" y="351"/>
                    </a:cubicBezTo>
                    <a:cubicBezTo>
                      <a:pt x="70" y="341"/>
                      <a:pt x="70" y="341"/>
                      <a:pt x="70" y="341"/>
                    </a:cubicBezTo>
                    <a:cubicBezTo>
                      <a:pt x="69" y="334"/>
                      <a:pt x="69" y="334"/>
                      <a:pt x="69" y="334"/>
                    </a:cubicBezTo>
                    <a:cubicBezTo>
                      <a:pt x="68" y="328"/>
                      <a:pt x="68" y="328"/>
                      <a:pt x="68" y="328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0" y="317"/>
                      <a:pt x="2" y="257"/>
                      <a:pt x="2" y="257"/>
                    </a:cubicBezTo>
                    <a:cubicBezTo>
                      <a:pt x="67" y="251"/>
                      <a:pt x="67" y="251"/>
                      <a:pt x="67" y="251"/>
                    </a:cubicBezTo>
                    <a:cubicBezTo>
                      <a:pt x="67" y="251"/>
                      <a:pt x="67" y="251"/>
                      <a:pt x="67" y="251"/>
                    </a:cubicBezTo>
                    <a:cubicBezTo>
                      <a:pt x="68" y="251"/>
                      <a:pt x="68" y="251"/>
                      <a:pt x="68" y="251"/>
                    </a:cubicBezTo>
                    <a:cubicBezTo>
                      <a:pt x="68" y="251"/>
                      <a:pt x="68" y="251"/>
                      <a:pt x="68" y="251"/>
                    </a:cubicBezTo>
                    <a:cubicBezTo>
                      <a:pt x="69" y="251"/>
                      <a:pt x="69" y="251"/>
                      <a:pt x="69" y="251"/>
                    </a:cubicBezTo>
                    <a:cubicBezTo>
                      <a:pt x="70" y="251"/>
                      <a:pt x="70" y="251"/>
                      <a:pt x="70" y="251"/>
                    </a:cubicBezTo>
                    <a:cubicBezTo>
                      <a:pt x="71" y="244"/>
                      <a:pt x="71" y="244"/>
                      <a:pt x="71" y="244"/>
                    </a:cubicBezTo>
                    <a:cubicBezTo>
                      <a:pt x="72" y="238"/>
                      <a:pt x="72" y="238"/>
                      <a:pt x="72" y="238"/>
                    </a:cubicBezTo>
                    <a:cubicBezTo>
                      <a:pt x="74" y="232"/>
                      <a:pt x="74" y="232"/>
                      <a:pt x="74" y="232"/>
                    </a:cubicBezTo>
                    <a:cubicBezTo>
                      <a:pt x="77" y="221"/>
                      <a:pt x="77" y="221"/>
                      <a:pt x="77" y="221"/>
                    </a:cubicBezTo>
                    <a:cubicBezTo>
                      <a:pt x="80" y="212"/>
                      <a:pt x="80" y="212"/>
                      <a:pt x="80" y="212"/>
                    </a:cubicBezTo>
                    <a:cubicBezTo>
                      <a:pt x="82" y="206"/>
                      <a:pt x="82" y="206"/>
                      <a:pt x="82" y="206"/>
                    </a:cubicBezTo>
                    <a:cubicBezTo>
                      <a:pt x="86" y="197"/>
                      <a:pt x="86" y="197"/>
                      <a:pt x="86" y="197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42" y="139"/>
                      <a:pt x="51" y="125"/>
                      <a:pt x="6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30" y="128"/>
                      <a:pt x="130" y="128"/>
                      <a:pt x="130" y="128"/>
                    </a:cubicBezTo>
                    <a:cubicBezTo>
                      <a:pt x="135" y="123"/>
                      <a:pt x="135" y="123"/>
                      <a:pt x="135" y="123"/>
                    </a:cubicBezTo>
                    <a:cubicBezTo>
                      <a:pt x="141" y="117"/>
                      <a:pt x="141" y="117"/>
                      <a:pt x="141" y="117"/>
                    </a:cubicBezTo>
                    <a:cubicBezTo>
                      <a:pt x="146" y="112"/>
                      <a:pt x="146" y="112"/>
                      <a:pt x="146" y="112"/>
                    </a:cubicBezTo>
                    <a:cubicBezTo>
                      <a:pt x="154" y="106"/>
                      <a:pt x="154" y="106"/>
                      <a:pt x="154" y="106"/>
                    </a:cubicBezTo>
                    <a:cubicBezTo>
                      <a:pt x="159" y="102"/>
                      <a:pt x="159" y="102"/>
                      <a:pt x="159" y="102"/>
                    </a:cubicBezTo>
                    <a:cubicBezTo>
                      <a:pt x="159" y="102"/>
                      <a:pt x="159" y="102"/>
                      <a:pt x="159" y="102"/>
                    </a:cubicBezTo>
                    <a:cubicBezTo>
                      <a:pt x="159" y="102"/>
                      <a:pt x="159" y="102"/>
                      <a:pt x="159" y="102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60" y="102"/>
                      <a:pt x="160" y="102"/>
                      <a:pt x="160" y="102"/>
                    </a:cubicBezTo>
                    <a:cubicBezTo>
                      <a:pt x="161" y="101"/>
                      <a:pt x="161" y="101"/>
                      <a:pt x="161" y="101"/>
                    </a:cubicBezTo>
                    <a:cubicBezTo>
                      <a:pt x="161" y="101"/>
                      <a:pt x="161" y="101"/>
                      <a:pt x="161" y="101"/>
                    </a:cubicBezTo>
                    <a:cubicBezTo>
                      <a:pt x="161" y="101"/>
                      <a:pt x="161" y="101"/>
                      <a:pt x="161" y="101"/>
                    </a:cubicBezTo>
                    <a:cubicBezTo>
                      <a:pt x="162" y="100"/>
                      <a:pt x="162" y="100"/>
                      <a:pt x="162" y="100"/>
                    </a:cubicBezTo>
                    <a:cubicBezTo>
                      <a:pt x="162" y="100"/>
                      <a:pt x="162" y="100"/>
                      <a:pt x="162" y="100"/>
                    </a:cubicBezTo>
                    <a:cubicBezTo>
                      <a:pt x="162" y="100"/>
                      <a:pt x="162" y="100"/>
                      <a:pt x="162" y="100"/>
                    </a:cubicBezTo>
                    <a:cubicBezTo>
                      <a:pt x="163" y="100"/>
                      <a:pt x="163" y="100"/>
                      <a:pt x="163" y="100"/>
                    </a:cubicBezTo>
                    <a:cubicBezTo>
                      <a:pt x="163" y="99"/>
                      <a:pt x="163" y="99"/>
                      <a:pt x="163" y="99"/>
                    </a:cubicBezTo>
                    <a:cubicBezTo>
                      <a:pt x="163" y="99"/>
                      <a:pt x="163" y="99"/>
                      <a:pt x="163" y="99"/>
                    </a:cubicBezTo>
                    <a:cubicBezTo>
                      <a:pt x="163" y="99"/>
                      <a:pt x="163" y="99"/>
                      <a:pt x="163" y="99"/>
                    </a:cubicBezTo>
                    <a:cubicBezTo>
                      <a:pt x="163" y="99"/>
                      <a:pt x="163" y="99"/>
                      <a:pt x="163" y="99"/>
                    </a:cubicBezTo>
                    <a:cubicBezTo>
                      <a:pt x="164" y="99"/>
                      <a:pt x="164" y="99"/>
                      <a:pt x="164" y="99"/>
                    </a:cubicBezTo>
                    <a:cubicBezTo>
                      <a:pt x="164" y="99"/>
                      <a:pt x="164" y="99"/>
                      <a:pt x="164" y="99"/>
                    </a:cubicBezTo>
                    <a:cubicBezTo>
                      <a:pt x="163" y="98"/>
                      <a:pt x="142" y="41"/>
                      <a:pt x="141" y="39"/>
                    </a:cubicBezTo>
                    <a:cubicBezTo>
                      <a:pt x="140" y="38"/>
                      <a:pt x="140" y="38"/>
                      <a:pt x="140" y="38"/>
                    </a:cubicBezTo>
                    <a:cubicBezTo>
                      <a:pt x="189" y="16"/>
                      <a:pt x="189" y="16"/>
                      <a:pt x="189" y="16"/>
                    </a:cubicBezTo>
                    <a:cubicBezTo>
                      <a:pt x="226" y="69"/>
                      <a:pt x="226" y="69"/>
                      <a:pt x="226" y="69"/>
                    </a:cubicBezTo>
                    <a:cubicBezTo>
                      <a:pt x="238" y="66"/>
                      <a:pt x="234" y="67"/>
                      <a:pt x="243" y="64"/>
                    </a:cubicBezTo>
                    <a:cubicBezTo>
                      <a:pt x="248" y="63"/>
                      <a:pt x="248" y="63"/>
                      <a:pt x="248" y="63"/>
                    </a:cubicBezTo>
                    <a:cubicBezTo>
                      <a:pt x="253" y="62"/>
                      <a:pt x="253" y="62"/>
                      <a:pt x="253" y="62"/>
                    </a:cubicBezTo>
                    <a:cubicBezTo>
                      <a:pt x="260" y="61"/>
                      <a:pt x="260" y="61"/>
                      <a:pt x="260" y="61"/>
                    </a:cubicBezTo>
                    <a:cubicBezTo>
                      <a:pt x="271" y="60"/>
                      <a:pt x="271" y="60"/>
                      <a:pt x="271" y="60"/>
                    </a:cubicBezTo>
                    <a:cubicBezTo>
                      <a:pt x="271" y="60"/>
                      <a:pt x="271" y="60"/>
                      <a:pt x="271" y="60"/>
                    </a:cubicBezTo>
                    <a:cubicBezTo>
                      <a:pt x="273" y="60"/>
                      <a:pt x="273" y="60"/>
                      <a:pt x="273" y="60"/>
                    </a:cubicBezTo>
                    <a:cubicBezTo>
                      <a:pt x="275" y="60"/>
                      <a:pt x="275" y="60"/>
                      <a:pt x="275" y="60"/>
                    </a:cubicBezTo>
                    <a:cubicBezTo>
                      <a:pt x="276" y="60"/>
                      <a:pt x="276" y="60"/>
                      <a:pt x="276" y="60"/>
                    </a:cubicBezTo>
                    <a:cubicBezTo>
                      <a:pt x="276" y="58"/>
                      <a:pt x="283" y="2"/>
                      <a:pt x="283" y="0"/>
                    </a:cubicBezTo>
                    <a:close/>
                    <a:moveTo>
                      <a:pt x="258" y="203"/>
                    </a:moveTo>
                    <a:cubicBezTo>
                      <a:pt x="258" y="203"/>
                      <a:pt x="258" y="203"/>
                      <a:pt x="258" y="203"/>
                    </a:cubicBezTo>
                    <a:cubicBezTo>
                      <a:pt x="259" y="203"/>
                      <a:pt x="259" y="203"/>
                      <a:pt x="259" y="203"/>
                    </a:cubicBezTo>
                    <a:cubicBezTo>
                      <a:pt x="261" y="201"/>
                      <a:pt x="261" y="201"/>
                      <a:pt x="261" y="201"/>
                    </a:cubicBezTo>
                    <a:cubicBezTo>
                      <a:pt x="267" y="199"/>
                      <a:pt x="267" y="199"/>
                      <a:pt x="267" y="199"/>
                    </a:cubicBezTo>
                    <a:cubicBezTo>
                      <a:pt x="273" y="197"/>
                      <a:pt x="273" y="197"/>
                      <a:pt x="273" y="197"/>
                    </a:cubicBezTo>
                    <a:cubicBezTo>
                      <a:pt x="280" y="195"/>
                      <a:pt x="280" y="195"/>
                      <a:pt x="280" y="195"/>
                    </a:cubicBezTo>
                    <a:cubicBezTo>
                      <a:pt x="286" y="193"/>
                      <a:pt x="286" y="193"/>
                      <a:pt x="286" y="193"/>
                    </a:cubicBezTo>
                    <a:cubicBezTo>
                      <a:pt x="290" y="193"/>
                      <a:pt x="290" y="193"/>
                      <a:pt x="290" y="193"/>
                    </a:cubicBezTo>
                    <a:cubicBezTo>
                      <a:pt x="296" y="192"/>
                      <a:pt x="296" y="192"/>
                      <a:pt x="296" y="192"/>
                    </a:cubicBezTo>
                    <a:cubicBezTo>
                      <a:pt x="301" y="192"/>
                      <a:pt x="301" y="192"/>
                      <a:pt x="301" y="192"/>
                    </a:cubicBezTo>
                    <a:cubicBezTo>
                      <a:pt x="308" y="192"/>
                      <a:pt x="308" y="192"/>
                      <a:pt x="308" y="192"/>
                    </a:cubicBezTo>
                    <a:cubicBezTo>
                      <a:pt x="313" y="192"/>
                      <a:pt x="313" y="192"/>
                      <a:pt x="313" y="192"/>
                    </a:cubicBezTo>
                    <a:cubicBezTo>
                      <a:pt x="316" y="193"/>
                      <a:pt x="316" y="193"/>
                      <a:pt x="316" y="193"/>
                    </a:cubicBezTo>
                    <a:cubicBezTo>
                      <a:pt x="323" y="194"/>
                      <a:pt x="323" y="194"/>
                      <a:pt x="323" y="194"/>
                    </a:cubicBezTo>
                    <a:cubicBezTo>
                      <a:pt x="330" y="195"/>
                      <a:pt x="330" y="195"/>
                      <a:pt x="330" y="195"/>
                    </a:cubicBezTo>
                    <a:cubicBezTo>
                      <a:pt x="336" y="197"/>
                      <a:pt x="336" y="197"/>
                      <a:pt x="336" y="197"/>
                    </a:cubicBezTo>
                    <a:cubicBezTo>
                      <a:pt x="342" y="200"/>
                      <a:pt x="342" y="200"/>
                      <a:pt x="342" y="200"/>
                    </a:cubicBezTo>
                    <a:cubicBezTo>
                      <a:pt x="345" y="201"/>
                      <a:pt x="345" y="201"/>
                      <a:pt x="345" y="201"/>
                    </a:cubicBezTo>
                    <a:cubicBezTo>
                      <a:pt x="351" y="204"/>
                      <a:pt x="351" y="204"/>
                      <a:pt x="351" y="204"/>
                    </a:cubicBezTo>
                    <a:cubicBezTo>
                      <a:pt x="354" y="206"/>
                      <a:pt x="354" y="206"/>
                      <a:pt x="354" y="206"/>
                    </a:cubicBezTo>
                    <a:cubicBezTo>
                      <a:pt x="359" y="210"/>
                      <a:pt x="359" y="210"/>
                      <a:pt x="359" y="210"/>
                    </a:cubicBezTo>
                    <a:cubicBezTo>
                      <a:pt x="365" y="213"/>
                      <a:pt x="365" y="213"/>
                      <a:pt x="365" y="213"/>
                    </a:cubicBezTo>
                    <a:cubicBezTo>
                      <a:pt x="367" y="215"/>
                      <a:pt x="367" y="215"/>
                      <a:pt x="367" y="215"/>
                    </a:cubicBezTo>
                    <a:cubicBezTo>
                      <a:pt x="368" y="216"/>
                      <a:pt x="368" y="216"/>
                      <a:pt x="368" y="216"/>
                    </a:cubicBezTo>
                    <a:cubicBezTo>
                      <a:pt x="370" y="218"/>
                      <a:pt x="370" y="218"/>
                      <a:pt x="370" y="218"/>
                    </a:cubicBezTo>
                    <a:cubicBezTo>
                      <a:pt x="372" y="220"/>
                      <a:pt x="372" y="220"/>
                      <a:pt x="372" y="220"/>
                    </a:cubicBezTo>
                    <a:cubicBezTo>
                      <a:pt x="373" y="220"/>
                      <a:pt x="373" y="220"/>
                      <a:pt x="373" y="220"/>
                    </a:cubicBezTo>
                    <a:cubicBezTo>
                      <a:pt x="375" y="222"/>
                      <a:pt x="375" y="222"/>
                      <a:pt x="375" y="222"/>
                    </a:cubicBezTo>
                    <a:cubicBezTo>
                      <a:pt x="379" y="227"/>
                      <a:pt x="379" y="227"/>
                      <a:pt x="379" y="227"/>
                    </a:cubicBezTo>
                    <a:cubicBezTo>
                      <a:pt x="381" y="230"/>
                      <a:pt x="381" y="230"/>
                      <a:pt x="381" y="230"/>
                    </a:cubicBezTo>
                    <a:cubicBezTo>
                      <a:pt x="386" y="235"/>
                      <a:pt x="386" y="235"/>
                      <a:pt x="386" y="235"/>
                    </a:cubicBezTo>
                    <a:cubicBezTo>
                      <a:pt x="388" y="237"/>
                      <a:pt x="388" y="237"/>
                      <a:pt x="388" y="237"/>
                    </a:cubicBezTo>
                    <a:cubicBezTo>
                      <a:pt x="390" y="240"/>
                      <a:pt x="390" y="240"/>
                      <a:pt x="390" y="240"/>
                    </a:cubicBezTo>
                    <a:cubicBezTo>
                      <a:pt x="393" y="246"/>
                      <a:pt x="393" y="246"/>
                      <a:pt x="393" y="246"/>
                    </a:cubicBezTo>
                    <a:cubicBezTo>
                      <a:pt x="393" y="247"/>
                      <a:pt x="393" y="247"/>
                      <a:pt x="393" y="247"/>
                    </a:cubicBezTo>
                    <a:cubicBezTo>
                      <a:pt x="395" y="249"/>
                      <a:pt x="395" y="249"/>
                      <a:pt x="395" y="249"/>
                    </a:cubicBezTo>
                    <a:cubicBezTo>
                      <a:pt x="396" y="252"/>
                      <a:pt x="396" y="252"/>
                      <a:pt x="396" y="252"/>
                    </a:cubicBezTo>
                    <a:cubicBezTo>
                      <a:pt x="398" y="255"/>
                      <a:pt x="398" y="255"/>
                      <a:pt x="398" y="255"/>
                    </a:cubicBezTo>
                    <a:cubicBezTo>
                      <a:pt x="399" y="258"/>
                      <a:pt x="399" y="258"/>
                      <a:pt x="399" y="258"/>
                    </a:cubicBezTo>
                    <a:cubicBezTo>
                      <a:pt x="400" y="261"/>
                      <a:pt x="400" y="261"/>
                      <a:pt x="400" y="261"/>
                    </a:cubicBezTo>
                    <a:cubicBezTo>
                      <a:pt x="402" y="264"/>
                      <a:pt x="402" y="264"/>
                      <a:pt x="402" y="264"/>
                    </a:cubicBezTo>
                    <a:cubicBezTo>
                      <a:pt x="403" y="268"/>
                      <a:pt x="403" y="268"/>
                      <a:pt x="403" y="268"/>
                    </a:cubicBezTo>
                    <a:cubicBezTo>
                      <a:pt x="404" y="271"/>
                      <a:pt x="404" y="271"/>
                      <a:pt x="404" y="271"/>
                    </a:cubicBezTo>
                    <a:cubicBezTo>
                      <a:pt x="406" y="278"/>
                      <a:pt x="406" y="278"/>
                      <a:pt x="406" y="278"/>
                    </a:cubicBezTo>
                    <a:cubicBezTo>
                      <a:pt x="406" y="281"/>
                      <a:pt x="406" y="281"/>
                      <a:pt x="406" y="281"/>
                    </a:cubicBezTo>
                    <a:cubicBezTo>
                      <a:pt x="406" y="281"/>
                      <a:pt x="406" y="281"/>
                      <a:pt x="406" y="281"/>
                    </a:cubicBezTo>
                    <a:cubicBezTo>
                      <a:pt x="407" y="288"/>
                      <a:pt x="407" y="288"/>
                      <a:pt x="407" y="288"/>
                    </a:cubicBezTo>
                    <a:cubicBezTo>
                      <a:pt x="407" y="289"/>
                      <a:pt x="407" y="289"/>
                      <a:pt x="407" y="289"/>
                    </a:cubicBezTo>
                    <a:cubicBezTo>
                      <a:pt x="408" y="292"/>
                      <a:pt x="408" y="292"/>
                      <a:pt x="408" y="292"/>
                    </a:cubicBezTo>
                    <a:cubicBezTo>
                      <a:pt x="408" y="295"/>
                      <a:pt x="408" y="295"/>
                      <a:pt x="408" y="295"/>
                    </a:cubicBezTo>
                    <a:cubicBezTo>
                      <a:pt x="408" y="299"/>
                      <a:pt x="408" y="299"/>
                      <a:pt x="408" y="299"/>
                    </a:cubicBezTo>
                    <a:cubicBezTo>
                      <a:pt x="409" y="303"/>
                      <a:pt x="409" y="303"/>
                      <a:pt x="409" y="303"/>
                    </a:cubicBezTo>
                    <a:cubicBezTo>
                      <a:pt x="408" y="310"/>
                      <a:pt x="408" y="310"/>
                      <a:pt x="408" y="310"/>
                    </a:cubicBezTo>
                    <a:cubicBezTo>
                      <a:pt x="408" y="313"/>
                      <a:pt x="408" y="313"/>
                      <a:pt x="408" y="313"/>
                    </a:cubicBezTo>
                    <a:cubicBezTo>
                      <a:pt x="408" y="316"/>
                      <a:pt x="408" y="316"/>
                      <a:pt x="408" y="316"/>
                    </a:cubicBezTo>
                    <a:cubicBezTo>
                      <a:pt x="407" y="320"/>
                      <a:pt x="407" y="320"/>
                      <a:pt x="407" y="320"/>
                    </a:cubicBezTo>
                    <a:cubicBezTo>
                      <a:pt x="406" y="327"/>
                      <a:pt x="406" y="327"/>
                      <a:pt x="406" y="327"/>
                    </a:cubicBezTo>
                    <a:cubicBezTo>
                      <a:pt x="405" y="330"/>
                      <a:pt x="405" y="330"/>
                      <a:pt x="405" y="330"/>
                    </a:cubicBezTo>
                    <a:cubicBezTo>
                      <a:pt x="405" y="333"/>
                      <a:pt x="405" y="333"/>
                      <a:pt x="405" y="333"/>
                    </a:cubicBezTo>
                    <a:cubicBezTo>
                      <a:pt x="405" y="334"/>
                      <a:pt x="405" y="334"/>
                      <a:pt x="405" y="334"/>
                    </a:cubicBezTo>
                    <a:cubicBezTo>
                      <a:pt x="404" y="336"/>
                      <a:pt x="404" y="336"/>
                      <a:pt x="404" y="336"/>
                    </a:cubicBezTo>
                    <a:cubicBezTo>
                      <a:pt x="403" y="340"/>
                      <a:pt x="403" y="340"/>
                      <a:pt x="403" y="340"/>
                    </a:cubicBezTo>
                    <a:cubicBezTo>
                      <a:pt x="402" y="343"/>
                      <a:pt x="402" y="343"/>
                      <a:pt x="402" y="343"/>
                    </a:cubicBezTo>
                    <a:cubicBezTo>
                      <a:pt x="401" y="343"/>
                      <a:pt x="401" y="343"/>
                      <a:pt x="401" y="343"/>
                    </a:cubicBezTo>
                    <a:cubicBezTo>
                      <a:pt x="400" y="346"/>
                      <a:pt x="400" y="346"/>
                      <a:pt x="400" y="346"/>
                    </a:cubicBezTo>
                    <a:cubicBezTo>
                      <a:pt x="400" y="347"/>
                      <a:pt x="400" y="347"/>
                      <a:pt x="400" y="347"/>
                    </a:cubicBezTo>
                    <a:cubicBezTo>
                      <a:pt x="399" y="349"/>
                      <a:pt x="399" y="349"/>
                      <a:pt x="399" y="349"/>
                    </a:cubicBezTo>
                    <a:cubicBezTo>
                      <a:pt x="399" y="350"/>
                      <a:pt x="399" y="350"/>
                      <a:pt x="399" y="350"/>
                    </a:cubicBezTo>
                    <a:cubicBezTo>
                      <a:pt x="398" y="352"/>
                      <a:pt x="398" y="352"/>
                      <a:pt x="398" y="352"/>
                    </a:cubicBezTo>
                    <a:cubicBezTo>
                      <a:pt x="396" y="355"/>
                      <a:pt x="396" y="355"/>
                      <a:pt x="396" y="355"/>
                    </a:cubicBezTo>
                    <a:cubicBezTo>
                      <a:pt x="396" y="356"/>
                      <a:pt x="396" y="356"/>
                      <a:pt x="396" y="356"/>
                    </a:cubicBezTo>
                    <a:cubicBezTo>
                      <a:pt x="394" y="358"/>
                      <a:pt x="394" y="358"/>
                      <a:pt x="394" y="358"/>
                    </a:cubicBezTo>
                    <a:cubicBezTo>
                      <a:pt x="393" y="360"/>
                      <a:pt x="393" y="360"/>
                      <a:pt x="393" y="360"/>
                    </a:cubicBezTo>
                    <a:cubicBezTo>
                      <a:pt x="393" y="361"/>
                      <a:pt x="393" y="361"/>
                      <a:pt x="393" y="361"/>
                    </a:cubicBezTo>
                    <a:cubicBezTo>
                      <a:pt x="393" y="361"/>
                      <a:pt x="393" y="361"/>
                      <a:pt x="393" y="361"/>
                    </a:cubicBezTo>
                    <a:cubicBezTo>
                      <a:pt x="392" y="363"/>
                      <a:pt x="392" y="363"/>
                      <a:pt x="392" y="363"/>
                    </a:cubicBezTo>
                    <a:cubicBezTo>
                      <a:pt x="391" y="364"/>
                      <a:pt x="391" y="364"/>
                      <a:pt x="391" y="364"/>
                    </a:cubicBezTo>
                    <a:cubicBezTo>
                      <a:pt x="390" y="364"/>
                      <a:pt x="390" y="364"/>
                      <a:pt x="390" y="364"/>
                    </a:cubicBezTo>
                    <a:cubicBezTo>
                      <a:pt x="389" y="366"/>
                      <a:pt x="389" y="366"/>
                      <a:pt x="389" y="366"/>
                    </a:cubicBezTo>
                    <a:cubicBezTo>
                      <a:pt x="389" y="367"/>
                      <a:pt x="389" y="367"/>
                      <a:pt x="389" y="367"/>
                    </a:cubicBezTo>
                    <a:cubicBezTo>
                      <a:pt x="389" y="367"/>
                      <a:pt x="389" y="367"/>
                      <a:pt x="389" y="367"/>
                    </a:cubicBezTo>
                    <a:cubicBezTo>
                      <a:pt x="387" y="369"/>
                      <a:pt x="387" y="369"/>
                      <a:pt x="387" y="369"/>
                    </a:cubicBezTo>
                    <a:cubicBezTo>
                      <a:pt x="383" y="375"/>
                      <a:pt x="383" y="375"/>
                      <a:pt x="383" y="375"/>
                    </a:cubicBezTo>
                    <a:cubicBezTo>
                      <a:pt x="380" y="377"/>
                      <a:pt x="380" y="377"/>
                      <a:pt x="380" y="377"/>
                    </a:cubicBezTo>
                    <a:cubicBezTo>
                      <a:pt x="375" y="382"/>
                      <a:pt x="375" y="382"/>
                      <a:pt x="375" y="382"/>
                    </a:cubicBezTo>
                    <a:cubicBezTo>
                      <a:pt x="373" y="384"/>
                      <a:pt x="373" y="384"/>
                      <a:pt x="373" y="384"/>
                    </a:cubicBezTo>
                    <a:cubicBezTo>
                      <a:pt x="371" y="386"/>
                      <a:pt x="371" y="386"/>
                      <a:pt x="371" y="386"/>
                    </a:cubicBezTo>
                    <a:cubicBezTo>
                      <a:pt x="368" y="388"/>
                      <a:pt x="368" y="388"/>
                      <a:pt x="368" y="388"/>
                    </a:cubicBezTo>
                    <a:cubicBezTo>
                      <a:pt x="366" y="390"/>
                      <a:pt x="366" y="390"/>
                      <a:pt x="366" y="390"/>
                    </a:cubicBezTo>
                    <a:cubicBezTo>
                      <a:pt x="363" y="392"/>
                      <a:pt x="363" y="392"/>
                      <a:pt x="363" y="392"/>
                    </a:cubicBezTo>
                    <a:cubicBezTo>
                      <a:pt x="358" y="395"/>
                      <a:pt x="358" y="395"/>
                      <a:pt x="358" y="395"/>
                    </a:cubicBezTo>
                    <a:cubicBezTo>
                      <a:pt x="352" y="398"/>
                      <a:pt x="352" y="398"/>
                      <a:pt x="352" y="398"/>
                    </a:cubicBezTo>
                    <a:cubicBezTo>
                      <a:pt x="349" y="400"/>
                      <a:pt x="349" y="400"/>
                      <a:pt x="349" y="400"/>
                    </a:cubicBezTo>
                    <a:cubicBezTo>
                      <a:pt x="344" y="402"/>
                      <a:pt x="344" y="402"/>
                      <a:pt x="344" y="402"/>
                    </a:cubicBezTo>
                    <a:cubicBezTo>
                      <a:pt x="338" y="404"/>
                      <a:pt x="338" y="404"/>
                      <a:pt x="338" y="404"/>
                    </a:cubicBezTo>
                    <a:cubicBezTo>
                      <a:pt x="331" y="405"/>
                      <a:pt x="331" y="405"/>
                      <a:pt x="331" y="405"/>
                    </a:cubicBezTo>
                    <a:cubicBezTo>
                      <a:pt x="326" y="406"/>
                      <a:pt x="326" y="406"/>
                      <a:pt x="326" y="406"/>
                    </a:cubicBezTo>
                    <a:cubicBezTo>
                      <a:pt x="320" y="407"/>
                      <a:pt x="320" y="407"/>
                      <a:pt x="320" y="407"/>
                    </a:cubicBezTo>
                    <a:cubicBezTo>
                      <a:pt x="316" y="408"/>
                      <a:pt x="316" y="408"/>
                      <a:pt x="316" y="408"/>
                    </a:cubicBezTo>
                    <a:cubicBezTo>
                      <a:pt x="316" y="408"/>
                      <a:pt x="316" y="408"/>
                      <a:pt x="316" y="408"/>
                    </a:cubicBezTo>
                    <a:cubicBezTo>
                      <a:pt x="315" y="408"/>
                      <a:pt x="315" y="408"/>
                      <a:pt x="315" y="408"/>
                    </a:cubicBezTo>
                    <a:cubicBezTo>
                      <a:pt x="309" y="408"/>
                      <a:pt x="309" y="408"/>
                      <a:pt x="309" y="408"/>
                    </a:cubicBezTo>
                    <a:cubicBezTo>
                      <a:pt x="307" y="408"/>
                      <a:pt x="307" y="408"/>
                      <a:pt x="307" y="408"/>
                    </a:cubicBezTo>
                    <a:cubicBezTo>
                      <a:pt x="300" y="407"/>
                      <a:pt x="300" y="407"/>
                      <a:pt x="300" y="407"/>
                    </a:cubicBezTo>
                    <a:cubicBezTo>
                      <a:pt x="297" y="406"/>
                      <a:pt x="297" y="406"/>
                      <a:pt x="297" y="406"/>
                    </a:cubicBezTo>
                    <a:cubicBezTo>
                      <a:pt x="290" y="405"/>
                      <a:pt x="290" y="405"/>
                      <a:pt x="290" y="405"/>
                    </a:cubicBezTo>
                    <a:cubicBezTo>
                      <a:pt x="286" y="404"/>
                      <a:pt x="286" y="404"/>
                      <a:pt x="286" y="404"/>
                    </a:cubicBezTo>
                    <a:cubicBezTo>
                      <a:pt x="280" y="402"/>
                      <a:pt x="280" y="402"/>
                      <a:pt x="280" y="402"/>
                    </a:cubicBezTo>
                    <a:cubicBezTo>
                      <a:pt x="273" y="400"/>
                      <a:pt x="273" y="400"/>
                      <a:pt x="273" y="400"/>
                    </a:cubicBezTo>
                    <a:cubicBezTo>
                      <a:pt x="270" y="399"/>
                      <a:pt x="270" y="399"/>
                      <a:pt x="270" y="399"/>
                    </a:cubicBezTo>
                    <a:cubicBezTo>
                      <a:pt x="267" y="397"/>
                      <a:pt x="267" y="397"/>
                      <a:pt x="267" y="397"/>
                    </a:cubicBezTo>
                    <a:cubicBezTo>
                      <a:pt x="264" y="395"/>
                      <a:pt x="264" y="395"/>
                      <a:pt x="264" y="395"/>
                    </a:cubicBezTo>
                    <a:cubicBezTo>
                      <a:pt x="258" y="392"/>
                      <a:pt x="258" y="392"/>
                      <a:pt x="258" y="392"/>
                    </a:cubicBezTo>
                    <a:cubicBezTo>
                      <a:pt x="255" y="390"/>
                      <a:pt x="255" y="390"/>
                      <a:pt x="255" y="390"/>
                    </a:cubicBezTo>
                    <a:cubicBezTo>
                      <a:pt x="250" y="386"/>
                      <a:pt x="250" y="386"/>
                      <a:pt x="250" y="386"/>
                    </a:cubicBezTo>
                    <a:cubicBezTo>
                      <a:pt x="244" y="382"/>
                      <a:pt x="244" y="382"/>
                      <a:pt x="244" y="382"/>
                    </a:cubicBezTo>
                    <a:cubicBezTo>
                      <a:pt x="242" y="379"/>
                      <a:pt x="242" y="379"/>
                      <a:pt x="242" y="379"/>
                    </a:cubicBezTo>
                    <a:cubicBezTo>
                      <a:pt x="237" y="374"/>
                      <a:pt x="237" y="374"/>
                      <a:pt x="237" y="374"/>
                    </a:cubicBezTo>
                    <a:cubicBezTo>
                      <a:pt x="234" y="372"/>
                      <a:pt x="234" y="372"/>
                      <a:pt x="234" y="372"/>
                    </a:cubicBezTo>
                    <a:cubicBezTo>
                      <a:pt x="230" y="366"/>
                      <a:pt x="230" y="366"/>
                      <a:pt x="230" y="366"/>
                    </a:cubicBezTo>
                    <a:cubicBezTo>
                      <a:pt x="226" y="361"/>
                      <a:pt x="226" y="361"/>
                      <a:pt x="226" y="361"/>
                    </a:cubicBezTo>
                    <a:cubicBezTo>
                      <a:pt x="222" y="355"/>
                      <a:pt x="222" y="355"/>
                      <a:pt x="222" y="355"/>
                    </a:cubicBezTo>
                    <a:cubicBezTo>
                      <a:pt x="220" y="351"/>
                      <a:pt x="220" y="351"/>
                      <a:pt x="220" y="351"/>
                    </a:cubicBezTo>
                    <a:cubicBezTo>
                      <a:pt x="217" y="345"/>
                      <a:pt x="217" y="345"/>
                      <a:pt x="217" y="345"/>
                    </a:cubicBezTo>
                    <a:cubicBezTo>
                      <a:pt x="216" y="342"/>
                      <a:pt x="216" y="342"/>
                      <a:pt x="216" y="342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13" y="335"/>
                      <a:pt x="213" y="335"/>
                      <a:pt x="213" y="335"/>
                    </a:cubicBezTo>
                    <a:cubicBezTo>
                      <a:pt x="211" y="331"/>
                      <a:pt x="211" y="331"/>
                      <a:pt x="211" y="331"/>
                    </a:cubicBezTo>
                    <a:cubicBezTo>
                      <a:pt x="211" y="328"/>
                      <a:pt x="211" y="328"/>
                      <a:pt x="211" y="328"/>
                    </a:cubicBezTo>
                    <a:cubicBezTo>
                      <a:pt x="209" y="324"/>
                      <a:pt x="209" y="324"/>
                      <a:pt x="209" y="324"/>
                    </a:cubicBezTo>
                    <a:cubicBezTo>
                      <a:pt x="209" y="321"/>
                      <a:pt x="209" y="321"/>
                      <a:pt x="209" y="321"/>
                    </a:cubicBezTo>
                    <a:cubicBezTo>
                      <a:pt x="208" y="317"/>
                      <a:pt x="208" y="317"/>
                      <a:pt x="208" y="317"/>
                    </a:cubicBezTo>
                    <a:cubicBezTo>
                      <a:pt x="207" y="310"/>
                      <a:pt x="207" y="310"/>
                      <a:pt x="207" y="310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206" y="298"/>
                      <a:pt x="206" y="298"/>
                      <a:pt x="206" y="298"/>
                    </a:cubicBezTo>
                    <a:cubicBezTo>
                      <a:pt x="206" y="291"/>
                      <a:pt x="206" y="291"/>
                      <a:pt x="206" y="291"/>
                    </a:cubicBezTo>
                    <a:cubicBezTo>
                      <a:pt x="206" y="283"/>
                      <a:pt x="206" y="283"/>
                      <a:pt x="206" y="283"/>
                    </a:cubicBezTo>
                    <a:cubicBezTo>
                      <a:pt x="207" y="280"/>
                      <a:pt x="207" y="280"/>
                      <a:pt x="207" y="280"/>
                    </a:cubicBezTo>
                    <a:cubicBezTo>
                      <a:pt x="207" y="276"/>
                      <a:pt x="207" y="276"/>
                      <a:pt x="207" y="276"/>
                    </a:cubicBezTo>
                    <a:cubicBezTo>
                      <a:pt x="208" y="273"/>
                      <a:pt x="208" y="273"/>
                      <a:pt x="208" y="273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10" y="265"/>
                      <a:pt x="210" y="265"/>
                      <a:pt x="210" y="265"/>
                    </a:cubicBezTo>
                    <a:cubicBezTo>
                      <a:pt x="211" y="262"/>
                      <a:pt x="211" y="262"/>
                      <a:pt x="211" y="262"/>
                    </a:cubicBezTo>
                    <a:cubicBezTo>
                      <a:pt x="213" y="255"/>
                      <a:pt x="213" y="255"/>
                      <a:pt x="213" y="255"/>
                    </a:cubicBezTo>
                    <a:cubicBezTo>
                      <a:pt x="216" y="249"/>
                      <a:pt x="216" y="249"/>
                      <a:pt x="216" y="249"/>
                    </a:cubicBezTo>
                    <a:cubicBezTo>
                      <a:pt x="217" y="246"/>
                      <a:pt x="217" y="246"/>
                      <a:pt x="217" y="246"/>
                    </a:cubicBezTo>
                    <a:cubicBezTo>
                      <a:pt x="221" y="240"/>
                      <a:pt x="221" y="240"/>
                      <a:pt x="221" y="240"/>
                    </a:cubicBezTo>
                    <a:cubicBezTo>
                      <a:pt x="224" y="234"/>
                      <a:pt x="224" y="234"/>
                      <a:pt x="224" y="234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8" y="229"/>
                      <a:pt x="228" y="229"/>
                      <a:pt x="228" y="229"/>
                    </a:cubicBezTo>
                    <a:cubicBezTo>
                      <a:pt x="230" y="226"/>
                      <a:pt x="230" y="226"/>
                      <a:pt x="230" y="226"/>
                    </a:cubicBezTo>
                    <a:cubicBezTo>
                      <a:pt x="231" y="225"/>
                      <a:pt x="231" y="225"/>
                      <a:pt x="231" y="225"/>
                    </a:cubicBezTo>
                    <a:cubicBezTo>
                      <a:pt x="233" y="223"/>
                      <a:pt x="233" y="223"/>
                      <a:pt x="233" y="223"/>
                    </a:cubicBezTo>
                    <a:cubicBezTo>
                      <a:pt x="237" y="219"/>
                      <a:pt x="237" y="219"/>
                      <a:pt x="237" y="219"/>
                    </a:cubicBezTo>
                    <a:cubicBezTo>
                      <a:pt x="242" y="214"/>
                      <a:pt x="242" y="214"/>
                      <a:pt x="242" y="214"/>
                    </a:cubicBezTo>
                    <a:cubicBezTo>
                      <a:pt x="245" y="212"/>
                      <a:pt x="245" y="212"/>
                      <a:pt x="245" y="212"/>
                    </a:cubicBezTo>
                    <a:cubicBezTo>
                      <a:pt x="250" y="208"/>
                      <a:pt x="250" y="208"/>
                      <a:pt x="250" y="208"/>
                    </a:cubicBezTo>
                    <a:cubicBezTo>
                      <a:pt x="256" y="205"/>
                      <a:pt x="256" y="205"/>
                      <a:pt x="256" y="205"/>
                    </a:cubicBezTo>
                    <a:cubicBezTo>
                      <a:pt x="258" y="204"/>
                      <a:pt x="258" y="204"/>
                      <a:pt x="258" y="204"/>
                    </a:cubicBezTo>
                    <a:cubicBezTo>
                      <a:pt x="258" y="204"/>
                      <a:pt x="258" y="204"/>
                      <a:pt x="258" y="204"/>
                    </a:cubicBezTo>
                    <a:cubicBezTo>
                      <a:pt x="258" y="203"/>
                      <a:pt x="258" y="203"/>
                      <a:pt x="258" y="203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Freeform 124"/>
              <p:cNvSpPr>
                <a:spLocks noEditPoints="1"/>
              </p:cNvSpPr>
              <p:nvPr/>
            </p:nvSpPr>
            <p:spPr bwMode="auto">
              <a:xfrm>
                <a:off x="4243388" y="2316163"/>
                <a:ext cx="2128838" cy="2274888"/>
              </a:xfrm>
              <a:custGeom>
                <a:avLst/>
                <a:gdLst>
                  <a:gd name="T0" fmla="*/ 269 w 567"/>
                  <a:gd name="T1" fmla="*/ 539 h 604"/>
                  <a:gd name="T2" fmla="*/ 251 w 567"/>
                  <a:gd name="T3" fmla="*/ 535 h 604"/>
                  <a:gd name="T4" fmla="*/ 249 w 567"/>
                  <a:gd name="T5" fmla="*/ 535 h 604"/>
                  <a:gd name="T6" fmla="*/ 179 w 567"/>
                  <a:gd name="T7" fmla="*/ 579 h 604"/>
                  <a:gd name="T8" fmla="*/ 152 w 567"/>
                  <a:gd name="T9" fmla="*/ 484 h 604"/>
                  <a:gd name="T10" fmla="*/ 123 w 567"/>
                  <a:gd name="T11" fmla="*/ 454 h 604"/>
                  <a:gd name="T12" fmla="*/ 80 w 567"/>
                  <a:gd name="T13" fmla="*/ 384 h 604"/>
                  <a:gd name="T14" fmla="*/ 71 w 567"/>
                  <a:gd name="T15" fmla="*/ 347 h 604"/>
                  <a:gd name="T16" fmla="*/ 66 w 567"/>
                  <a:gd name="T17" fmla="*/ 250 h 604"/>
                  <a:gd name="T18" fmla="*/ 70 w 567"/>
                  <a:gd name="T19" fmla="*/ 241 h 604"/>
                  <a:gd name="T20" fmla="*/ 85 w 567"/>
                  <a:gd name="T21" fmla="*/ 192 h 604"/>
                  <a:gd name="T22" fmla="*/ 139 w 567"/>
                  <a:gd name="T23" fmla="*/ 116 h 604"/>
                  <a:gd name="T24" fmla="*/ 159 w 567"/>
                  <a:gd name="T25" fmla="*/ 99 h 604"/>
                  <a:gd name="T26" fmla="*/ 163 w 567"/>
                  <a:gd name="T27" fmla="*/ 94 h 604"/>
                  <a:gd name="T28" fmla="*/ 240 w 567"/>
                  <a:gd name="T29" fmla="*/ 63 h 604"/>
                  <a:gd name="T30" fmla="*/ 272 w 567"/>
                  <a:gd name="T31" fmla="*/ 59 h 604"/>
                  <a:gd name="T32" fmla="*/ 345 w 567"/>
                  <a:gd name="T33" fmla="*/ 68 h 604"/>
                  <a:gd name="T34" fmla="*/ 388 w 567"/>
                  <a:gd name="T35" fmla="*/ 83 h 604"/>
                  <a:gd name="T36" fmla="*/ 448 w 567"/>
                  <a:gd name="T37" fmla="*/ 132 h 604"/>
                  <a:gd name="T38" fmla="*/ 477 w 567"/>
                  <a:gd name="T39" fmla="*/ 161 h 604"/>
                  <a:gd name="T40" fmla="*/ 506 w 567"/>
                  <a:gd name="T41" fmla="*/ 230 h 604"/>
                  <a:gd name="T42" fmla="*/ 519 w 567"/>
                  <a:gd name="T43" fmla="*/ 273 h 604"/>
                  <a:gd name="T44" fmla="*/ 515 w 567"/>
                  <a:gd name="T45" fmla="*/ 347 h 604"/>
                  <a:gd name="T46" fmla="*/ 548 w 567"/>
                  <a:gd name="T47" fmla="*/ 426 h 604"/>
                  <a:gd name="T48" fmla="*/ 476 w 567"/>
                  <a:gd name="T49" fmla="*/ 447 h 604"/>
                  <a:gd name="T50" fmla="*/ 453 w 567"/>
                  <a:gd name="T51" fmla="*/ 476 h 604"/>
                  <a:gd name="T52" fmla="*/ 439 w 567"/>
                  <a:gd name="T53" fmla="*/ 561 h 604"/>
                  <a:gd name="T54" fmla="*/ 373 w 567"/>
                  <a:gd name="T55" fmla="*/ 528 h 604"/>
                  <a:gd name="T56" fmla="*/ 282 w 567"/>
                  <a:gd name="T57" fmla="*/ 604 h 604"/>
                  <a:gd name="T58" fmla="*/ 226 w 567"/>
                  <a:gd name="T59" fmla="*/ 217 h 604"/>
                  <a:gd name="T60" fmla="*/ 211 w 567"/>
                  <a:gd name="T61" fmla="*/ 240 h 604"/>
                  <a:gd name="T62" fmla="*/ 201 w 567"/>
                  <a:gd name="T63" fmla="*/ 268 h 604"/>
                  <a:gd name="T64" fmla="*/ 200 w 567"/>
                  <a:gd name="T65" fmla="*/ 306 h 604"/>
                  <a:gd name="T66" fmla="*/ 209 w 567"/>
                  <a:gd name="T67" fmla="*/ 339 h 604"/>
                  <a:gd name="T68" fmla="*/ 228 w 567"/>
                  <a:gd name="T69" fmla="*/ 370 h 604"/>
                  <a:gd name="T70" fmla="*/ 253 w 567"/>
                  <a:gd name="T71" fmla="*/ 391 h 604"/>
                  <a:gd name="T72" fmla="*/ 281 w 567"/>
                  <a:gd name="T73" fmla="*/ 403 h 604"/>
                  <a:gd name="T74" fmla="*/ 312 w 567"/>
                  <a:gd name="T75" fmla="*/ 407 h 604"/>
                  <a:gd name="T76" fmla="*/ 341 w 567"/>
                  <a:gd name="T77" fmla="*/ 401 h 604"/>
                  <a:gd name="T78" fmla="*/ 366 w 567"/>
                  <a:gd name="T79" fmla="*/ 387 h 604"/>
                  <a:gd name="T80" fmla="*/ 386 w 567"/>
                  <a:gd name="T81" fmla="*/ 367 h 604"/>
                  <a:gd name="T82" fmla="*/ 390 w 567"/>
                  <a:gd name="T83" fmla="*/ 360 h 604"/>
                  <a:gd name="T84" fmla="*/ 397 w 567"/>
                  <a:gd name="T85" fmla="*/ 347 h 604"/>
                  <a:gd name="T86" fmla="*/ 403 w 567"/>
                  <a:gd name="T87" fmla="*/ 333 h 604"/>
                  <a:gd name="T88" fmla="*/ 407 w 567"/>
                  <a:gd name="T89" fmla="*/ 313 h 604"/>
                  <a:gd name="T90" fmla="*/ 407 w 567"/>
                  <a:gd name="T91" fmla="*/ 287 h 604"/>
                  <a:gd name="T92" fmla="*/ 403 w 567"/>
                  <a:gd name="T93" fmla="*/ 266 h 604"/>
                  <a:gd name="T94" fmla="*/ 395 w 567"/>
                  <a:gd name="T95" fmla="*/ 247 h 604"/>
                  <a:gd name="T96" fmla="*/ 384 w 567"/>
                  <a:gd name="T97" fmla="*/ 229 h 604"/>
                  <a:gd name="T98" fmla="*/ 368 w 567"/>
                  <a:gd name="T99" fmla="*/ 211 h 604"/>
                  <a:gd name="T100" fmla="*/ 348 w 567"/>
                  <a:gd name="T101" fmla="*/ 198 h 604"/>
                  <a:gd name="T102" fmla="*/ 313 w 567"/>
                  <a:gd name="T103" fmla="*/ 186 h 604"/>
                  <a:gd name="T104" fmla="*/ 282 w 567"/>
                  <a:gd name="T105" fmla="*/ 186 h 604"/>
                  <a:gd name="T106" fmla="*/ 253 w 567"/>
                  <a:gd name="T107" fmla="*/ 196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67" h="604">
                    <a:moveTo>
                      <a:pt x="282" y="604"/>
                    </a:moveTo>
                    <a:cubicBezTo>
                      <a:pt x="282" y="599"/>
                      <a:pt x="280" y="587"/>
                      <a:pt x="277" y="563"/>
                    </a:cubicBezTo>
                    <a:cubicBezTo>
                      <a:pt x="276" y="554"/>
                      <a:pt x="274" y="539"/>
                      <a:pt x="274" y="539"/>
                    </a:cubicBezTo>
                    <a:cubicBezTo>
                      <a:pt x="270" y="539"/>
                      <a:pt x="270" y="539"/>
                      <a:pt x="270" y="539"/>
                    </a:cubicBezTo>
                    <a:cubicBezTo>
                      <a:pt x="270" y="539"/>
                      <a:pt x="270" y="539"/>
                      <a:pt x="270" y="539"/>
                    </a:cubicBezTo>
                    <a:cubicBezTo>
                      <a:pt x="269" y="539"/>
                      <a:pt x="269" y="539"/>
                      <a:pt x="269" y="539"/>
                    </a:cubicBezTo>
                    <a:cubicBezTo>
                      <a:pt x="268" y="538"/>
                      <a:pt x="268" y="538"/>
                      <a:pt x="268" y="538"/>
                    </a:cubicBezTo>
                    <a:cubicBezTo>
                      <a:pt x="267" y="538"/>
                      <a:pt x="267" y="538"/>
                      <a:pt x="267" y="538"/>
                    </a:cubicBezTo>
                    <a:cubicBezTo>
                      <a:pt x="266" y="538"/>
                      <a:pt x="266" y="538"/>
                      <a:pt x="266" y="538"/>
                    </a:cubicBezTo>
                    <a:cubicBezTo>
                      <a:pt x="261" y="537"/>
                      <a:pt x="261" y="537"/>
                      <a:pt x="261" y="537"/>
                    </a:cubicBezTo>
                    <a:cubicBezTo>
                      <a:pt x="251" y="535"/>
                      <a:pt x="251" y="535"/>
                      <a:pt x="251" y="535"/>
                    </a:cubicBezTo>
                    <a:cubicBezTo>
                      <a:pt x="251" y="535"/>
                      <a:pt x="251" y="535"/>
                      <a:pt x="251" y="535"/>
                    </a:cubicBezTo>
                    <a:cubicBezTo>
                      <a:pt x="251" y="535"/>
                      <a:pt x="251" y="535"/>
                      <a:pt x="251" y="535"/>
                    </a:cubicBezTo>
                    <a:cubicBezTo>
                      <a:pt x="250" y="535"/>
                      <a:pt x="250" y="535"/>
                      <a:pt x="250" y="535"/>
                    </a:cubicBezTo>
                    <a:cubicBezTo>
                      <a:pt x="250" y="535"/>
                      <a:pt x="250" y="535"/>
                      <a:pt x="250" y="535"/>
                    </a:cubicBezTo>
                    <a:cubicBezTo>
                      <a:pt x="250" y="535"/>
                      <a:pt x="250" y="535"/>
                      <a:pt x="250" y="535"/>
                    </a:cubicBezTo>
                    <a:cubicBezTo>
                      <a:pt x="250" y="535"/>
                      <a:pt x="250" y="535"/>
                      <a:pt x="250" y="535"/>
                    </a:cubicBezTo>
                    <a:cubicBezTo>
                      <a:pt x="249" y="535"/>
                      <a:pt x="249" y="535"/>
                      <a:pt x="249" y="535"/>
                    </a:cubicBezTo>
                    <a:cubicBezTo>
                      <a:pt x="240" y="532"/>
                      <a:pt x="240" y="532"/>
                      <a:pt x="240" y="532"/>
                    </a:cubicBezTo>
                    <a:cubicBezTo>
                      <a:pt x="231" y="530"/>
                      <a:pt x="231" y="530"/>
                      <a:pt x="231" y="530"/>
                    </a:cubicBezTo>
                    <a:cubicBezTo>
                      <a:pt x="225" y="527"/>
                      <a:pt x="225" y="527"/>
                      <a:pt x="225" y="527"/>
                    </a:cubicBezTo>
                    <a:cubicBezTo>
                      <a:pt x="218" y="525"/>
                      <a:pt x="218" y="525"/>
                      <a:pt x="218" y="525"/>
                    </a:cubicBezTo>
                    <a:cubicBezTo>
                      <a:pt x="216" y="527"/>
                      <a:pt x="216" y="527"/>
                      <a:pt x="216" y="527"/>
                    </a:cubicBezTo>
                    <a:cubicBezTo>
                      <a:pt x="209" y="538"/>
                      <a:pt x="185" y="571"/>
                      <a:pt x="179" y="579"/>
                    </a:cubicBezTo>
                    <a:cubicBezTo>
                      <a:pt x="134" y="554"/>
                      <a:pt x="134" y="554"/>
                      <a:pt x="134" y="554"/>
                    </a:cubicBezTo>
                    <a:cubicBezTo>
                      <a:pt x="134" y="552"/>
                      <a:pt x="135" y="550"/>
                      <a:pt x="136" y="547"/>
                    </a:cubicBezTo>
                    <a:cubicBezTo>
                      <a:pt x="147" y="520"/>
                      <a:pt x="157" y="495"/>
                      <a:pt x="158" y="492"/>
                    </a:cubicBezTo>
                    <a:cubicBezTo>
                      <a:pt x="159" y="489"/>
                      <a:pt x="159" y="489"/>
                      <a:pt x="159" y="489"/>
                    </a:cubicBezTo>
                    <a:cubicBezTo>
                      <a:pt x="156" y="487"/>
                      <a:pt x="156" y="487"/>
                      <a:pt x="156" y="487"/>
                    </a:cubicBezTo>
                    <a:cubicBezTo>
                      <a:pt x="152" y="484"/>
                      <a:pt x="152" y="484"/>
                      <a:pt x="152" y="484"/>
                    </a:cubicBezTo>
                    <a:cubicBezTo>
                      <a:pt x="147" y="480"/>
                      <a:pt x="147" y="480"/>
                      <a:pt x="147" y="480"/>
                    </a:cubicBezTo>
                    <a:cubicBezTo>
                      <a:pt x="143" y="476"/>
                      <a:pt x="143" y="476"/>
                      <a:pt x="143" y="476"/>
                    </a:cubicBezTo>
                    <a:cubicBezTo>
                      <a:pt x="138" y="470"/>
                      <a:pt x="138" y="470"/>
                      <a:pt x="138" y="470"/>
                    </a:cubicBezTo>
                    <a:cubicBezTo>
                      <a:pt x="134" y="467"/>
                      <a:pt x="134" y="467"/>
                      <a:pt x="134" y="467"/>
                    </a:cubicBezTo>
                    <a:cubicBezTo>
                      <a:pt x="128" y="460"/>
                      <a:pt x="128" y="460"/>
                      <a:pt x="128" y="460"/>
                    </a:cubicBezTo>
                    <a:cubicBezTo>
                      <a:pt x="123" y="454"/>
                      <a:pt x="123" y="454"/>
                      <a:pt x="123" y="454"/>
                    </a:cubicBezTo>
                    <a:cubicBezTo>
                      <a:pt x="117" y="447"/>
                      <a:pt x="117" y="447"/>
                      <a:pt x="117" y="447"/>
                    </a:cubicBezTo>
                    <a:cubicBezTo>
                      <a:pt x="115" y="447"/>
                      <a:pt x="115" y="447"/>
                      <a:pt x="115" y="447"/>
                    </a:cubicBezTo>
                    <a:cubicBezTo>
                      <a:pt x="112" y="448"/>
                      <a:pt x="112" y="448"/>
                      <a:pt x="112" y="448"/>
                    </a:cubicBezTo>
                    <a:cubicBezTo>
                      <a:pt x="54" y="472"/>
                      <a:pt x="54" y="472"/>
                      <a:pt x="54" y="472"/>
                    </a:cubicBezTo>
                    <a:cubicBezTo>
                      <a:pt x="49" y="463"/>
                      <a:pt x="32" y="433"/>
                      <a:pt x="27" y="424"/>
                    </a:cubicBezTo>
                    <a:cubicBezTo>
                      <a:pt x="37" y="416"/>
                      <a:pt x="80" y="384"/>
                      <a:pt x="80" y="384"/>
                    </a:cubicBezTo>
                    <a:cubicBezTo>
                      <a:pt x="82" y="383"/>
                      <a:pt x="82" y="383"/>
                      <a:pt x="82" y="383"/>
                    </a:cubicBezTo>
                    <a:cubicBezTo>
                      <a:pt x="80" y="377"/>
                      <a:pt x="80" y="377"/>
                      <a:pt x="80" y="377"/>
                    </a:cubicBezTo>
                    <a:cubicBezTo>
                      <a:pt x="78" y="370"/>
                      <a:pt x="78" y="370"/>
                      <a:pt x="78" y="370"/>
                    </a:cubicBezTo>
                    <a:cubicBezTo>
                      <a:pt x="75" y="361"/>
                      <a:pt x="75" y="361"/>
                      <a:pt x="75" y="361"/>
                    </a:cubicBezTo>
                    <a:cubicBezTo>
                      <a:pt x="75" y="360"/>
                      <a:pt x="75" y="360"/>
                      <a:pt x="75" y="360"/>
                    </a:cubicBezTo>
                    <a:cubicBezTo>
                      <a:pt x="71" y="347"/>
                      <a:pt x="71" y="347"/>
                      <a:pt x="71" y="347"/>
                    </a:cubicBezTo>
                    <a:cubicBezTo>
                      <a:pt x="69" y="336"/>
                      <a:pt x="69" y="336"/>
                      <a:pt x="69" y="336"/>
                    </a:cubicBezTo>
                    <a:cubicBezTo>
                      <a:pt x="68" y="329"/>
                      <a:pt x="68" y="329"/>
                      <a:pt x="68" y="329"/>
                    </a:cubicBezTo>
                    <a:cubicBezTo>
                      <a:pt x="67" y="322"/>
                      <a:pt x="67" y="322"/>
                      <a:pt x="67" y="322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01"/>
                      <a:pt x="1" y="266"/>
                      <a:pt x="1" y="256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66" y="250"/>
                      <a:pt x="66" y="250"/>
                      <a:pt x="66" y="250"/>
                    </a:cubicBezTo>
                    <a:cubicBezTo>
                      <a:pt x="68" y="249"/>
                      <a:pt x="68" y="249"/>
                      <a:pt x="68" y="249"/>
                    </a:cubicBezTo>
                    <a:cubicBezTo>
                      <a:pt x="70" y="241"/>
                      <a:pt x="70" y="241"/>
                      <a:pt x="70" y="241"/>
                    </a:cubicBezTo>
                    <a:cubicBezTo>
                      <a:pt x="71" y="235"/>
                      <a:pt x="71" y="235"/>
                      <a:pt x="71" y="235"/>
                    </a:cubicBezTo>
                    <a:cubicBezTo>
                      <a:pt x="73" y="229"/>
                      <a:pt x="73" y="229"/>
                      <a:pt x="73" y="229"/>
                    </a:cubicBezTo>
                    <a:cubicBezTo>
                      <a:pt x="76" y="218"/>
                      <a:pt x="76" y="218"/>
                      <a:pt x="76" y="218"/>
                    </a:cubicBezTo>
                    <a:cubicBezTo>
                      <a:pt x="79" y="209"/>
                      <a:pt x="79" y="209"/>
                      <a:pt x="79" y="209"/>
                    </a:cubicBezTo>
                    <a:cubicBezTo>
                      <a:pt x="81" y="203"/>
                      <a:pt x="81" y="203"/>
                      <a:pt x="81" y="203"/>
                    </a:cubicBezTo>
                    <a:cubicBezTo>
                      <a:pt x="85" y="192"/>
                      <a:pt x="85" y="192"/>
                      <a:pt x="85" y="192"/>
                    </a:cubicBezTo>
                    <a:cubicBezTo>
                      <a:pt x="34" y="148"/>
                      <a:pt x="34" y="148"/>
                      <a:pt x="34" y="148"/>
                    </a:cubicBezTo>
                    <a:cubicBezTo>
                      <a:pt x="42" y="136"/>
                      <a:pt x="50" y="122"/>
                      <a:pt x="61" y="105"/>
                    </a:cubicBezTo>
                    <a:cubicBezTo>
                      <a:pt x="120" y="134"/>
                      <a:pt x="120" y="134"/>
                      <a:pt x="120" y="134"/>
                    </a:cubicBezTo>
                    <a:cubicBezTo>
                      <a:pt x="129" y="126"/>
                      <a:pt x="129" y="126"/>
                      <a:pt x="129" y="126"/>
                    </a:cubicBezTo>
                    <a:cubicBezTo>
                      <a:pt x="133" y="122"/>
                      <a:pt x="133" y="122"/>
                      <a:pt x="133" y="122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44" y="111"/>
                      <a:pt x="144" y="111"/>
                      <a:pt x="144" y="111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6" y="101"/>
                      <a:pt x="156" y="101"/>
                      <a:pt x="156" y="101"/>
                    </a:cubicBezTo>
                    <a:cubicBezTo>
                      <a:pt x="157" y="101"/>
                      <a:pt x="157" y="101"/>
                      <a:pt x="157" y="101"/>
                    </a:cubicBezTo>
                    <a:cubicBezTo>
                      <a:pt x="158" y="100"/>
                      <a:pt x="158" y="100"/>
                      <a:pt x="158" y="100"/>
                    </a:cubicBezTo>
                    <a:cubicBezTo>
                      <a:pt x="159" y="99"/>
                      <a:pt x="159" y="99"/>
                      <a:pt x="159" y="99"/>
                    </a:cubicBezTo>
                    <a:cubicBezTo>
                      <a:pt x="160" y="99"/>
                      <a:pt x="160" y="99"/>
                      <a:pt x="160" y="99"/>
                    </a:cubicBezTo>
                    <a:cubicBezTo>
                      <a:pt x="161" y="98"/>
                      <a:pt x="161" y="98"/>
                      <a:pt x="161" y="98"/>
                    </a:cubicBezTo>
                    <a:cubicBezTo>
                      <a:pt x="161" y="98"/>
                      <a:pt x="161" y="98"/>
                      <a:pt x="161" y="98"/>
                    </a:cubicBezTo>
                    <a:cubicBezTo>
                      <a:pt x="162" y="97"/>
                      <a:pt x="162" y="97"/>
                      <a:pt x="162" y="97"/>
                    </a:cubicBezTo>
                    <a:cubicBezTo>
                      <a:pt x="163" y="95"/>
                      <a:pt x="163" y="95"/>
                      <a:pt x="163" y="95"/>
                    </a:cubicBezTo>
                    <a:cubicBezTo>
                      <a:pt x="163" y="94"/>
                      <a:pt x="163" y="94"/>
                      <a:pt x="163" y="94"/>
                    </a:cubicBezTo>
                    <a:cubicBezTo>
                      <a:pt x="162" y="92"/>
                      <a:pt x="144" y="46"/>
                      <a:pt x="140" y="3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220" y="68"/>
                      <a:pt x="220" y="68"/>
                      <a:pt x="220" y="68"/>
                    </a:cubicBezTo>
                    <a:cubicBezTo>
                      <a:pt x="227" y="66"/>
                      <a:pt x="227" y="66"/>
                      <a:pt x="227" y="66"/>
                    </a:cubicBezTo>
                    <a:cubicBezTo>
                      <a:pt x="232" y="65"/>
                      <a:pt x="232" y="65"/>
                      <a:pt x="236" y="64"/>
                    </a:cubicBezTo>
                    <a:cubicBezTo>
                      <a:pt x="240" y="63"/>
                      <a:pt x="240" y="63"/>
                      <a:pt x="240" y="63"/>
                    </a:cubicBezTo>
                    <a:cubicBezTo>
                      <a:pt x="244" y="62"/>
                      <a:pt x="244" y="62"/>
                      <a:pt x="244" y="62"/>
                    </a:cubicBezTo>
                    <a:cubicBezTo>
                      <a:pt x="250" y="61"/>
                      <a:pt x="250" y="61"/>
                      <a:pt x="250" y="61"/>
                    </a:cubicBezTo>
                    <a:cubicBezTo>
                      <a:pt x="257" y="61"/>
                      <a:pt x="257" y="61"/>
                      <a:pt x="257" y="61"/>
                    </a:cubicBezTo>
                    <a:cubicBezTo>
                      <a:pt x="267" y="59"/>
                      <a:pt x="267" y="59"/>
                      <a:pt x="267" y="59"/>
                    </a:cubicBezTo>
                    <a:cubicBezTo>
                      <a:pt x="267" y="59"/>
                      <a:pt x="267" y="59"/>
                      <a:pt x="267" y="59"/>
                    </a:cubicBezTo>
                    <a:cubicBezTo>
                      <a:pt x="272" y="59"/>
                      <a:pt x="272" y="59"/>
                      <a:pt x="272" y="59"/>
                    </a:cubicBezTo>
                    <a:cubicBezTo>
                      <a:pt x="275" y="58"/>
                      <a:pt x="275" y="58"/>
                      <a:pt x="275" y="58"/>
                    </a:cubicBezTo>
                    <a:cubicBezTo>
                      <a:pt x="275" y="58"/>
                      <a:pt x="280" y="12"/>
                      <a:pt x="282" y="0"/>
                    </a:cubicBezTo>
                    <a:cubicBezTo>
                      <a:pt x="284" y="0"/>
                      <a:pt x="289" y="1"/>
                      <a:pt x="301" y="2"/>
                    </a:cubicBezTo>
                    <a:cubicBezTo>
                      <a:pt x="328" y="5"/>
                      <a:pt x="328" y="5"/>
                      <a:pt x="328" y="5"/>
                    </a:cubicBezTo>
                    <a:cubicBezTo>
                      <a:pt x="336" y="65"/>
                      <a:pt x="336" y="65"/>
                      <a:pt x="336" y="65"/>
                    </a:cubicBezTo>
                    <a:cubicBezTo>
                      <a:pt x="345" y="68"/>
                      <a:pt x="345" y="68"/>
                      <a:pt x="345" y="68"/>
                    </a:cubicBezTo>
                    <a:cubicBezTo>
                      <a:pt x="350" y="69"/>
                      <a:pt x="350" y="69"/>
                      <a:pt x="350" y="69"/>
                    </a:cubicBezTo>
                    <a:cubicBezTo>
                      <a:pt x="361" y="73"/>
                      <a:pt x="361" y="73"/>
                      <a:pt x="361" y="73"/>
                    </a:cubicBezTo>
                    <a:cubicBezTo>
                      <a:pt x="372" y="78"/>
                      <a:pt x="372" y="78"/>
                      <a:pt x="372" y="78"/>
                    </a:cubicBezTo>
                    <a:cubicBezTo>
                      <a:pt x="382" y="83"/>
                      <a:pt x="382" y="83"/>
                      <a:pt x="382" y="83"/>
                    </a:cubicBezTo>
                    <a:cubicBezTo>
                      <a:pt x="386" y="85"/>
                      <a:pt x="386" y="85"/>
                      <a:pt x="386" y="85"/>
                    </a:cubicBezTo>
                    <a:cubicBezTo>
                      <a:pt x="388" y="83"/>
                      <a:pt x="388" y="83"/>
                      <a:pt x="388" y="83"/>
                    </a:cubicBezTo>
                    <a:cubicBezTo>
                      <a:pt x="390" y="80"/>
                      <a:pt x="397" y="71"/>
                      <a:pt x="404" y="62"/>
                    </a:cubicBezTo>
                    <a:cubicBezTo>
                      <a:pt x="411" y="53"/>
                      <a:pt x="416" y="46"/>
                      <a:pt x="419" y="42"/>
                    </a:cubicBezTo>
                    <a:cubicBezTo>
                      <a:pt x="421" y="44"/>
                      <a:pt x="424" y="46"/>
                      <a:pt x="436" y="55"/>
                    </a:cubicBezTo>
                    <a:cubicBezTo>
                      <a:pt x="456" y="69"/>
                      <a:pt x="456" y="69"/>
                      <a:pt x="456" y="69"/>
                    </a:cubicBezTo>
                    <a:cubicBezTo>
                      <a:pt x="437" y="121"/>
                      <a:pt x="437" y="121"/>
                      <a:pt x="437" y="121"/>
                    </a:cubicBezTo>
                    <a:cubicBezTo>
                      <a:pt x="448" y="132"/>
                      <a:pt x="448" y="132"/>
                      <a:pt x="448" y="132"/>
                    </a:cubicBezTo>
                    <a:cubicBezTo>
                      <a:pt x="452" y="137"/>
                      <a:pt x="452" y="137"/>
                      <a:pt x="452" y="137"/>
                    </a:cubicBezTo>
                    <a:cubicBezTo>
                      <a:pt x="457" y="142"/>
                      <a:pt x="457" y="142"/>
                      <a:pt x="457" y="142"/>
                    </a:cubicBezTo>
                    <a:cubicBezTo>
                      <a:pt x="466" y="153"/>
                      <a:pt x="466" y="153"/>
                      <a:pt x="466" y="153"/>
                    </a:cubicBezTo>
                    <a:cubicBezTo>
                      <a:pt x="472" y="162"/>
                      <a:pt x="472" y="162"/>
                      <a:pt x="472" y="162"/>
                    </a:cubicBezTo>
                    <a:cubicBezTo>
                      <a:pt x="475" y="162"/>
                      <a:pt x="475" y="162"/>
                      <a:pt x="475" y="162"/>
                    </a:cubicBezTo>
                    <a:cubicBezTo>
                      <a:pt x="477" y="161"/>
                      <a:pt x="477" y="161"/>
                      <a:pt x="477" y="161"/>
                    </a:cubicBezTo>
                    <a:cubicBezTo>
                      <a:pt x="480" y="160"/>
                      <a:pt x="480" y="160"/>
                      <a:pt x="500" y="152"/>
                    </a:cubicBezTo>
                    <a:cubicBezTo>
                      <a:pt x="520" y="145"/>
                      <a:pt x="520" y="145"/>
                      <a:pt x="520" y="145"/>
                    </a:cubicBezTo>
                    <a:cubicBezTo>
                      <a:pt x="542" y="186"/>
                      <a:pt x="542" y="186"/>
                      <a:pt x="542" y="186"/>
                    </a:cubicBezTo>
                    <a:cubicBezTo>
                      <a:pt x="540" y="187"/>
                      <a:pt x="537" y="189"/>
                      <a:pt x="525" y="199"/>
                    </a:cubicBezTo>
                    <a:cubicBezTo>
                      <a:pt x="502" y="218"/>
                      <a:pt x="502" y="218"/>
                      <a:pt x="502" y="218"/>
                    </a:cubicBezTo>
                    <a:cubicBezTo>
                      <a:pt x="506" y="230"/>
                      <a:pt x="506" y="230"/>
                      <a:pt x="506" y="230"/>
                    </a:cubicBezTo>
                    <a:cubicBezTo>
                      <a:pt x="507" y="234"/>
                      <a:pt x="507" y="234"/>
                      <a:pt x="507" y="234"/>
                    </a:cubicBezTo>
                    <a:cubicBezTo>
                      <a:pt x="510" y="244"/>
                      <a:pt x="510" y="244"/>
                      <a:pt x="510" y="244"/>
                    </a:cubicBezTo>
                    <a:cubicBezTo>
                      <a:pt x="512" y="253"/>
                      <a:pt x="512" y="253"/>
                      <a:pt x="512" y="253"/>
                    </a:cubicBezTo>
                    <a:cubicBezTo>
                      <a:pt x="513" y="259"/>
                      <a:pt x="513" y="259"/>
                      <a:pt x="513" y="259"/>
                    </a:cubicBezTo>
                    <a:cubicBezTo>
                      <a:pt x="515" y="272"/>
                      <a:pt x="515" y="272"/>
                      <a:pt x="515" y="272"/>
                    </a:cubicBezTo>
                    <a:cubicBezTo>
                      <a:pt x="519" y="273"/>
                      <a:pt x="519" y="273"/>
                      <a:pt x="519" y="273"/>
                    </a:cubicBezTo>
                    <a:cubicBezTo>
                      <a:pt x="522" y="273"/>
                      <a:pt x="522" y="273"/>
                      <a:pt x="544" y="278"/>
                    </a:cubicBezTo>
                    <a:cubicBezTo>
                      <a:pt x="566" y="282"/>
                      <a:pt x="566" y="282"/>
                      <a:pt x="566" y="282"/>
                    </a:cubicBezTo>
                    <a:cubicBezTo>
                      <a:pt x="567" y="329"/>
                      <a:pt x="567" y="329"/>
                      <a:pt x="567" y="329"/>
                    </a:cubicBezTo>
                    <a:cubicBezTo>
                      <a:pt x="557" y="330"/>
                      <a:pt x="522" y="334"/>
                      <a:pt x="519" y="335"/>
                    </a:cubicBezTo>
                    <a:cubicBezTo>
                      <a:pt x="517" y="335"/>
                      <a:pt x="517" y="335"/>
                      <a:pt x="517" y="335"/>
                    </a:cubicBezTo>
                    <a:cubicBezTo>
                      <a:pt x="515" y="347"/>
                      <a:pt x="515" y="347"/>
                      <a:pt x="515" y="347"/>
                    </a:cubicBezTo>
                    <a:cubicBezTo>
                      <a:pt x="514" y="354"/>
                      <a:pt x="514" y="354"/>
                      <a:pt x="514" y="354"/>
                    </a:cubicBezTo>
                    <a:cubicBezTo>
                      <a:pt x="513" y="361"/>
                      <a:pt x="513" y="361"/>
                      <a:pt x="513" y="361"/>
                    </a:cubicBezTo>
                    <a:cubicBezTo>
                      <a:pt x="510" y="373"/>
                      <a:pt x="510" y="373"/>
                      <a:pt x="510" y="373"/>
                    </a:cubicBezTo>
                    <a:cubicBezTo>
                      <a:pt x="508" y="378"/>
                      <a:pt x="508" y="378"/>
                      <a:pt x="508" y="378"/>
                    </a:cubicBezTo>
                    <a:cubicBezTo>
                      <a:pt x="505" y="389"/>
                      <a:pt x="505" y="389"/>
                      <a:pt x="505" y="389"/>
                    </a:cubicBezTo>
                    <a:cubicBezTo>
                      <a:pt x="548" y="426"/>
                      <a:pt x="548" y="426"/>
                      <a:pt x="548" y="426"/>
                    </a:cubicBezTo>
                    <a:cubicBezTo>
                      <a:pt x="535" y="453"/>
                      <a:pt x="530" y="463"/>
                      <a:pt x="528" y="467"/>
                    </a:cubicBezTo>
                    <a:cubicBezTo>
                      <a:pt x="502" y="456"/>
                      <a:pt x="502" y="456"/>
                      <a:pt x="502" y="456"/>
                    </a:cubicBezTo>
                    <a:cubicBezTo>
                      <a:pt x="490" y="450"/>
                      <a:pt x="486" y="448"/>
                      <a:pt x="485" y="448"/>
                    </a:cubicBezTo>
                    <a:cubicBezTo>
                      <a:pt x="485" y="448"/>
                      <a:pt x="485" y="448"/>
                      <a:pt x="485" y="448"/>
                    </a:cubicBezTo>
                    <a:cubicBezTo>
                      <a:pt x="485" y="448"/>
                      <a:pt x="478" y="444"/>
                      <a:pt x="478" y="444"/>
                    </a:cubicBezTo>
                    <a:cubicBezTo>
                      <a:pt x="476" y="447"/>
                      <a:pt x="476" y="447"/>
                      <a:pt x="476" y="447"/>
                    </a:cubicBezTo>
                    <a:cubicBezTo>
                      <a:pt x="475" y="449"/>
                      <a:pt x="475" y="449"/>
                      <a:pt x="475" y="449"/>
                    </a:cubicBezTo>
                    <a:cubicBezTo>
                      <a:pt x="470" y="456"/>
                      <a:pt x="470" y="456"/>
                      <a:pt x="470" y="456"/>
                    </a:cubicBezTo>
                    <a:cubicBezTo>
                      <a:pt x="466" y="461"/>
                      <a:pt x="466" y="461"/>
                      <a:pt x="466" y="461"/>
                    </a:cubicBezTo>
                    <a:cubicBezTo>
                      <a:pt x="461" y="466"/>
                      <a:pt x="461" y="466"/>
                      <a:pt x="461" y="466"/>
                    </a:cubicBezTo>
                    <a:cubicBezTo>
                      <a:pt x="459" y="470"/>
                      <a:pt x="459" y="470"/>
                      <a:pt x="459" y="470"/>
                    </a:cubicBezTo>
                    <a:cubicBezTo>
                      <a:pt x="453" y="476"/>
                      <a:pt x="453" y="476"/>
                      <a:pt x="453" y="476"/>
                    </a:cubicBezTo>
                    <a:cubicBezTo>
                      <a:pt x="449" y="480"/>
                      <a:pt x="449" y="480"/>
                      <a:pt x="449" y="480"/>
                    </a:cubicBezTo>
                    <a:cubicBezTo>
                      <a:pt x="442" y="486"/>
                      <a:pt x="442" y="486"/>
                      <a:pt x="442" y="486"/>
                    </a:cubicBezTo>
                    <a:cubicBezTo>
                      <a:pt x="446" y="496"/>
                      <a:pt x="446" y="496"/>
                      <a:pt x="446" y="496"/>
                    </a:cubicBezTo>
                    <a:cubicBezTo>
                      <a:pt x="450" y="507"/>
                      <a:pt x="450" y="507"/>
                      <a:pt x="458" y="526"/>
                    </a:cubicBezTo>
                    <a:cubicBezTo>
                      <a:pt x="464" y="543"/>
                      <a:pt x="464" y="543"/>
                      <a:pt x="464" y="543"/>
                    </a:cubicBezTo>
                    <a:cubicBezTo>
                      <a:pt x="439" y="561"/>
                      <a:pt x="439" y="561"/>
                      <a:pt x="439" y="561"/>
                    </a:cubicBezTo>
                    <a:cubicBezTo>
                      <a:pt x="431" y="566"/>
                      <a:pt x="428" y="569"/>
                      <a:pt x="426" y="570"/>
                    </a:cubicBezTo>
                    <a:cubicBezTo>
                      <a:pt x="423" y="565"/>
                      <a:pt x="415" y="554"/>
                      <a:pt x="392" y="523"/>
                    </a:cubicBezTo>
                    <a:cubicBezTo>
                      <a:pt x="391" y="521"/>
                      <a:pt x="391" y="521"/>
                      <a:pt x="391" y="521"/>
                    </a:cubicBezTo>
                    <a:cubicBezTo>
                      <a:pt x="384" y="524"/>
                      <a:pt x="384" y="524"/>
                      <a:pt x="384" y="524"/>
                    </a:cubicBezTo>
                    <a:cubicBezTo>
                      <a:pt x="379" y="526"/>
                      <a:pt x="379" y="526"/>
                      <a:pt x="379" y="526"/>
                    </a:cubicBezTo>
                    <a:cubicBezTo>
                      <a:pt x="373" y="528"/>
                      <a:pt x="373" y="528"/>
                      <a:pt x="373" y="528"/>
                    </a:cubicBezTo>
                    <a:cubicBezTo>
                      <a:pt x="362" y="532"/>
                      <a:pt x="362" y="532"/>
                      <a:pt x="362" y="532"/>
                    </a:cubicBezTo>
                    <a:cubicBezTo>
                      <a:pt x="353" y="534"/>
                      <a:pt x="353" y="534"/>
                      <a:pt x="353" y="534"/>
                    </a:cubicBezTo>
                    <a:cubicBezTo>
                      <a:pt x="348" y="536"/>
                      <a:pt x="348" y="536"/>
                      <a:pt x="348" y="536"/>
                    </a:cubicBezTo>
                    <a:cubicBezTo>
                      <a:pt x="338" y="538"/>
                      <a:pt x="338" y="538"/>
                      <a:pt x="338" y="538"/>
                    </a:cubicBezTo>
                    <a:cubicBezTo>
                      <a:pt x="331" y="601"/>
                      <a:pt x="331" y="601"/>
                      <a:pt x="331" y="601"/>
                    </a:cubicBezTo>
                    <a:lnTo>
                      <a:pt x="282" y="604"/>
                    </a:lnTo>
                    <a:close/>
                    <a:moveTo>
                      <a:pt x="250" y="198"/>
                    </a:moveTo>
                    <a:cubicBezTo>
                      <a:pt x="244" y="202"/>
                      <a:pt x="244" y="202"/>
                      <a:pt x="244" y="202"/>
                    </a:cubicBezTo>
                    <a:cubicBezTo>
                      <a:pt x="239" y="206"/>
                      <a:pt x="239" y="206"/>
                      <a:pt x="239" y="206"/>
                    </a:cubicBezTo>
                    <a:cubicBezTo>
                      <a:pt x="236" y="208"/>
                      <a:pt x="236" y="208"/>
                      <a:pt x="236" y="208"/>
                    </a:cubicBezTo>
                    <a:cubicBezTo>
                      <a:pt x="231" y="212"/>
                      <a:pt x="231" y="212"/>
                      <a:pt x="231" y="212"/>
                    </a:cubicBezTo>
                    <a:cubicBezTo>
                      <a:pt x="226" y="217"/>
                      <a:pt x="226" y="217"/>
                      <a:pt x="226" y="217"/>
                    </a:cubicBezTo>
                    <a:cubicBezTo>
                      <a:pt x="224" y="220"/>
                      <a:pt x="224" y="220"/>
                      <a:pt x="224" y="220"/>
                    </a:cubicBezTo>
                    <a:cubicBezTo>
                      <a:pt x="222" y="223"/>
                      <a:pt x="222" y="223"/>
                      <a:pt x="222" y="223"/>
                    </a:cubicBezTo>
                    <a:cubicBezTo>
                      <a:pt x="220" y="225"/>
                      <a:pt x="220" y="225"/>
                      <a:pt x="220" y="225"/>
                    </a:cubicBezTo>
                    <a:cubicBezTo>
                      <a:pt x="218" y="228"/>
                      <a:pt x="218" y="228"/>
                      <a:pt x="218" y="228"/>
                    </a:cubicBezTo>
                    <a:cubicBezTo>
                      <a:pt x="214" y="234"/>
                      <a:pt x="214" y="234"/>
                      <a:pt x="214" y="234"/>
                    </a:cubicBezTo>
                    <a:cubicBezTo>
                      <a:pt x="211" y="240"/>
                      <a:pt x="211" y="240"/>
                      <a:pt x="211" y="240"/>
                    </a:cubicBezTo>
                    <a:cubicBezTo>
                      <a:pt x="209" y="244"/>
                      <a:pt x="209" y="244"/>
                      <a:pt x="209" y="244"/>
                    </a:cubicBezTo>
                    <a:cubicBezTo>
                      <a:pt x="206" y="250"/>
                      <a:pt x="206" y="250"/>
                      <a:pt x="206" y="250"/>
                    </a:cubicBezTo>
                    <a:cubicBezTo>
                      <a:pt x="204" y="257"/>
                      <a:pt x="204" y="257"/>
                      <a:pt x="204" y="257"/>
                    </a:cubicBezTo>
                    <a:cubicBezTo>
                      <a:pt x="203" y="261"/>
                      <a:pt x="203" y="261"/>
                      <a:pt x="203" y="261"/>
                    </a:cubicBezTo>
                    <a:cubicBezTo>
                      <a:pt x="202" y="264"/>
                      <a:pt x="202" y="264"/>
                      <a:pt x="202" y="264"/>
                    </a:cubicBezTo>
                    <a:cubicBezTo>
                      <a:pt x="201" y="268"/>
                      <a:pt x="201" y="268"/>
                      <a:pt x="201" y="268"/>
                    </a:cubicBezTo>
                    <a:cubicBezTo>
                      <a:pt x="200" y="275"/>
                      <a:pt x="200" y="275"/>
                      <a:pt x="200" y="275"/>
                    </a:cubicBezTo>
                    <a:cubicBezTo>
                      <a:pt x="199" y="279"/>
                      <a:pt x="199" y="279"/>
                      <a:pt x="199" y="279"/>
                    </a:cubicBezTo>
                    <a:cubicBezTo>
                      <a:pt x="199" y="287"/>
                      <a:pt x="199" y="287"/>
                      <a:pt x="199" y="287"/>
                    </a:cubicBezTo>
                    <a:cubicBezTo>
                      <a:pt x="199" y="294"/>
                      <a:pt x="199" y="294"/>
                      <a:pt x="199" y="294"/>
                    </a:cubicBezTo>
                    <a:cubicBezTo>
                      <a:pt x="199" y="298"/>
                      <a:pt x="199" y="298"/>
                      <a:pt x="199" y="298"/>
                    </a:cubicBezTo>
                    <a:cubicBezTo>
                      <a:pt x="200" y="306"/>
                      <a:pt x="200" y="306"/>
                      <a:pt x="200" y="306"/>
                    </a:cubicBezTo>
                    <a:cubicBezTo>
                      <a:pt x="201" y="314"/>
                      <a:pt x="201" y="314"/>
                      <a:pt x="201" y="314"/>
                    </a:cubicBezTo>
                    <a:cubicBezTo>
                      <a:pt x="202" y="318"/>
                      <a:pt x="202" y="318"/>
                      <a:pt x="202" y="318"/>
                    </a:cubicBezTo>
                    <a:cubicBezTo>
                      <a:pt x="202" y="321"/>
                      <a:pt x="202" y="321"/>
                      <a:pt x="202" y="321"/>
                    </a:cubicBezTo>
                    <a:cubicBezTo>
                      <a:pt x="204" y="328"/>
                      <a:pt x="204" y="328"/>
                      <a:pt x="204" y="328"/>
                    </a:cubicBezTo>
                    <a:cubicBezTo>
                      <a:pt x="206" y="332"/>
                      <a:pt x="206" y="332"/>
                      <a:pt x="206" y="332"/>
                    </a:cubicBezTo>
                    <a:cubicBezTo>
                      <a:pt x="209" y="339"/>
                      <a:pt x="209" y="339"/>
                      <a:pt x="209" y="339"/>
                    </a:cubicBezTo>
                    <a:cubicBezTo>
                      <a:pt x="210" y="342"/>
                      <a:pt x="210" y="342"/>
                      <a:pt x="210" y="342"/>
                    </a:cubicBezTo>
                    <a:cubicBezTo>
                      <a:pt x="213" y="349"/>
                      <a:pt x="213" y="349"/>
                      <a:pt x="213" y="349"/>
                    </a:cubicBezTo>
                    <a:cubicBezTo>
                      <a:pt x="215" y="352"/>
                      <a:pt x="215" y="352"/>
                      <a:pt x="215" y="352"/>
                    </a:cubicBezTo>
                    <a:cubicBezTo>
                      <a:pt x="219" y="359"/>
                      <a:pt x="219" y="359"/>
                      <a:pt x="219" y="359"/>
                    </a:cubicBezTo>
                    <a:cubicBezTo>
                      <a:pt x="223" y="364"/>
                      <a:pt x="223" y="364"/>
                      <a:pt x="223" y="364"/>
                    </a:cubicBezTo>
                    <a:cubicBezTo>
                      <a:pt x="228" y="370"/>
                      <a:pt x="228" y="370"/>
                      <a:pt x="228" y="370"/>
                    </a:cubicBezTo>
                    <a:cubicBezTo>
                      <a:pt x="230" y="372"/>
                      <a:pt x="230" y="372"/>
                      <a:pt x="230" y="372"/>
                    </a:cubicBezTo>
                    <a:cubicBezTo>
                      <a:pt x="235" y="377"/>
                      <a:pt x="235" y="377"/>
                      <a:pt x="235" y="377"/>
                    </a:cubicBezTo>
                    <a:cubicBezTo>
                      <a:pt x="238" y="380"/>
                      <a:pt x="238" y="380"/>
                      <a:pt x="238" y="380"/>
                    </a:cubicBezTo>
                    <a:cubicBezTo>
                      <a:pt x="244" y="385"/>
                      <a:pt x="244" y="385"/>
                      <a:pt x="244" y="385"/>
                    </a:cubicBezTo>
                    <a:cubicBezTo>
                      <a:pt x="249" y="389"/>
                      <a:pt x="249" y="389"/>
                      <a:pt x="249" y="389"/>
                    </a:cubicBezTo>
                    <a:cubicBezTo>
                      <a:pt x="253" y="391"/>
                      <a:pt x="253" y="391"/>
                      <a:pt x="253" y="391"/>
                    </a:cubicBezTo>
                    <a:cubicBezTo>
                      <a:pt x="258" y="394"/>
                      <a:pt x="258" y="394"/>
                      <a:pt x="258" y="394"/>
                    </a:cubicBezTo>
                    <a:cubicBezTo>
                      <a:pt x="262" y="396"/>
                      <a:pt x="262" y="396"/>
                      <a:pt x="262" y="396"/>
                    </a:cubicBezTo>
                    <a:cubicBezTo>
                      <a:pt x="265" y="397"/>
                      <a:pt x="265" y="397"/>
                      <a:pt x="265" y="397"/>
                    </a:cubicBezTo>
                    <a:cubicBezTo>
                      <a:pt x="268" y="399"/>
                      <a:pt x="268" y="399"/>
                      <a:pt x="268" y="399"/>
                    </a:cubicBezTo>
                    <a:cubicBezTo>
                      <a:pt x="275" y="401"/>
                      <a:pt x="275" y="401"/>
                      <a:pt x="275" y="401"/>
                    </a:cubicBezTo>
                    <a:cubicBezTo>
                      <a:pt x="281" y="403"/>
                      <a:pt x="281" y="403"/>
                      <a:pt x="281" y="403"/>
                    </a:cubicBezTo>
                    <a:cubicBezTo>
                      <a:pt x="285" y="404"/>
                      <a:pt x="285" y="404"/>
                      <a:pt x="285" y="404"/>
                    </a:cubicBezTo>
                    <a:cubicBezTo>
                      <a:pt x="292" y="406"/>
                      <a:pt x="292" y="406"/>
                      <a:pt x="292" y="406"/>
                    </a:cubicBezTo>
                    <a:cubicBezTo>
                      <a:pt x="295" y="406"/>
                      <a:pt x="295" y="406"/>
                      <a:pt x="295" y="406"/>
                    </a:cubicBezTo>
                    <a:cubicBezTo>
                      <a:pt x="302" y="407"/>
                      <a:pt x="302" y="407"/>
                      <a:pt x="302" y="407"/>
                    </a:cubicBezTo>
                    <a:cubicBezTo>
                      <a:pt x="305" y="407"/>
                      <a:pt x="305" y="407"/>
                      <a:pt x="305" y="407"/>
                    </a:cubicBezTo>
                    <a:cubicBezTo>
                      <a:pt x="312" y="407"/>
                      <a:pt x="312" y="407"/>
                      <a:pt x="312" y="407"/>
                    </a:cubicBezTo>
                    <a:cubicBezTo>
                      <a:pt x="312" y="407"/>
                      <a:pt x="312" y="407"/>
                      <a:pt x="312" y="407"/>
                    </a:cubicBezTo>
                    <a:cubicBezTo>
                      <a:pt x="317" y="406"/>
                      <a:pt x="317" y="406"/>
                      <a:pt x="317" y="406"/>
                    </a:cubicBezTo>
                    <a:cubicBezTo>
                      <a:pt x="323" y="406"/>
                      <a:pt x="323" y="406"/>
                      <a:pt x="323" y="406"/>
                    </a:cubicBezTo>
                    <a:cubicBezTo>
                      <a:pt x="328" y="404"/>
                      <a:pt x="328" y="404"/>
                      <a:pt x="328" y="404"/>
                    </a:cubicBezTo>
                    <a:cubicBezTo>
                      <a:pt x="335" y="403"/>
                      <a:pt x="335" y="403"/>
                      <a:pt x="335" y="403"/>
                    </a:cubicBezTo>
                    <a:cubicBezTo>
                      <a:pt x="341" y="401"/>
                      <a:pt x="341" y="401"/>
                      <a:pt x="341" y="401"/>
                    </a:cubicBezTo>
                    <a:cubicBezTo>
                      <a:pt x="347" y="398"/>
                      <a:pt x="347" y="398"/>
                      <a:pt x="347" y="398"/>
                    </a:cubicBezTo>
                    <a:cubicBezTo>
                      <a:pt x="350" y="397"/>
                      <a:pt x="350" y="397"/>
                      <a:pt x="350" y="397"/>
                    </a:cubicBezTo>
                    <a:cubicBezTo>
                      <a:pt x="355" y="394"/>
                      <a:pt x="355" y="394"/>
                      <a:pt x="355" y="394"/>
                    </a:cubicBezTo>
                    <a:cubicBezTo>
                      <a:pt x="361" y="390"/>
                      <a:pt x="361" y="390"/>
                      <a:pt x="361" y="390"/>
                    </a:cubicBezTo>
                    <a:cubicBezTo>
                      <a:pt x="364" y="388"/>
                      <a:pt x="364" y="388"/>
                      <a:pt x="364" y="388"/>
                    </a:cubicBezTo>
                    <a:cubicBezTo>
                      <a:pt x="366" y="387"/>
                      <a:pt x="366" y="387"/>
                      <a:pt x="366" y="387"/>
                    </a:cubicBezTo>
                    <a:cubicBezTo>
                      <a:pt x="369" y="384"/>
                      <a:pt x="369" y="384"/>
                      <a:pt x="369" y="384"/>
                    </a:cubicBezTo>
                    <a:cubicBezTo>
                      <a:pt x="371" y="383"/>
                      <a:pt x="371" y="383"/>
                      <a:pt x="371" y="383"/>
                    </a:cubicBezTo>
                    <a:cubicBezTo>
                      <a:pt x="373" y="381"/>
                      <a:pt x="373" y="381"/>
                      <a:pt x="373" y="381"/>
                    </a:cubicBezTo>
                    <a:cubicBezTo>
                      <a:pt x="378" y="376"/>
                      <a:pt x="378" y="376"/>
                      <a:pt x="378" y="376"/>
                    </a:cubicBezTo>
                    <a:cubicBezTo>
                      <a:pt x="381" y="373"/>
                      <a:pt x="381" y="373"/>
                      <a:pt x="381" y="373"/>
                    </a:cubicBezTo>
                    <a:cubicBezTo>
                      <a:pt x="386" y="367"/>
                      <a:pt x="386" y="367"/>
                      <a:pt x="386" y="367"/>
                    </a:cubicBezTo>
                    <a:cubicBezTo>
                      <a:pt x="387" y="365"/>
                      <a:pt x="387" y="365"/>
                      <a:pt x="387" y="365"/>
                    </a:cubicBezTo>
                    <a:cubicBezTo>
                      <a:pt x="387" y="365"/>
                      <a:pt x="387" y="365"/>
                      <a:pt x="387" y="365"/>
                    </a:cubicBezTo>
                    <a:cubicBezTo>
                      <a:pt x="388" y="364"/>
                      <a:pt x="388" y="364"/>
                      <a:pt x="388" y="364"/>
                    </a:cubicBezTo>
                    <a:cubicBezTo>
                      <a:pt x="389" y="362"/>
                      <a:pt x="389" y="362"/>
                      <a:pt x="389" y="362"/>
                    </a:cubicBezTo>
                    <a:cubicBezTo>
                      <a:pt x="390" y="361"/>
                      <a:pt x="390" y="361"/>
                      <a:pt x="390" y="361"/>
                    </a:cubicBezTo>
                    <a:cubicBezTo>
                      <a:pt x="390" y="360"/>
                      <a:pt x="390" y="360"/>
                      <a:pt x="390" y="360"/>
                    </a:cubicBezTo>
                    <a:cubicBezTo>
                      <a:pt x="392" y="358"/>
                      <a:pt x="392" y="358"/>
                      <a:pt x="392" y="358"/>
                    </a:cubicBezTo>
                    <a:cubicBezTo>
                      <a:pt x="393" y="356"/>
                      <a:pt x="393" y="356"/>
                      <a:pt x="393" y="356"/>
                    </a:cubicBezTo>
                    <a:cubicBezTo>
                      <a:pt x="394" y="353"/>
                      <a:pt x="394" y="353"/>
                      <a:pt x="394" y="353"/>
                    </a:cubicBezTo>
                    <a:cubicBezTo>
                      <a:pt x="395" y="353"/>
                      <a:pt x="395" y="353"/>
                      <a:pt x="395" y="353"/>
                    </a:cubicBezTo>
                    <a:cubicBezTo>
                      <a:pt x="396" y="350"/>
                      <a:pt x="396" y="350"/>
                      <a:pt x="396" y="350"/>
                    </a:cubicBezTo>
                    <a:cubicBezTo>
                      <a:pt x="397" y="347"/>
                      <a:pt x="397" y="347"/>
                      <a:pt x="397" y="347"/>
                    </a:cubicBezTo>
                    <a:cubicBezTo>
                      <a:pt x="398" y="347"/>
                      <a:pt x="398" y="347"/>
                      <a:pt x="398" y="347"/>
                    </a:cubicBezTo>
                    <a:cubicBezTo>
                      <a:pt x="399" y="344"/>
                      <a:pt x="399" y="344"/>
                      <a:pt x="399" y="344"/>
                    </a:cubicBezTo>
                    <a:cubicBezTo>
                      <a:pt x="399" y="343"/>
                      <a:pt x="399" y="343"/>
                      <a:pt x="399" y="343"/>
                    </a:cubicBezTo>
                    <a:cubicBezTo>
                      <a:pt x="401" y="340"/>
                      <a:pt x="401" y="340"/>
                      <a:pt x="401" y="340"/>
                    </a:cubicBezTo>
                    <a:cubicBezTo>
                      <a:pt x="402" y="337"/>
                      <a:pt x="402" y="337"/>
                      <a:pt x="402" y="337"/>
                    </a:cubicBezTo>
                    <a:cubicBezTo>
                      <a:pt x="403" y="333"/>
                      <a:pt x="403" y="333"/>
                      <a:pt x="403" y="333"/>
                    </a:cubicBezTo>
                    <a:cubicBezTo>
                      <a:pt x="404" y="331"/>
                      <a:pt x="404" y="331"/>
                      <a:pt x="404" y="331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05" y="327"/>
                      <a:pt x="405" y="327"/>
                      <a:pt x="405" y="327"/>
                    </a:cubicBezTo>
                    <a:cubicBezTo>
                      <a:pt x="405" y="323"/>
                      <a:pt x="405" y="323"/>
                      <a:pt x="405" y="323"/>
                    </a:cubicBezTo>
                    <a:cubicBezTo>
                      <a:pt x="407" y="317"/>
                      <a:pt x="407" y="317"/>
                      <a:pt x="407" y="317"/>
                    </a:cubicBezTo>
                    <a:cubicBezTo>
                      <a:pt x="407" y="313"/>
                      <a:pt x="407" y="313"/>
                      <a:pt x="407" y="313"/>
                    </a:cubicBezTo>
                    <a:cubicBezTo>
                      <a:pt x="407" y="310"/>
                      <a:pt x="407" y="310"/>
                      <a:pt x="407" y="310"/>
                    </a:cubicBezTo>
                    <a:cubicBezTo>
                      <a:pt x="408" y="306"/>
                      <a:pt x="408" y="306"/>
                      <a:pt x="408" y="306"/>
                    </a:cubicBezTo>
                    <a:cubicBezTo>
                      <a:pt x="408" y="299"/>
                      <a:pt x="408" y="299"/>
                      <a:pt x="408" y="299"/>
                    </a:cubicBezTo>
                    <a:cubicBezTo>
                      <a:pt x="408" y="295"/>
                      <a:pt x="408" y="295"/>
                      <a:pt x="408" y="295"/>
                    </a:cubicBezTo>
                    <a:cubicBezTo>
                      <a:pt x="407" y="291"/>
                      <a:pt x="407" y="291"/>
                      <a:pt x="407" y="291"/>
                    </a:cubicBezTo>
                    <a:cubicBezTo>
                      <a:pt x="407" y="287"/>
                      <a:pt x="407" y="287"/>
                      <a:pt x="407" y="287"/>
                    </a:cubicBezTo>
                    <a:cubicBezTo>
                      <a:pt x="407" y="285"/>
                      <a:pt x="407" y="285"/>
                      <a:pt x="407" y="285"/>
                    </a:cubicBezTo>
                    <a:cubicBezTo>
                      <a:pt x="407" y="284"/>
                      <a:pt x="407" y="284"/>
                      <a:pt x="407" y="284"/>
                    </a:cubicBezTo>
                    <a:cubicBezTo>
                      <a:pt x="405" y="276"/>
                      <a:pt x="405" y="276"/>
                      <a:pt x="405" y="276"/>
                    </a:cubicBezTo>
                    <a:cubicBezTo>
                      <a:pt x="405" y="276"/>
                      <a:pt x="405" y="276"/>
                      <a:pt x="405" y="276"/>
                    </a:cubicBezTo>
                    <a:cubicBezTo>
                      <a:pt x="405" y="273"/>
                      <a:pt x="405" y="273"/>
                      <a:pt x="405" y="273"/>
                    </a:cubicBezTo>
                    <a:cubicBezTo>
                      <a:pt x="403" y="266"/>
                      <a:pt x="403" y="266"/>
                      <a:pt x="403" y="266"/>
                    </a:cubicBezTo>
                    <a:cubicBezTo>
                      <a:pt x="402" y="263"/>
                      <a:pt x="402" y="263"/>
                      <a:pt x="402" y="263"/>
                    </a:cubicBezTo>
                    <a:cubicBezTo>
                      <a:pt x="401" y="259"/>
                      <a:pt x="401" y="259"/>
                      <a:pt x="401" y="259"/>
                    </a:cubicBezTo>
                    <a:cubicBezTo>
                      <a:pt x="399" y="256"/>
                      <a:pt x="399" y="256"/>
                      <a:pt x="399" y="256"/>
                    </a:cubicBezTo>
                    <a:cubicBezTo>
                      <a:pt x="398" y="253"/>
                      <a:pt x="398" y="253"/>
                      <a:pt x="398" y="253"/>
                    </a:cubicBezTo>
                    <a:cubicBezTo>
                      <a:pt x="396" y="250"/>
                      <a:pt x="396" y="250"/>
                      <a:pt x="396" y="250"/>
                    </a:cubicBezTo>
                    <a:cubicBezTo>
                      <a:pt x="395" y="247"/>
                      <a:pt x="395" y="247"/>
                      <a:pt x="395" y="247"/>
                    </a:cubicBezTo>
                    <a:cubicBezTo>
                      <a:pt x="394" y="244"/>
                      <a:pt x="394" y="244"/>
                      <a:pt x="394" y="244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92" y="241"/>
                      <a:pt x="392" y="241"/>
                      <a:pt x="392" y="241"/>
                    </a:cubicBezTo>
                    <a:cubicBezTo>
                      <a:pt x="388" y="235"/>
                      <a:pt x="388" y="235"/>
                      <a:pt x="388" y="235"/>
                    </a:cubicBezTo>
                    <a:cubicBezTo>
                      <a:pt x="386" y="232"/>
                      <a:pt x="386" y="232"/>
                      <a:pt x="386" y="232"/>
                    </a:cubicBezTo>
                    <a:cubicBezTo>
                      <a:pt x="384" y="229"/>
                      <a:pt x="384" y="229"/>
                      <a:pt x="384" y="229"/>
                    </a:cubicBezTo>
                    <a:cubicBezTo>
                      <a:pt x="380" y="224"/>
                      <a:pt x="380" y="224"/>
                      <a:pt x="380" y="224"/>
                    </a:cubicBezTo>
                    <a:cubicBezTo>
                      <a:pt x="378" y="221"/>
                      <a:pt x="378" y="221"/>
                      <a:pt x="378" y="221"/>
                    </a:cubicBezTo>
                    <a:cubicBezTo>
                      <a:pt x="373" y="216"/>
                      <a:pt x="373" y="216"/>
                      <a:pt x="373" y="216"/>
                    </a:cubicBezTo>
                    <a:cubicBezTo>
                      <a:pt x="371" y="214"/>
                      <a:pt x="371" y="214"/>
                      <a:pt x="371" y="214"/>
                    </a:cubicBezTo>
                    <a:cubicBezTo>
                      <a:pt x="371" y="214"/>
                      <a:pt x="371" y="214"/>
                      <a:pt x="371" y="214"/>
                    </a:cubicBezTo>
                    <a:cubicBezTo>
                      <a:pt x="368" y="211"/>
                      <a:pt x="368" y="211"/>
                      <a:pt x="368" y="211"/>
                    </a:cubicBezTo>
                    <a:cubicBezTo>
                      <a:pt x="366" y="210"/>
                      <a:pt x="366" y="210"/>
                      <a:pt x="366" y="210"/>
                    </a:cubicBezTo>
                    <a:cubicBezTo>
                      <a:pt x="366" y="209"/>
                      <a:pt x="366" y="209"/>
                      <a:pt x="366" y="209"/>
                    </a:cubicBezTo>
                    <a:cubicBezTo>
                      <a:pt x="363" y="207"/>
                      <a:pt x="363" y="207"/>
                      <a:pt x="363" y="207"/>
                    </a:cubicBezTo>
                    <a:cubicBezTo>
                      <a:pt x="357" y="203"/>
                      <a:pt x="357" y="203"/>
                      <a:pt x="357" y="203"/>
                    </a:cubicBezTo>
                    <a:cubicBezTo>
                      <a:pt x="351" y="199"/>
                      <a:pt x="351" y="199"/>
                      <a:pt x="351" y="199"/>
                    </a:cubicBezTo>
                    <a:cubicBezTo>
                      <a:pt x="348" y="198"/>
                      <a:pt x="348" y="198"/>
                      <a:pt x="348" y="198"/>
                    </a:cubicBezTo>
                    <a:cubicBezTo>
                      <a:pt x="342" y="194"/>
                      <a:pt x="342" y="194"/>
                      <a:pt x="342" y="194"/>
                    </a:cubicBezTo>
                    <a:cubicBezTo>
                      <a:pt x="339" y="193"/>
                      <a:pt x="339" y="193"/>
                      <a:pt x="339" y="193"/>
                    </a:cubicBezTo>
                    <a:cubicBezTo>
                      <a:pt x="333" y="190"/>
                      <a:pt x="333" y="190"/>
                      <a:pt x="333" y="190"/>
                    </a:cubicBezTo>
                    <a:cubicBezTo>
                      <a:pt x="327" y="188"/>
                      <a:pt x="327" y="188"/>
                      <a:pt x="327" y="188"/>
                    </a:cubicBezTo>
                    <a:cubicBezTo>
                      <a:pt x="320" y="187"/>
                      <a:pt x="320" y="187"/>
                      <a:pt x="320" y="187"/>
                    </a:cubicBezTo>
                    <a:cubicBezTo>
                      <a:pt x="313" y="186"/>
                      <a:pt x="313" y="186"/>
                      <a:pt x="313" y="186"/>
                    </a:cubicBezTo>
                    <a:cubicBezTo>
                      <a:pt x="309" y="185"/>
                      <a:pt x="309" y="185"/>
                      <a:pt x="309" y="185"/>
                    </a:cubicBezTo>
                    <a:cubicBezTo>
                      <a:pt x="304" y="185"/>
                      <a:pt x="304" y="185"/>
                      <a:pt x="304" y="185"/>
                    </a:cubicBezTo>
                    <a:cubicBezTo>
                      <a:pt x="297" y="185"/>
                      <a:pt x="297" y="185"/>
                      <a:pt x="297" y="185"/>
                    </a:cubicBezTo>
                    <a:cubicBezTo>
                      <a:pt x="292" y="185"/>
                      <a:pt x="292" y="185"/>
                      <a:pt x="292" y="185"/>
                    </a:cubicBezTo>
                    <a:cubicBezTo>
                      <a:pt x="286" y="185"/>
                      <a:pt x="286" y="185"/>
                      <a:pt x="286" y="185"/>
                    </a:cubicBezTo>
                    <a:cubicBezTo>
                      <a:pt x="282" y="186"/>
                      <a:pt x="282" y="186"/>
                      <a:pt x="282" y="186"/>
                    </a:cubicBezTo>
                    <a:cubicBezTo>
                      <a:pt x="275" y="188"/>
                      <a:pt x="275" y="188"/>
                      <a:pt x="275" y="188"/>
                    </a:cubicBezTo>
                    <a:cubicBezTo>
                      <a:pt x="269" y="190"/>
                      <a:pt x="269" y="190"/>
                      <a:pt x="269" y="190"/>
                    </a:cubicBezTo>
                    <a:cubicBezTo>
                      <a:pt x="262" y="192"/>
                      <a:pt x="262" y="192"/>
                      <a:pt x="262" y="192"/>
                    </a:cubicBezTo>
                    <a:cubicBezTo>
                      <a:pt x="256" y="195"/>
                      <a:pt x="256" y="195"/>
                      <a:pt x="256" y="195"/>
                    </a:cubicBezTo>
                    <a:cubicBezTo>
                      <a:pt x="253" y="196"/>
                      <a:pt x="253" y="196"/>
                      <a:pt x="253" y="196"/>
                    </a:cubicBezTo>
                    <a:cubicBezTo>
                      <a:pt x="253" y="196"/>
                      <a:pt x="253" y="196"/>
                      <a:pt x="253" y="196"/>
                    </a:cubicBezTo>
                    <a:cubicBezTo>
                      <a:pt x="253" y="196"/>
                      <a:pt x="253" y="196"/>
                      <a:pt x="253" y="196"/>
                    </a:cubicBezTo>
                    <a:cubicBezTo>
                      <a:pt x="252" y="197"/>
                      <a:pt x="252" y="197"/>
                      <a:pt x="252" y="197"/>
                    </a:cubicBezTo>
                    <a:lnTo>
                      <a:pt x="250" y="198"/>
                    </a:lnTo>
                    <a:close/>
                  </a:path>
                </a:pathLst>
              </a:custGeom>
              <a:solidFill>
                <a:srgbClr val="73827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Freeform 125"/>
              <p:cNvSpPr>
                <a:spLocks/>
              </p:cNvSpPr>
              <p:nvPr/>
            </p:nvSpPr>
            <p:spPr bwMode="auto">
              <a:xfrm>
                <a:off x="5681663" y="2459038"/>
                <a:ext cx="130175" cy="161925"/>
              </a:xfrm>
              <a:custGeom>
                <a:avLst/>
                <a:gdLst>
                  <a:gd name="T0" fmla="*/ 35 w 35"/>
                  <a:gd name="T1" fmla="*/ 0 h 43"/>
                  <a:gd name="T2" fmla="*/ 29 w 35"/>
                  <a:gd name="T3" fmla="*/ 5 h 43"/>
                  <a:gd name="T4" fmla="*/ 0 w 35"/>
                  <a:gd name="T5" fmla="*/ 42 h 43"/>
                  <a:gd name="T6" fmla="*/ 2 w 35"/>
                  <a:gd name="T7" fmla="*/ 43 h 43"/>
                  <a:gd name="T8" fmla="*/ 35 w 35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3">
                    <a:moveTo>
                      <a:pt x="35" y="0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1" y="41"/>
                      <a:pt x="0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7" y="37"/>
                      <a:pt x="35" y="1"/>
                      <a:pt x="35" y="0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8" name="Freeform 126"/>
              <p:cNvSpPr>
                <a:spLocks/>
              </p:cNvSpPr>
              <p:nvPr/>
            </p:nvSpPr>
            <p:spPr bwMode="auto">
              <a:xfrm>
                <a:off x="6034088" y="4003675"/>
                <a:ext cx="195263" cy="87313"/>
              </a:xfrm>
              <a:custGeom>
                <a:avLst/>
                <a:gdLst>
                  <a:gd name="T0" fmla="*/ 0 w 52"/>
                  <a:gd name="T1" fmla="*/ 3 h 23"/>
                  <a:gd name="T2" fmla="*/ 2 w 52"/>
                  <a:gd name="T3" fmla="*/ 1 h 23"/>
                  <a:gd name="T4" fmla="*/ 2 w 52"/>
                  <a:gd name="T5" fmla="*/ 0 h 23"/>
                  <a:gd name="T6" fmla="*/ 52 w 52"/>
                  <a:gd name="T7" fmla="*/ 23 h 23"/>
                  <a:gd name="T8" fmla="*/ 44 w 52"/>
                  <a:gd name="T9" fmla="*/ 23 h 23"/>
                  <a:gd name="T10" fmla="*/ 1 w 52"/>
                  <a:gd name="T11" fmla="*/ 3 h 23"/>
                  <a:gd name="T12" fmla="*/ 1 w 52"/>
                  <a:gd name="T13" fmla="*/ 3 h 23"/>
                  <a:gd name="T14" fmla="*/ 0 w 52"/>
                  <a:gd name="T15" fmla="*/ 3 h 23"/>
                  <a:gd name="T16" fmla="*/ 0 w 52"/>
                  <a:gd name="T17" fmla="*/ 3 h 23"/>
                  <a:gd name="T18" fmla="*/ 0 w 52"/>
                  <a:gd name="T19" fmla="*/ 3 h 23"/>
                  <a:gd name="T20" fmla="*/ 0 w 52"/>
                  <a:gd name="T21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23">
                    <a:moveTo>
                      <a:pt x="0" y="3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1" y="9"/>
                      <a:pt x="24" y="10"/>
                      <a:pt x="52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" name="Freeform 127"/>
              <p:cNvSpPr>
                <a:spLocks/>
              </p:cNvSpPr>
              <p:nvPr/>
            </p:nvSpPr>
            <p:spPr bwMode="auto">
              <a:xfrm>
                <a:off x="4741863" y="2443163"/>
                <a:ext cx="101600" cy="241300"/>
              </a:xfrm>
              <a:custGeom>
                <a:avLst/>
                <a:gdLst>
                  <a:gd name="T0" fmla="*/ 3 w 27"/>
                  <a:gd name="T1" fmla="*/ 0 h 64"/>
                  <a:gd name="T2" fmla="*/ 0 w 27"/>
                  <a:gd name="T3" fmla="*/ 5 h 64"/>
                  <a:gd name="T4" fmla="*/ 22 w 27"/>
                  <a:gd name="T5" fmla="*/ 64 h 64"/>
                  <a:gd name="T6" fmla="*/ 22 w 27"/>
                  <a:gd name="T7" fmla="*/ 64 h 64"/>
                  <a:gd name="T8" fmla="*/ 27 w 27"/>
                  <a:gd name="T9" fmla="*/ 61 h 64"/>
                  <a:gd name="T10" fmla="*/ 3 w 27"/>
                  <a:gd name="T11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64">
                    <a:moveTo>
                      <a:pt x="3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27" y="60"/>
                      <a:pt x="27" y="61"/>
                      <a:pt x="27" y="61"/>
                    </a:cubicBezTo>
                    <a:cubicBezTo>
                      <a:pt x="26" y="59"/>
                      <a:pt x="6" y="6"/>
                      <a:pt x="3" y="0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Freeform 128"/>
              <p:cNvSpPr>
                <a:spLocks/>
              </p:cNvSpPr>
              <p:nvPr/>
            </p:nvSpPr>
            <p:spPr bwMode="auto">
              <a:xfrm>
                <a:off x="5241926" y="4354513"/>
                <a:ext cx="49213" cy="247650"/>
              </a:xfrm>
              <a:custGeom>
                <a:avLst/>
                <a:gdLst>
                  <a:gd name="T0" fmla="*/ 0 w 13"/>
                  <a:gd name="T1" fmla="*/ 0 h 66"/>
                  <a:gd name="T2" fmla="*/ 0 w 13"/>
                  <a:gd name="T3" fmla="*/ 0 h 66"/>
                  <a:gd name="T4" fmla="*/ 0 w 13"/>
                  <a:gd name="T5" fmla="*/ 0 h 66"/>
                  <a:gd name="T6" fmla="*/ 6 w 13"/>
                  <a:gd name="T7" fmla="*/ 1 h 66"/>
                  <a:gd name="T8" fmla="*/ 13 w 13"/>
                  <a:gd name="T9" fmla="*/ 66 h 66"/>
                  <a:gd name="T10" fmla="*/ 8 w 13"/>
                  <a:gd name="T11" fmla="*/ 64 h 66"/>
                  <a:gd name="T12" fmla="*/ 0 w 13"/>
                  <a:gd name="T13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6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7" y="16"/>
                      <a:pt x="13" y="64"/>
                      <a:pt x="13" y="6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2" y="19"/>
                      <a:pt x="4" y="33"/>
                      <a:pt x="0" y="0"/>
                    </a:cubicBez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1" name="Freeform 129"/>
              <p:cNvSpPr>
                <a:spLocks noEditPoints="1"/>
              </p:cNvSpPr>
              <p:nvPr/>
            </p:nvSpPr>
            <p:spPr bwMode="auto">
              <a:xfrm>
                <a:off x="4694238" y="2763838"/>
                <a:ext cx="1681163" cy="825500"/>
              </a:xfrm>
              <a:custGeom>
                <a:avLst/>
                <a:gdLst>
                  <a:gd name="T0" fmla="*/ 0 w 1059"/>
                  <a:gd name="T1" fmla="*/ 26 h 520"/>
                  <a:gd name="T2" fmla="*/ 0 w 1059"/>
                  <a:gd name="T3" fmla="*/ 26 h 520"/>
                  <a:gd name="T4" fmla="*/ 11 w 1059"/>
                  <a:gd name="T5" fmla="*/ 14 h 520"/>
                  <a:gd name="T6" fmla="*/ 26 w 1059"/>
                  <a:gd name="T7" fmla="*/ 0 h 520"/>
                  <a:gd name="T8" fmla="*/ 14 w 1059"/>
                  <a:gd name="T9" fmla="*/ 12 h 520"/>
                  <a:gd name="T10" fmla="*/ 0 w 1059"/>
                  <a:gd name="T11" fmla="*/ 26 h 520"/>
                  <a:gd name="T12" fmla="*/ 0 w 1059"/>
                  <a:gd name="T13" fmla="*/ 26 h 520"/>
                  <a:gd name="T14" fmla="*/ 946 w 1059"/>
                  <a:gd name="T15" fmla="*/ 520 h 520"/>
                  <a:gd name="T16" fmla="*/ 953 w 1059"/>
                  <a:gd name="T17" fmla="*/ 518 h 520"/>
                  <a:gd name="T18" fmla="*/ 1059 w 1059"/>
                  <a:gd name="T19" fmla="*/ 506 h 520"/>
                  <a:gd name="T20" fmla="*/ 946 w 1059"/>
                  <a:gd name="T21" fmla="*/ 520 h 520"/>
                  <a:gd name="T22" fmla="*/ 946 w 1059"/>
                  <a:gd name="T23" fmla="*/ 52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9" h="520">
                    <a:moveTo>
                      <a:pt x="0" y="26"/>
                    </a:moveTo>
                    <a:lnTo>
                      <a:pt x="0" y="26"/>
                    </a:lnTo>
                    <a:lnTo>
                      <a:pt x="11" y="14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6"/>
                    </a:lnTo>
                    <a:lnTo>
                      <a:pt x="0" y="26"/>
                    </a:lnTo>
                    <a:close/>
                    <a:moveTo>
                      <a:pt x="946" y="520"/>
                    </a:moveTo>
                    <a:lnTo>
                      <a:pt x="953" y="518"/>
                    </a:lnTo>
                    <a:lnTo>
                      <a:pt x="1059" y="506"/>
                    </a:lnTo>
                    <a:lnTo>
                      <a:pt x="946" y="520"/>
                    </a:lnTo>
                    <a:lnTo>
                      <a:pt x="946" y="52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" name="Freeform 130"/>
              <p:cNvSpPr>
                <a:spLocks/>
              </p:cNvSpPr>
              <p:nvPr/>
            </p:nvSpPr>
            <p:spPr bwMode="auto">
              <a:xfrm>
                <a:off x="4479926" y="3043238"/>
                <a:ext cx="71438" cy="203200"/>
              </a:xfrm>
              <a:custGeom>
                <a:avLst/>
                <a:gdLst>
                  <a:gd name="T0" fmla="*/ 35 w 45"/>
                  <a:gd name="T1" fmla="*/ 7 h 128"/>
                  <a:gd name="T2" fmla="*/ 26 w 45"/>
                  <a:gd name="T3" fmla="*/ 28 h 128"/>
                  <a:gd name="T4" fmla="*/ 21 w 45"/>
                  <a:gd name="T5" fmla="*/ 45 h 128"/>
                  <a:gd name="T6" fmla="*/ 16 w 45"/>
                  <a:gd name="T7" fmla="*/ 64 h 128"/>
                  <a:gd name="T8" fmla="*/ 12 w 45"/>
                  <a:gd name="T9" fmla="*/ 76 h 128"/>
                  <a:gd name="T10" fmla="*/ 7 w 45"/>
                  <a:gd name="T11" fmla="*/ 90 h 128"/>
                  <a:gd name="T12" fmla="*/ 5 w 45"/>
                  <a:gd name="T13" fmla="*/ 104 h 128"/>
                  <a:gd name="T14" fmla="*/ 5 w 45"/>
                  <a:gd name="T15" fmla="*/ 107 h 128"/>
                  <a:gd name="T16" fmla="*/ 5 w 45"/>
                  <a:gd name="T17" fmla="*/ 109 h 128"/>
                  <a:gd name="T18" fmla="*/ 0 w 45"/>
                  <a:gd name="T19" fmla="*/ 128 h 128"/>
                  <a:gd name="T20" fmla="*/ 2 w 45"/>
                  <a:gd name="T21" fmla="*/ 128 h 128"/>
                  <a:gd name="T22" fmla="*/ 2 w 45"/>
                  <a:gd name="T23" fmla="*/ 128 h 128"/>
                  <a:gd name="T24" fmla="*/ 5 w 45"/>
                  <a:gd name="T25" fmla="*/ 128 h 128"/>
                  <a:gd name="T26" fmla="*/ 7 w 45"/>
                  <a:gd name="T27" fmla="*/ 128 h 128"/>
                  <a:gd name="T28" fmla="*/ 9 w 45"/>
                  <a:gd name="T29" fmla="*/ 111 h 128"/>
                  <a:gd name="T30" fmla="*/ 12 w 45"/>
                  <a:gd name="T31" fmla="*/ 97 h 128"/>
                  <a:gd name="T32" fmla="*/ 16 w 45"/>
                  <a:gd name="T33" fmla="*/ 83 h 128"/>
                  <a:gd name="T34" fmla="*/ 24 w 45"/>
                  <a:gd name="T35" fmla="*/ 57 h 128"/>
                  <a:gd name="T36" fmla="*/ 31 w 45"/>
                  <a:gd name="T37" fmla="*/ 35 h 128"/>
                  <a:gd name="T38" fmla="*/ 35 w 45"/>
                  <a:gd name="T39" fmla="*/ 21 h 128"/>
                  <a:gd name="T40" fmla="*/ 45 w 45"/>
                  <a:gd name="T41" fmla="*/ 0 h 128"/>
                  <a:gd name="T42" fmla="*/ 35 w 45"/>
                  <a:gd name="T43" fmla="*/ 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" h="128">
                    <a:moveTo>
                      <a:pt x="35" y="7"/>
                    </a:moveTo>
                    <a:lnTo>
                      <a:pt x="26" y="28"/>
                    </a:lnTo>
                    <a:lnTo>
                      <a:pt x="21" y="45"/>
                    </a:lnTo>
                    <a:lnTo>
                      <a:pt x="16" y="64"/>
                    </a:lnTo>
                    <a:lnTo>
                      <a:pt x="12" y="76"/>
                    </a:lnTo>
                    <a:lnTo>
                      <a:pt x="7" y="90"/>
                    </a:lnTo>
                    <a:lnTo>
                      <a:pt x="5" y="104"/>
                    </a:lnTo>
                    <a:lnTo>
                      <a:pt x="5" y="107"/>
                    </a:lnTo>
                    <a:lnTo>
                      <a:pt x="5" y="109"/>
                    </a:lnTo>
                    <a:lnTo>
                      <a:pt x="0" y="128"/>
                    </a:lnTo>
                    <a:lnTo>
                      <a:pt x="2" y="128"/>
                    </a:lnTo>
                    <a:lnTo>
                      <a:pt x="2" y="128"/>
                    </a:lnTo>
                    <a:lnTo>
                      <a:pt x="5" y="128"/>
                    </a:lnTo>
                    <a:lnTo>
                      <a:pt x="7" y="128"/>
                    </a:lnTo>
                    <a:lnTo>
                      <a:pt x="9" y="111"/>
                    </a:lnTo>
                    <a:lnTo>
                      <a:pt x="12" y="97"/>
                    </a:lnTo>
                    <a:lnTo>
                      <a:pt x="16" y="83"/>
                    </a:lnTo>
                    <a:lnTo>
                      <a:pt x="24" y="57"/>
                    </a:lnTo>
                    <a:lnTo>
                      <a:pt x="31" y="35"/>
                    </a:lnTo>
                    <a:lnTo>
                      <a:pt x="35" y="21"/>
                    </a:lnTo>
                    <a:lnTo>
                      <a:pt x="45" y="0"/>
                    </a:lnTo>
                    <a:lnTo>
                      <a:pt x="35" y="7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Freeform 131"/>
              <p:cNvSpPr>
                <a:spLocks/>
              </p:cNvSpPr>
              <p:nvPr/>
            </p:nvSpPr>
            <p:spPr bwMode="auto">
              <a:xfrm>
                <a:off x="4344988" y="2876550"/>
                <a:ext cx="206375" cy="177800"/>
              </a:xfrm>
              <a:custGeom>
                <a:avLst/>
                <a:gdLst>
                  <a:gd name="T0" fmla="*/ 130 w 130"/>
                  <a:gd name="T1" fmla="*/ 105 h 112"/>
                  <a:gd name="T2" fmla="*/ 7 w 130"/>
                  <a:gd name="T3" fmla="*/ 0 h 112"/>
                  <a:gd name="T4" fmla="*/ 0 w 130"/>
                  <a:gd name="T5" fmla="*/ 8 h 112"/>
                  <a:gd name="T6" fmla="*/ 120 w 130"/>
                  <a:gd name="T7" fmla="*/ 112 h 112"/>
                  <a:gd name="T8" fmla="*/ 130 w 130"/>
                  <a:gd name="T9" fmla="*/ 10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0" h="112">
                    <a:moveTo>
                      <a:pt x="130" y="105"/>
                    </a:moveTo>
                    <a:lnTo>
                      <a:pt x="7" y="0"/>
                    </a:lnTo>
                    <a:lnTo>
                      <a:pt x="0" y="8"/>
                    </a:lnTo>
                    <a:lnTo>
                      <a:pt x="120" y="112"/>
                    </a:lnTo>
                    <a:lnTo>
                      <a:pt x="130" y="105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Freeform 132"/>
              <p:cNvSpPr>
                <a:spLocks/>
              </p:cNvSpPr>
              <p:nvPr/>
            </p:nvSpPr>
            <p:spPr bwMode="auto">
              <a:xfrm>
                <a:off x="4344988" y="2695575"/>
                <a:ext cx="123825" cy="193675"/>
              </a:xfrm>
              <a:custGeom>
                <a:avLst/>
                <a:gdLst>
                  <a:gd name="T0" fmla="*/ 3 w 33"/>
                  <a:gd name="T1" fmla="*/ 48 h 51"/>
                  <a:gd name="T2" fmla="*/ 33 w 33"/>
                  <a:gd name="T3" fmla="*/ 0 h 51"/>
                  <a:gd name="T4" fmla="*/ 30 w 33"/>
                  <a:gd name="T5" fmla="*/ 4 h 51"/>
                  <a:gd name="T6" fmla="*/ 0 w 33"/>
                  <a:gd name="T7" fmla="*/ 51 h 51"/>
                  <a:gd name="T8" fmla="*/ 3 w 33"/>
                  <a:gd name="T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51">
                    <a:moveTo>
                      <a:pt x="3" y="48"/>
                    </a:moveTo>
                    <a:cubicBezTo>
                      <a:pt x="6" y="43"/>
                      <a:pt x="8" y="39"/>
                      <a:pt x="33" y="0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3" y="48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Freeform 133"/>
              <p:cNvSpPr>
                <a:spLocks/>
              </p:cNvSpPr>
              <p:nvPr/>
            </p:nvSpPr>
            <p:spPr bwMode="auto">
              <a:xfrm>
                <a:off x="4322763" y="3751263"/>
                <a:ext cx="212725" cy="158750"/>
              </a:xfrm>
              <a:custGeom>
                <a:avLst/>
                <a:gdLst>
                  <a:gd name="T0" fmla="*/ 2 w 57"/>
                  <a:gd name="T1" fmla="*/ 42 h 42"/>
                  <a:gd name="T2" fmla="*/ 57 w 57"/>
                  <a:gd name="T3" fmla="*/ 1 h 42"/>
                  <a:gd name="T4" fmla="*/ 57 w 57"/>
                  <a:gd name="T5" fmla="*/ 0 h 42"/>
                  <a:gd name="T6" fmla="*/ 54 w 57"/>
                  <a:gd name="T7" fmla="*/ 1 h 42"/>
                  <a:gd name="T8" fmla="*/ 3 w 57"/>
                  <a:gd name="T9" fmla="*/ 39 h 42"/>
                  <a:gd name="T10" fmla="*/ 0 w 57"/>
                  <a:gd name="T11" fmla="*/ 42 h 42"/>
                  <a:gd name="T12" fmla="*/ 2 w 57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42">
                    <a:moveTo>
                      <a:pt x="2" y="42"/>
                    </a:moveTo>
                    <a:cubicBezTo>
                      <a:pt x="9" y="37"/>
                      <a:pt x="57" y="1"/>
                      <a:pt x="57" y="1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2" y="42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Freeform 134"/>
              <p:cNvSpPr>
                <a:spLocks/>
              </p:cNvSpPr>
              <p:nvPr/>
            </p:nvSpPr>
            <p:spPr bwMode="auto">
              <a:xfrm>
                <a:off x="4322763" y="3910013"/>
                <a:ext cx="119063" cy="200025"/>
              </a:xfrm>
              <a:custGeom>
                <a:avLst/>
                <a:gdLst>
                  <a:gd name="T0" fmla="*/ 0 w 32"/>
                  <a:gd name="T1" fmla="*/ 0 h 53"/>
                  <a:gd name="T2" fmla="*/ 29 w 32"/>
                  <a:gd name="T3" fmla="*/ 53 h 53"/>
                  <a:gd name="T4" fmla="*/ 32 w 32"/>
                  <a:gd name="T5" fmla="*/ 53 h 53"/>
                  <a:gd name="T6" fmla="*/ 2 w 32"/>
                  <a:gd name="T7" fmla="*/ 0 h 53"/>
                  <a:gd name="T8" fmla="*/ 0 w 32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3">
                    <a:moveTo>
                      <a:pt x="0" y="0"/>
                    </a:moveTo>
                    <a:cubicBezTo>
                      <a:pt x="0" y="1"/>
                      <a:pt x="28" y="52"/>
                      <a:pt x="29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0" y="50"/>
                      <a:pt x="16" y="25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7" name="Freeform 135"/>
              <p:cNvSpPr>
                <a:spLocks/>
              </p:cNvSpPr>
              <p:nvPr/>
            </p:nvSpPr>
            <p:spPr bwMode="auto">
              <a:xfrm>
                <a:off x="4471988" y="3536950"/>
                <a:ext cx="63500" cy="217488"/>
              </a:xfrm>
              <a:custGeom>
                <a:avLst/>
                <a:gdLst>
                  <a:gd name="T0" fmla="*/ 40 w 40"/>
                  <a:gd name="T1" fmla="*/ 135 h 137"/>
                  <a:gd name="T2" fmla="*/ 38 w 40"/>
                  <a:gd name="T3" fmla="*/ 128 h 137"/>
                  <a:gd name="T4" fmla="*/ 33 w 40"/>
                  <a:gd name="T5" fmla="*/ 111 h 137"/>
                  <a:gd name="T6" fmla="*/ 26 w 40"/>
                  <a:gd name="T7" fmla="*/ 90 h 137"/>
                  <a:gd name="T8" fmla="*/ 26 w 40"/>
                  <a:gd name="T9" fmla="*/ 88 h 137"/>
                  <a:gd name="T10" fmla="*/ 17 w 40"/>
                  <a:gd name="T11" fmla="*/ 54 h 137"/>
                  <a:gd name="T12" fmla="*/ 12 w 40"/>
                  <a:gd name="T13" fmla="*/ 31 h 137"/>
                  <a:gd name="T14" fmla="*/ 10 w 40"/>
                  <a:gd name="T15" fmla="*/ 14 h 137"/>
                  <a:gd name="T16" fmla="*/ 7 w 40"/>
                  <a:gd name="T17" fmla="*/ 0 h 137"/>
                  <a:gd name="T18" fmla="*/ 0 w 40"/>
                  <a:gd name="T19" fmla="*/ 5 h 137"/>
                  <a:gd name="T20" fmla="*/ 5 w 40"/>
                  <a:gd name="T21" fmla="*/ 31 h 137"/>
                  <a:gd name="T22" fmla="*/ 7 w 40"/>
                  <a:gd name="T23" fmla="*/ 47 h 137"/>
                  <a:gd name="T24" fmla="*/ 12 w 40"/>
                  <a:gd name="T25" fmla="*/ 66 h 137"/>
                  <a:gd name="T26" fmla="*/ 14 w 40"/>
                  <a:gd name="T27" fmla="*/ 78 h 137"/>
                  <a:gd name="T28" fmla="*/ 19 w 40"/>
                  <a:gd name="T29" fmla="*/ 97 h 137"/>
                  <a:gd name="T30" fmla="*/ 26 w 40"/>
                  <a:gd name="T31" fmla="*/ 116 h 137"/>
                  <a:gd name="T32" fmla="*/ 33 w 40"/>
                  <a:gd name="T33" fmla="*/ 137 h 137"/>
                  <a:gd name="T34" fmla="*/ 40 w 40"/>
                  <a:gd name="T35" fmla="*/ 135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137">
                    <a:moveTo>
                      <a:pt x="40" y="135"/>
                    </a:moveTo>
                    <a:lnTo>
                      <a:pt x="38" y="128"/>
                    </a:lnTo>
                    <a:lnTo>
                      <a:pt x="33" y="111"/>
                    </a:lnTo>
                    <a:lnTo>
                      <a:pt x="26" y="90"/>
                    </a:lnTo>
                    <a:lnTo>
                      <a:pt x="26" y="88"/>
                    </a:lnTo>
                    <a:lnTo>
                      <a:pt x="17" y="54"/>
                    </a:lnTo>
                    <a:lnTo>
                      <a:pt x="12" y="31"/>
                    </a:lnTo>
                    <a:lnTo>
                      <a:pt x="10" y="14"/>
                    </a:lnTo>
                    <a:lnTo>
                      <a:pt x="7" y="0"/>
                    </a:lnTo>
                    <a:lnTo>
                      <a:pt x="0" y="5"/>
                    </a:lnTo>
                    <a:lnTo>
                      <a:pt x="5" y="31"/>
                    </a:lnTo>
                    <a:lnTo>
                      <a:pt x="7" y="47"/>
                    </a:lnTo>
                    <a:lnTo>
                      <a:pt x="12" y="66"/>
                    </a:lnTo>
                    <a:lnTo>
                      <a:pt x="14" y="78"/>
                    </a:lnTo>
                    <a:lnTo>
                      <a:pt x="19" y="97"/>
                    </a:lnTo>
                    <a:lnTo>
                      <a:pt x="26" y="116"/>
                    </a:lnTo>
                    <a:lnTo>
                      <a:pt x="33" y="137"/>
                    </a:lnTo>
                    <a:lnTo>
                      <a:pt x="40" y="135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Freeform 136"/>
              <p:cNvSpPr>
                <a:spLocks/>
              </p:cNvSpPr>
              <p:nvPr/>
            </p:nvSpPr>
            <p:spPr bwMode="auto">
              <a:xfrm>
                <a:off x="4221163" y="3495675"/>
                <a:ext cx="261938" cy="49213"/>
              </a:xfrm>
              <a:custGeom>
                <a:avLst/>
                <a:gdLst>
                  <a:gd name="T0" fmla="*/ 165 w 165"/>
                  <a:gd name="T1" fmla="*/ 26 h 31"/>
                  <a:gd name="T2" fmla="*/ 4 w 165"/>
                  <a:gd name="T3" fmla="*/ 0 h 31"/>
                  <a:gd name="T4" fmla="*/ 0 w 165"/>
                  <a:gd name="T5" fmla="*/ 4 h 31"/>
                  <a:gd name="T6" fmla="*/ 158 w 165"/>
                  <a:gd name="T7" fmla="*/ 31 h 31"/>
                  <a:gd name="T8" fmla="*/ 165 w 165"/>
                  <a:gd name="T9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31">
                    <a:moveTo>
                      <a:pt x="165" y="26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158" y="31"/>
                    </a:lnTo>
                    <a:lnTo>
                      <a:pt x="165" y="26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9" name="Freeform 137"/>
              <p:cNvSpPr>
                <a:spLocks/>
              </p:cNvSpPr>
              <p:nvPr/>
            </p:nvSpPr>
            <p:spPr bwMode="auto">
              <a:xfrm>
                <a:off x="4221163" y="3268663"/>
                <a:ext cx="14288" cy="233363"/>
              </a:xfrm>
              <a:custGeom>
                <a:avLst/>
                <a:gdLst>
                  <a:gd name="T0" fmla="*/ 2 w 4"/>
                  <a:gd name="T1" fmla="*/ 60 h 62"/>
                  <a:gd name="T2" fmla="*/ 4 w 4"/>
                  <a:gd name="T3" fmla="*/ 1 h 62"/>
                  <a:gd name="T4" fmla="*/ 4 w 4"/>
                  <a:gd name="T5" fmla="*/ 0 h 62"/>
                  <a:gd name="T6" fmla="*/ 1 w 4"/>
                  <a:gd name="T7" fmla="*/ 2 h 62"/>
                  <a:gd name="T8" fmla="*/ 0 w 4"/>
                  <a:gd name="T9" fmla="*/ 62 h 62"/>
                  <a:gd name="T10" fmla="*/ 2 w 4"/>
                  <a:gd name="T11" fmla="*/ 6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2">
                    <a:moveTo>
                      <a:pt x="2" y="60"/>
                    </a:moveTo>
                    <a:cubicBezTo>
                      <a:pt x="2" y="54"/>
                      <a:pt x="4" y="9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2" y="6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Freeform 138"/>
              <p:cNvSpPr>
                <a:spLocks/>
              </p:cNvSpPr>
              <p:nvPr/>
            </p:nvSpPr>
            <p:spPr bwMode="auto">
              <a:xfrm>
                <a:off x="4716463" y="4398963"/>
                <a:ext cx="198438" cy="114300"/>
              </a:xfrm>
              <a:custGeom>
                <a:avLst/>
                <a:gdLst>
                  <a:gd name="T0" fmla="*/ 0 w 125"/>
                  <a:gd name="T1" fmla="*/ 0 h 72"/>
                  <a:gd name="T2" fmla="*/ 57 w 125"/>
                  <a:gd name="T3" fmla="*/ 36 h 72"/>
                  <a:gd name="T4" fmla="*/ 116 w 125"/>
                  <a:gd name="T5" fmla="*/ 69 h 72"/>
                  <a:gd name="T6" fmla="*/ 125 w 125"/>
                  <a:gd name="T7" fmla="*/ 72 h 72"/>
                  <a:gd name="T8" fmla="*/ 9 w 125"/>
                  <a:gd name="T9" fmla="*/ 5 h 72"/>
                  <a:gd name="T10" fmla="*/ 0 w 125"/>
                  <a:gd name="T11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72">
                    <a:moveTo>
                      <a:pt x="0" y="0"/>
                    </a:moveTo>
                    <a:lnTo>
                      <a:pt x="57" y="36"/>
                    </a:lnTo>
                    <a:lnTo>
                      <a:pt x="116" y="69"/>
                    </a:lnTo>
                    <a:lnTo>
                      <a:pt x="125" y="72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1" name="Freeform 139"/>
              <p:cNvSpPr>
                <a:spLocks/>
              </p:cNvSpPr>
              <p:nvPr/>
            </p:nvSpPr>
            <p:spPr bwMode="auto">
              <a:xfrm>
                <a:off x="4716463" y="4162425"/>
                <a:ext cx="107950" cy="244475"/>
              </a:xfrm>
              <a:custGeom>
                <a:avLst/>
                <a:gdLst>
                  <a:gd name="T0" fmla="*/ 4 w 29"/>
                  <a:gd name="T1" fmla="*/ 65 h 65"/>
                  <a:gd name="T2" fmla="*/ 27 w 29"/>
                  <a:gd name="T3" fmla="*/ 8 h 65"/>
                  <a:gd name="T4" fmla="*/ 29 w 29"/>
                  <a:gd name="T5" fmla="*/ 1 h 65"/>
                  <a:gd name="T6" fmla="*/ 25 w 29"/>
                  <a:gd name="T7" fmla="*/ 0 h 65"/>
                  <a:gd name="T8" fmla="*/ 0 w 29"/>
                  <a:gd name="T9" fmla="*/ 63 h 65"/>
                  <a:gd name="T10" fmla="*/ 4 w 29"/>
                  <a:gd name="T11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65">
                    <a:moveTo>
                      <a:pt x="4" y="65"/>
                    </a:moveTo>
                    <a:cubicBezTo>
                      <a:pt x="4" y="64"/>
                      <a:pt x="27" y="8"/>
                      <a:pt x="27" y="8"/>
                    </a:cubicBezTo>
                    <a:cubicBezTo>
                      <a:pt x="28" y="3"/>
                      <a:pt x="27" y="7"/>
                      <a:pt x="29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12" y="34"/>
                      <a:pt x="0" y="63"/>
                    </a:cubicBezTo>
                    <a:lnTo>
                      <a:pt x="4" y="65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2" name="Freeform 140"/>
              <p:cNvSpPr>
                <a:spLocks/>
              </p:cNvSpPr>
              <p:nvPr/>
            </p:nvSpPr>
            <p:spPr bwMode="auto">
              <a:xfrm>
                <a:off x="4667251" y="4011613"/>
                <a:ext cx="157163" cy="153988"/>
              </a:xfrm>
              <a:custGeom>
                <a:avLst/>
                <a:gdLst>
                  <a:gd name="T0" fmla="*/ 99 w 99"/>
                  <a:gd name="T1" fmla="*/ 97 h 97"/>
                  <a:gd name="T2" fmla="*/ 97 w 99"/>
                  <a:gd name="T3" fmla="*/ 95 h 97"/>
                  <a:gd name="T4" fmla="*/ 88 w 99"/>
                  <a:gd name="T5" fmla="*/ 85 h 97"/>
                  <a:gd name="T6" fmla="*/ 76 w 99"/>
                  <a:gd name="T7" fmla="*/ 76 h 97"/>
                  <a:gd name="T8" fmla="*/ 66 w 99"/>
                  <a:gd name="T9" fmla="*/ 66 h 97"/>
                  <a:gd name="T10" fmla="*/ 52 w 99"/>
                  <a:gd name="T11" fmla="*/ 52 h 97"/>
                  <a:gd name="T12" fmla="*/ 45 w 99"/>
                  <a:gd name="T13" fmla="*/ 45 h 97"/>
                  <a:gd name="T14" fmla="*/ 31 w 99"/>
                  <a:gd name="T15" fmla="*/ 28 h 97"/>
                  <a:gd name="T16" fmla="*/ 19 w 99"/>
                  <a:gd name="T17" fmla="*/ 14 h 97"/>
                  <a:gd name="T18" fmla="*/ 7 w 99"/>
                  <a:gd name="T19" fmla="*/ 0 h 97"/>
                  <a:gd name="T20" fmla="*/ 5 w 99"/>
                  <a:gd name="T21" fmla="*/ 0 h 97"/>
                  <a:gd name="T22" fmla="*/ 0 w 99"/>
                  <a:gd name="T23" fmla="*/ 2 h 97"/>
                  <a:gd name="T24" fmla="*/ 0 w 99"/>
                  <a:gd name="T25" fmla="*/ 2 h 97"/>
                  <a:gd name="T26" fmla="*/ 0 w 99"/>
                  <a:gd name="T27" fmla="*/ 2 h 97"/>
                  <a:gd name="T28" fmla="*/ 7 w 99"/>
                  <a:gd name="T29" fmla="*/ 12 h 97"/>
                  <a:gd name="T30" fmla="*/ 19 w 99"/>
                  <a:gd name="T31" fmla="*/ 24 h 97"/>
                  <a:gd name="T32" fmla="*/ 26 w 99"/>
                  <a:gd name="T33" fmla="*/ 33 h 97"/>
                  <a:gd name="T34" fmla="*/ 40 w 99"/>
                  <a:gd name="T35" fmla="*/ 50 h 97"/>
                  <a:gd name="T36" fmla="*/ 52 w 99"/>
                  <a:gd name="T37" fmla="*/ 62 h 97"/>
                  <a:gd name="T38" fmla="*/ 66 w 99"/>
                  <a:gd name="T39" fmla="*/ 73 h 97"/>
                  <a:gd name="T40" fmla="*/ 76 w 99"/>
                  <a:gd name="T41" fmla="*/ 83 h 97"/>
                  <a:gd name="T42" fmla="*/ 90 w 99"/>
                  <a:gd name="T43" fmla="*/ 95 h 97"/>
                  <a:gd name="T44" fmla="*/ 99 w 99"/>
                  <a:gd name="T4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9" h="97">
                    <a:moveTo>
                      <a:pt x="99" y="97"/>
                    </a:moveTo>
                    <a:lnTo>
                      <a:pt x="97" y="95"/>
                    </a:lnTo>
                    <a:lnTo>
                      <a:pt x="88" y="85"/>
                    </a:lnTo>
                    <a:lnTo>
                      <a:pt x="76" y="76"/>
                    </a:lnTo>
                    <a:lnTo>
                      <a:pt x="66" y="66"/>
                    </a:lnTo>
                    <a:lnTo>
                      <a:pt x="52" y="52"/>
                    </a:lnTo>
                    <a:lnTo>
                      <a:pt x="45" y="45"/>
                    </a:lnTo>
                    <a:lnTo>
                      <a:pt x="31" y="28"/>
                    </a:lnTo>
                    <a:lnTo>
                      <a:pt x="19" y="1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7" y="12"/>
                    </a:lnTo>
                    <a:lnTo>
                      <a:pt x="19" y="24"/>
                    </a:lnTo>
                    <a:lnTo>
                      <a:pt x="26" y="33"/>
                    </a:lnTo>
                    <a:lnTo>
                      <a:pt x="40" y="50"/>
                    </a:lnTo>
                    <a:lnTo>
                      <a:pt x="52" y="62"/>
                    </a:lnTo>
                    <a:lnTo>
                      <a:pt x="66" y="73"/>
                    </a:lnTo>
                    <a:lnTo>
                      <a:pt x="76" y="83"/>
                    </a:lnTo>
                    <a:lnTo>
                      <a:pt x="90" y="95"/>
                    </a:lnTo>
                    <a:lnTo>
                      <a:pt x="99" y="97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Freeform 141"/>
              <p:cNvSpPr>
                <a:spLocks/>
              </p:cNvSpPr>
              <p:nvPr/>
            </p:nvSpPr>
            <p:spPr bwMode="auto">
              <a:xfrm>
                <a:off x="4818063" y="4184650"/>
                <a:ext cx="0" cy="3175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Freeform 142"/>
              <p:cNvSpPr>
                <a:spLocks/>
              </p:cNvSpPr>
              <p:nvPr/>
            </p:nvSpPr>
            <p:spPr bwMode="auto">
              <a:xfrm>
                <a:off x="5065713" y="4308475"/>
                <a:ext cx="112713" cy="34925"/>
              </a:xfrm>
              <a:custGeom>
                <a:avLst/>
                <a:gdLst>
                  <a:gd name="T0" fmla="*/ 0 w 71"/>
                  <a:gd name="T1" fmla="*/ 0 h 22"/>
                  <a:gd name="T2" fmla="*/ 0 w 71"/>
                  <a:gd name="T3" fmla="*/ 0 h 22"/>
                  <a:gd name="T4" fmla="*/ 12 w 71"/>
                  <a:gd name="T5" fmla="*/ 3 h 22"/>
                  <a:gd name="T6" fmla="*/ 26 w 71"/>
                  <a:gd name="T7" fmla="*/ 7 h 22"/>
                  <a:gd name="T8" fmla="*/ 47 w 71"/>
                  <a:gd name="T9" fmla="*/ 15 h 22"/>
                  <a:gd name="T10" fmla="*/ 71 w 71"/>
                  <a:gd name="T11" fmla="*/ 22 h 22"/>
                  <a:gd name="T12" fmla="*/ 57 w 71"/>
                  <a:gd name="T13" fmla="*/ 19 h 22"/>
                  <a:gd name="T14" fmla="*/ 33 w 71"/>
                  <a:gd name="T15" fmla="*/ 12 h 22"/>
                  <a:gd name="T16" fmla="*/ 19 w 71"/>
                  <a:gd name="T17" fmla="*/ 7 h 22"/>
                  <a:gd name="T18" fmla="*/ 0 w 71"/>
                  <a:gd name="T19" fmla="*/ 0 h 22"/>
                  <a:gd name="T20" fmla="*/ 0 w 71"/>
                  <a:gd name="T2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22">
                    <a:moveTo>
                      <a:pt x="0" y="0"/>
                    </a:moveTo>
                    <a:lnTo>
                      <a:pt x="0" y="0"/>
                    </a:lnTo>
                    <a:lnTo>
                      <a:pt x="12" y="3"/>
                    </a:lnTo>
                    <a:lnTo>
                      <a:pt x="26" y="7"/>
                    </a:lnTo>
                    <a:lnTo>
                      <a:pt x="47" y="15"/>
                    </a:lnTo>
                    <a:lnTo>
                      <a:pt x="71" y="22"/>
                    </a:lnTo>
                    <a:lnTo>
                      <a:pt x="57" y="19"/>
                    </a:lnTo>
                    <a:lnTo>
                      <a:pt x="33" y="12"/>
                    </a:lnTo>
                    <a:lnTo>
                      <a:pt x="19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2041528" y="2609850"/>
              <a:ext cx="1911350" cy="2076451"/>
              <a:chOff x="6784976" y="2609850"/>
              <a:chExt cx="1911350" cy="2076451"/>
            </a:xfrm>
          </p:grpSpPr>
          <p:sp>
            <p:nvSpPr>
              <p:cNvPr id="113" name="Freeform 143"/>
              <p:cNvSpPr>
                <a:spLocks/>
              </p:cNvSpPr>
              <p:nvPr/>
            </p:nvSpPr>
            <p:spPr bwMode="auto">
              <a:xfrm>
                <a:off x="7670801" y="2609850"/>
                <a:ext cx="44450" cy="203200"/>
              </a:xfrm>
              <a:custGeom>
                <a:avLst/>
                <a:gdLst>
                  <a:gd name="T0" fmla="*/ 12 w 12"/>
                  <a:gd name="T1" fmla="*/ 0 h 54"/>
                  <a:gd name="T2" fmla="*/ 6 w 12"/>
                  <a:gd name="T3" fmla="*/ 4 h 54"/>
                  <a:gd name="T4" fmla="*/ 0 w 12"/>
                  <a:gd name="T5" fmla="*/ 54 h 54"/>
                  <a:gd name="T6" fmla="*/ 0 w 12"/>
                  <a:gd name="T7" fmla="*/ 54 h 54"/>
                  <a:gd name="T8" fmla="*/ 3 w 12"/>
                  <a:gd name="T9" fmla="*/ 54 h 54"/>
                  <a:gd name="T10" fmla="*/ 6 w 12"/>
                  <a:gd name="T11" fmla="*/ 54 h 54"/>
                  <a:gd name="T12" fmla="*/ 6 w 12"/>
                  <a:gd name="T13" fmla="*/ 54 h 54"/>
                  <a:gd name="T14" fmla="*/ 12 w 12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54">
                    <a:moveTo>
                      <a:pt x="12" y="0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33"/>
                      <a:pt x="10" y="18"/>
                      <a:pt x="12" y="0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Freeform 144"/>
              <p:cNvSpPr>
                <a:spLocks noEditPoints="1"/>
              </p:cNvSpPr>
              <p:nvPr/>
            </p:nvSpPr>
            <p:spPr bwMode="auto">
              <a:xfrm>
                <a:off x="6799263" y="2609850"/>
                <a:ext cx="1897063" cy="2076450"/>
              </a:xfrm>
              <a:custGeom>
                <a:avLst/>
                <a:gdLst>
                  <a:gd name="T0" fmla="*/ 315 w 505"/>
                  <a:gd name="T1" fmla="*/ 65 h 551"/>
                  <a:gd name="T2" fmla="*/ 339 w 505"/>
                  <a:gd name="T3" fmla="*/ 75 h 551"/>
                  <a:gd name="T4" fmla="*/ 388 w 505"/>
                  <a:gd name="T5" fmla="*/ 110 h 551"/>
                  <a:gd name="T6" fmla="*/ 417 w 505"/>
                  <a:gd name="T7" fmla="*/ 144 h 551"/>
                  <a:gd name="T8" fmla="*/ 460 w 505"/>
                  <a:gd name="T9" fmla="*/ 128 h 551"/>
                  <a:gd name="T10" fmla="*/ 453 w 505"/>
                  <a:gd name="T11" fmla="*/ 221 h 551"/>
                  <a:gd name="T12" fmla="*/ 503 w 505"/>
                  <a:gd name="T13" fmla="*/ 253 h 551"/>
                  <a:gd name="T14" fmla="*/ 456 w 505"/>
                  <a:gd name="T15" fmla="*/ 330 h 551"/>
                  <a:gd name="T16" fmla="*/ 424 w 505"/>
                  <a:gd name="T17" fmla="*/ 407 h 551"/>
                  <a:gd name="T18" fmla="*/ 403 w 505"/>
                  <a:gd name="T19" fmla="*/ 433 h 551"/>
                  <a:gd name="T20" fmla="*/ 345 w 505"/>
                  <a:gd name="T21" fmla="*/ 476 h 551"/>
                  <a:gd name="T22" fmla="*/ 312 w 505"/>
                  <a:gd name="T23" fmla="*/ 487 h 551"/>
                  <a:gd name="T24" fmla="*/ 241 w 505"/>
                  <a:gd name="T25" fmla="*/ 492 h 551"/>
                  <a:gd name="T26" fmla="*/ 238 w 505"/>
                  <a:gd name="T27" fmla="*/ 491 h 551"/>
                  <a:gd name="T28" fmla="*/ 228 w 505"/>
                  <a:gd name="T29" fmla="*/ 489 h 551"/>
                  <a:gd name="T30" fmla="*/ 227 w 505"/>
                  <a:gd name="T31" fmla="*/ 489 h 551"/>
                  <a:gd name="T32" fmla="*/ 212 w 505"/>
                  <a:gd name="T33" fmla="*/ 485 h 551"/>
                  <a:gd name="T34" fmla="*/ 161 w 505"/>
                  <a:gd name="T35" fmla="*/ 529 h 551"/>
                  <a:gd name="T36" fmla="*/ 130 w 505"/>
                  <a:gd name="T37" fmla="*/ 437 h 551"/>
                  <a:gd name="T38" fmla="*/ 106 w 505"/>
                  <a:gd name="T39" fmla="*/ 412 h 551"/>
                  <a:gd name="T40" fmla="*/ 71 w 505"/>
                  <a:gd name="T41" fmla="*/ 348 h 551"/>
                  <a:gd name="T42" fmla="*/ 65 w 505"/>
                  <a:gd name="T43" fmla="*/ 327 h 551"/>
                  <a:gd name="T44" fmla="*/ 59 w 505"/>
                  <a:gd name="T45" fmla="*/ 297 h 551"/>
                  <a:gd name="T46" fmla="*/ 61 w 505"/>
                  <a:gd name="T47" fmla="*/ 219 h 551"/>
                  <a:gd name="T48" fmla="*/ 70 w 505"/>
                  <a:gd name="T49" fmla="*/ 186 h 551"/>
                  <a:gd name="T50" fmla="*/ 53 w 505"/>
                  <a:gd name="T51" fmla="*/ 97 h 551"/>
                  <a:gd name="T52" fmla="*/ 120 w 505"/>
                  <a:gd name="T53" fmla="*/ 108 h 551"/>
                  <a:gd name="T54" fmla="*/ 120 w 505"/>
                  <a:gd name="T55" fmla="*/ 36 h 551"/>
                  <a:gd name="T56" fmla="*/ 215 w 505"/>
                  <a:gd name="T57" fmla="*/ 57 h 551"/>
                  <a:gd name="T58" fmla="*/ 238 w 505"/>
                  <a:gd name="T59" fmla="*/ 54 h 551"/>
                  <a:gd name="T60" fmla="*/ 237 w 505"/>
                  <a:gd name="T61" fmla="*/ 177 h 551"/>
                  <a:gd name="T62" fmla="*/ 263 w 505"/>
                  <a:gd name="T63" fmla="*/ 173 h 551"/>
                  <a:gd name="T64" fmla="*/ 289 w 505"/>
                  <a:gd name="T65" fmla="*/ 176 h 551"/>
                  <a:gd name="T66" fmla="*/ 308 w 505"/>
                  <a:gd name="T67" fmla="*/ 185 h 551"/>
                  <a:gd name="T68" fmla="*/ 320 w 505"/>
                  <a:gd name="T69" fmla="*/ 193 h 551"/>
                  <a:gd name="T70" fmla="*/ 331 w 505"/>
                  <a:gd name="T71" fmla="*/ 204 h 551"/>
                  <a:gd name="T72" fmla="*/ 340 w 505"/>
                  <a:gd name="T73" fmla="*/ 216 h 551"/>
                  <a:gd name="T74" fmla="*/ 344 w 505"/>
                  <a:gd name="T75" fmla="*/ 224 h 551"/>
                  <a:gd name="T76" fmla="*/ 349 w 505"/>
                  <a:gd name="T77" fmla="*/ 234 h 551"/>
                  <a:gd name="T78" fmla="*/ 356 w 505"/>
                  <a:gd name="T79" fmla="*/ 259 h 551"/>
                  <a:gd name="T80" fmla="*/ 357 w 505"/>
                  <a:gd name="T81" fmla="*/ 282 h 551"/>
                  <a:gd name="T82" fmla="*/ 355 w 505"/>
                  <a:gd name="T83" fmla="*/ 294 h 551"/>
                  <a:gd name="T84" fmla="*/ 352 w 505"/>
                  <a:gd name="T85" fmla="*/ 305 h 551"/>
                  <a:gd name="T86" fmla="*/ 349 w 505"/>
                  <a:gd name="T87" fmla="*/ 314 h 551"/>
                  <a:gd name="T88" fmla="*/ 345 w 505"/>
                  <a:gd name="T89" fmla="*/ 321 h 551"/>
                  <a:gd name="T90" fmla="*/ 342 w 505"/>
                  <a:gd name="T91" fmla="*/ 327 h 551"/>
                  <a:gd name="T92" fmla="*/ 338 w 505"/>
                  <a:gd name="T93" fmla="*/ 332 h 551"/>
                  <a:gd name="T94" fmla="*/ 328 w 505"/>
                  <a:gd name="T95" fmla="*/ 344 h 551"/>
                  <a:gd name="T96" fmla="*/ 320 w 505"/>
                  <a:gd name="T97" fmla="*/ 351 h 551"/>
                  <a:gd name="T98" fmla="*/ 302 w 505"/>
                  <a:gd name="T99" fmla="*/ 361 h 551"/>
                  <a:gd name="T100" fmla="*/ 278 w 505"/>
                  <a:gd name="T101" fmla="*/ 367 h 551"/>
                  <a:gd name="T102" fmla="*/ 256 w 505"/>
                  <a:gd name="T103" fmla="*/ 366 h 551"/>
                  <a:gd name="T104" fmla="*/ 233 w 505"/>
                  <a:gd name="T105" fmla="*/ 358 h 551"/>
                  <a:gd name="T106" fmla="*/ 213 w 505"/>
                  <a:gd name="T107" fmla="*/ 344 h 551"/>
                  <a:gd name="T108" fmla="*/ 198 w 505"/>
                  <a:gd name="T109" fmla="*/ 328 h 551"/>
                  <a:gd name="T110" fmla="*/ 189 w 505"/>
                  <a:gd name="T111" fmla="*/ 311 h 551"/>
                  <a:gd name="T112" fmla="*/ 180 w 505"/>
                  <a:gd name="T113" fmla="*/ 286 h 551"/>
                  <a:gd name="T114" fmla="*/ 179 w 505"/>
                  <a:gd name="T115" fmla="*/ 256 h 551"/>
                  <a:gd name="T116" fmla="*/ 185 w 505"/>
                  <a:gd name="T117" fmla="*/ 231 h 551"/>
                  <a:gd name="T118" fmla="*/ 196 w 505"/>
                  <a:gd name="T119" fmla="*/ 209 h 551"/>
                  <a:gd name="T120" fmla="*/ 212 w 505"/>
                  <a:gd name="T121" fmla="*/ 191 h 551"/>
                  <a:gd name="T122" fmla="*/ 232 w 505"/>
                  <a:gd name="T123" fmla="*/ 179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05" h="551">
                    <a:moveTo>
                      <a:pt x="244" y="0"/>
                    </a:moveTo>
                    <a:cubicBezTo>
                      <a:pt x="290" y="5"/>
                      <a:pt x="290" y="5"/>
                      <a:pt x="290" y="5"/>
                    </a:cubicBezTo>
                    <a:cubicBezTo>
                      <a:pt x="297" y="59"/>
                      <a:pt x="297" y="59"/>
                      <a:pt x="297" y="59"/>
                    </a:cubicBezTo>
                    <a:cubicBezTo>
                      <a:pt x="307" y="62"/>
                      <a:pt x="307" y="62"/>
                      <a:pt x="307" y="62"/>
                    </a:cubicBezTo>
                    <a:cubicBezTo>
                      <a:pt x="315" y="65"/>
                      <a:pt x="315" y="65"/>
                      <a:pt x="315" y="65"/>
                    </a:cubicBezTo>
                    <a:cubicBezTo>
                      <a:pt x="325" y="69"/>
                      <a:pt x="325" y="69"/>
                      <a:pt x="325" y="69"/>
                    </a:cubicBezTo>
                    <a:cubicBezTo>
                      <a:pt x="329" y="71"/>
                      <a:pt x="329" y="71"/>
                      <a:pt x="329" y="71"/>
                    </a:cubicBezTo>
                    <a:cubicBezTo>
                      <a:pt x="335" y="73"/>
                      <a:pt x="335" y="73"/>
                      <a:pt x="335" y="73"/>
                    </a:cubicBezTo>
                    <a:cubicBezTo>
                      <a:pt x="338" y="75"/>
                      <a:pt x="338" y="75"/>
                      <a:pt x="338" y="75"/>
                    </a:cubicBezTo>
                    <a:cubicBezTo>
                      <a:pt x="339" y="75"/>
                      <a:pt x="339" y="75"/>
                      <a:pt x="339" y="75"/>
                    </a:cubicBezTo>
                    <a:cubicBezTo>
                      <a:pt x="339" y="74"/>
                      <a:pt x="366" y="37"/>
                      <a:pt x="367" y="36"/>
                    </a:cubicBezTo>
                    <a:cubicBezTo>
                      <a:pt x="367" y="36"/>
                      <a:pt x="367" y="36"/>
                      <a:pt x="367" y="36"/>
                    </a:cubicBezTo>
                    <a:cubicBezTo>
                      <a:pt x="368" y="36"/>
                      <a:pt x="368" y="36"/>
                      <a:pt x="368" y="36"/>
                    </a:cubicBezTo>
                    <a:cubicBezTo>
                      <a:pt x="372" y="39"/>
                      <a:pt x="367" y="35"/>
                      <a:pt x="405" y="63"/>
                    </a:cubicBezTo>
                    <a:cubicBezTo>
                      <a:pt x="392" y="98"/>
                      <a:pt x="396" y="88"/>
                      <a:pt x="388" y="110"/>
                    </a:cubicBezTo>
                    <a:cubicBezTo>
                      <a:pt x="391" y="113"/>
                      <a:pt x="389" y="111"/>
                      <a:pt x="395" y="117"/>
                    </a:cubicBezTo>
                    <a:cubicBezTo>
                      <a:pt x="402" y="125"/>
                      <a:pt x="402" y="125"/>
                      <a:pt x="402" y="125"/>
                    </a:cubicBezTo>
                    <a:cubicBezTo>
                      <a:pt x="409" y="133"/>
                      <a:pt x="409" y="133"/>
                      <a:pt x="409" y="133"/>
                    </a:cubicBezTo>
                    <a:cubicBezTo>
                      <a:pt x="413" y="138"/>
                      <a:pt x="413" y="138"/>
                      <a:pt x="413" y="138"/>
                    </a:cubicBezTo>
                    <a:cubicBezTo>
                      <a:pt x="417" y="144"/>
                      <a:pt x="417" y="144"/>
                      <a:pt x="417" y="144"/>
                    </a:cubicBezTo>
                    <a:cubicBezTo>
                      <a:pt x="423" y="143"/>
                      <a:pt x="414" y="146"/>
                      <a:pt x="459" y="128"/>
                    </a:cubicBezTo>
                    <a:cubicBezTo>
                      <a:pt x="459" y="128"/>
                      <a:pt x="459" y="128"/>
                      <a:pt x="459" y="128"/>
                    </a:cubicBezTo>
                    <a:cubicBezTo>
                      <a:pt x="460" y="128"/>
                      <a:pt x="460" y="128"/>
                      <a:pt x="460" y="128"/>
                    </a:cubicBezTo>
                    <a:cubicBezTo>
                      <a:pt x="460" y="128"/>
                      <a:pt x="460" y="128"/>
                      <a:pt x="460" y="128"/>
                    </a:cubicBezTo>
                    <a:cubicBezTo>
                      <a:pt x="460" y="128"/>
                      <a:pt x="460" y="128"/>
                      <a:pt x="460" y="128"/>
                    </a:cubicBezTo>
                    <a:cubicBezTo>
                      <a:pt x="461" y="128"/>
                      <a:pt x="461" y="128"/>
                      <a:pt x="461" y="128"/>
                    </a:cubicBezTo>
                    <a:cubicBezTo>
                      <a:pt x="482" y="169"/>
                      <a:pt x="482" y="169"/>
                      <a:pt x="482" y="169"/>
                    </a:cubicBezTo>
                    <a:cubicBezTo>
                      <a:pt x="446" y="199"/>
                      <a:pt x="446" y="199"/>
                      <a:pt x="446" y="199"/>
                    </a:cubicBezTo>
                    <a:cubicBezTo>
                      <a:pt x="450" y="212"/>
                      <a:pt x="450" y="212"/>
                      <a:pt x="450" y="212"/>
                    </a:cubicBezTo>
                    <a:cubicBezTo>
                      <a:pt x="453" y="221"/>
                      <a:pt x="453" y="221"/>
                      <a:pt x="453" y="221"/>
                    </a:cubicBezTo>
                    <a:cubicBezTo>
                      <a:pt x="455" y="230"/>
                      <a:pt x="455" y="230"/>
                      <a:pt x="455" y="230"/>
                    </a:cubicBezTo>
                    <a:cubicBezTo>
                      <a:pt x="456" y="235"/>
                      <a:pt x="456" y="235"/>
                      <a:pt x="456" y="235"/>
                    </a:cubicBezTo>
                    <a:cubicBezTo>
                      <a:pt x="457" y="244"/>
                      <a:pt x="457" y="244"/>
                      <a:pt x="457" y="244"/>
                    </a:cubicBezTo>
                    <a:cubicBezTo>
                      <a:pt x="459" y="245"/>
                      <a:pt x="459" y="245"/>
                      <a:pt x="459" y="245"/>
                    </a:cubicBezTo>
                    <a:cubicBezTo>
                      <a:pt x="503" y="253"/>
                      <a:pt x="503" y="253"/>
                      <a:pt x="503" y="253"/>
                    </a:cubicBezTo>
                    <a:cubicBezTo>
                      <a:pt x="505" y="300"/>
                      <a:pt x="505" y="300"/>
                      <a:pt x="505" y="300"/>
                    </a:cubicBezTo>
                    <a:cubicBezTo>
                      <a:pt x="459" y="306"/>
                      <a:pt x="459" y="306"/>
                      <a:pt x="459" y="306"/>
                    </a:cubicBezTo>
                    <a:cubicBezTo>
                      <a:pt x="458" y="315"/>
                      <a:pt x="458" y="315"/>
                      <a:pt x="458" y="315"/>
                    </a:cubicBezTo>
                    <a:cubicBezTo>
                      <a:pt x="457" y="321"/>
                      <a:pt x="457" y="321"/>
                      <a:pt x="457" y="321"/>
                    </a:cubicBezTo>
                    <a:cubicBezTo>
                      <a:pt x="456" y="330"/>
                      <a:pt x="456" y="330"/>
                      <a:pt x="456" y="330"/>
                    </a:cubicBezTo>
                    <a:cubicBezTo>
                      <a:pt x="453" y="342"/>
                      <a:pt x="453" y="342"/>
                      <a:pt x="453" y="342"/>
                    </a:cubicBezTo>
                    <a:cubicBezTo>
                      <a:pt x="450" y="352"/>
                      <a:pt x="450" y="352"/>
                      <a:pt x="450" y="352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72" y="420"/>
                      <a:pt x="468" y="427"/>
                      <a:pt x="468" y="427"/>
                    </a:cubicBezTo>
                    <a:cubicBezTo>
                      <a:pt x="468" y="427"/>
                      <a:pt x="425" y="407"/>
                      <a:pt x="424" y="407"/>
                    </a:cubicBezTo>
                    <a:cubicBezTo>
                      <a:pt x="422" y="410"/>
                      <a:pt x="422" y="410"/>
                      <a:pt x="422" y="410"/>
                    </a:cubicBezTo>
                    <a:cubicBezTo>
                      <a:pt x="419" y="413"/>
                      <a:pt x="419" y="413"/>
                      <a:pt x="419" y="413"/>
                    </a:cubicBezTo>
                    <a:cubicBezTo>
                      <a:pt x="415" y="419"/>
                      <a:pt x="415" y="419"/>
                      <a:pt x="415" y="419"/>
                    </a:cubicBezTo>
                    <a:cubicBezTo>
                      <a:pt x="410" y="425"/>
                      <a:pt x="410" y="425"/>
                      <a:pt x="410" y="425"/>
                    </a:cubicBezTo>
                    <a:cubicBezTo>
                      <a:pt x="403" y="433"/>
                      <a:pt x="403" y="433"/>
                      <a:pt x="403" y="433"/>
                    </a:cubicBezTo>
                    <a:cubicBezTo>
                      <a:pt x="400" y="437"/>
                      <a:pt x="400" y="437"/>
                      <a:pt x="400" y="437"/>
                    </a:cubicBezTo>
                    <a:cubicBezTo>
                      <a:pt x="394" y="441"/>
                      <a:pt x="394" y="441"/>
                      <a:pt x="394" y="441"/>
                    </a:cubicBezTo>
                    <a:cubicBezTo>
                      <a:pt x="399" y="455"/>
                      <a:pt x="409" y="481"/>
                      <a:pt x="414" y="494"/>
                    </a:cubicBezTo>
                    <a:cubicBezTo>
                      <a:pt x="413" y="495"/>
                      <a:pt x="378" y="519"/>
                      <a:pt x="377" y="520"/>
                    </a:cubicBezTo>
                    <a:cubicBezTo>
                      <a:pt x="377" y="520"/>
                      <a:pt x="348" y="480"/>
                      <a:pt x="345" y="476"/>
                    </a:cubicBezTo>
                    <a:cubicBezTo>
                      <a:pt x="340" y="478"/>
                      <a:pt x="340" y="478"/>
                      <a:pt x="340" y="478"/>
                    </a:cubicBezTo>
                    <a:cubicBezTo>
                      <a:pt x="332" y="481"/>
                      <a:pt x="332" y="481"/>
                      <a:pt x="332" y="481"/>
                    </a:cubicBezTo>
                    <a:cubicBezTo>
                      <a:pt x="328" y="483"/>
                      <a:pt x="328" y="483"/>
                      <a:pt x="328" y="483"/>
                    </a:cubicBezTo>
                    <a:cubicBezTo>
                      <a:pt x="321" y="485"/>
                      <a:pt x="321" y="485"/>
                      <a:pt x="321" y="485"/>
                    </a:cubicBezTo>
                    <a:cubicBezTo>
                      <a:pt x="312" y="487"/>
                      <a:pt x="312" y="487"/>
                      <a:pt x="312" y="487"/>
                    </a:cubicBezTo>
                    <a:cubicBezTo>
                      <a:pt x="307" y="489"/>
                      <a:pt x="307" y="489"/>
                      <a:pt x="307" y="489"/>
                    </a:cubicBezTo>
                    <a:cubicBezTo>
                      <a:pt x="302" y="490"/>
                      <a:pt x="302" y="490"/>
                      <a:pt x="302" y="490"/>
                    </a:cubicBezTo>
                    <a:cubicBezTo>
                      <a:pt x="296" y="549"/>
                      <a:pt x="296" y="549"/>
                      <a:pt x="296" y="549"/>
                    </a:cubicBezTo>
                    <a:cubicBezTo>
                      <a:pt x="249" y="551"/>
                      <a:pt x="249" y="551"/>
                      <a:pt x="249" y="551"/>
                    </a:cubicBezTo>
                    <a:cubicBezTo>
                      <a:pt x="238" y="472"/>
                      <a:pt x="242" y="500"/>
                      <a:pt x="241" y="492"/>
                    </a:cubicBezTo>
                    <a:cubicBezTo>
                      <a:pt x="239" y="491"/>
                      <a:pt x="239" y="491"/>
                      <a:pt x="239" y="491"/>
                    </a:cubicBezTo>
                    <a:cubicBezTo>
                      <a:pt x="239" y="491"/>
                      <a:pt x="239" y="491"/>
                      <a:pt x="239" y="491"/>
                    </a:cubicBezTo>
                    <a:cubicBezTo>
                      <a:pt x="239" y="491"/>
                      <a:pt x="239" y="491"/>
                      <a:pt x="239" y="491"/>
                    </a:cubicBezTo>
                    <a:cubicBezTo>
                      <a:pt x="238" y="491"/>
                      <a:pt x="238" y="491"/>
                      <a:pt x="238" y="491"/>
                    </a:cubicBezTo>
                    <a:cubicBezTo>
                      <a:pt x="238" y="491"/>
                      <a:pt x="238" y="491"/>
                      <a:pt x="238" y="491"/>
                    </a:cubicBezTo>
                    <a:cubicBezTo>
                      <a:pt x="235" y="491"/>
                      <a:pt x="235" y="491"/>
                      <a:pt x="235" y="491"/>
                    </a:cubicBezTo>
                    <a:cubicBezTo>
                      <a:pt x="235" y="491"/>
                      <a:pt x="235" y="491"/>
                      <a:pt x="235" y="491"/>
                    </a:cubicBezTo>
                    <a:cubicBezTo>
                      <a:pt x="235" y="491"/>
                      <a:pt x="235" y="491"/>
                      <a:pt x="235" y="491"/>
                    </a:cubicBezTo>
                    <a:cubicBezTo>
                      <a:pt x="228" y="489"/>
                      <a:pt x="228" y="489"/>
                      <a:pt x="228" y="489"/>
                    </a:cubicBezTo>
                    <a:cubicBezTo>
                      <a:pt x="228" y="489"/>
                      <a:pt x="228" y="489"/>
                      <a:pt x="228" y="489"/>
                    </a:cubicBezTo>
                    <a:cubicBezTo>
                      <a:pt x="227" y="489"/>
                      <a:pt x="227" y="489"/>
                      <a:pt x="227" y="489"/>
                    </a:cubicBezTo>
                    <a:cubicBezTo>
                      <a:pt x="227" y="489"/>
                      <a:pt x="227" y="489"/>
                      <a:pt x="227" y="489"/>
                    </a:cubicBezTo>
                    <a:cubicBezTo>
                      <a:pt x="227" y="489"/>
                      <a:pt x="227" y="489"/>
                      <a:pt x="227" y="489"/>
                    </a:cubicBezTo>
                    <a:cubicBezTo>
                      <a:pt x="227" y="489"/>
                      <a:pt x="227" y="489"/>
                      <a:pt x="227" y="489"/>
                    </a:cubicBezTo>
                    <a:cubicBezTo>
                      <a:pt x="227" y="489"/>
                      <a:pt x="227" y="489"/>
                      <a:pt x="227" y="489"/>
                    </a:cubicBezTo>
                    <a:cubicBezTo>
                      <a:pt x="226" y="489"/>
                      <a:pt x="226" y="489"/>
                      <a:pt x="226" y="489"/>
                    </a:cubicBezTo>
                    <a:cubicBezTo>
                      <a:pt x="226" y="489"/>
                      <a:pt x="226" y="489"/>
                      <a:pt x="226" y="489"/>
                    </a:cubicBezTo>
                    <a:cubicBezTo>
                      <a:pt x="226" y="489"/>
                      <a:pt x="226" y="489"/>
                      <a:pt x="226" y="489"/>
                    </a:cubicBezTo>
                    <a:cubicBezTo>
                      <a:pt x="218" y="487"/>
                      <a:pt x="218" y="487"/>
                      <a:pt x="218" y="487"/>
                    </a:cubicBezTo>
                    <a:cubicBezTo>
                      <a:pt x="212" y="485"/>
                      <a:pt x="212" y="485"/>
                      <a:pt x="212" y="485"/>
                    </a:cubicBezTo>
                    <a:cubicBezTo>
                      <a:pt x="207" y="484"/>
                      <a:pt x="207" y="484"/>
                      <a:pt x="207" y="484"/>
                    </a:cubicBezTo>
                    <a:cubicBezTo>
                      <a:pt x="201" y="482"/>
                      <a:pt x="201" y="482"/>
                      <a:pt x="201" y="482"/>
                    </a:cubicBezTo>
                    <a:cubicBezTo>
                      <a:pt x="195" y="480"/>
                      <a:pt x="195" y="480"/>
                      <a:pt x="195" y="480"/>
                    </a:cubicBezTo>
                    <a:cubicBezTo>
                      <a:pt x="195" y="481"/>
                      <a:pt x="195" y="481"/>
                      <a:pt x="195" y="481"/>
                    </a:cubicBezTo>
                    <a:cubicBezTo>
                      <a:pt x="193" y="482"/>
                      <a:pt x="163" y="527"/>
                      <a:pt x="161" y="529"/>
                    </a:cubicBezTo>
                    <a:cubicBezTo>
                      <a:pt x="118" y="503"/>
                      <a:pt x="118" y="503"/>
                      <a:pt x="118" y="503"/>
                    </a:cubicBezTo>
                    <a:cubicBezTo>
                      <a:pt x="117" y="503"/>
                      <a:pt x="117" y="503"/>
                      <a:pt x="117" y="503"/>
                    </a:cubicBezTo>
                    <a:cubicBezTo>
                      <a:pt x="117" y="503"/>
                      <a:pt x="139" y="446"/>
                      <a:pt x="139" y="446"/>
                    </a:cubicBezTo>
                    <a:cubicBezTo>
                      <a:pt x="134" y="441"/>
                      <a:pt x="134" y="441"/>
                      <a:pt x="134" y="441"/>
                    </a:cubicBezTo>
                    <a:cubicBezTo>
                      <a:pt x="130" y="437"/>
                      <a:pt x="130" y="437"/>
                      <a:pt x="130" y="437"/>
                    </a:cubicBezTo>
                    <a:cubicBezTo>
                      <a:pt x="125" y="433"/>
                      <a:pt x="125" y="433"/>
                      <a:pt x="125" y="433"/>
                    </a:cubicBezTo>
                    <a:cubicBezTo>
                      <a:pt x="117" y="425"/>
                      <a:pt x="117" y="425"/>
                      <a:pt x="117" y="425"/>
                    </a:cubicBezTo>
                    <a:cubicBezTo>
                      <a:pt x="111" y="417"/>
                      <a:pt x="111" y="417"/>
                      <a:pt x="111" y="417"/>
                    </a:cubicBezTo>
                    <a:cubicBezTo>
                      <a:pt x="107" y="413"/>
                      <a:pt x="107" y="413"/>
                      <a:pt x="107" y="413"/>
                    </a:cubicBezTo>
                    <a:cubicBezTo>
                      <a:pt x="106" y="412"/>
                      <a:pt x="106" y="412"/>
                      <a:pt x="106" y="412"/>
                    </a:cubicBezTo>
                    <a:cubicBezTo>
                      <a:pt x="105" y="409"/>
                      <a:pt x="105" y="409"/>
                      <a:pt x="105" y="409"/>
                    </a:cubicBezTo>
                    <a:cubicBezTo>
                      <a:pt x="101" y="411"/>
                      <a:pt x="101" y="411"/>
                      <a:pt x="101" y="411"/>
                    </a:cubicBezTo>
                    <a:cubicBezTo>
                      <a:pt x="50" y="433"/>
                      <a:pt x="50" y="433"/>
                      <a:pt x="50" y="433"/>
                    </a:cubicBezTo>
                    <a:cubicBezTo>
                      <a:pt x="49" y="431"/>
                      <a:pt x="25" y="388"/>
                      <a:pt x="24" y="386"/>
                    </a:cubicBezTo>
                    <a:cubicBezTo>
                      <a:pt x="25" y="385"/>
                      <a:pt x="71" y="349"/>
                      <a:pt x="71" y="348"/>
                    </a:cubicBezTo>
                    <a:cubicBezTo>
                      <a:pt x="70" y="345"/>
                      <a:pt x="70" y="345"/>
                      <a:pt x="70" y="345"/>
                    </a:cubicBezTo>
                    <a:cubicBezTo>
                      <a:pt x="70" y="344"/>
                      <a:pt x="70" y="344"/>
                      <a:pt x="70" y="344"/>
                    </a:cubicBezTo>
                    <a:cubicBezTo>
                      <a:pt x="69" y="343"/>
                      <a:pt x="69" y="343"/>
                      <a:pt x="69" y="343"/>
                    </a:cubicBezTo>
                    <a:cubicBezTo>
                      <a:pt x="67" y="335"/>
                      <a:pt x="67" y="335"/>
                      <a:pt x="67" y="335"/>
                    </a:cubicBezTo>
                    <a:cubicBezTo>
                      <a:pt x="65" y="327"/>
                      <a:pt x="65" y="327"/>
                      <a:pt x="65" y="327"/>
                    </a:cubicBezTo>
                    <a:cubicBezTo>
                      <a:pt x="63" y="321"/>
                      <a:pt x="63" y="321"/>
                      <a:pt x="63" y="321"/>
                    </a:cubicBezTo>
                    <a:cubicBezTo>
                      <a:pt x="62" y="316"/>
                      <a:pt x="62" y="316"/>
                      <a:pt x="62" y="316"/>
                    </a:cubicBezTo>
                    <a:cubicBezTo>
                      <a:pt x="62" y="314"/>
                      <a:pt x="62" y="314"/>
                      <a:pt x="62" y="314"/>
                    </a:cubicBezTo>
                    <a:cubicBezTo>
                      <a:pt x="61" y="308"/>
                      <a:pt x="61" y="308"/>
                      <a:pt x="61" y="308"/>
                    </a:cubicBezTo>
                    <a:cubicBezTo>
                      <a:pt x="59" y="297"/>
                      <a:pt x="59" y="297"/>
                      <a:pt x="59" y="297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74"/>
                      <a:pt x="1" y="235"/>
                      <a:pt x="1" y="234"/>
                    </a:cubicBezTo>
                    <a:cubicBezTo>
                      <a:pt x="1" y="234"/>
                      <a:pt x="59" y="228"/>
                      <a:pt x="59" y="228"/>
                    </a:cubicBezTo>
                    <a:cubicBezTo>
                      <a:pt x="60" y="225"/>
                      <a:pt x="60" y="225"/>
                      <a:pt x="60" y="225"/>
                    </a:cubicBezTo>
                    <a:cubicBezTo>
                      <a:pt x="61" y="219"/>
                      <a:pt x="61" y="219"/>
                      <a:pt x="61" y="219"/>
                    </a:cubicBezTo>
                    <a:cubicBezTo>
                      <a:pt x="63" y="211"/>
                      <a:pt x="63" y="211"/>
                      <a:pt x="63" y="211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5" y="200"/>
                      <a:pt x="65" y="200"/>
                      <a:pt x="65" y="200"/>
                    </a:cubicBezTo>
                    <a:cubicBezTo>
                      <a:pt x="68" y="192"/>
                      <a:pt x="68" y="192"/>
                      <a:pt x="68" y="192"/>
                    </a:cubicBezTo>
                    <a:cubicBezTo>
                      <a:pt x="70" y="186"/>
                      <a:pt x="70" y="186"/>
                      <a:pt x="70" y="186"/>
                    </a:cubicBezTo>
                    <a:cubicBezTo>
                      <a:pt x="71" y="185"/>
                      <a:pt x="71" y="185"/>
                      <a:pt x="71" y="185"/>
                    </a:cubicBezTo>
                    <a:cubicBezTo>
                      <a:pt x="71" y="184"/>
                      <a:pt x="71" y="184"/>
                      <a:pt x="71" y="184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65" y="173"/>
                      <a:pt x="34" y="146"/>
                      <a:pt x="27" y="140"/>
                    </a:cubicBezTo>
                    <a:cubicBezTo>
                      <a:pt x="35" y="127"/>
                      <a:pt x="51" y="101"/>
                      <a:pt x="53" y="97"/>
                    </a:cubicBezTo>
                    <a:cubicBezTo>
                      <a:pt x="55" y="97"/>
                      <a:pt x="103" y="122"/>
                      <a:pt x="104" y="122"/>
                    </a:cubicBezTo>
                    <a:cubicBezTo>
                      <a:pt x="106" y="123"/>
                      <a:pt x="106" y="123"/>
                      <a:pt x="106" y="123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4" y="113"/>
                      <a:pt x="114" y="113"/>
                      <a:pt x="114" y="113"/>
                    </a:cubicBezTo>
                    <a:cubicBezTo>
                      <a:pt x="120" y="108"/>
                      <a:pt x="120" y="108"/>
                      <a:pt x="120" y="108"/>
                    </a:cubicBezTo>
                    <a:cubicBezTo>
                      <a:pt x="124" y="104"/>
                      <a:pt x="124" y="104"/>
                      <a:pt x="124" y="104"/>
                    </a:cubicBezTo>
                    <a:cubicBezTo>
                      <a:pt x="129" y="99"/>
                      <a:pt x="129" y="99"/>
                      <a:pt x="129" y="99"/>
                    </a:cubicBezTo>
                    <a:cubicBezTo>
                      <a:pt x="136" y="94"/>
                      <a:pt x="136" y="94"/>
                      <a:pt x="136" y="94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39" y="88"/>
                      <a:pt x="120" y="39"/>
                      <a:pt x="120" y="36"/>
                    </a:cubicBezTo>
                    <a:cubicBezTo>
                      <a:pt x="161" y="15"/>
                      <a:pt x="161" y="15"/>
                      <a:pt x="161" y="15"/>
                    </a:cubicBezTo>
                    <a:cubicBezTo>
                      <a:pt x="194" y="62"/>
                      <a:pt x="194" y="62"/>
                      <a:pt x="194" y="62"/>
                    </a:cubicBezTo>
                    <a:cubicBezTo>
                      <a:pt x="199" y="61"/>
                      <a:pt x="199" y="61"/>
                      <a:pt x="199" y="61"/>
                    </a:cubicBezTo>
                    <a:cubicBezTo>
                      <a:pt x="206" y="59"/>
                      <a:pt x="206" y="59"/>
                      <a:pt x="206" y="59"/>
                    </a:cubicBezTo>
                    <a:cubicBezTo>
                      <a:pt x="215" y="57"/>
                      <a:pt x="215" y="57"/>
                      <a:pt x="215" y="57"/>
                    </a:cubicBezTo>
                    <a:cubicBezTo>
                      <a:pt x="225" y="55"/>
                      <a:pt x="225" y="55"/>
                      <a:pt x="225" y="55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5" y="54"/>
                      <a:pt x="235" y="54"/>
                      <a:pt x="235" y="54"/>
                    </a:cubicBezTo>
                    <a:cubicBezTo>
                      <a:pt x="238" y="54"/>
                      <a:pt x="238" y="54"/>
                      <a:pt x="238" y="54"/>
                    </a:cubicBezTo>
                    <a:cubicBezTo>
                      <a:pt x="238" y="54"/>
                      <a:pt x="238" y="54"/>
                      <a:pt x="238" y="54"/>
                    </a:cubicBezTo>
                    <a:cubicBezTo>
                      <a:pt x="242" y="16"/>
                      <a:pt x="242" y="23"/>
                      <a:pt x="244" y="0"/>
                    </a:cubicBezTo>
                    <a:close/>
                    <a:moveTo>
                      <a:pt x="233" y="179"/>
                    </a:moveTo>
                    <a:cubicBezTo>
                      <a:pt x="233" y="179"/>
                      <a:pt x="233" y="179"/>
                      <a:pt x="233" y="179"/>
                    </a:cubicBezTo>
                    <a:cubicBezTo>
                      <a:pt x="237" y="177"/>
                      <a:pt x="237" y="177"/>
                      <a:pt x="237" y="177"/>
                    </a:cubicBezTo>
                    <a:cubicBezTo>
                      <a:pt x="242" y="176"/>
                      <a:pt x="242" y="176"/>
                      <a:pt x="242" y="176"/>
                    </a:cubicBezTo>
                    <a:cubicBezTo>
                      <a:pt x="246" y="175"/>
                      <a:pt x="246" y="175"/>
                      <a:pt x="246" y="175"/>
                    </a:cubicBezTo>
                    <a:cubicBezTo>
                      <a:pt x="252" y="174"/>
                      <a:pt x="252" y="174"/>
                      <a:pt x="252" y="174"/>
                    </a:cubicBezTo>
                    <a:cubicBezTo>
                      <a:pt x="257" y="173"/>
                      <a:pt x="257" y="173"/>
                      <a:pt x="257" y="173"/>
                    </a:cubicBezTo>
                    <a:cubicBezTo>
                      <a:pt x="263" y="173"/>
                      <a:pt x="263" y="173"/>
                      <a:pt x="263" y="173"/>
                    </a:cubicBezTo>
                    <a:cubicBezTo>
                      <a:pt x="267" y="173"/>
                      <a:pt x="267" y="173"/>
                      <a:pt x="267" y="173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8" y="174"/>
                      <a:pt x="278" y="174"/>
                      <a:pt x="278" y="174"/>
                    </a:cubicBezTo>
                    <a:cubicBezTo>
                      <a:pt x="283" y="175"/>
                      <a:pt x="283" y="175"/>
                      <a:pt x="283" y="175"/>
                    </a:cubicBezTo>
                    <a:cubicBezTo>
                      <a:pt x="289" y="176"/>
                      <a:pt x="289" y="176"/>
                      <a:pt x="289" y="176"/>
                    </a:cubicBezTo>
                    <a:cubicBezTo>
                      <a:pt x="292" y="177"/>
                      <a:pt x="292" y="177"/>
                      <a:pt x="292" y="177"/>
                    </a:cubicBezTo>
                    <a:cubicBezTo>
                      <a:pt x="295" y="179"/>
                      <a:pt x="295" y="179"/>
                      <a:pt x="295" y="179"/>
                    </a:cubicBezTo>
                    <a:cubicBezTo>
                      <a:pt x="300" y="181"/>
                      <a:pt x="300" y="181"/>
                      <a:pt x="300" y="181"/>
                    </a:cubicBezTo>
                    <a:cubicBezTo>
                      <a:pt x="305" y="183"/>
                      <a:pt x="305" y="183"/>
                      <a:pt x="305" y="183"/>
                    </a:cubicBezTo>
                    <a:cubicBezTo>
                      <a:pt x="308" y="185"/>
                      <a:pt x="308" y="185"/>
                      <a:pt x="308" y="185"/>
                    </a:cubicBezTo>
                    <a:cubicBezTo>
                      <a:pt x="311" y="187"/>
                      <a:pt x="311" y="187"/>
                      <a:pt x="311" y="187"/>
                    </a:cubicBezTo>
                    <a:cubicBezTo>
                      <a:pt x="313" y="188"/>
                      <a:pt x="313" y="188"/>
                      <a:pt x="313" y="188"/>
                    </a:cubicBezTo>
                    <a:cubicBezTo>
                      <a:pt x="313" y="189"/>
                      <a:pt x="313" y="189"/>
                      <a:pt x="313" y="189"/>
                    </a:cubicBezTo>
                    <a:cubicBezTo>
                      <a:pt x="315" y="190"/>
                      <a:pt x="315" y="190"/>
                      <a:pt x="315" y="190"/>
                    </a:cubicBezTo>
                    <a:cubicBezTo>
                      <a:pt x="320" y="193"/>
                      <a:pt x="320" y="193"/>
                      <a:pt x="320" y="193"/>
                    </a:cubicBezTo>
                    <a:cubicBezTo>
                      <a:pt x="322" y="195"/>
                      <a:pt x="322" y="195"/>
                      <a:pt x="322" y="195"/>
                    </a:cubicBezTo>
                    <a:cubicBezTo>
                      <a:pt x="323" y="196"/>
                      <a:pt x="323" y="196"/>
                      <a:pt x="323" y="196"/>
                    </a:cubicBezTo>
                    <a:cubicBezTo>
                      <a:pt x="324" y="197"/>
                      <a:pt x="324" y="197"/>
                      <a:pt x="324" y="197"/>
                    </a:cubicBezTo>
                    <a:cubicBezTo>
                      <a:pt x="326" y="199"/>
                      <a:pt x="326" y="199"/>
                      <a:pt x="326" y="199"/>
                    </a:cubicBezTo>
                    <a:cubicBezTo>
                      <a:pt x="331" y="204"/>
                      <a:pt x="331" y="204"/>
                      <a:pt x="331" y="204"/>
                    </a:cubicBezTo>
                    <a:cubicBezTo>
                      <a:pt x="331" y="204"/>
                      <a:pt x="331" y="204"/>
                      <a:pt x="331" y="204"/>
                    </a:cubicBezTo>
                    <a:cubicBezTo>
                      <a:pt x="334" y="208"/>
                      <a:pt x="334" y="208"/>
                      <a:pt x="334" y="208"/>
                    </a:cubicBezTo>
                    <a:cubicBezTo>
                      <a:pt x="336" y="211"/>
                      <a:pt x="336" y="211"/>
                      <a:pt x="336" y="211"/>
                    </a:cubicBezTo>
                    <a:cubicBezTo>
                      <a:pt x="338" y="213"/>
                      <a:pt x="338" y="213"/>
                      <a:pt x="338" y="213"/>
                    </a:cubicBezTo>
                    <a:cubicBezTo>
                      <a:pt x="340" y="216"/>
                      <a:pt x="340" y="216"/>
                      <a:pt x="340" y="216"/>
                    </a:cubicBezTo>
                    <a:cubicBezTo>
                      <a:pt x="340" y="216"/>
                      <a:pt x="340" y="216"/>
                      <a:pt x="340" y="216"/>
                    </a:cubicBezTo>
                    <a:cubicBezTo>
                      <a:pt x="341" y="218"/>
                      <a:pt x="341" y="218"/>
                      <a:pt x="341" y="218"/>
                    </a:cubicBezTo>
                    <a:cubicBezTo>
                      <a:pt x="341" y="218"/>
                      <a:pt x="341" y="218"/>
                      <a:pt x="341" y="218"/>
                    </a:cubicBezTo>
                    <a:cubicBezTo>
                      <a:pt x="343" y="221"/>
                      <a:pt x="343" y="221"/>
                      <a:pt x="343" y="221"/>
                    </a:cubicBezTo>
                    <a:cubicBezTo>
                      <a:pt x="344" y="224"/>
                      <a:pt x="344" y="224"/>
                      <a:pt x="344" y="224"/>
                    </a:cubicBezTo>
                    <a:cubicBezTo>
                      <a:pt x="346" y="226"/>
                      <a:pt x="346" y="226"/>
                      <a:pt x="346" y="226"/>
                    </a:cubicBezTo>
                    <a:cubicBezTo>
                      <a:pt x="346" y="226"/>
                      <a:pt x="346" y="226"/>
                      <a:pt x="346" y="226"/>
                    </a:cubicBezTo>
                    <a:cubicBezTo>
                      <a:pt x="347" y="229"/>
                      <a:pt x="347" y="229"/>
                      <a:pt x="347" y="229"/>
                    </a:cubicBezTo>
                    <a:cubicBezTo>
                      <a:pt x="348" y="232"/>
                      <a:pt x="348" y="232"/>
                      <a:pt x="348" y="232"/>
                    </a:cubicBezTo>
                    <a:cubicBezTo>
                      <a:pt x="349" y="234"/>
                      <a:pt x="349" y="234"/>
                      <a:pt x="349" y="234"/>
                    </a:cubicBezTo>
                    <a:cubicBezTo>
                      <a:pt x="350" y="237"/>
                      <a:pt x="350" y="237"/>
                      <a:pt x="350" y="237"/>
                    </a:cubicBezTo>
                    <a:cubicBezTo>
                      <a:pt x="352" y="244"/>
                      <a:pt x="352" y="244"/>
                      <a:pt x="352" y="244"/>
                    </a:cubicBezTo>
                    <a:cubicBezTo>
                      <a:pt x="354" y="249"/>
                      <a:pt x="354" y="249"/>
                      <a:pt x="354" y="249"/>
                    </a:cubicBezTo>
                    <a:cubicBezTo>
                      <a:pt x="355" y="253"/>
                      <a:pt x="355" y="253"/>
                      <a:pt x="355" y="253"/>
                    </a:cubicBezTo>
                    <a:cubicBezTo>
                      <a:pt x="356" y="259"/>
                      <a:pt x="356" y="259"/>
                      <a:pt x="356" y="259"/>
                    </a:cubicBezTo>
                    <a:cubicBezTo>
                      <a:pt x="356" y="262"/>
                      <a:pt x="356" y="262"/>
                      <a:pt x="356" y="262"/>
                    </a:cubicBezTo>
                    <a:cubicBezTo>
                      <a:pt x="357" y="268"/>
                      <a:pt x="357" y="268"/>
                      <a:pt x="357" y="268"/>
                    </a:cubicBezTo>
                    <a:cubicBezTo>
                      <a:pt x="357" y="271"/>
                      <a:pt x="357" y="271"/>
                      <a:pt x="357" y="271"/>
                    </a:cubicBezTo>
                    <a:cubicBezTo>
                      <a:pt x="357" y="275"/>
                      <a:pt x="357" y="275"/>
                      <a:pt x="357" y="275"/>
                    </a:cubicBezTo>
                    <a:cubicBezTo>
                      <a:pt x="357" y="282"/>
                      <a:pt x="357" y="282"/>
                      <a:pt x="357" y="282"/>
                    </a:cubicBezTo>
                    <a:cubicBezTo>
                      <a:pt x="356" y="284"/>
                      <a:pt x="356" y="284"/>
                      <a:pt x="356" y="284"/>
                    </a:cubicBezTo>
                    <a:cubicBezTo>
                      <a:pt x="356" y="287"/>
                      <a:pt x="356" y="287"/>
                      <a:pt x="356" y="287"/>
                    </a:cubicBezTo>
                    <a:cubicBezTo>
                      <a:pt x="356" y="291"/>
                      <a:pt x="356" y="291"/>
                      <a:pt x="356" y="291"/>
                    </a:cubicBezTo>
                    <a:cubicBezTo>
                      <a:pt x="355" y="293"/>
                      <a:pt x="355" y="293"/>
                      <a:pt x="355" y="293"/>
                    </a:cubicBezTo>
                    <a:cubicBezTo>
                      <a:pt x="355" y="294"/>
                      <a:pt x="355" y="294"/>
                      <a:pt x="355" y="294"/>
                    </a:cubicBezTo>
                    <a:cubicBezTo>
                      <a:pt x="354" y="297"/>
                      <a:pt x="354" y="297"/>
                      <a:pt x="354" y="297"/>
                    </a:cubicBezTo>
                    <a:cubicBezTo>
                      <a:pt x="354" y="300"/>
                      <a:pt x="354" y="300"/>
                      <a:pt x="354" y="300"/>
                    </a:cubicBezTo>
                    <a:cubicBezTo>
                      <a:pt x="353" y="302"/>
                      <a:pt x="353" y="302"/>
                      <a:pt x="353" y="302"/>
                    </a:cubicBezTo>
                    <a:cubicBezTo>
                      <a:pt x="353" y="303"/>
                      <a:pt x="353" y="303"/>
                      <a:pt x="353" y="303"/>
                    </a:cubicBezTo>
                    <a:cubicBezTo>
                      <a:pt x="352" y="305"/>
                      <a:pt x="352" y="305"/>
                      <a:pt x="352" y="305"/>
                    </a:cubicBezTo>
                    <a:cubicBezTo>
                      <a:pt x="352" y="306"/>
                      <a:pt x="352" y="306"/>
                      <a:pt x="352" y="306"/>
                    </a:cubicBezTo>
                    <a:cubicBezTo>
                      <a:pt x="351" y="308"/>
                      <a:pt x="351" y="308"/>
                      <a:pt x="351" y="308"/>
                    </a:cubicBezTo>
                    <a:cubicBezTo>
                      <a:pt x="350" y="311"/>
                      <a:pt x="350" y="311"/>
                      <a:pt x="350" y="311"/>
                    </a:cubicBezTo>
                    <a:cubicBezTo>
                      <a:pt x="349" y="313"/>
                      <a:pt x="349" y="313"/>
                      <a:pt x="349" y="313"/>
                    </a:cubicBezTo>
                    <a:cubicBezTo>
                      <a:pt x="349" y="314"/>
                      <a:pt x="349" y="314"/>
                      <a:pt x="349" y="314"/>
                    </a:cubicBezTo>
                    <a:cubicBezTo>
                      <a:pt x="348" y="316"/>
                      <a:pt x="348" y="316"/>
                      <a:pt x="348" y="316"/>
                    </a:cubicBezTo>
                    <a:cubicBezTo>
                      <a:pt x="347" y="317"/>
                      <a:pt x="347" y="317"/>
                      <a:pt x="347" y="317"/>
                    </a:cubicBezTo>
                    <a:cubicBezTo>
                      <a:pt x="346" y="319"/>
                      <a:pt x="346" y="319"/>
                      <a:pt x="346" y="319"/>
                    </a:cubicBezTo>
                    <a:cubicBezTo>
                      <a:pt x="346" y="320"/>
                      <a:pt x="346" y="320"/>
                      <a:pt x="346" y="320"/>
                    </a:cubicBezTo>
                    <a:cubicBezTo>
                      <a:pt x="345" y="321"/>
                      <a:pt x="345" y="321"/>
                      <a:pt x="345" y="321"/>
                    </a:cubicBezTo>
                    <a:cubicBezTo>
                      <a:pt x="345" y="322"/>
                      <a:pt x="345" y="322"/>
                      <a:pt x="345" y="322"/>
                    </a:cubicBezTo>
                    <a:cubicBezTo>
                      <a:pt x="344" y="322"/>
                      <a:pt x="344" y="322"/>
                      <a:pt x="344" y="322"/>
                    </a:cubicBezTo>
                    <a:cubicBezTo>
                      <a:pt x="344" y="324"/>
                      <a:pt x="344" y="324"/>
                      <a:pt x="344" y="324"/>
                    </a:cubicBezTo>
                    <a:cubicBezTo>
                      <a:pt x="343" y="325"/>
                      <a:pt x="343" y="325"/>
                      <a:pt x="343" y="325"/>
                    </a:cubicBezTo>
                    <a:cubicBezTo>
                      <a:pt x="342" y="327"/>
                      <a:pt x="342" y="327"/>
                      <a:pt x="342" y="327"/>
                    </a:cubicBezTo>
                    <a:cubicBezTo>
                      <a:pt x="341" y="328"/>
                      <a:pt x="341" y="328"/>
                      <a:pt x="341" y="328"/>
                    </a:cubicBezTo>
                    <a:cubicBezTo>
                      <a:pt x="340" y="329"/>
                      <a:pt x="340" y="329"/>
                      <a:pt x="340" y="329"/>
                    </a:cubicBezTo>
                    <a:cubicBezTo>
                      <a:pt x="340" y="330"/>
                      <a:pt x="340" y="330"/>
                      <a:pt x="340" y="330"/>
                    </a:cubicBezTo>
                    <a:cubicBezTo>
                      <a:pt x="339" y="331"/>
                      <a:pt x="339" y="331"/>
                      <a:pt x="339" y="331"/>
                    </a:cubicBezTo>
                    <a:cubicBezTo>
                      <a:pt x="338" y="332"/>
                      <a:pt x="338" y="332"/>
                      <a:pt x="338" y="332"/>
                    </a:cubicBezTo>
                    <a:cubicBezTo>
                      <a:pt x="335" y="336"/>
                      <a:pt x="335" y="336"/>
                      <a:pt x="335" y="336"/>
                    </a:cubicBezTo>
                    <a:cubicBezTo>
                      <a:pt x="335" y="337"/>
                      <a:pt x="335" y="337"/>
                      <a:pt x="335" y="337"/>
                    </a:cubicBezTo>
                    <a:cubicBezTo>
                      <a:pt x="331" y="341"/>
                      <a:pt x="331" y="341"/>
                      <a:pt x="331" y="341"/>
                    </a:cubicBezTo>
                    <a:cubicBezTo>
                      <a:pt x="330" y="342"/>
                      <a:pt x="330" y="342"/>
                      <a:pt x="330" y="342"/>
                    </a:cubicBezTo>
                    <a:cubicBezTo>
                      <a:pt x="328" y="344"/>
                      <a:pt x="328" y="344"/>
                      <a:pt x="328" y="344"/>
                    </a:cubicBezTo>
                    <a:cubicBezTo>
                      <a:pt x="328" y="344"/>
                      <a:pt x="328" y="344"/>
                      <a:pt x="328" y="344"/>
                    </a:cubicBezTo>
                    <a:cubicBezTo>
                      <a:pt x="327" y="345"/>
                      <a:pt x="327" y="345"/>
                      <a:pt x="327" y="345"/>
                    </a:cubicBezTo>
                    <a:cubicBezTo>
                      <a:pt x="324" y="347"/>
                      <a:pt x="324" y="347"/>
                      <a:pt x="324" y="347"/>
                    </a:cubicBezTo>
                    <a:cubicBezTo>
                      <a:pt x="322" y="350"/>
                      <a:pt x="322" y="350"/>
                      <a:pt x="322" y="350"/>
                    </a:cubicBezTo>
                    <a:cubicBezTo>
                      <a:pt x="320" y="351"/>
                      <a:pt x="320" y="351"/>
                      <a:pt x="320" y="351"/>
                    </a:cubicBezTo>
                    <a:cubicBezTo>
                      <a:pt x="317" y="353"/>
                      <a:pt x="317" y="353"/>
                      <a:pt x="317" y="353"/>
                    </a:cubicBezTo>
                    <a:cubicBezTo>
                      <a:pt x="315" y="354"/>
                      <a:pt x="315" y="354"/>
                      <a:pt x="315" y="354"/>
                    </a:cubicBezTo>
                    <a:cubicBezTo>
                      <a:pt x="313" y="356"/>
                      <a:pt x="313" y="356"/>
                      <a:pt x="313" y="356"/>
                    </a:cubicBezTo>
                    <a:cubicBezTo>
                      <a:pt x="308" y="358"/>
                      <a:pt x="308" y="358"/>
                      <a:pt x="308" y="358"/>
                    </a:cubicBezTo>
                    <a:cubicBezTo>
                      <a:pt x="302" y="361"/>
                      <a:pt x="302" y="361"/>
                      <a:pt x="302" y="361"/>
                    </a:cubicBezTo>
                    <a:cubicBezTo>
                      <a:pt x="297" y="363"/>
                      <a:pt x="297" y="363"/>
                      <a:pt x="297" y="363"/>
                    </a:cubicBezTo>
                    <a:cubicBezTo>
                      <a:pt x="291" y="365"/>
                      <a:pt x="291" y="365"/>
                      <a:pt x="291" y="365"/>
                    </a:cubicBezTo>
                    <a:cubicBezTo>
                      <a:pt x="289" y="365"/>
                      <a:pt x="289" y="365"/>
                      <a:pt x="289" y="365"/>
                    </a:cubicBezTo>
                    <a:cubicBezTo>
                      <a:pt x="283" y="366"/>
                      <a:pt x="283" y="366"/>
                      <a:pt x="283" y="366"/>
                    </a:cubicBezTo>
                    <a:cubicBezTo>
                      <a:pt x="278" y="367"/>
                      <a:pt x="278" y="367"/>
                      <a:pt x="278" y="367"/>
                    </a:cubicBezTo>
                    <a:cubicBezTo>
                      <a:pt x="275" y="367"/>
                      <a:pt x="275" y="367"/>
                      <a:pt x="275" y="367"/>
                    </a:cubicBezTo>
                    <a:cubicBezTo>
                      <a:pt x="270" y="367"/>
                      <a:pt x="270" y="367"/>
                      <a:pt x="270" y="367"/>
                    </a:cubicBezTo>
                    <a:cubicBezTo>
                      <a:pt x="267" y="367"/>
                      <a:pt x="267" y="367"/>
                      <a:pt x="267" y="367"/>
                    </a:cubicBezTo>
                    <a:cubicBezTo>
                      <a:pt x="263" y="367"/>
                      <a:pt x="263" y="367"/>
                      <a:pt x="263" y="367"/>
                    </a:cubicBezTo>
                    <a:cubicBezTo>
                      <a:pt x="256" y="366"/>
                      <a:pt x="256" y="366"/>
                      <a:pt x="256" y="366"/>
                    </a:cubicBezTo>
                    <a:cubicBezTo>
                      <a:pt x="250" y="364"/>
                      <a:pt x="250" y="364"/>
                      <a:pt x="250" y="364"/>
                    </a:cubicBezTo>
                    <a:cubicBezTo>
                      <a:pt x="244" y="363"/>
                      <a:pt x="244" y="363"/>
                      <a:pt x="244" y="363"/>
                    </a:cubicBezTo>
                    <a:cubicBezTo>
                      <a:pt x="241" y="362"/>
                      <a:pt x="241" y="362"/>
                      <a:pt x="241" y="362"/>
                    </a:cubicBezTo>
                    <a:cubicBezTo>
                      <a:pt x="235" y="359"/>
                      <a:pt x="235" y="359"/>
                      <a:pt x="235" y="359"/>
                    </a:cubicBezTo>
                    <a:cubicBezTo>
                      <a:pt x="233" y="358"/>
                      <a:pt x="233" y="358"/>
                      <a:pt x="233" y="358"/>
                    </a:cubicBezTo>
                    <a:cubicBezTo>
                      <a:pt x="228" y="355"/>
                      <a:pt x="228" y="355"/>
                      <a:pt x="228" y="355"/>
                    </a:cubicBezTo>
                    <a:cubicBezTo>
                      <a:pt x="225" y="353"/>
                      <a:pt x="225" y="353"/>
                      <a:pt x="225" y="353"/>
                    </a:cubicBezTo>
                    <a:cubicBezTo>
                      <a:pt x="220" y="350"/>
                      <a:pt x="220" y="350"/>
                      <a:pt x="220" y="350"/>
                    </a:cubicBezTo>
                    <a:cubicBezTo>
                      <a:pt x="217" y="348"/>
                      <a:pt x="217" y="348"/>
                      <a:pt x="217" y="348"/>
                    </a:cubicBezTo>
                    <a:cubicBezTo>
                      <a:pt x="213" y="344"/>
                      <a:pt x="213" y="344"/>
                      <a:pt x="213" y="344"/>
                    </a:cubicBezTo>
                    <a:cubicBezTo>
                      <a:pt x="211" y="342"/>
                      <a:pt x="211" y="342"/>
                      <a:pt x="211" y="342"/>
                    </a:cubicBezTo>
                    <a:cubicBezTo>
                      <a:pt x="206" y="338"/>
                      <a:pt x="206" y="338"/>
                      <a:pt x="206" y="338"/>
                    </a:cubicBezTo>
                    <a:cubicBezTo>
                      <a:pt x="202" y="333"/>
                      <a:pt x="202" y="333"/>
                      <a:pt x="202" y="333"/>
                    </a:cubicBezTo>
                    <a:cubicBezTo>
                      <a:pt x="200" y="330"/>
                      <a:pt x="200" y="330"/>
                      <a:pt x="200" y="330"/>
                    </a:cubicBezTo>
                    <a:cubicBezTo>
                      <a:pt x="198" y="328"/>
                      <a:pt x="198" y="328"/>
                      <a:pt x="198" y="328"/>
                    </a:cubicBezTo>
                    <a:cubicBezTo>
                      <a:pt x="195" y="323"/>
                      <a:pt x="195" y="323"/>
                      <a:pt x="195" y="323"/>
                    </a:cubicBezTo>
                    <a:cubicBezTo>
                      <a:pt x="191" y="317"/>
                      <a:pt x="191" y="317"/>
                      <a:pt x="191" y="317"/>
                    </a:cubicBezTo>
                    <a:cubicBezTo>
                      <a:pt x="190" y="315"/>
                      <a:pt x="190" y="315"/>
                      <a:pt x="190" y="315"/>
                    </a:cubicBezTo>
                    <a:cubicBezTo>
                      <a:pt x="190" y="314"/>
                      <a:pt x="190" y="314"/>
                      <a:pt x="190" y="314"/>
                    </a:cubicBezTo>
                    <a:cubicBezTo>
                      <a:pt x="189" y="311"/>
                      <a:pt x="189" y="311"/>
                      <a:pt x="189" y="311"/>
                    </a:cubicBezTo>
                    <a:cubicBezTo>
                      <a:pt x="187" y="308"/>
                      <a:pt x="187" y="308"/>
                      <a:pt x="187" y="308"/>
                    </a:cubicBezTo>
                    <a:cubicBezTo>
                      <a:pt x="185" y="302"/>
                      <a:pt x="185" y="302"/>
                      <a:pt x="185" y="302"/>
                    </a:cubicBezTo>
                    <a:cubicBezTo>
                      <a:pt x="183" y="296"/>
                      <a:pt x="183" y="296"/>
                      <a:pt x="183" y="296"/>
                    </a:cubicBezTo>
                    <a:cubicBezTo>
                      <a:pt x="182" y="293"/>
                      <a:pt x="182" y="293"/>
                      <a:pt x="182" y="293"/>
                    </a:cubicBezTo>
                    <a:cubicBezTo>
                      <a:pt x="180" y="286"/>
                      <a:pt x="180" y="286"/>
                      <a:pt x="180" y="286"/>
                    </a:cubicBezTo>
                    <a:cubicBezTo>
                      <a:pt x="180" y="283"/>
                      <a:pt x="180" y="283"/>
                      <a:pt x="180" y="283"/>
                    </a:cubicBezTo>
                    <a:cubicBezTo>
                      <a:pt x="179" y="276"/>
                      <a:pt x="179" y="276"/>
                      <a:pt x="179" y="276"/>
                    </a:cubicBezTo>
                    <a:cubicBezTo>
                      <a:pt x="178" y="270"/>
                      <a:pt x="178" y="270"/>
                      <a:pt x="178" y="270"/>
                    </a:cubicBezTo>
                    <a:cubicBezTo>
                      <a:pt x="178" y="263"/>
                      <a:pt x="178" y="263"/>
                      <a:pt x="178" y="263"/>
                    </a:cubicBezTo>
                    <a:cubicBezTo>
                      <a:pt x="179" y="256"/>
                      <a:pt x="179" y="256"/>
                      <a:pt x="179" y="256"/>
                    </a:cubicBezTo>
                    <a:cubicBezTo>
                      <a:pt x="179" y="253"/>
                      <a:pt x="179" y="253"/>
                      <a:pt x="179" y="253"/>
                    </a:cubicBezTo>
                    <a:cubicBezTo>
                      <a:pt x="180" y="246"/>
                      <a:pt x="180" y="246"/>
                      <a:pt x="180" y="246"/>
                    </a:cubicBezTo>
                    <a:cubicBezTo>
                      <a:pt x="182" y="240"/>
                      <a:pt x="182" y="240"/>
                      <a:pt x="182" y="240"/>
                    </a:cubicBezTo>
                    <a:cubicBezTo>
                      <a:pt x="183" y="237"/>
                      <a:pt x="183" y="237"/>
                      <a:pt x="183" y="237"/>
                    </a:cubicBezTo>
                    <a:cubicBezTo>
                      <a:pt x="185" y="231"/>
                      <a:pt x="185" y="231"/>
                      <a:pt x="185" y="231"/>
                    </a:cubicBezTo>
                    <a:cubicBezTo>
                      <a:pt x="186" y="228"/>
                      <a:pt x="186" y="228"/>
                      <a:pt x="186" y="228"/>
                    </a:cubicBezTo>
                    <a:cubicBezTo>
                      <a:pt x="188" y="222"/>
                      <a:pt x="188" y="222"/>
                      <a:pt x="188" y="222"/>
                    </a:cubicBezTo>
                    <a:cubicBezTo>
                      <a:pt x="191" y="217"/>
                      <a:pt x="191" y="217"/>
                      <a:pt x="191" y="217"/>
                    </a:cubicBezTo>
                    <a:cubicBezTo>
                      <a:pt x="193" y="214"/>
                      <a:pt x="193" y="214"/>
                      <a:pt x="193" y="214"/>
                    </a:cubicBezTo>
                    <a:cubicBezTo>
                      <a:pt x="196" y="209"/>
                      <a:pt x="196" y="209"/>
                      <a:pt x="196" y="209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201" y="202"/>
                      <a:pt x="201" y="202"/>
                      <a:pt x="201" y="202"/>
                    </a:cubicBezTo>
                    <a:cubicBezTo>
                      <a:pt x="203" y="200"/>
                      <a:pt x="203" y="200"/>
                      <a:pt x="203" y="200"/>
                    </a:cubicBezTo>
                    <a:cubicBezTo>
                      <a:pt x="208" y="195"/>
                      <a:pt x="208" y="195"/>
                      <a:pt x="208" y="195"/>
                    </a:cubicBezTo>
                    <a:cubicBezTo>
                      <a:pt x="212" y="191"/>
                      <a:pt x="212" y="191"/>
                      <a:pt x="212" y="191"/>
                    </a:cubicBezTo>
                    <a:cubicBezTo>
                      <a:pt x="214" y="190"/>
                      <a:pt x="214" y="190"/>
                      <a:pt x="214" y="190"/>
                    </a:cubicBezTo>
                    <a:cubicBezTo>
                      <a:pt x="219" y="186"/>
                      <a:pt x="219" y="186"/>
                      <a:pt x="219" y="186"/>
                    </a:cubicBezTo>
                    <a:cubicBezTo>
                      <a:pt x="221" y="185"/>
                      <a:pt x="221" y="185"/>
                      <a:pt x="221" y="185"/>
                    </a:cubicBezTo>
                    <a:cubicBezTo>
                      <a:pt x="226" y="182"/>
                      <a:pt x="226" y="182"/>
                      <a:pt x="226" y="182"/>
                    </a:cubicBezTo>
                    <a:cubicBezTo>
                      <a:pt x="232" y="179"/>
                      <a:pt x="232" y="179"/>
                      <a:pt x="232" y="179"/>
                    </a:cubicBezTo>
                    <a:cubicBezTo>
                      <a:pt x="233" y="179"/>
                      <a:pt x="233" y="179"/>
                      <a:pt x="233" y="179"/>
                    </a:cubicBezTo>
                    <a:cubicBezTo>
                      <a:pt x="233" y="179"/>
                      <a:pt x="233" y="179"/>
                      <a:pt x="233" y="179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145"/>
              <p:cNvSpPr>
                <a:spLocks noEditPoints="1"/>
              </p:cNvSpPr>
              <p:nvPr/>
            </p:nvSpPr>
            <p:spPr bwMode="auto">
              <a:xfrm>
                <a:off x="6810376" y="2620963"/>
                <a:ext cx="1873250" cy="2049463"/>
              </a:xfrm>
              <a:custGeom>
                <a:avLst/>
                <a:gdLst>
                  <a:gd name="T0" fmla="*/ 237 w 499"/>
                  <a:gd name="T1" fmla="*/ 485 h 544"/>
                  <a:gd name="T2" fmla="*/ 226 w 499"/>
                  <a:gd name="T3" fmla="*/ 483 h 544"/>
                  <a:gd name="T4" fmla="*/ 223 w 499"/>
                  <a:gd name="T5" fmla="*/ 483 h 544"/>
                  <a:gd name="T6" fmla="*/ 189 w 499"/>
                  <a:gd name="T7" fmla="*/ 476 h 544"/>
                  <a:gd name="T8" fmla="*/ 133 w 499"/>
                  <a:gd name="T9" fmla="*/ 436 h 544"/>
                  <a:gd name="T10" fmla="*/ 106 w 499"/>
                  <a:gd name="T11" fmla="*/ 407 h 544"/>
                  <a:gd name="T12" fmla="*/ 70 w 499"/>
                  <a:gd name="T13" fmla="*/ 348 h 544"/>
                  <a:gd name="T14" fmla="*/ 65 w 499"/>
                  <a:gd name="T15" fmla="*/ 324 h 544"/>
                  <a:gd name="T16" fmla="*/ 0 w 499"/>
                  <a:gd name="T17" fmla="*/ 282 h 544"/>
                  <a:gd name="T18" fmla="*/ 63 w 499"/>
                  <a:gd name="T19" fmla="*/ 209 h 544"/>
                  <a:gd name="T20" fmla="*/ 71 w 499"/>
                  <a:gd name="T21" fmla="*/ 182 h 544"/>
                  <a:gd name="T22" fmla="*/ 52 w 499"/>
                  <a:gd name="T23" fmla="*/ 98 h 544"/>
                  <a:gd name="T24" fmla="*/ 123 w 499"/>
                  <a:gd name="T25" fmla="*/ 103 h 544"/>
                  <a:gd name="T26" fmla="*/ 157 w 499"/>
                  <a:gd name="T27" fmla="*/ 16 h 544"/>
                  <a:gd name="T28" fmla="*/ 229 w 499"/>
                  <a:gd name="T29" fmla="*/ 55 h 544"/>
                  <a:gd name="T30" fmla="*/ 244 w 499"/>
                  <a:gd name="T31" fmla="*/ 0 h 544"/>
                  <a:gd name="T32" fmla="*/ 325 w 499"/>
                  <a:gd name="T33" fmla="*/ 70 h 544"/>
                  <a:gd name="T34" fmla="*/ 382 w 499"/>
                  <a:gd name="T35" fmla="*/ 49 h 544"/>
                  <a:gd name="T36" fmla="*/ 387 w 499"/>
                  <a:gd name="T37" fmla="*/ 114 h 544"/>
                  <a:gd name="T38" fmla="*/ 415 w 499"/>
                  <a:gd name="T39" fmla="*/ 144 h 544"/>
                  <a:gd name="T40" fmla="*/ 444 w 499"/>
                  <a:gd name="T41" fmla="*/ 210 h 544"/>
                  <a:gd name="T42" fmla="*/ 497 w 499"/>
                  <a:gd name="T43" fmla="*/ 253 h 544"/>
                  <a:gd name="T44" fmla="*/ 447 w 499"/>
                  <a:gd name="T45" fmla="*/ 338 h 544"/>
                  <a:gd name="T46" fmla="*/ 416 w 499"/>
                  <a:gd name="T47" fmla="*/ 405 h 544"/>
                  <a:gd name="T48" fmla="*/ 388 w 499"/>
                  <a:gd name="T49" fmla="*/ 438 h 544"/>
                  <a:gd name="T50" fmla="*/ 343 w 499"/>
                  <a:gd name="T51" fmla="*/ 469 h 544"/>
                  <a:gd name="T52" fmla="*/ 303 w 499"/>
                  <a:gd name="T53" fmla="*/ 483 h 544"/>
                  <a:gd name="T54" fmla="*/ 189 w 499"/>
                  <a:gd name="T55" fmla="*/ 321 h 544"/>
                  <a:gd name="T56" fmla="*/ 208 w 499"/>
                  <a:gd name="T57" fmla="*/ 343 h 544"/>
                  <a:gd name="T58" fmla="*/ 231 w 499"/>
                  <a:gd name="T59" fmla="*/ 359 h 544"/>
                  <a:gd name="T60" fmla="*/ 264 w 499"/>
                  <a:gd name="T61" fmla="*/ 367 h 544"/>
                  <a:gd name="T62" fmla="*/ 295 w 499"/>
                  <a:gd name="T63" fmla="*/ 363 h 544"/>
                  <a:gd name="T64" fmla="*/ 319 w 499"/>
                  <a:gd name="T65" fmla="*/ 350 h 544"/>
                  <a:gd name="T66" fmla="*/ 331 w 499"/>
                  <a:gd name="T67" fmla="*/ 340 h 544"/>
                  <a:gd name="T68" fmla="*/ 340 w 499"/>
                  <a:gd name="T69" fmla="*/ 328 h 544"/>
                  <a:gd name="T70" fmla="*/ 344 w 499"/>
                  <a:gd name="T71" fmla="*/ 321 h 544"/>
                  <a:gd name="T72" fmla="*/ 349 w 499"/>
                  <a:gd name="T73" fmla="*/ 312 h 544"/>
                  <a:gd name="T74" fmla="*/ 353 w 499"/>
                  <a:gd name="T75" fmla="*/ 301 h 544"/>
                  <a:gd name="T76" fmla="*/ 356 w 499"/>
                  <a:gd name="T77" fmla="*/ 288 h 544"/>
                  <a:gd name="T78" fmla="*/ 356 w 499"/>
                  <a:gd name="T79" fmla="*/ 259 h 544"/>
                  <a:gd name="T80" fmla="*/ 349 w 499"/>
                  <a:gd name="T81" fmla="*/ 230 h 544"/>
                  <a:gd name="T82" fmla="*/ 342 w 499"/>
                  <a:gd name="T83" fmla="*/ 216 h 544"/>
                  <a:gd name="T84" fmla="*/ 338 w 499"/>
                  <a:gd name="T85" fmla="*/ 208 h 544"/>
                  <a:gd name="T86" fmla="*/ 324 w 499"/>
                  <a:gd name="T87" fmla="*/ 192 h 544"/>
                  <a:gd name="T88" fmla="*/ 312 w 499"/>
                  <a:gd name="T89" fmla="*/ 183 h 544"/>
                  <a:gd name="T90" fmla="*/ 290 w 499"/>
                  <a:gd name="T91" fmla="*/ 171 h 544"/>
                  <a:gd name="T92" fmla="*/ 260 w 499"/>
                  <a:gd name="T93" fmla="*/ 166 h 544"/>
                  <a:gd name="T94" fmla="*/ 229 w 499"/>
                  <a:gd name="T95" fmla="*/ 173 h 544"/>
                  <a:gd name="T96" fmla="*/ 207 w 499"/>
                  <a:gd name="T97" fmla="*/ 186 h 544"/>
                  <a:gd name="T98" fmla="*/ 187 w 499"/>
                  <a:gd name="T99" fmla="*/ 209 h 544"/>
                  <a:gd name="T100" fmla="*/ 176 w 499"/>
                  <a:gd name="T101" fmla="*/ 236 h 544"/>
                  <a:gd name="T102" fmla="*/ 173 w 499"/>
                  <a:gd name="T103" fmla="*/ 274 h 544"/>
                  <a:gd name="T104" fmla="*/ 181 w 499"/>
                  <a:gd name="T105" fmla="*/ 307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99" h="544">
                    <a:moveTo>
                      <a:pt x="248" y="541"/>
                    </a:moveTo>
                    <a:cubicBezTo>
                      <a:pt x="243" y="505"/>
                      <a:pt x="242" y="493"/>
                      <a:pt x="241" y="491"/>
                    </a:cubicBezTo>
                    <a:cubicBezTo>
                      <a:pt x="241" y="490"/>
                      <a:pt x="241" y="489"/>
                      <a:pt x="241" y="488"/>
                    </a:cubicBezTo>
                    <a:cubicBezTo>
                      <a:pt x="241" y="486"/>
                      <a:pt x="241" y="486"/>
                      <a:pt x="241" y="486"/>
                    </a:cubicBezTo>
                    <a:cubicBezTo>
                      <a:pt x="237" y="485"/>
                      <a:pt x="237" y="485"/>
                      <a:pt x="237" y="485"/>
                    </a:cubicBezTo>
                    <a:cubicBezTo>
                      <a:pt x="237" y="485"/>
                      <a:pt x="237" y="485"/>
                      <a:pt x="237" y="485"/>
                    </a:cubicBezTo>
                    <a:cubicBezTo>
                      <a:pt x="236" y="485"/>
                      <a:pt x="236" y="485"/>
                      <a:pt x="236" y="485"/>
                    </a:cubicBezTo>
                    <a:cubicBezTo>
                      <a:pt x="236" y="485"/>
                      <a:pt x="236" y="485"/>
                      <a:pt x="236" y="485"/>
                    </a:cubicBezTo>
                    <a:cubicBezTo>
                      <a:pt x="233" y="485"/>
                      <a:pt x="233" y="485"/>
                      <a:pt x="233" y="485"/>
                    </a:cubicBezTo>
                    <a:cubicBezTo>
                      <a:pt x="233" y="485"/>
                      <a:pt x="233" y="485"/>
                      <a:pt x="233" y="485"/>
                    </a:cubicBezTo>
                    <a:cubicBezTo>
                      <a:pt x="232" y="484"/>
                      <a:pt x="232" y="484"/>
                      <a:pt x="232" y="484"/>
                    </a:cubicBezTo>
                    <a:cubicBezTo>
                      <a:pt x="226" y="483"/>
                      <a:pt x="226" y="483"/>
                      <a:pt x="226" y="483"/>
                    </a:cubicBezTo>
                    <a:cubicBezTo>
                      <a:pt x="225" y="483"/>
                      <a:pt x="225" y="483"/>
                      <a:pt x="225" y="483"/>
                    </a:cubicBezTo>
                    <a:cubicBezTo>
                      <a:pt x="225" y="483"/>
                      <a:pt x="225" y="483"/>
                      <a:pt x="225" y="483"/>
                    </a:cubicBezTo>
                    <a:cubicBezTo>
                      <a:pt x="225" y="483"/>
                      <a:pt x="225" y="483"/>
                      <a:pt x="225" y="483"/>
                    </a:cubicBezTo>
                    <a:cubicBezTo>
                      <a:pt x="224" y="483"/>
                      <a:pt x="224" y="483"/>
                      <a:pt x="224" y="483"/>
                    </a:cubicBezTo>
                    <a:cubicBezTo>
                      <a:pt x="224" y="483"/>
                      <a:pt x="224" y="483"/>
                      <a:pt x="224" y="483"/>
                    </a:cubicBezTo>
                    <a:cubicBezTo>
                      <a:pt x="223" y="483"/>
                      <a:pt x="223" y="483"/>
                      <a:pt x="223" y="483"/>
                    </a:cubicBezTo>
                    <a:cubicBezTo>
                      <a:pt x="216" y="481"/>
                      <a:pt x="216" y="481"/>
                      <a:pt x="216" y="481"/>
                    </a:cubicBezTo>
                    <a:cubicBezTo>
                      <a:pt x="210" y="479"/>
                      <a:pt x="210" y="479"/>
                      <a:pt x="210" y="479"/>
                    </a:cubicBezTo>
                    <a:cubicBezTo>
                      <a:pt x="204" y="478"/>
                      <a:pt x="204" y="478"/>
                      <a:pt x="204" y="478"/>
                    </a:cubicBezTo>
                    <a:cubicBezTo>
                      <a:pt x="199" y="476"/>
                      <a:pt x="199" y="476"/>
                      <a:pt x="199" y="476"/>
                    </a:cubicBezTo>
                    <a:cubicBezTo>
                      <a:pt x="191" y="473"/>
                      <a:pt x="191" y="473"/>
                      <a:pt x="191" y="473"/>
                    </a:cubicBezTo>
                    <a:cubicBezTo>
                      <a:pt x="189" y="476"/>
                      <a:pt x="189" y="476"/>
                      <a:pt x="189" y="476"/>
                    </a:cubicBezTo>
                    <a:cubicBezTo>
                      <a:pt x="173" y="499"/>
                      <a:pt x="161" y="516"/>
                      <a:pt x="157" y="522"/>
                    </a:cubicBezTo>
                    <a:cubicBezTo>
                      <a:pt x="118" y="499"/>
                      <a:pt x="118" y="499"/>
                      <a:pt x="118" y="499"/>
                    </a:cubicBezTo>
                    <a:cubicBezTo>
                      <a:pt x="122" y="488"/>
                      <a:pt x="139" y="445"/>
                      <a:pt x="139" y="444"/>
                    </a:cubicBezTo>
                    <a:cubicBezTo>
                      <a:pt x="140" y="442"/>
                      <a:pt x="140" y="442"/>
                      <a:pt x="140" y="442"/>
                    </a:cubicBezTo>
                    <a:cubicBezTo>
                      <a:pt x="138" y="440"/>
                      <a:pt x="138" y="440"/>
                      <a:pt x="138" y="440"/>
                    </a:cubicBezTo>
                    <a:cubicBezTo>
                      <a:pt x="133" y="436"/>
                      <a:pt x="133" y="436"/>
                      <a:pt x="133" y="436"/>
                    </a:cubicBezTo>
                    <a:cubicBezTo>
                      <a:pt x="129" y="432"/>
                      <a:pt x="129" y="432"/>
                      <a:pt x="129" y="432"/>
                    </a:cubicBezTo>
                    <a:cubicBezTo>
                      <a:pt x="125" y="428"/>
                      <a:pt x="125" y="428"/>
                      <a:pt x="125" y="428"/>
                    </a:cubicBezTo>
                    <a:cubicBezTo>
                      <a:pt x="117" y="420"/>
                      <a:pt x="117" y="420"/>
                      <a:pt x="117" y="420"/>
                    </a:cubicBezTo>
                    <a:cubicBezTo>
                      <a:pt x="110" y="412"/>
                      <a:pt x="110" y="412"/>
                      <a:pt x="110" y="412"/>
                    </a:cubicBezTo>
                    <a:cubicBezTo>
                      <a:pt x="107" y="408"/>
                      <a:pt x="107" y="408"/>
                      <a:pt x="107" y="408"/>
                    </a:cubicBezTo>
                    <a:cubicBezTo>
                      <a:pt x="106" y="407"/>
                      <a:pt x="106" y="407"/>
                      <a:pt x="106" y="407"/>
                    </a:cubicBezTo>
                    <a:cubicBezTo>
                      <a:pt x="103" y="402"/>
                      <a:pt x="103" y="402"/>
                      <a:pt x="103" y="402"/>
                    </a:cubicBezTo>
                    <a:cubicBezTo>
                      <a:pt x="96" y="405"/>
                      <a:pt x="96" y="405"/>
                      <a:pt x="96" y="405"/>
                    </a:cubicBezTo>
                    <a:cubicBezTo>
                      <a:pt x="48" y="426"/>
                      <a:pt x="48" y="426"/>
                      <a:pt x="48" y="426"/>
                    </a:cubicBezTo>
                    <a:cubicBezTo>
                      <a:pt x="47" y="423"/>
                      <a:pt x="44" y="419"/>
                      <a:pt x="41" y="413"/>
                    </a:cubicBezTo>
                    <a:cubicBezTo>
                      <a:pt x="36" y="403"/>
                      <a:pt x="28" y="389"/>
                      <a:pt x="25" y="384"/>
                    </a:cubicBezTo>
                    <a:cubicBezTo>
                      <a:pt x="33" y="377"/>
                      <a:pt x="68" y="350"/>
                      <a:pt x="70" y="348"/>
                    </a:cubicBezTo>
                    <a:cubicBezTo>
                      <a:pt x="72" y="347"/>
                      <a:pt x="72" y="347"/>
                      <a:pt x="72" y="347"/>
                    </a:cubicBezTo>
                    <a:cubicBezTo>
                      <a:pt x="70" y="341"/>
                      <a:pt x="70" y="341"/>
                      <a:pt x="70" y="341"/>
                    </a:cubicBezTo>
                    <a:cubicBezTo>
                      <a:pt x="70" y="340"/>
                      <a:pt x="70" y="340"/>
                      <a:pt x="70" y="340"/>
                    </a:cubicBezTo>
                    <a:cubicBezTo>
                      <a:pt x="69" y="339"/>
                      <a:pt x="69" y="339"/>
                      <a:pt x="69" y="339"/>
                    </a:cubicBezTo>
                    <a:cubicBezTo>
                      <a:pt x="67" y="331"/>
                      <a:pt x="67" y="331"/>
                      <a:pt x="67" y="331"/>
                    </a:cubicBezTo>
                    <a:cubicBezTo>
                      <a:pt x="65" y="324"/>
                      <a:pt x="65" y="324"/>
                      <a:pt x="65" y="324"/>
                    </a:cubicBezTo>
                    <a:cubicBezTo>
                      <a:pt x="63" y="317"/>
                      <a:pt x="63" y="317"/>
                      <a:pt x="63" y="317"/>
                    </a:cubicBezTo>
                    <a:cubicBezTo>
                      <a:pt x="62" y="312"/>
                      <a:pt x="62" y="312"/>
                      <a:pt x="62" y="312"/>
                    </a:cubicBezTo>
                    <a:cubicBezTo>
                      <a:pt x="62" y="310"/>
                      <a:pt x="62" y="310"/>
                      <a:pt x="62" y="310"/>
                    </a:cubicBezTo>
                    <a:cubicBezTo>
                      <a:pt x="61" y="305"/>
                      <a:pt x="61" y="305"/>
                      <a:pt x="61" y="305"/>
                    </a:cubicBezTo>
                    <a:cubicBezTo>
                      <a:pt x="58" y="292"/>
                      <a:pt x="58" y="292"/>
                      <a:pt x="58" y="29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71"/>
                      <a:pt x="0" y="249"/>
                      <a:pt x="1" y="238"/>
                    </a:cubicBezTo>
                    <a:cubicBezTo>
                      <a:pt x="1" y="236"/>
                      <a:pt x="1" y="235"/>
                      <a:pt x="1" y="234"/>
                    </a:cubicBezTo>
                    <a:cubicBezTo>
                      <a:pt x="12" y="233"/>
                      <a:pt x="59" y="228"/>
                      <a:pt x="59" y="228"/>
                    </a:cubicBezTo>
                    <a:cubicBezTo>
                      <a:pt x="60" y="223"/>
                      <a:pt x="60" y="223"/>
                      <a:pt x="60" y="223"/>
                    </a:cubicBezTo>
                    <a:cubicBezTo>
                      <a:pt x="61" y="216"/>
                      <a:pt x="61" y="216"/>
                      <a:pt x="61" y="216"/>
                    </a:cubicBezTo>
                    <a:cubicBezTo>
                      <a:pt x="63" y="209"/>
                      <a:pt x="63" y="209"/>
                      <a:pt x="63" y="209"/>
                    </a:cubicBezTo>
                    <a:cubicBezTo>
                      <a:pt x="64" y="203"/>
                      <a:pt x="64" y="203"/>
                      <a:pt x="64" y="203"/>
                    </a:cubicBezTo>
                    <a:cubicBezTo>
                      <a:pt x="65" y="198"/>
                      <a:pt x="65" y="198"/>
                      <a:pt x="65" y="198"/>
                    </a:cubicBezTo>
                    <a:cubicBezTo>
                      <a:pt x="68" y="190"/>
                      <a:pt x="68" y="190"/>
                      <a:pt x="68" y="190"/>
                    </a:cubicBezTo>
                    <a:cubicBezTo>
                      <a:pt x="70" y="184"/>
                      <a:pt x="70" y="184"/>
                      <a:pt x="70" y="184"/>
                    </a:cubicBezTo>
                    <a:cubicBezTo>
                      <a:pt x="71" y="183"/>
                      <a:pt x="71" y="183"/>
                      <a:pt x="71" y="183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73" y="175"/>
                      <a:pt x="73" y="175"/>
                      <a:pt x="73" y="175"/>
                    </a:cubicBezTo>
                    <a:cubicBezTo>
                      <a:pt x="72" y="174"/>
                      <a:pt x="72" y="174"/>
                      <a:pt x="72" y="174"/>
                    </a:cubicBezTo>
                    <a:cubicBezTo>
                      <a:pt x="66" y="169"/>
                      <a:pt x="46" y="151"/>
                      <a:pt x="34" y="141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32" y="131"/>
                      <a:pt x="37" y="123"/>
                      <a:pt x="41" y="116"/>
                    </a:cubicBezTo>
                    <a:cubicBezTo>
                      <a:pt x="45" y="109"/>
                      <a:pt x="49" y="102"/>
                      <a:pt x="52" y="98"/>
                    </a:cubicBezTo>
                    <a:cubicBezTo>
                      <a:pt x="56" y="100"/>
                      <a:pt x="67" y="106"/>
                      <a:pt x="99" y="121"/>
                    </a:cubicBezTo>
                    <a:cubicBezTo>
                      <a:pt x="104" y="124"/>
                      <a:pt x="104" y="124"/>
                      <a:pt x="104" y="124"/>
                    </a:cubicBezTo>
                    <a:cubicBezTo>
                      <a:pt x="110" y="117"/>
                      <a:pt x="110" y="117"/>
                      <a:pt x="110" y="117"/>
                    </a:cubicBezTo>
                    <a:cubicBezTo>
                      <a:pt x="114" y="112"/>
                      <a:pt x="114" y="112"/>
                      <a:pt x="114" y="112"/>
                    </a:cubicBezTo>
                    <a:cubicBezTo>
                      <a:pt x="119" y="107"/>
                      <a:pt x="119" y="107"/>
                      <a:pt x="119" y="107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8" y="99"/>
                      <a:pt x="128" y="99"/>
                      <a:pt x="128" y="99"/>
                    </a:cubicBezTo>
                    <a:cubicBezTo>
                      <a:pt x="135" y="93"/>
                      <a:pt x="135" y="93"/>
                      <a:pt x="135" y="93"/>
                    </a:cubicBezTo>
                    <a:cubicBezTo>
                      <a:pt x="141" y="88"/>
                      <a:pt x="141" y="88"/>
                      <a:pt x="141" y="88"/>
                    </a:cubicBezTo>
                    <a:cubicBezTo>
                      <a:pt x="140" y="86"/>
                      <a:pt x="140" y="86"/>
                      <a:pt x="140" y="86"/>
                    </a:cubicBezTo>
                    <a:cubicBezTo>
                      <a:pt x="139" y="84"/>
                      <a:pt x="124" y="45"/>
                      <a:pt x="120" y="35"/>
                    </a:cubicBezTo>
                    <a:cubicBezTo>
                      <a:pt x="157" y="16"/>
                      <a:pt x="157" y="16"/>
                      <a:pt x="157" y="16"/>
                    </a:cubicBezTo>
                    <a:cubicBezTo>
                      <a:pt x="190" y="63"/>
                      <a:pt x="190" y="63"/>
                      <a:pt x="190" y="63"/>
                    </a:cubicBezTo>
                    <a:cubicBezTo>
                      <a:pt x="197" y="61"/>
                      <a:pt x="197" y="61"/>
                      <a:pt x="197" y="61"/>
                    </a:cubicBezTo>
                    <a:cubicBezTo>
                      <a:pt x="204" y="59"/>
                      <a:pt x="204" y="59"/>
                      <a:pt x="204" y="59"/>
                    </a:cubicBezTo>
                    <a:cubicBezTo>
                      <a:pt x="212" y="57"/>
                      <a:pt x="212" y="57"/>
                      <a:pt x="212" y="57"/>
                    </a:cubicBezTo>
                    <a:cubicBezTo>
                      <a:pt x="223" y="55"/>
                      <a:pt x="223" y="55"/>
                      <a:pt x="223" y="55"/>
                    </a:cubicBezTo>
                    <a:cubicBezTo>
                      <a:pt x="229" y="55"/>
                      <a:pt x="229" y="55"/>
                      <a:pt x="229" y="55"/>
                    </a:cubicBezTo>
                    <a:cubicBezTo>
                      <a:pt x="233" y="54"/>
                      <a:pt x="233" y="54"/>
                      <a:pt x="233" y="54"/>
                    </a:cubicBezTo>
                    <a:cubicBezTo>
                      <a:pt x="235" y="54"/>
                      <a:pt x="235" y="54"/>
                      <a:pt x="235" y="54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40" y="36"/>
                      <a:pt x="241" y="28"/>
                      <a:pt x="241" y="23"/>
                    </a:cubicBezTo>
                    <a:cubicBezTo>
                      <a:pt x="242" y="15"/>
                      <a:pt x="243" y="12"/>
                      <a:pt x="244" y="0"/>
                    </a:cubicBezTo>
                    <a:cubicBezTo>
                      <a:pt x="284" y="4"/>
                      <a:pt x="284" y="4"/>
                      <a:pt x="284" y="4"/>
                    </a:cubicBezTo>
                    <a:cubicBezTo>
                      <a:pt x="291" y="59"/>
                      <a:pt x="291" y="59"/>
                      <a:pt x="291" y="59"/>
                    </a:cubicBezTo>
                    <a:cubicBezTo>
                      <a:pt x="303" y="62"/>
                      <a:pt x="303" y="62"/>
                      <a:pt x="303" y="62"/>
                    </a:cubicBezTo>
                    <a:cubicBezTo>
                      <a:pt x="311" y="65"/>
                      <a:pt x="311" y="65"/>
                      <a:pt x="311" y="65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5" y="70"/>
                      <a:pt x="325" y="70"/>
                      <a:pt x="325" y="70"/>
                    </a:cubicBezTo>
                    <a:cubicBezTo>
                      <a:pt x="331" y="73"/>
                      <a:pt x="331" y="73"/>
                      <a:pt x="331" y="73"/>
                    </a:cubicBezTo>
                    <a:cubicBezTo>
                      <a:pt x="334" y="75"/>
                      <a:pt x="334" y="75"/>
                      <a:pt x="334" y="75"/>
                    </a:cubicBezTo>
                    <a:cubicBezTo>
                      <a:pt x="337" y="76"/>
                      <a:pt x="337" y="76"/>
                      <a:pt x="337" y="76"/>
                    </a:cubicBezTo>
                    <a:cubicBezTo>
                      <a:pt x="338" y="74"/>
                      <a:pt x="338" y="74"/>
                      <a:pt x="338" y="74"/>
                    </a:cubicBezTo>
                    <a:cubicBezTo>
                      <a:pt x="338" y="74"/>
                      <a:pt x="360" y="45"/>
                      <a:pt x="365" y="37"/>
                    </a:cubicBezTo>
                    <a:cubicBezTo>
                      <a:pt x="367" y="38"/>
                      <a:pt x="369" y="40"/>
                      <a:pt x="382" y="49"/>
                    </a:cubicBezTo>
                    <a:cubicBezTo>
                      <a:pt x="398" y="61"/>
                      <a:pt x="398" y="61"/>
                      <a:pt x="398" y="61"/>
                    </a:cubicBezTo>
                    <a:cubicBezTo>
                      <a:pt x="394" y="72"/>
                      <a:pt x="394" y="72"/>
                      <a:pt x="394" y="72"/>
                    </a:cubicBezTo>
                    <a:cubicBezTo>
                      <a:pt x="388" y="88"/>
                      <a:pt x="388" y="88"/>
                      <a:pt x="385" y="98"/>
                    </a:cubicBezTo>
                    <a:cubicBezTo>
                      <a:pt x="381" y="108"/>
                      <a:pt x="381" y="108"/>
                      <a:pt x="381" y="108"/>
                    </a:cubicBezTo>
                    <a:cubicBezTo>
                      <a:pt x="384" y="110"/>
                      <a:pt x="384" y="110"/>
                      <a:pt x="384" y="110"/>
                    </a:cubicBezTo>
                    <a:cubicBezTo>
                      <a:pt x="385" y="112"/>
                      <a:pt x="385" y="112"/>
                      <a:pt x="387" y="114"/>
                    </a:cubicBezTo>
                    <a:cubicBezTo>
                      <a:pt x="390" y="116"/>
                      <a:pt x="390" y="116"/>
                      <a:pt x="390" y="116"/>
                    </a:cubicBezTo>
                    <a:cubicBezTo>
                      <a:pt x="397" y="124"/>
                      <a:pt x="397" y="124"/>
                      <a:pt x="397" y="124"/>
                    </a:cubicBezTo>
                    <a:cubicBezTo>
                      <a:pt x="403" y="132"/>
                      <a:pt x="403" y="132"/>
                      <a:pt x="403" y="132"/>
                    </a:cubicBezTo>
                    <a:cubicBezTo>
                      <a:pt x="407" y="137"/>
                      <a:pt x="407" y="137"/>
                      <a:pt x="407" y="137"/>
                    </a:cubicBezTo>
                    <a:cubicBezTo>
                      <a:pt x="413" y="145"/>
                      <a:pt x="413" y="145"/>
                      <a:pt x="413" y="145"/>
                    </a:cubicBezTo>
                    <a:cubicBezTo>
                      <a:pt x="415" y="144"/>
                      <a:pt x="415" y="144"/>
                      <a:pt x="415" y="144"/>
                    </a:cubicBezTo>
                    <a:cubicBezTo>
                      <a:pt x="415" y="144"/>
                      <a:pt x="416" y="144"/>
                      <a:pt x="416" y="144"/>
                    </a:cubicBezTo>
                    <a:cubicBezTo>
                      <a:pt x="418" y="144"/>
                      <a:pt x="418" y="144"/>
                      <a:pt x="424" y="141"/>
                    </a:cubicBezTo>
                    <a:cubicBezTo>
                      <a:pt x="428" y="139"/>
                      <a:pt x="438" y="136"/>
                      <a:pt x="456" y="129"/>
                    </a:cubicBezTo>
                    <a:cubicBezTo>
                      <a:pt x="475" y="165"/>
                      <a:pt x="475" y="165"/>
                      <a:pt x="475" y="165"/>
                    </a:cubicBezTo>
                    <a:cubicBezTo>
                      <a:pt x="439" y="195"/>
                      <a:pt x="439" y="195"/>
                      <a:pt x="439" y="195"/>
                    </a:cubicBezTo>
                    <a:cubicBezTo>
                      <a:pt x="444" y="210"/>
                      <a:pt x="444" y="210"/>
                      <a:pt x="444" y="210"/>
                    </a:cubicBezTo>
                    <a:cubicBezTo>
                      <a:pt x="447" y="219"/>
                      <a:pt x="447" y="219"/>
                      <a:pt x="447" y="219"/>
                    </a:cubicBezTo>
                    <a:cubicBezTo>
                      <a:pt x="449" y="228"/>
                      <a:pt x="449" y="228"/>
                      <a:pt x="449" y="228"/>
                    </a:cubicBezTo>
                    <a:cubicBezTo>
                      <a:pt x="450" y="233"/>
                      <a:pt x="450" y="233"/>
                      <a:pt x="450" y="233"/>
                    </a:cubicBezTo>
                    <a:cubicBezTo>
                      <a:pt x="452" y="244"/>
                      <a:pt x="452" y="244"/>
                      <a:pt x="452" y="244"/>
                    </a:cubicBezTo>
                    <a:cubicBezTo>
                      <a:pt x="455" y="245"/>
                      <a:pt x="455" y="245"/>
                      <a:pt x="455" y="245"/>
                    </a:cubicBezTo>
                    <a:cubicBezTo>
                      <a:pt x="497" y="253"/>
                      <a:pt x="497" y="253"/>
                      <a:pt x="497" y="253"/>
                    </a:cubicBezTo>
                    <a:cubicBezTo>
                      <a:pt x="499" y="295"/>
                      <a:pt x="499" y="295"/>
                      <a:pt x="499" y="295"/>
                    </a:cubicBezTo>
                    <a:cubicBezTo>
                      <a:pt x="453" y="301"/>
                      <a:pt x="453" y="301"/>
                      <a:pt x="453" y="301"/>
                    </a:cubicBezTo>
                    <a:cubicBezTo>
                      <a:pt x="452" y="311"/>
                      <a:pt x="452" y="311"/>
                      <a:pt x="452" y="311"/>
                    </a:cubicBezTo>
                    <a:cubicBezTo>
                      <a:pt x="451" y="317"/>
                      <a:pt x="451" y="317"/>
                      <a:pt x="451" y="317"/>
                    </a:cubicBezTo>
                    <a:cubicBezTo>
                      <a:pt x="449" y="327"/>
                      <a:pt x="449" y="327"/>
                      <a:pt x="449" y="327"/>
                    </a:cubicBezTo>
                    <a:cubicBezTo>
                      <a:pt x="447" y="338"/>
                      <a:pt x="447" y="338"/>
                      <a:pt x="447" y="338"/>
                    </a:cubicBezTo>
                    <a:cubicBezTo>
                      <a:pt x="443" y="350"/>
                      <a:pt x="443" y="350"/>
                      <a:pt x="443" y="350"/>
                    </a:cubicBezTo>
                    <a:cubicBezTo>
                      <a:pt x="481" y="383"/>
                      <a:pt x="481" y="383"/>
                      <a:pt x="481" y="383"/>
                    </a:cubicBezTo>
                    <a:cubicBezTo>
                      <a:pt x="471" y="405"/>
                      <a:pt x="466" y="416"/>
                      <a:pt x="464" y="420"/>
                    </a:cubicBezTo>
                    <a:cubicBezTo>
                      <a:pt x="454" y="416"/>
                      <a:pt x="423" y="401"/>
                      <a:pt x="422" y="401"/>
                    </a:cubicBezTo>
                    <a:cubicBezTo>
                      <a:pt x="419" y="400"/>
                      <a:pt x="419" y="400"/>
                      <a:pt x="419" y="400"/>
                    </a:cubicBezTo>
                    <a:cubicBezTo>
                      <a:pt x="416" y="405"/>
                      <a:pt x="416" y="405"/>
                      <a:pt x="416" y="40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09" y="414"/>
                      <a:pt x="409" y="414"/>
                      <a:pt x="409" y="414"/>
                    </a:cubicBezTo>
                    <a:cubicBezTo>
                      <a:pt x="405" y="420"/>
                      <a:pt x="405" y="420"/>
                      <a:pt x="405" y="420"/>
                    </a:cubicBezTo>
                    <a:cubicBezTo>
                      <a:pt x="397" y="428"/>
                      <a:pt x="397" y="428"/>
                      <a:pt x="397" y="428"/>
                    </a:cubicBezTo>
                    <a:cubicBezTo>
                      <a:pt x="394" y="431"/>
                      <a:pt x="394" y="431"/>
                      <a:pt x="394" y="431"/>
                    </a:cubicBezTo>
                    <a:cubicBezTo>
                      <a:pt x="388" y="438"/>
                      <a:pt x="388" y="438"/>
                      <a:pt x="388" y="438"/>
                    </a:cubicBezTo>
                    <a:cubicBezTo>
                      <a:pt x="389" y="440"/>
                      <a:pt x="389" y="440"/>
                      <a:pt x="389" y="440"/>
                    </a:cubicBezTo>
                    <a:cubicBezTo>
                      <a:pt x="391" y="445"/>
                      <a:pt x="393" y="452"/>
                      <a:pt x="396" y="460"/>
                    </a:cubicBezTo>
                    <a:cubicBezTo>
                      <a:pt x="400" y="471"/>
                      <a:pt x="405" y="482"/>
                      <a:pt x="407" y="489"/>
                    </a:cubicBezTo>
                    <a:cubicBezTo>
                      <a:pt x="401" y="494"/>
                      <a:pt x="382" y="508"/>
                      <a:pt x="375" y="513"/>
                    </a:cubicBezTo>
                    <a:cubicBezTo>
                      <a:pt x="368" y="504"/>
                      <a:pt x="347" y="475"/>
                      <a:pt x="345" y="471"/>
                    </a:cubicBezTo>
                    <a:cubicBezTo>
                      <a:pt x="343" y="469"/>
                      <a:pt x="343" y="469"/>
                      <a:pt x="343" y="469"/>
                    </a:cubicBezTo>
                    <a:cubicBezTo>
                      <a:pt x="336" y="472"/>
                      <a:pt x="336" y="472"/>
                      <a:pt x="336" y="472"/>
                    </a:cubicBezTo>
                    <a:cubicBezTo>
                      <a:pt x="328" y="475"/>
                      <a:pt x="328" y="475"/>
                      <a:pt x="328" y="475"/>
                    </a:cubicBezTo>
                    <a:cubicBezTo>
                      <a:pt x="324" y="477"/>
                      <a:pt x="324" y="477"/>
                      <a:pt x="324" y="477"/>
                    </a:cubicBezTo>
                    <a:cubicBezTo>
                      <a:pt x="317" y="479"/>
                      <a:pt x="317" y="479"/>
                      <a:pt x="317" y="479"/>
                    </a:cubicBezTo>
                    <a:cubicBezTo>
                      <a:pt x="308" y="481"/>
                      <a:pt x="308" y="481"/>
                      <a:pt x="308" y="481"/>
                    </a:cubicBezTo>
                    <a:cubicBezTo>
                      <a:pt x="303" y="483"/>
                      <a:pt x="303" y="483"/>
                      <a:pt x="303" y="483"/>
                    </a:cubicBezTo>
                    <a:cubicBezTo>
                      <a:pt x="296" y="484"/>
                      <a:pt x="296" y="484"/>
                      <a:pt x="296" y="484"/>
                    </a:cubicBezTo>
                    <a:cubicBezTo>
                      <a:pt x="290" y="543"/>
                      <a:pt x="290" y="543"/>
                      <a:pt x="290" y="543"/>
                    </a:cubicBezTo>
                    <a:cubicBezTo>
                      <a:pt x="248" y="544"/>
                      <a:pt x="248" y="544"/>
                      <a:pt x="248" y="544"/>
                    </a:cubicBezTo>
                    <a:lnTo>
                      <a:pt x="248" y="541"/>
                    </a:lnTo>
                    <a:close/>
                    <a:moveTo>
                      <a:pt x="186" y="315"/>
                    </a:moveTo>
                    <a:cubicBezTo>
                      <a:pt x="189" y="321"/>
                      <a:pt x="189" y="321"/>
                      <a:pt x="189" y="321"/>
                    </a:cubicBezTo>
                    <a:cubicBezTo>
                      <a:pt x="193" y="327"/>
                      <a:pt x="193" y="327"/>
                      <a:pt x="193" y="327"/>
                    </a:cubicBezTo>
                    <a:cubicBezTo>
                      <a:pt x="194" y="329"/>
                      <a:pt x="194" y="329"/>
                      <a:pt x="194" y="329"/>
                    </a:cubicBezTo>
                    <a:cubicBezTo>
                      <a:pt x="196" y="332"/>
                      <a:pt x="196" y="332"/>
                      <a:pt x="196" y="332"/>
                    </a:cubicBezTo>
                    <a:cubicBezTo>
                      <a:pt x="201" y="337"/>
                      <a:pt x="201" y="337"/>
                      <a:pt x="201" y="337"/>
                    </a:cubicBezTo>
                    <a:cubicBezTo>
                      <a:pt x="205" y="341"/>
                      <a:pt x="205" y="341"/>
                      <a:pt x="205" y="341"/>
                    </a:cubicBezTo>
                    <a:cubicBezTo>
                      <a:pt x="208" y="343"/>
                      <a:pt x="208" y="343"/>
                      <a:pt x="208" y="343"/>
                    </a:cubicBezTo>
                    <a:cubicBezTo>
                      <a:pt x="212" y="347"/>
                      <a:pt x="212" y="347"/>
                      <a:pt x="212" y="347"/>
                    </a:cubicBezTo>
                    <a:cubicBezTo>
                      <a:pt x="215" y="349"/>
                      <a:pt x="215" y="349"/>
                      <a:pt x="215" y="349"/>
                    </a:cubicBezTo>
                    <a:cubicBezTo>
                      <a:pt x="220" y="353"/>
                      <a:pt x="220" y="353"/>
                      <a:pt x="220" y="353"/>
                    </a:cubicBezTo>
                    <a:cubicBezTo>
                      <a:pt x="223" y="355"/>
                      <a:pt x="223" y="355"/>
                      <a:pt x="223" y="355"/>
                    </a:cubicBezTo>
                    <a:cubicBezTo>
                      <a:pt x="228" y="358"/>
                      <a:pt x="228" y="358"/>
                      <a:pt x="228" y="358"/>
                    </a:cubicBezTo>
                    <a:cubicBezTo>
                      <a:pt x="231" y="359"/>
                      <a:pt x="231" y="359"/>
                      <a:pt x="231" y="359"/>
                    </a:cubicBezTo>
                    <a:cubicBezTo>
                      <a:pt x="237" y="361"/>
                      <a:pt x="237" y="361"/>
                      <a:pt x="237" y="361"/>
                    </a:cubicBezTo>
                    <a:cubicBezTo>
                      <a:pt x="240" y="363"/>
                      <a:pt x="240" y="363"/>
                      <a:pt x="240" y="363"/>
                    </a:cubicBezTo>
                    <a:cubicBezTo>
                      <a:pt x="246" y="364"/>
                      <a:pt x="246" y="364"/>
                      <a:pt x="246" y="364"/>
                    </a:cubicBezTo>
                    <a:cubicBezTo>
                      <a:pt x="252" y="366"/>
                      <a:pt x="252" y="366"/>
                      <a:pt x="252" y="366"/>
                    </a:cubicBezTo>
                    <a:cubicBezTo>
                      <a:pt x="260" y="367"/>
                      <a:pt x="260" y="367"/>
                      <a:pt x="260" y="367"/>
                    </a:cubicBezTo>
                    <a:cubicBezTo>
                      <a:pt x="264" y="367"/>
                      <a:pt x="264" y="367"/>
                      <a:pt x="264" y="367"/>
                    </a:cubicBezTo>
                    <a:cubicBezTo>
                      <a:pt x="272" y="367"/>
                      <a:pt x="272" y="367"/>
                      <a:pt x="272" y="367"/>
                    </a:cubicBezTo>
                    <a:cubicBezTo>
                      <a:pt x="275" y="367"/>
                      <a:pt x="275" y="367"/>
                      <a:pt x="275" y="367"/>
                    </a:cubicBezTo>
                    <a:cubicBezTo>
                      <a:pt x="280" y="366"/>
                      <a:pt x="280" y="366"/>
                      <a:pt x="280" y="366"/>
                    </a:cubicBezTo>
                    <a:cubicBezTo>
                      <a:pt x="286" y="365"/>
                      <a:pt x="286" y="365"/>
                      <a:pt x="286" y="365"/>
                    </a:cubicBezTo>
                    <a:cubicBezTo>
                      <a:pt x="289" y="365"/>
                      <a:pt x="289" y="365"/>
                      <a:pt x="289" y="365"/>
                    </a:cubicBezTo>
                    <a:cubicBezTo>
                      <a:pt x="295" y="363"/>
                      <a:pt x="295" y="363"/>
                      <a:pt x="295" y="363"/>
                    </a:cubicBezTo>
                    <a:cubicBezTo>
                      <a:pt x="300" y="361"/>
                      <a:pt x="300" y="361"/>
                      <a:pt x="300" y="361"/>
                    </a:cubicBezTo>
                    <a:cubicBezTo>
                      <a:pt x="306" y="358"/>
                      <a:pt x="306" y="358"/>
                      <a:pt x="306" y="358"/>
                    </a:cubicBezTo>
                    <a:cubicBezTo>
                      <a:pt x="311" y="355"/>
                      <a:pt x="311" y="355"/>
                      <a:pt x="311" y="355"/>
                    </a:cubicBezTo>
                    <a:cubicBezTo>
                      <a:pt x="314" y="354"/>
                      <a:pt x="314" y="354"/>
                      <a:pt x="314" y="354"/>
                    </a:cubicBezTo>
                    <a:cubicBezTo>
                      <a:pt x="316" y="352"/>
                      <a:pt x="316" y="352"/>
                      <a:pt x="316" y="352"/>
                    </a:cubicBezTo>
                    <a:cubicBezTo>
                      <a:pt x="319" y="350"/>
                      <a:pt x="319" y="350"/>
                      <a:pt x="319" y="350"/>
                    </a:cubicBezTo>
                    <a:cubicBezTo>
                      <a:pt x="321" y="349"/>
                      <a:pt x="321" y="349"/>
                      <a:pt x="321" y="349"/>
                    </a:cubicBezTo>
                    <a:cubicBezTo>
                      <a:pt x="326" y="345"/>
                      <a:pt x="326" y="345"/>
                      <a:pt x="326" y="345"/>
                    </a:cubicBezTo>
                    <a:cubicBezTo>
                      <a:pt x="328" y="343"/>
                      <a:pt x="328" y="343"/>
                      <a:pt x="328" y="343"/>
                    </a:cubicBezTo>
                    <a:cubicBezTo>
                      <a:pt x="328" y="342"/>
                      <a:pt x="328" y="342"/>
                      <a:pt x="328" y="342"/>
                    </a:cubicBezTo>
                    <a:cubicBezTo>
                      <a:pt x="330" y="341"/>
                      <a:pt x="330" y="341"/>
                      <a:pt x="330" y="341"/>
                    </a:cubicBezTo>
                    <a:cubicBezTo>
                      <a:pt x="331" y="340"/>
                      <a:pt x="331" y="340"/>
                      <a:pt x="331" y="340"/>
                    </a:cubicBezTo>
                    <a:cubicBezTo>
                      <a:pt x="334" y="336"/>
                      <a:pt x="334" y="336"/>
                      <a:pt x="334" y="336"/>
                    </a:cubicBezTo>
                    <a:cubicBezTo>
                      <a:pt x="334" y="335"/>
                      <a:pt x="334" y="335"/>
                      <a:pt x="334" y="335"/>
                    </a:cubicBezTo>
                    <a:cubicBezTo>
                      <a:pt x="338" y="331"/>
                      <a:pt x="338" y="331"/>
                      <a:pt x="338" y="331"/>
                    </a:cubicBezTo>
                    <a:cubicBezTo>
                      <a:pt x="339" y="329"/>
                      <a:pt x="339" y="329"/>
                      <a:pt x="339" y="329"/>
                    </a:cubicBezTo>
                    <a:cubicBezTo>
                      <a:pt x="339" y="329"/>
                      <a:pt x="339" y="329"/>
                      <a:pt x="339" y="329"/>
                    </a:cubicBezTo>
                    <a:cubicBezTo>
                      <a:pt x="340" y="328"/>
                      <a:pt x="340" y="328"/>
                      <a:pt x="340" y="328"/>
                    </a:cubicBezTo>
                    <a:cubicBezTo>
                      <a:pt x="341" y="326"/>
                      <a:pt x="341" y="326"/>
                      <a:pt x="341" y="326"/>
                    </a:cubicBezTo>
                    <a:cubicBezTo>
                      <a:pt x="341" y="326"/>
                      <a:pt x="341" y="326"/>
                      <a:pt x="341" y="326"/>
                    </a:cubicBezTo>
                    <a:cubicBezTo>
                      <a:pt x="343" y="324"/>
                      <a:pt x="343" y="324"/>
                      <a:pt x="343" y="324"/>
                    </a:cubicBezTo>
                    <a:cubicBezTo>
                      <a:pt x="343" y="323"/>
                      <a:pt x="343" y="323"/>
                      <a:pt x="343" y="323"/>
                    </a:cubicBezTo>
                    <a:cubicBezTo>
                      <a:pt x="344" y="321"/>
                      <a:pt x="344" y="321"/>
                      <a:pt x="344" y="321"/>
                    </a:cubicBezTo>
                    <a:cubicBezTo>
                      <a:pt x="344" y="321"/>
                      <a:pt x="344" y="321"/>
                      <a:pt x="344" y="321"/>
                    </a:cubicBezTo>
                    <a:cubicBezTo>
                      <a:pt x="345" y="319"/>
                      <a:pt x="345" y="319"/>
                      <a:pt x="345" y="319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6" y="318"/>
                      <a:pt x="346" y="318"/>
                      <a:pt x="346" y="318"/>
                    </a:cubicBezTo>
                    <a:cubicBezTo>
                      <a:pt x="347" y="315"/>
                      <a:pt x="347" y="315"/>
                      <a:pt x="347" y="315"/>
                    </a:cubicBezTo>
                    <a:cubicBezTo>
                      <a:pt x="348" y="314"/>
                      <a:pt x="348" y="314"/>
                      <a:pt x="348" y="314"/>
                    </a:cubicBezTo>
                    <a:cubicBezTo>
                      <a:pt x="349" y="312"/>
                      <a:pt x="349" y="312"/>
                      <a:pt x="349" y="312"/>
                    </a:cubicBezTo>
                    <a:cubicBezTo>
                      <a:pt x="349" y="312"/>
                      <a:pt x="349" y="312"/>
                      <a:pt x="349" y="312"/>
                    </a:cubicBezTo>
                    <a:cubicBezTo>
                      <a:pt x="350" y="309"/>
                      <a:pt x="350" y="309"/>
                      <a:pt x="350" y="309"/>
                    </a:cubicBezTo>
                    <a:cubicBezTo>
                      <a:pt x="351" y="306"/>
                      <a:pt x="351" y="306"/>
                      <a:pt x="351" y="306"/>
                    </a:cubicBezTo>
                    <a:cubicBezTo>
                      <a:pt x="352" y="304"/>
                      <a:pt x="352" y="304"/>
                      <a:pt x="352" y="304"/>
                    </a:cubicBezTo>
                    <a:cubicBezTo>
                      <a:pt x="352" y="303"/>
                      <a:pt x="352" y="303"/>
                      <a:pt x="352" y="303"/>
                    </a:cubicBezTo>
                    <a:cubicBezTo>
                      <a:pt x="353" y="301"/>
                      <a:pt x="353" y="301"/>
                      <a:pt x="353" y="301"/>
                    </a:cubicBezTo>
                    <a:cubicBezTo>
                      <a:pt x="353" y="300"/>
                      <a:pt x="353" y="300"/>
                      <a:pt x="353" y="300"/>
                    </a:cubicBezTo>
                    <a:cubicBezTo>
                      <a:pt x="354" y="298"/>
                      <a:pt x="354" y="298"/>
                      <a:pt x="354" y="298"/>
                    </a:cubicBezTo>
                    <a:cubicBezTo>
                      <a:pt x="354" y="295"/>
                      <a:pt x="354" y="295"/>
                      <a:pt x="354" y="295"/>
                    </a:cubicBezTo>
                    <a:cubicBezTo>
                      <a:pt x="355" y="292"/>
                      <a:pt x="355" y="292"/>
                      <a:pt x="355" y="292"/>
                    </a:cubicBezTo>
                    <a:cubicBezTo>
                      <a:pt x="355" y="291"/>
                      <a:pt x="355" y="291"/>
                      <a:pt x="355" y="291"/>
                    </a:cubicBezTo>
                    <a:cubicBezTo>
                      <a:pt x="356" y="288"/>
                      <a:pt x="356" y="288"/>
                      <a:pt x="356" y="288"/>
                    </a:cubicBezTo>
                    <a:cubicBezTo>
                      <a:pt x="356" y="285"/>
                      <a:pt x="356" y="285"/>
                      <a:pt x="356" y="285"/>
                    </a:cubicBezTo>
                    <a:cubicBezTo>
                      <a:pt x="357" y="279"/>
                      <a:pt x="357" y="279"/>
                      <a:pt x="357" y="279"/>
                    </a:cubicBezTo>
                    <a:cubicBezTo>
                      <a:pt x="357" y="272"/>
                      <a:pt x="357" y="272"/>
                      <a:pt x="357" y="272"/>
                    </a:cubicBezTo>
                    <a:cubicBezTo>
                      <a:pt x="357" y="268"/>
                      <a:pt x="357" y="268"/>
                      <a:pt x="357" y="268"/>
                    </a:cubicBezTo>
                    <a:cubicBezTo>
                      <a:pt x="357" y="265"/>
                      <a:pt x="357" y="265"/>
                      <a:pt x="357" y="265"/>
                    </a:cubicBezTo>
                    <a:cubicBezTo>
                      <a:pt x="356" y="259"/>
                      <a:pt x="356" y="259"/>
                      <a:pt x="356" y="259"/>
                    </a:cubicBezTo>
                    <a:cubicBezTo>
                      <a:pt x="356" y="255"/>
                      <a:pt x="356" y="255"/>
                      <a:pt x="356" y="255"/>
                    </a:cubicBezTo>
                    <a:cubicBezTo>
                      <a:pt x="355" y="250"/>
                      <a:pt x="355" y="250"/>
                      <a:pt x="355" y="250"/>
                    </a:cubicBezTo>
                    <a:cubicBezTo>
                      <a:pt x="354" y="246"/>
                      <a:pt x="354" y="246"/>
                      <a:pt x="354" y="246"/>
                    </a:cubicBezTo>
                    <a:cubicBezTo>
                      <a:pt x="352" y="240"/>
                      <a:pt x="352" y="240"/>
                      <a:pt x="352" y="240"/>
                    </a:cubicBezTo>
                    <a:cubicBezTo>
                      <a:pt x="350" y="233"/>
                      <a:pt x="350" y="233"/>
                      <a:pt x="350" y="233"/>
                    </a:cubicBezTo>
                    <a:cubicBezTo>
                      <a:pt x="349" y="230"/>
                      <a:pt x="349" y="230"/>
                      <a:pt x="349" y="230"/>
                    </a:cubicBezTo>
                    <a:cubicBezTo>
                      <a:pt x="348" y="228"/>
                      <a:pt x="348" y="228"/>
                      <a:pt x="348" y="228"/>
                    </a:cubicBezTo>
                    <a:cubicBezTo>
                      <a:pt x="347" y="225"/>
                      <a:pt x="347" y="225"/>
                      <a:pt x="347" y="225"/>
                    </a:cubicBezTo>
                    <a:cubicBezTo>
                      <a:pt x="346" y="223"/>
                      <a:pt x="346" y="223"/>
                      <a:pt x="346" y="223"/>
                    </a:cubicBezTo>
                    <a:cubicBezTo>
                      <a:pt x="345" y="222"/>
                      <a:pt x="345" y="222"/>
                      <a:pt x="345" y="222"/>
                    </a:cubicBezTo>
                    <a:cubicBezTo>
                      <a:pt x="344" y="219"/>
                      <a:pt x="344" y="219"/>
                      <a:pt x="344" y="219"/>
                    </a:cubicBezTo>
                    <a:cubicBezTo>
                      <a:pt x="342" y="216"/>
                      <a:pt x="342" y="216"/>
                      <a:pt x="342" y="216"/>
                    </a:cubicBezTo>
                    <a:cubicBezTo>
                      <a:pt x="341" y="215"/>
                      <a:pt x="341" y="215"/>
                      <a:pt x="341" y="215"/>
                    </a:cubicBezTo>
                    <a:cubicBezTo>
                      <a:pt x="341" y="214"/>
                      <a:pt x="341" y="214"/>
                      <a:pt x="341" y="214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40" y="212"/>
                      <a:pt x="340" y="212"/>
                      <a:pt x="340" y="212"/>
                    </a:cubicBezTo>
                    <a:cubicBezTo>
                      <a:pt x="339" y="211"/>
                      <a:pt x="339" y="211"/>
                      <a:pt x="339" y="211"/>
                    </a:cubicBezTo>
                    <a:cubicBezTo>
                      <a:pt x="338" y="208"/>
                      <a:pt x="338" y="208"/>
                      <a:pt x="338" y="208"/>
                    </a:cubicBezTo>
                    <a:cubicBezTo>
                      <a:pt x="336" y="206"/>
                      <a:pt x="336" y="206"/>
                      <a:pt x="336" y="206"/>
                    </a:cubicBezTo>
                    <a:cubicBezTo>
                      <a:pt x="334" y="203"/>
                      <a:pt x="334" y="203"/>
                      <a:pt x="334" y="203"/>
                    </a:cubicBezTo>
                    <a:cubicBezTo>
                      <a:pt x="330" y="199"/>
                      <a:pt x="330" y="199"/>
                      <a:pt x="330" y="199"/>
                    </a:cubicBezTo>
                    <a:cubicBezTo>
                      <a:pt x="330" y="199"/>
                      <a:pt x="330" y="199"/>
                      <a:pt x="330" y="199"/>
                    </a:cubicBezTo>
                    <a:cubicBezTo>
                      <a:pt x="326" y="194"/>
                      <a:pt x="326" y="194"/>
                      <a:pt x="326" y="194"/>
                    </a:cubicBezTo>
                    <a:cubicBezTo>
                      <a:pt x="324" y="192"/>
                      <a:pt x="324" y="192"/>
                      <a:pt x="324" y="192"/>
                    </a:cubicBezTo>
                    <a:cubicBezTo>
                      <a:pt x="322" y="191"/>
                      <a:pt x="322" y="191"/>
                      <a:pt x="322" y="191"/>
                    </a:cubicBezTo>
                    <a:cubicBezTo>
                      <a:pt x="321" y="190"/>
                      <a:pt x="321" y="190"/>
                      <a:pt x="321" y="190"/>
                    </a:cubicBezTo>
                    <a:cubicBezTo>
                      <a:pt x="319" y="188"/>
                      <a:pt x="319" y="188"/>
                      <a:pt x="319" y="188"/>
                    </a:cubicBezTo>
                    <a:cubicBezTo>
                      <a:pt x="314" y="184"/>
                      <a:pt x="314" y="184"/>
                      <a:pt x="314" y="184"/>
                    </a:cubicBezTo>
                    <a:cubicBezTo>
                      <a:pt x="312" y="183"/>
                      <a:pt x="312" y="183"/>
                      <a:pt x="312" y="183"/>
                    </a:cubicBezTo>
                    <a:cubicBezTo>
                      <a:pt x="312" y="183"/>
                      <a:pt x="312" y="183"/>
                      <a:pt x="312" y="183"/>
                    </a:cubicBezTo>
                    <a:cubicBezTo>
                      <a:pt x="309" y="181"/>
                      <a:pt x="309" y="181"/>
                      <a:pt x="309" y="181"/>
                    </a:cubicBezTo>
                    <a:cubicBezTo>
                      <a:pt x="307" y="179"/>
                      <a:pt x="307" y="179"/>
                      <a:pt x="307" y="179"/>
                    </a:cubicBezTo>
                    <a:cubicBezTo>
                      <a:pt x="304" y="178"/>
                      <a:pt x="304" y="178"/>
                      <a:pt x="304" y="178"/>
                    </a:cubicBezTo>
                    <a:cubicBezTo>
                      <a:pt x="299" y="175"/>
                      <a:pt x="299" y="175"/>
                      <a:pt x="299" y="175"/>
                    </a:cubicBezTo>
                    <a:cubicBezTo>
                      <a:pt x="293" y="173"/>
                      <a:pt x="293" y="173"/>
                      <a:pt x="293" y="173"/>
                    </a:cubicBezTo>
                    <a:cubicBezTo>
                      <a:pt x="290" y="171"/>
                      <a:pt x="290" y="171"/>
                      <a:pt x="290" y="171"/>
                    </a:cubicBezTo>
                    <a:cubicBezTo>
                      <a:pt x="287" y="171"/>
                      <a:pt x="287" y="171"/>
                      <a:pt x="287" y="171"/>
                    </a:cubicBezTo>
                    <a:cubicBezTo>
                      <a:pt x="281" y="169"/>
                      <a:pt x="281" y="169"/>
                      <a:pt x="281" y="169"/>
                    </a:cubicBezTo>
                    <a:cubicBezTo>
                      <a:pt x="275" y="168"/>
                      <a:pt x="275" y="168"/>
                      <a:pt x="275" y="168"/>
                    </a:cubicBezTo>
                    <a:cubicBezTo>
                      <a:pt x="269" y="167"/>
                      <a:pt x="269" y="167"/>
                      <a:pt x="269" y="167"/>
                    </a:cubicBezTo>
                    <a:cubicBezTo>
                      <a:pt x="264" y="167"/>
                      <a:pt x="264" y="167"/>
                      <a:pt x="264" y="167"/>
                    </a:cubicBezTo>
                    <a:cubicBezTo>
                      <a:pt x="260" y="166"/>
                      <a:pt x="260" y="166"/>
                      <a:pt x="260" y="166"/>
                    </a:cubicBezTo>
                    <a:cubicBezTo>
                      <a:pt x="254" y="167"/>
                      <a:pt x="254" y="167"/>
                      <a:pt x="254" y="167"/>
                    </a:cubicBezTo>
                    <a:cubicBezTo>
                      <a:pt x="248" y="167"/>
                      <a:pt x="248" y="167"/>
                      <a:pt x="248" y="167"/>
                    </a:cubicBezTo>
                    <a:cubicBezTo>
                      <a:pt x="242" y="169"/>
                      <a:pt x="242" y="169"/>
                      <a:pt x="242" y="169"/>
                    </a:cubicBezTo>
                    <a:cubicBezTo>
                      <a:pt x="239" y="170"/>
                      <a:pt x="239" y="170"/>
                      <a:pt x="239" y="170"/>
                    </a:cubicBezTo>
                    <a:cubicBezTo>
                      <a:pt x="233" y="171"/>
                      <a:pt x="233" y="171"/>
                      <a:pt x="233" y="171"/>
                    </a:cubicBezTo>
                    <a:cubicBezTo>
                      <a:pt x="229" y="173"/>
                      <a:pt x="229" y="173"/>
                      <a:pt x="229" y="173"/>
                    </a:cubicBezTo>
                    <a:cubicBezTo>
                      <a:pt x="227" y="173"/>
                      <a:pt x="227" y="173"/>
                      <a:pt x="227" y="173"/>
                    </a:cubicBezTo>
                    <a:cubicBezTo>
                      <a:pt x="222" y="176"/>
                      <a:pt x="222" y="176"/>
                      <a:pt x="222" y="176"/>
                    </a:cubicBezTo>
                    <a:cubicBezTo>
                      <a:pt x="217" y="179"/>
                      <a:pt x="217" y="179"/>
                      <a:pt x="217" y="179"/>
                    </a:cubicBezTo>
                    <a:cubicBezTo>
                      <a:pt x="214" y="181"/>
                      <a:pt x="214" y="181"/>
                      <a:pt x="214" y="181"/>
                    </a:cubicBezTo>
                    <a:cubicBezTo>
                      <a:pt x="209" y="184"/>
                      <a:pt x="209" y="184"/>
                      <a:pt x="209" y="184"/>
                    </a:cubicBezTo>
                    <a:cubicBezTo>
                      <a:pt x="207" y="186"/>
                      <a:pt x="207" y="186"/>
                      <a:pt x="207" y="186"/>
                    </a:cubicBezTo>
                    <a:cubicBezTo>
                      <a:pt x="203" y="190"/>
                      <a:pt x="203" y="190"/>
                      <a:pt x="203" y="190"/>
                    </a:cubicBezTo>
                    <a:cubicBezTo>
                      <a:pt x="198" y="194"/>
                      <a:pt x="198" y="194"/>
                      <a:pt x="198" y="194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192" y="202"/>
                      <a:pt x="192" y="202"/>
                      <a:pt x="192" y="202"/>
                    </a:cubicBezTo>
                    <a:cubicBezTo>
                      <a:pt x="190" y="204"/>
                      <a:pt x="190" y="204"/>
                      <a:pt x="190" y="204"/>
                    </a:cubicBezTo>
                    <a:cubicBezTo>
                      <a:pt x="187" y="209"/>
                      <a:pt x="187" y="209"/>
                      <a:pt x="187" y="209"/>
                    </a:cubicBezTo>
                    <a:cubicBezTo>
                      <a:pt x="185" y="212"/>
                      <a:pt x="185" y="212"/>
                      <a:pt x="185" y="212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0" y="224"/>
                      <a:pt x="180" y="224"/>
                      <a:pt x="180" y="224"/>
                    </a:cubicBezTo>
                    <a:cubicBezTo>
                      <a:pt x="179" y="227"/>
                      <a:pt x="179" y="227"/>
                      <a:pt x="179" y="227"/>
                    </a:cubicBezTo>
                    <a:cubicBezTo>
                      <a:pt x="177" y="233"/>
                      <a:pt x="177" y="233"/>
                      <a:pt x="177" y="233"/>
                    </a:cubicBezTo>
                    <a:cubicBezTo>
                      <a:pt x="176" y="236"/>
                      <a:pt x="176" y="236"/>
                      <a:pt x="176" y="236"/>
                    </a:cubicBezTo>
                    <a:cubicBezTo>
                      <a:pt x="174" y="242"/>
                      <a:pt x="174" y="242"/>
                      <a:pt x="174" y="242"/>
                    </a:cubicBezTo>
                    <a:cubicBezTo>
                      <a:pt x="173" y="249"/>
                      <a:pt x="173" y="249"/>
                      <a:pt x="173" y="249"/>
                    </a:cubicBezTo>
                    <a:cubicBezTo>
                      <a:pt x="173" y="253"/>
                      <a:pt x="173" y="253"/>
                      <a:pt x="173" y="253"/>
                    </a:cubicBezTo>
                    <a:cubicBezTo>
                      <a:pt x="172" y="260"/>
                      <a:pt x="172" y="260"/>
                      <a:pt x="172" y="260"/>
                    </a:cubicBezTo>
                    <a:cubicBezTo>
                      <a:pt x="172" y="267"/>
                      <a:pt x="172" y="267"/>
                      <a:pt x="172" y="267"/>
                    </a:cubicBezTo>
                    <a:cubicBezTo>
                      <a:pt x="173" y="274"/>
                      <a:pt x="173" y="274"/>
                      <a:pt x="173" y="274"/>
                    </a:cubicBezTo>
                    <a:cubicBezTo>
                      <a:pt x="174" y="281"/>
                      <a:pt x="174" y="281"/>
                      <a:pt x="174" y="281"/>
                    </a:cubicBezTo>
                    <a:cubicBezTo>
                      <a:pt x="174" y="284"/>
                      <a:pt x="174" y="284"/>
                      <a:pt x="174" y="284"/>
                    </a:cubicBezTo>
                    <a:cubicBezTo>
                      <a:pt x="176" y="291"/>
                      <a:pt x="176" y="291"/>
                      <a:pt x="176" y="291"/>
                    </a:cubicBezTo>
                    <a:cubicBezTo>
                      <a:pt x="177" y="294"/>
                      <a:pt x="177" y="294"/>
                      <a:pt x="177" y="294"/>
                    </a:cubicBezTo>
                    <a:cubicBezTo>
                      <a:pt x="179" y="300"/>
                      <a:pt x="179" y="300"/>
                      <a:pt x="179" y="300"/>
                    </a:cubicBezTo>
                    <a:cubicBezTo>
                      <a:pt x="181" y="307"/>
                      <a:pt x="181" y="307"/>
                      <a:pt x="181" y="307"/>
                    </a:cubicBezTo>
                    <a:cubicBezTo>
                      <a:pt x="183" y="310"/>
                      <a:pt x="183" y="310"/>
                      <a:pt x="183" y="310"/>
                    </a:cubicBezTo>
                    <a:cubicBezTo>
                      <a:pt x="184" y="313"/>
                      <a:pt x="184" y="313"/>
                      <a:pt x="184" y="313"/>
                    </a:cubicBezTo>
                    <a:cubicBezTo>
                      <a:pt x="185" y="314"/>
                      <a:pt x="185" y="314"/>
                      <a:pt x="185" y="314"/>
                    </a:cubicBezTo>
                    <a:lnTo>
                      <a:pt x="186" y="315"/>
                    </a:lnTo>
                    <a:close/>
                  </a:path>
                </a:pathLst>
              </a:custGeom>
              <a:solidFill>
                <a:srgbClr val="07C0D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146"/>
              <p:cNvSpPr>
                <a:spLocks/>
              </p:cNvSpPr>
              <p:nvPr/>
            </p:nvSpPr>
            <p:spPr bwMode="auto">
              <a:xfrm>
                <a:off x="8058151" y="2744788"/>
                <a:ext cx="123825" cy="147638"/>
              </a:xfrm>
              <a:custGeom>
                <a:avLst/>
                <a:gdLst>
                  <a:gd name="T0" fmla="*/ 33 w 33"/>
                  <a:gd name="T1" fmla="*/ 0 h 39"/>
                  <a:gd name="T2" fmla="*/ 25 w 33"/>
                  <a:gd name="T3" fmla="*/ 4 h 39"/>
                  <a:gd name="T4" fmla="*/ 0 w 33"/>
                  <a:gd name="T5" fmla="*/ 37 h 39"/>
                  <a:gd name="T6" fmla="*/ 3 w 33"/>
                  <a:gd name="T7" fmla="*/ 39 h 39"/>
                  <a:gd name="T8" fmla="*/ 4 w 33"/>
                  <a:gd name="T9" fmla="*/ 39 h 39"/>
                  <a:gd name="T10" fmla="*/ 33 w 33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39">
                    <a:moveTo>
                      <a:pt x="33" y="0"/>
                    </a:moveTo>
                    <a:cubicBezTo>
                      <a:pt x="25" y="4"/>
                      <a:pt x="25" y="4"/>
                      <a:pt x="25" y="4"/>
                    </a:cubicBezTo>
                    <a:cubicBezTo>
                      <a:pt x="25" y="4"/>
                      <a:pt x="0" y="37"/>
                      <a:pt x="0" y="37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7" y="34"/>
                      <a:pt x="32" y="1"/>
                      <a:pt x="33" y="0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Freeform 147"/>
              <p:cNvSpPr>
                <a:spLocks/>
              </p:cNvSpPr>
              <p:nvPr/>
            </p:nvSpPr>
            <p:spPr bwMode="auto">
              <a:xfrm>
                <a:off x="7227888" y="2744788"/>
                <a:ext cx="96838" cy="219075"/>
              </a:xfrm>
              <a:custGeom>
                <a:avLst/>
                <a:gdLst>
                  <a:gd name="T0" fmla="*/ 21 w 26"/>
                  <a:gd name="T1" fmla="*/ 58 h 58"/>
                  <a:gd name="T2" fmla="*/ 0 w 26"/>
                  <a:gd name="T3" fmla="*/ 4 h 58"/>
                  <a:gd name="T4" fmla="*/ 6 w 26"/>
                  <a:gd name="T5" fmla="*/ 0 h 58"/>
                  <a:gd name="T6" fmla="*/ 6 w 26"/>
                  <a:gd name="T7" fmla="*/ 1 h 58"/>
                  <a:gd name="T8" fmla="*/ 26 w 26"/>
                  <a:gd name="T9" fmla="*/ 54 h 58"/>
                  <a:gd name="T10" fmla="*/ 21 w 26"/>
                  <a:gd name="T11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58">
                    <a:moveTo>
                      <a:pt x="21" y="58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3"/>
                      <a:pt x="26" y="54"/>
                      <a:pt x="26" y="54"/>
                    </a:cubicBez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Freeform 148"/>
              <p:cNvSpPr>
                <a:spLocks/>
              </p:cNvSpPr>
              <p:nvPr/>
            </p:nvSpPr>
            <p:spPr bwMode="auto">
              <a:xfrm>
                <a:off x="7189788" y="2947988"/>
                <a:ext cx="134938" cy="125413"/>
              </a:xfrm>
              <a:custGeom>
                <a:avLst/>
                <a:gdLst>
                  <a:gd name="T0" fmla="*/ 85 w 85"/>
                  <a:gd name="T1" fmla="*/ 0 h 79"/>
                  <a:gd name="T2" fmla="*/ 76 w 85"/>
                  <a:gd name="T3" fmla="*/ 10 h 79"/>
                  <a:gd name="T4" fmla="*/ 59 w 85"/>
                  <a:gd name="T5" fmla="*/ 22 h 79"/>
                  <a:gd name="T6" fmla="*/ 48 w 85"/>
                  <a:gd name="T7" fmla="*/ 34 h 79"/>
                  <a:gd name="T8" fmla="*/ 38 w 85"/>
                  <a:gd name="T9" fmla="*/ 43 h 79"/>
                  <a:gd name="T10" fmla="*/ 24 w 85"/>
                  <a:gd name="T11" fmla="*/ 55 h 79"/>
                  <a:gd name="T12" fmla="*/ 17 w 85"/>
                  <a:gd name="T13" fmla="*/ 67 h 79"/>
                  <a:gd name="T14" fmla="*/ 5 w 85"/>
                  <a:gd name="T15" fmla="*/ 79 h 79"/>
                  <a:gd name="T16" fmla="*/ 0 w 85"/>
                  <a:gd name="T17" fmla="*/ 76 h 79"/>
                  <a:gd name="T18" fmla="*/ 0 w 85"/>
                  <a:gd name="T19" fmla="*/ 76 h 79"/>
                  <a:gd name="T20" fmla="*/ 17 w 85"/>
                  <a:gd name="T21" fmla="*/ 60 h 79"/>
                  <a:gd name="T22" fmla="*/ 26 w 85"/>
                  <a:gd name="T23" fmla="*/ 50 h 79"/>
                  <a:gd name="T24" fmla="*/ 36 w 85"/>
                  <a:gd name="T25" fmla="*/ 41 h 79"/>
                  <a:gd name="T26" fmla="*/ 55 w 85"/>
                  <a:gd name="T27" fmla="*/ 24 h 79"/>
                  <a:gd name="T28" fmla="*/ 66 w 85"/>
                  <a:gd name="T29" fmla="*/ 15 h 79"/>
                  <a:gd name="T30" fmla="*/ 74 w 85"/>
                  <a:gd name="T31" fmla="*/ 10 h 79"/>
                  <a:gd name="T32" fmla="*/ 85 w 85"/>
                  <a:gd name="T3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5" h="79">
                    <a:moveTo>
                      <a:pt x="85" y="0"/>
                    </a:moveTo>
                    <a:lnTo>
                      <a:pt x="76" y="10"/>
                    </a:lnTo>
                    <a:lnTo>
                      <a:pt x="59" y="22"/>
                    </a:lnTo>
                    <a:lnTo>
                      <a:pt x="48" y="34"/>
                    </a:lnTo>
                    <a:lnTo>
                      <a:pt x="38" y="43"/>
                    </a:lnTo>
                    <a:lnTo>
                      <a:pt x="24" y="55"/>
                    </a:lnTo>
                    <a:lnTo>
                      <a:pt x="17" y="67"/>
                    </a:lnTo>
                    <a:lnTo>
                      <a:pt x="5" y="79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17" y="60"/>
                    </a:lnTo>
                    <a:lnTo>
                      <a:pt x="26" y="50"/>
                    </a:lnTo>
                    <a:lnTo>
                      <a:pt x="36" y="41"/>
                    </a:lnTo>
                    <a:lnTo>
                      <a:pt x="55" y="24"/>
                    </a:lnTo>
                    <a:lnTo>
                      <a:pt x="66" y="15"/>
                    </a:lnTo>
                    <a:lnTo>
                      <a:pt x="74" y="1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Freeform 149"/>
              <p:cNvSpPr>
                <a:spLocks/>
              </p:cNvSpPr>
              <p:nvPr/>
            </p:nvSpPr>
            <p:spPr bwMode="auto">
              <a:xfrm>
                <a:off x="8364538" y="3092450"/>
                <a:ext cx="158750" cy="60325"/>
              </a:xfrm>
              <a:custGeom>
                <a:avLst/>
                <a:gdLst>
                  <a:gd name="T0" fmla="*/ 42 w 42"/>
                  <a:gd name="T1" fmla="*/ 0 h 16"/>
                  <a:gd name="T2" fmla="*/ 3 w 42"/>
                  <a:gd name="T3" fmla="*/ 16 h 16"/>
                  <a:gd name="T4" fmla="*/ 3 w 42"/>
                  <a:gd name="T5" fmla="*/ 16 h 16"/>
                  <a:gd name="T6" fmla="*/ 0 w 42"/>
                  <a:gd name="T7" fmla="*/ 16 h 16"/>
                  <a:gd name="T8" fmla="*/ 35 w 42"/>
                  <a:gd name="T9" fmla="*/ 2 h 16"/>
                  <a:gd name="T10" fmla="*/ 42 w 42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6">
                    <a:moveTo>
                      <a:pt x="42" y="0"/>
                    </a:moveTo>
                    <a:cubicBezTo>
                      <a:pt x="42" y="0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42" y="0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Freeform 150"/>
              <p:cNvSpPr>
                <a:spLocks/>
              </p:cNvSpPr>
              <p:nvPr/>
            </p:nvSpPr>
            <p:spPr bwMode="auto">
              <a:xfrm>
                <a:off x="7531101" y="4418013"/>
                <a:ext cx="117475" cy="34925"/>
              </a:xfrm>
              <a:custGeom>
                <a:avLst/>
                <a:gdLst>
                  <a:gd name="T0" fmla="*/ 0 w 74"/>
                  <a:gd name="T1" fmla="*/ 3 h 22"/>
                  <a:gd name="T2" fmla="*/ 0 w 74"/>
                  <a:gd name="T3" fmla="*/ 0 h 22"/>
                  <a:gd name="T4" fmla="*/ 15 w 74"/>
                  <a:gd name="T5" fmla="*/ 5 h 22"/>
                  <a:gd name="T6" fmla="*/ 29 w 74"/>
                  <a:gd name="T7" fmla="*/ 10 h 22"/>
                  <a:gd name="T8" fmla="*/ 41 w 74"/>
                  <a:gd name="T9" fmla="*/ 12 h 22"/>
                  <a:gd name="T10" fmla="*/ 55 w 74"/>
                  <a:gd name="T11" fmla="*/ 17 h 22"/>
                  <a:gd name="T12" fmla="*/ 74 w 74"/>
                  <a:gd name="T13" fmla="*/ 22 h 22"/>
                  <a:gd name="T14" fmla="*/ 60 w 74"/>
                  <a:gd name="T15" fmla="*/ 19 h 22"/>
                  <a:gd name="T16" fmla="*/ 38 w 74"/>
                  <a:gd name="T17" fmla="*/ 14 h 22"/>
                  <a:gd name="T18" fmla="*/ 22 w 74"/>
                  <a:gd name="T19" fmla="*/ 10 h 22"/>
                  <a:gd name="T20" fmla="*/ 0 w 74"/>
                  <a:gd name="T21" fmla="*/ 3 h 22"/>
                  <a:gd name="T22" fmla="*/ 0 w 74"/>
                  <a:gd name="T23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4" h="22">
                    <a:moveTo>
                      <a:pt x="0" y="3"/>
                    </a:moveTo>
                    <a:lnTo>
                      <a:pt x="0" y="0"/>
                    </a:lnTo>
                    <a:lnTo>
                      <a:pt x="15" y="5"/>
                    </a:lnTo>
                    <a:lnTo>
                      <a:pt x="29" y="10"/>
                    </a:lnTo>
                    <a:lnTo>
                      <a:pt x="41" y="12"/>
                    </a:lnTo>
                    <a:lnTo>
                      <a:pt x="55" y="17"/>
                    </a:lnTo>
                    <a:lnTo>
                      <a:pt x="74" y="22"/>
                    </a:lnTo>
                    <a:lnTo>
                      <a:pt x="60" y="19"/>
                    </a:lnTo>
                    <a:lnTo>
                      <a:pt x="38" y="14"/>
                    </a:lnTo>
                    <a:lnTo>
                      <a:pt x="22" y="1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Freeform 151"/>
              <p:cNvSpPr>
                <a:spLocks/>
              </p:cNvSpPr>
              <p:nvPr/>
            </p:nvSpPr>
            <p:spPr bwMode="auto">
              <a:xfrm>
                <a:off x="7005638" y="3284538"/>
                <a:ext cx="68263" cy="187325"/>
              </a:xfrm>
              <a:custGeom>
                <a:avLst/>
                <a:gdLst>
                  <a:gd name="T0" fmla="*/ 13 w 18"/>
                  <a:gd name="T1" fmla="*/ 3 h 50"/>
                  <a:gd name="T2" fmla="*/ 10 w 18"/>
                  <a:gd name="T3" fmla="*/ 12 h 50"/>
                  <a:gd name="T4" fmla="*/ 8 w 18"/>
                  <a:gd name="T5" fmla="*/ 17 h 50"/>
                  <a:gd name="T6" fmla="*/ 5 w 18"/>
                  <a:gd name="T7" fmla="*/ 26 h 50"/>
                  <a:gd name="T8" fmla="*/ 3 w 18"/>
                  <a:gd name="T9" fmla="*/ 37 h 50"/>
                  <a:gd name="T10" fmla="*/ 1 w 18"/>
                  <a:gd name="T11" fmla="*/ 44 h 50"/>
                  <a:gd name="T12" fmla="*/ 0 w 18"/>
                  <a:gd name="T13" fmla="*/ 50 h 50"/>
                  <a:gd name="T14" fmla="*/ 0 w 18"/>
                  <a:gd name="T15" fmla="*/ 50 h 50"/>
                  <a:gd name="T16" fmla="*/ 4 w 18"/>
                  <a:gd name="T17" fmla="*/ 49 h 50"/>
                  <a:gd name="T18" fmla="*/ 5 w 18"/>
                  <a:gd name="T19" fmla="*/ 46 h 50"/>
                  <a:gd name="T20" fmla="*/ 6 w 18"/>
                  <a:gd name="T21" fmla="*/ 40 h 50"/>
                  <a:gd name="T22" fmla="*/ 8 w 18"/>
                  <a:gd name="T23" fmla="*/ 32 h 50"/>
                  <a:gd name="T24" fmla="*/ 9 w 18"/>
                  <a:gd name="T25" fmla="*/ 26 h 50"/>
                  <a:gd name="T26" fmla="*/ 10 w 18"/>
                  <a:gd name="T27" fmla="*/ 21 h 50"/>
                  <a:gd name="T28" fmla="*/ 13 w 18"/>
                  <a:gd name="T29" fmla="*/ 13 h 50"/>
                  <a:gd name="T30" fmla="*/ 15 w 18"/>
                  <a:gd name="T31" fmla="*/ 7 h 50"/>
                  <a:gd name="T32" fmla="*/ 16 w 18"/>
                  <a:gd name="T33" fmla="*/ 6 h 50"/>
                  <a:gd name="T34" fmla="*/ 16 w 18"/>
                  <a:gd name="T35" fmla="*/ 5 h 50"/>
                  <a:gd name="T36" fmla="*/ 18 w 18"/>
                  <a:gd name="T37" fmla="*/ 0 h 50"/>
                  <a:gd name="T38" fmla="*/ 13 w 18"/>
                  <a:gd name="T3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50">
                    <a:moveTo>
                      <a:pt x="13" y="3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49"/>
                      <a:pt x="4" y="49"/>
                      <a:pt x="4" y="49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152"/>
              <p:cNvSpPr>
                <a:spLocks/>
              </p:cNvSpPr>
              <p:nvPr/>
            </p:nvSpPr>
            <p:spPr bwMode="auto">
              <a:xfrm>
                <a:off x="6886576" y="3136900"/>
                <a:ext cx="187325" cy="158750"/>
              </a:xfrm>
              <a:custGeom>
                <a:avLst/>
                <a:gdLst>
                  <a:gd name="T0" fmla="*/ 0 w 50"/>
                  <a:gd name="T1" fmla="*/ 3 h 42"/>
                  <a:gd name="T2" fmla="*/ 45 w 50"/>
                  <a:gd name="T3" fmla="*/ 42 h 42"/>
                  <a:gd name="T4" fmla="*/ 50 w 50"/>
                  <a:gd name="T5" fmla="*/ 39 h 42"/>
                  <a:gd name="T6" fmla="*/ 4 w 50"/>
                  <a:gd name="T7" fmla="*/ 0 h 42"/>
                  <a:gd name="T8" fmla="*/ 0 w 50"/>
                  <a:gd name="T9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42">
                    <a:moveTo>
                      <a:pt x="0" y="3"/>
                    </a:moveTo>
                    <a:cubicBezTo>
                      <a:pt x="45" y="42"/>
                      <a:pt x="45" y="42"/>
                      <a:pt x="45" y="42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0" y="31"/>
                      <a:pt x="11" y="6"/>
                      <a:pt x="4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Freeform 153"/>
              <p:cNvSpPr>
                <a:spLocks/>
              </p:cNvSpPr>
              <p:nvPr/>
            </p:nvSpPr>
            <p:spPr bwMode="auto">
              <a:xfrm>
                <a:off x="6886576" y="2974975"/>
                <a:ext cx="112713" cy="173038"/>
              </a:xfrm>
              <a:custGeom>
                <a:avLst/>
                <a:gdLst>
                  <a:gd name="T0" fmla="*/ 4 w 30"/>
                  <a:gd name="T1" fmla="*/ 43 h 46"/>
                  <a:gd name="T2" fmla="*/ 30 w 30"/>
                  <a:gd name="T3" fmla="*/ 0 h 46"/>
                  <a:gd name="T4" fmla="*/ 26 w 30"/>
                  <a:gd name="T5" fmla="*/ 3 h 46"/>
                  <a:gd name="T6" fmla="*/ 26 w 30"/>
                  <a:gd name="T7" fmla="*/ 4 h 46"/>
                  <a:gd name="T8" fmla="*/ 0 w 30"/>
                  <a:gd name="T9" fmla="*/ 46 h 46"/>
                  <a:gd name="T10" fmla="*/ 4 w 30"/>
                  <a:gd name="T11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4" y="43"/>
                    </a:moveTo>
                    <a:cubicBezTo>
                      <a:pt x="11" y="32"/>
                      <a:pt x="30" y="1"/>
                      <a:pt x="30" y="0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0" y="46"/>
                      <a:pt x="0" y="46"/>
                      <a:pt x="0" y="46"/>
                    </a:cubicBezTo>
                    <a:lnTo>
                      <a:pt x="4" y="43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Freeform 154"/>
              <p:cNvSpPr>
                <a:spLocks/>
              </p:cNvSpPr>
              <p:nvPr/>
            </p:nvSpPr>
            <p:spPr bwMode="auto">
              <a:xfrm>
                <a:off x="6875463" y="4064000"/>
                <a:ext cx="112713" cy="177800"/>
              </a:xfrm>
              <a:custGeom>
                <a:avLst/>
                <a:gdLst>
                  <a:gd name="T0" fmla="*/ 0 w 30"/>
                  <a:gd name="T1" fmla="*/ 0 h 47"/>
                  <a:gd name="T2" fmla="*/ 19 w 30"/>
                  <a:gd name="T3" fmla="*/ 35 h 47"/>
                  <a:gd name="T4" fmla="*/ 26 w 30"/>
                  <a:gd name="T5" fmla="*/ 46 h 47"/>
                  <a:gd name="T6" fmla="*/ 30 w 30"/>
                  <a:gd name="T7" fmla="*/ 47 h 47"/>
                  <a:gd name="T8" fmla="*/ 4 w 30"/>
                  <a:gd name="T9" fmla="*/ 0 h 47"/>
                  <a:gd name="T10" fmla="*/ 0 w 30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7">
                    <a:moveTo>
                      <a:pt x="0" y="0"/>
                    </a:moveTo>
                    <a:cubicBezTo>
                      <a:pt x="0" y="0"/>
                      <a:pt x="19" y="34"/>
                      <a:pt x="19" y="35"/>
                    </a:cubicBezTo>
                    <a:cubicBezTo>
                      <a:pt x="19" y="35"/>
                      <a:pt x="20" y="37"/>
                      <a:pt x="26" y="46"/>
                    </a:cubicBezTo>
                    <a:cubicBezTo>
                      <a:pt x="28" y="47"/>
                      <a:pt x="30" y="47"/>
                      <a:pt x="30" y="47"/>
                    </a:cubicBezTo>
                    <a:cubicBezTo>
                      <a:pt x="28" y="43"/>
                      <a:pt x="4" y="0"/>
                      <a:pt x="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Freeform 155"/>
              <p:cNvSpPr>
                <a:spLocks/>
              </p:cNvSpPr>
              <p:nvPr/>
            </p:nvSpPr>
            <p:spPr bwMode="auto">
              <a:xfrm>
                <a:off x="6875463" y="3921125"/>
                <a:ext cx="190500" cy="142875"/>
              </a:xfrm>
              <a:custGeom>
                <a:avLst/>
                <a:gdLst>
                  <a:gd name="T0" fmla="*/ 4 w 51"/>
                  <a:gd name="T1" fmla="*/ 38 h 38"/>
                  <a:gd name="T2" fmla="*/ 51 w 51"/>
                  <a:gd name="T3" fmla="*/ 1 h 38"/>
                  <a:gd name="T4" fmla="*/ 51 w 51"/>
                  <a:gd name="T5" fmla="*/ 0 h 38"/>
                  <a:gd name="T6" fmla="*/ 47 w 51"/>
                  <a:gd name="T7" fmla="*/ 1 h 38"/>
                  <a:gd name="T8" fmla="*/ 0 w 51"/>
                  <a:gd name="T9" fmla="*/ 38 h 38"/>
                  <a:gd name="T10" fmla="*/ 4 w 51"/>
                  <a:gd name="T11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38">
                    <a:moveTo>
                      <a:pt x="4" y="38"/>
                    </a:moveTo>
                    <a:cubicBezTo>
                      <a:pt x="5" y="37"/>
                      <a:pt x="50" y="2"/>
                      <a:pt x="51" y="1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4" y="38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Freeform 156"/>
              <p:cNvSpPr>
                <a:spLocks/>
              </p:cNvSpPr>
              <p:nvPr/>
            </p:nvSpPr>
            <p:spPr bwMode="auto">
              <a:xfrm>
                <a:off x="7002463" y="3729038"/>
                <a:ext cx="63500" cy="195263"/>
              </a:xfrm>
              <a:custGeom>
                <a:avLst/>
                <a:gdLst>
                  <a:gd name="T0" fmla="*/ 40 w 40"/>
                  <a:gd name="T1" fmla="*/ 121 h 123"/>
                  <a:gd name="T2" fmla="*/ 38 w 40"/>
                  <a:gd name="T3" fmla="*/ 114 h 123"/>
                  <a:gd name="T4" fmla="*/ 38 w 40"/>
                  <a:gd name="T5" fmla="*/ 111 h 123"/>
                  <a:gd name="T6" fmla="*/ 35 w 40"/>
                  <a:gd name="T7" fmla="*/ 109 h 123"/>
                  <a:gd name="T8" fmla="*/ 31 w 40"/>
                  <a:gd name="T9" fmla="*/ 90 h 123"/>
                  <a:gd name="T10" fmla="*/ 26 w 40"/>
                  <a:gd name="T11" fmla="*/ 71 h 123"/>
                  <a:gd name="T12" fmla="*/ 21 w 40"/>
                  <a:gd name="T13" fmla="*/ 57 h 123"/>
                  <a:gd name="T14" fmla="*/ 19 w 40"/>
                  <a:gd name="T15" fmla="*/ 45 h 123"/>
                  <a:gd name="T16" fmla="*/ 19 w 40"/>
                  <a:gd name="T17" fmla="*/ 40 h 123"/>
                  <a:gd name="T18" fmla="*/ 17 w 40"/>
                  <a:gd name="T19" fmla="*/ 26 h 123"/>
                  <a:gd name="T20" fmla="*/ 12 w 40"/>
                  <a:gd name="T21" fmla="*/ 0 h 123"/>
                  <a:gd name="T22" fmla="*/ 0 w 40"/>
                  <a:gd name="T23" fmla="*/ 2 h 123"/>
                  <a:gd name="T24" fmla="*/ 5 w 40"/>
                  <a:gd name="T25" fmla="*/ 28 h 123"/>
                  <a:gd name="T26" fmla="*/ 7 w 40"/>
                  <a:gd name="T27" fmla="*/ 43 h 123"/>
                  <a:gd name="T28" fmla="*/ 12 w 40"/>
                  <a:gd name="T29" fmla="*/ 62 h 123"/>
                  <a:gd name="T30" fmla="*/ 19 w 40"/>
                  <a:gd name="T31" fmla="*/ 88 h 123"/>
                  <a:gd name="T32" fmla="*/ 24 w 40"/>
                  <a:gd name="T33" fmla="*/ 102 h 123"/>
                  <a:gd name="T34" fmla="*/ 31 w 40"/>
                  <a:gd name="T35" fmla="*/ 123 h 123"/>
                  <a:gd name="T36" fmla="*/ 40 w 40"/>
                  <a:gd name="T37" fmla="*/ 12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123">
                    <a:moveTo>
                      <a:pt x="40" y="121"/>
                    </a:moveTo>
                    <a:lnTo>
                      <a:pt x="38" y="114"/>
                    </a:lnTo>
                    <a:lnTo>
                      <a:pt x="38" y="111"/>
                    </a:lnTo>
                    <a:lnTo>
                      <a:pt x="35" y="109"/>
                    </a:lnTo>
                    <a:lnTo>
                      <a:pt x="31" y="90"/>
                    </a:lnTo>
                    <a:lnTo>
                      <a:pt x="26" y="71"/>
                    </a:lnTo>
                    <a:lnTo>
                      <a:pt x="21" y="57"/>
                    </a:lnTo>
                    <a:lnTo>
                      <a:pt x="19" y="45"/>
                    </a:lnTo>
                    <a:lnTo>
                      <a:pt x="19" y="40"/>
                    </a:lnTo>
                    <a:lnTo>
                      <a:pt x="17" y="26"/>
                    </a:lnTo>
                    <a:lnTo>
                      <a:pt x="12" y="0"/>
                    </a:lnTo>
                    <a:lnTo>
                      <a:pt x="0" y="2"/>
                    </a:lnTo>
                    <a:lnTo>
                      <a:pt x="5" y="28"/>
                    </a:lnTo>
                    <a:lnTo>
                      <a:pt x="7" y="43"/>
                    </a:lnTo>
                    <a:lnTo>
                      <a:pt x="12" y="62"/>
                    </a:lnTo>
                    <a:lnTo>
                      <a:pt x="19" y="88"/>
                    </a:lnTo>
                    <a:lnTo>
                      <a:pt x="24" y="102"/>
                    </a:lnTo>
                    <a:lnTo>
                      <a:pt x="31" y="123"/>
                    </a:lnTo>
                    <a:lnTo>
                      <a:pt x="40" y="121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Freeform 157"/>
              <p:cNvSpPr>
                <a:spLocks/>
              </p:cNvSpPr>
              <p:nvPr/>
            </p:nvSpPr>
            <p:spPr bwMode="auto">
              <a:xfrm>
                <a:off x="6784976" y="3694113"/>
                <a:ext cx="236538" cy="38100"/>
              </a:xfrm>
              <a:custGeom>
                <a:avLst/>
                <a:gdLst>
                  <a:gd name="T0" fmla="*/ 0 w 149"/>
                  <a:gd name="T1" fmla="*/ 3 h 24"/>
                  <a:gd name="T2" fmla="*/ 137 w 149"/>
                  <a:gd name="T3" fmla="*/ 24 h 24"/>
                  <a:gd name="T4" fmla="*/ 149 w 149"/>
                  <a:gd name="T5" fmla="*/ 22 h 24"/>
                  <a:gd name="T6" fmla="*/ 9 w 149"/>
                  <a:gd name="T7" fmla="*/ 0 h 24"/>
                  <a:gd name="T8" fmla="*/ 0 w 149"/>
                  <a:gd name="T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24">
                    <a:moveTo>
                      <a:pt x="0" y="3"/>
                    </a:moveTo>
                    <a:lnTo>
                      <a:pt x="137" y="24"/>
                    </a:lnTo>
                    <a:lnTo>
                      <a:pt x="149" y="22"/>
                    </a:lnTo>
                    <a:lnTo>
                      <a:pt x="9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Freeform 158"/>
              <p:cNvSpPr>
                <a:spLocks/>
              </p:cNvSpPr>
              <p:nvPr/>
            </p:nvSpPr>
            <p:spPr bwMode="auto">
              <a:xfrm>
                <a:off x="6784976" y="3490913"/>
                <a:ext cx="19050" cy="207963"/>
              </a:xfrm>
              <a:custGeom>
                <a:avLst/>
                <a:gdLst>
                  <a:gd name="T0" fmla="*/ 4 w 5"/>
                  <a:gd name="T1" fmla="*/ 54 h 55"/>
                  <a:gd name="T2" fmla="*/ 5 w 5"/>
                  <a:gd name="T3" fmla="*/ 1 h 55"/>
                  <a:gd name="T4" fmla="*/ 5 w 5"/>
                  <a:gd name="T5" fmla="*/ 0 h 55"/>
                  <a:gd name="T6" fmla="*/ 1 w 5"/>
                  <a:gd name="T7" fmla="*/ 2 h 55"/>
                  <a:gd name="T8" fmla="*/ 0 w 5"/>
                  <a:gd name="T9" fmla="*/ 55 h 55"/>
                  <a:gd name="T10" fmla="*/ 4 w 5"/>
                  <a:gd name="T11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5">
                    <a:moveTo>
                      <a:pt x="4" y="54"/>
                    </a:moveTo>
                    <a:cubicBezTo>
                      <a:pt x="4" y="43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4" y="54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Freeform 159"/>
              <p:cNvSpPr>
                <a:spLocks/>
              </p:cNvSpPr>
              <p:nvPr/>
            </p:nvSpPr>
            <p:spPr bwMode="auto">
              <a:xfrm>
                <a:off x="7673976" y="3260725"/>
                <a:ext cx="466725" cy="731838"/>
              </a:xfrm>
              <a:custGeom>
                <a:avLst/>
                <a:gdLst>
                  <a:gd name="T0" fmla="*/ 10 w 294"/>
                  <a:gd name="T1" fmla="*/ 10 h 461"/>
                  <a:gd name="T2" fmla="*/ 45 w 294"/>
                  <a:gd name="T3" fmla="*/ 3 h 461"/>
                  <a:gd name="T4" fmla="*/ 81 w 294"/>
                  <a:gd name="T5" fmla="*/ 0 h 461"/>
                  <a:gd name="T6" fmla="*/ 119 w 294"/>
                  <a:gd name="T7" fmla="*/ 5 h 461"/>
                  <a:gd name="T8" fmla="*/ 147 w 294"/>
                  <a:gd name="T9" fmla="*/ 15 h 461"/>
                  <a:gd name="T10" fmla="*/ 178 w 294"/>
                  <a:gd name="T11" fmla="*/ 29 h 461"/>
                  <a:gd name="T12" fmla="*/ 190 w 294"/>
                  <a:gd name="T13" fmla="*/ 38 h 461"/>
                  <a:gd name="T14" fmla="*/ 211 w 294"/>
                  <a:gd name="T15" fmla="*/ 53 h 461"/>
                  <a:gd name="T16" fmla="*/ 220 w 294"/>
                  <a:gd name="T17" fmla="*/ 62 h 461"/>
                  <a:gd name="T18" fmla="*/ 239 w 294"/>
                  <a:gd name="T19" fmla="*/ 84 h 461"/>
                  <a:gd name="T20" fmla="*/ 253 w 294"/>
                  <a:gd name="T21" fmla="*/ 103 h 461"/>
                  <a:gd name="T22" fmla="*/ 256 w 294"/>
                  <a:gd name="T23" fmla="*/ 107 h 461"/>
                  <a:gd name="T24" fmla="*/ 268 w 294"/>
                  <a:gd name="T25" fmla="*/ 126 h 461"/>
                  <a:gd name="T26" fmla="*/ 272 w 294"/>
                  <a:gd name="T27" fmla="*/ 141 h 461"/>
                  <a:gd name="T28" fmla="*/ 282 w 294"/>
                  <a:gd name="T29" fmla="*/ 169 h 461"/>
                  <a:gd name="T30" fmla="*/ 291 w 294"/>
                  <a:gd name="T31" fmla="*/ 205 h 461"/>
                  <a:gd name="T32" fmla="*/ 294 w 294"/>
                  <a:gd name="T33" fmla="*/ 233 h 461"/>
                  <a:gd name="T34" fmla="*/ 291 w 294"/>
                  <a:gd name="T35" fmla="*/ 264 h 461"/>
                  <a:gd name="T36" fmla="*/ 289 w 294"/>
                  <a:gd name="T37" fmla="*/ 285 h 461"/>
                  <a:gd name="T38" fmla="*/ 286 w 294"/>
                  <a:gd name="T39" fmla="*/ 302 h 461"/>
                  <a:gd name="T40" fmla="*/ 282 w 294"/>
                  <a:gd name="T41" fmla="*/ 314 h 461"/>
                  <a:gd name="T42" fmla="*/ 277 w 294"/>
                  <a:gd name="T43" fmla="*/ 328 h 461"/>
                  <a:gd name="T44" fmla="*/ 272 w 294"/>
                  <a:gd name="T45" fmla="*/ 340 h 461"/>
                  <a:gd name="T46" fmla="*/ 268 w 294"/>
                  <a:gd name="T47" fmla="*/ 349 h 461"/>
                  <a:gd name="T48" fmla="*/ 263 w 294"/>
                  <a:gd name="T49" fmla="*/ 354 h 461"/>
                  <a:gd name="T50" fmla="*/ 258 w 294"/>
                  <a:gd name="T51" fmla="*/ 366 h 461"/>
                  <a:gd name="T52" fmla="*/ 253 w 294"/>
                  <a:gd name="T53" fmla="*/ 373 h 461"/>
                  <a:gd name="T54" fmla="*/ 242 w 294"/>
                  <a:gd name="T55" fmla="*/ 387 h 461"/>
                  <a:gd name="T56" fmla="*/ 230 w 294"/>
                  <a:gd name="T57" fmla="*/ 402 h 461"/>
                  <a:gd name="T58" fmla="*/ 223 w 294"/>
                  <a:gd name="T59" fmla="*/ 409 h 461"/>
                  <a:gd name="T60" fmla="*/ 206 w 294"/>
                  <a:gd name="T61" fmla="*/ 423 h 461"/>
                  <a:gd name="T62" fmla="*/ 190 w 294"/>
                  <a:gd name="T63" fmla="*/ 435 h 461"/>
                  <a:gd name="T64" fmla="*/ 152 w 294"/>
                  <a:gd name="T65" fmla="*/ 451 h 461"/>
                  <a:gd name="T66" fmla="*/ 119 w 294"/>
                  <a:gd name="T67" fmla="*/ 459 h 461"/>
                  <a:gd name="T68" fmla="*/ 88 w 294"/>
                  <a:gd name="T69" fmla="*/ 461 h 461"/>
                  <a:gd name="T70" fmla="*/ 116 w 294"/>
                  <a:gd name="T71" fmla="*/ 456 h 461"/>
                  <a:gd name="T72" fmla="*/ 149 w 294"/>
                  <a:gd name="T73" fmla="*/ 447 h 461"/>
                  <a:gd name="T74" fmla="*/ 178 w 294"/>
                  <a:gd name="T75" fmla="*/ 430 h 461"/>
                  <a:gd name="T76" fmla="*/ 201 w 294"/>
                  <a:gd name="T77" fmla="*/ 414 h 461"/>
                  <a:gd name="T78" fmla="*/ 227 w 294"/>
                  <a:gd name="T79" fmla="*/ 385 h 461"/>
                  <a:gd name="T80" fmla="*/ 244 w 294"/>
                  <a:gd name="T81" fmla="*/ 364 h 461"/>
                  <a:gd name="T82" fmla="*/ 260 w 294"/>
                  <a:gd name="T83" fmla="*/ 326 h 461"/>
                  <a:gd name="T84" fmla="*/ 270 w 294"/>
                  <a:gd name="T85" fmla="*/ 290 h 461"/>
                  <a:gd name="T86" fmla="*/ 275 w 294"/>
                  <a:gd name="T87" fmla="*/ 252 h 461"/>
                  <a:gd name="T88" fmla="*/ 275 w 294"/>
                  <a:gd name="T89" fmla="*/ 221 h 461"/>
                  <a:gd name="T90" fmla="*/ 268 w 294"/>
                  <a:gd name="T91" fmla="*/ 179 h 461"/>
                  <a:gd name="T92" fmla="*/ 246 w 294"/>
                  <a:gd name="T93" fmla="*/ 124 h 461"/>
                  <a:gd name="T94" fmla="*/ 227 w 294"/>
                  <a:gd name="T95" fmla="*/ 95 h 461"/>
                  <a:gd name="T96" fmla="*/ 206 w 294"/>
                  <a:gd name="T97" fmla="*/ 69 h 461"/>
                  <a:gd name="T98" fmla="*/ 173 w 294"/>
                  <a:gd name="T99" fmla="*/ 41 h 461"/>
                  <a:gd name="T100" fmla="*/ 147 w 294"/>
                  <a:gd name="T101" fmla="*/ 27 h 461"/>
                  <a:gd name="T102" fmla="*/ 111 w 294"/>
                  <a:gd name="T103" fmla="*/ 12 h 461"/>
                  <a:gd name="T104" fmla="*/ 83 w 294"/>
                  <a:gd name="T105" fmla="*/ 8 h 461"/>
                  <a:gd name="T106" fmla="*/ 48 w 294"/>
                  <a:gd name="T107" fmla="*/ 5 h 461"/>
                  <a:gd name="T108" fmla="*/ 10 w 294"/>
                  <a:gd name="T109" fmla="*/ 12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94" h="461">
                    <a:moveTo>
                      <a:pt x="10" y="12"/>
                    </a:moveTo>
                    <a:lnTo>
                      <a:pt x="0" y="15"/>
                    </a:lnTo>
                    <a:lnTo>
                      <a:pt x="10" y="10"/>
                    </a:lnTo>
                    <a:lnTo>
                      <a:pt x="22" y="8"/>
                    </a:lnTo>
                    <a:lnTo>
                      <a:pt x="31" y="5"/>
                    </a:lnTo>
                    <a:lnTo>
                      <a:pt x="45" y="3"/>
                    </a:lnTo>
                    <a:lnTo>
                      <a:pt x="57" y="0"/>
                    </a:lnTo>
                    <a:lnTo>
                      <a:pt x="71" y="0"/>
                    </a:lnTo>
                    <a:lnTo>
                      <a:pt x="81" y="0"/>
                    </a:lnTo>
                    <a:lnTo>
                      <a:pt x="93" y="0"/>
                    </a:lnTo>
                    <a:lnTo>
                      <a:pt x="107" y="3"/>
                    </a:lnTo>
                    <a:lnTo>
                      <a:pt x="119" y="5"/>
                    </a:lnTo>
                    <a:lnTo>
                      <a:pt x="133" y="8"/>
                    </a:lnTo>
                    <a:lnTo>
                      <a:pt x="140" y="10"/>
                    </a:lnTo>
                    <a:lnTo>
                      <a:pt x="147" y="15"/>
                    </a:lnTo>
                    <a:lnTo>
                      <a:pt x="159" y="19"/>
                    </a:lnTo>
                    <a:lnTo>
                      <a:pt x="171" y="24"/>
                    </a:lnTo>
                    <a:lnTo>
                      <a:pt x="178" y="29"/>
                    </a:lnTo>
                    <a:lnTo>
                      <a:pt x="185" y="34"/>
                    </a:lnTo>
                    <a:lnTo>
                      <a:pt x="190" y="36"/>
                    </a:lnTo>
                    <a:lnTo>
                      <a:pt x="190" y="38"/>
                    </a:lnTo>
                    <a:lnTo>
                      <a:pt x="194" y="41"/>
                    </a:lnTo>
                    <a:lnTo>
                      <a:pt x="206" y="48"/>
                    </a:lnTo>
                    <a:lnTo>
                      <a:pt x="211" y="53"/>
                    </a:lnTo>
                    <a:lnTo>
                      <a:pt x="213" y="55"/>
                    </a:lnTo>
                    <a:lnTo>
                      <a:pt x="216" y="57"/>
                    </a:lnTo>
                    <a:lnTo>
                      <a:pt x="220" y="62"/>
                    </a:lnTo>
                    <a:lnTo>
                      <a:pt x="232" y="74"/>
                    </a:lnTo>
                    <a:lnTo>
                      <a:pt x="232" y="74"/>
                    </a:lnTo>
                    <a:lnTo>
                      <a:pt x="239" y="84"/>
                    </a:lnTo>
                    <a:lnTo>
                      <a:pt x="244" y="91"/>
                    </a:lnTo>
                    <a:lnTo>
                      <a:pt x="249" y="95"/>
                    </a:lnTo>
                    <a:lnTo>
                      <a:pt x="253" y="103"/>
                    </a:lnTo>
                    <a:lnTo>
                      <a:pt x="253" y="103"/>
                    </a:lnTo>
                    <a:lnTo>
                      <a:pt x="256" y="107"/>
                    </a:lnTo>
                    <a:lnTo>
                      <a:pt x="256" y="107"/>
                    </a:lnTo>
                    <a:lnTo>
                      <a:pt x="260" y="114"/>
                    </a:lnTo>
                    <a:lnTo>
                      <a:pt x="263" y="122"/>
                    </a:lnTo>
                    <a:lnTo>
                      <a:pt x="268" y="126"/>
                    </a:lnTo>
                    <a:lnTo>
                      <a:pt x="268" y="126"/>
                    </a:lnTo>
                    <a:lnTo>
                      <a:pt x="270" y="133"/>
                    </a:lnTo>
                    <a:lnTo>
                      <a:pt x="272" y="141"/>
                    </a:lnTo>
                    <a:lnTo>
                      <a:pt x="275" y="145"/>
                    </a:lnTo>
                    <a:lnTo>
                      <a:pt x="277" y="152"/>
                    </a:lnTo>
                    <a:lnTo>
                      <a:pt x="282" y="169"/>
                    </a:lnTo>
                    <a:lnTo>
                      <a:pt x="286" y="181"/>
                    </a:lnTo>
                    <a:lnTo>
                      <a:pt x="289" y="190"/>
                    </a:lnTo>
                    <a:lnTo>
                      <a:pt x="291" y="205"/>
                    </a:lnTo>
                    <a:lnTo>
                      <a:pt x="291" y="212"/>
                    </a:lnTo>
                    <a:lnTo>
                      <a:pt x="294" y="226"/>
                    </a:lnTo>
                    <a:lnTo>
                      <a:pt x="294" y="233"/>
                    </a:lnTo>
                    <a:lnTo>
                      <a:pt x="294" y="243"/>
                    </a:lnTo>
                    <a:lnTo>
                      <a:pt x="294" y="259"/>
                    </a:lnTo>
                    <a:lnTo>
                      <a:pt x="291" y="264"/>
                    </a:lnTo>
                    <a:lnTo>
                      <a:pt x="291" y="271"/>
                    </a:lnTo>
                    <a:lnTo>
                      <a:pt x="291" y="281"/>
                    </a:lnTo>
                    <a:lnTo>
                      <a:pt x="289" y="285"/>
                    </a:lnTo>
                    <a:lnTo>
                      <a:pt x="289" y="288"/>
                    </a:lnTo>
                    <a:lnTo>
                      <a:pt x="286" y="295"/>
                    </a:lnTo>
                    <a:lnTo>
                      <a:pt x="286" y="302"/>
                    </a:lnTo>
                    <a:lnTo>
                      <a:pt x="284" y="307"/>
                    </a:lnTo>
                    <a:lnTo>
                      <a:pt x="284" y="309"/>
                    </a:lnTo>
                    <a:lnTo>
                      <a:pt x="282" y="314"/>
                    </a:lnTo>
                    <a:lnTo>
                      <a:pt x="282" y="316"/>
                    </a:lnTo>
                    <a:lnTo>
                      <a:pt x="279" y="321"/>
                    </a:lnTo>
                    <a:lnTo>
                      <a:pt x="277" y="328"/>
                    </a:lnTo>
                    <a:lnTo>
                      <a:pt x="275" y="333"/>
                    </a:lnTo>
                    <a:lnTo>
                      <a:pt x="275" y="335"/>
                    </a:lnTo>
                    <a:lnTo>
                      <a:pt x="272" y="340"/>
                    </a:lnTo>
                    <a:lnTo>
                      <a:pt x="270" y="342"/>
                    </a:lnTo>
                    <a:lnTo>
                      <a:pt x="268" y="347"/>
                    </a:lnTo>
                    <a:lnTo>
                      <a:pt x="268" y="349"/>
                    </a:lnTo>
                    <a:lnTo>
                      <a:pt x="265" y="352"/>
                    </a:lnTo>
                    <a:lnTo>
                      <a:pt x="265" y="354"/>
                    </a:lnTo>
                    <a:lnTo>
                      <a:pt x="263" y="354"/>
                    </a:lnTo>
                    <a:lnTo>
                      <a:pt x="263" y="359"/>
                    </a:lnTo>
                    <a:lnTo>
                      <a:pt x="260" y="361"/>
                    </a:lnTo>
                    <a:lnTo>
                      <a:pt x="258" y="366"/>
                    </a:lnTo>
                    <a:lnTo>
                      <a:pt x="256" y="368"/>
                    </a:lnTo>
                    <a:lnTo>
                      <a:pt x="253" y="371"/>
                    </a:lnTo>
                    <a:lnTo>
                      <a:pt x="253" y="373"/>
                    </a:lnTo>
                    <a:lnTo>
                      <a:pt x="251" y="376"/>
                    </a:lnTo>
                    <a:lnTo>
                      <a:pt x="249" y="378"/>
                    </a:lnTo>
                    <a:lnTo>
                      <a:pt x="242" y="387"/>
                    </a:lnTo>
                    <a:lnTo>
                      <a:pt x="242" y="390"/>
                    </a:lnTo>
                    <a:lnTo>
                      <a:pt x="232" y="399"/>
                    </a:lnTo>
                    <a:lnTo>
                      <a:pt x="230" y="402"/>
                    </a:lnTo>
                    <a:lnTo>
                      <a:pt x="225" y="406"/>
                    </a:lnTo>
                    <a:lnTo>
                      <a:pt x="225" y="406"/>
                    </a:lnTo>
                    <a:lnTo>
                      <a:pt x="223" y="409"/>
                    </a:lnTo>
                    <a:lnTo>
                      <a:pt x="216" y="414"/>
                    </a:lnTo>
                    <a:lnTo>
                      <a:pt x="211" y="421"/>
                    </a:lnTo>
                    <a:lnTo>
                      <a:pt x="206" y="423"/>
                    </a:lnTo>
                    <a:lnTo>
                      <a:pt x="199" y="428"/>
                    </a:lnTo>
                    <a:lnTo>
                      <a:pt x="194" y="430"/>
                    </a:lnTo>
                    <a:lnTo>
                      <a:pt x="190" y="435"/>
                    </a:lnTo>
                    <a:lnTo>
                      <a:pt x="178" y="440"/>
                    </a:lnTo>
                    <a:lnTo>
                      <a:pt x="163" y="447"/>
                    </a:lnTo>
                    <a:lnTo>
                      <a:pt x="152" y="451"/>
                    </a:lnTo>
                    <a:lnTo>
                      <a:pt x="137" y="456"/>
                    </a:lnTo>
                    <a:lnTo>
                      <a:pt x="133" y="456"/>
                    </a:lnTo>
                    <a:lnTo>
                      <a:pt x="119" y="459"/>
                    </a:lnTo>
                    <a:lnTo>
                      <a:pt x="107" y="461"/>
                    </a:lnTo>
                    <a:lnTo>
                      <a:pt x="100" y="461"/>
                    </a:lnTo>
                    <a:lnTo>
                      <a:pt x="88" y="461"/>
                    </a:lnTo>
                    <a:lnTo>
                      <a:pt x="102" y="461"/>
                    </a:lnTo>
                    <a:lnTo>
                      <a:pt x="109" y="459"/>
                    </a:lnTo>
                    <a:lnTo>
                      <a:pt x="116" y="456"/>
                    </a:lnTo>
                    <a:lnTo>
                      <a:pt x="130" y="454"/>
                    </a:lnTo>
                    <a:lnTo>
                      <a:pt x="142" y="449"/>
                    </a:lnTo>
                    <a:lnTo>
                      <a:pt x="149" y="447"/>
                    </a:lnTo>
                    <a:lnTo>
                      <a:pt x="161" y="442"/>
                    </a:lnTo>
                    <a:lnTo>
                      <a:pt x="166" y="437"/>
                    </a:lnTo>
                    <a:lnTo>
                      <a:pt x="178" y="430"/>
                    </a:lnTo>
                    <a:lnTo>
                      <a:pt x="185" y="425"/>
                    </a:lnTo>
                    <a:lnTo>
                      <a:pt x="194" y="421"/>
                    </a:lnTo>
                    <a:lnTo>
                      <a:pt x="201" y="414"/>
                    </a:lnTo>
                    <a:lnTo>
                      <a:pt x="208" y="406"/>
                    </a:lnTo>
                    <a:lnTo>
                      <a:pt x="218" y="397"/>
                    </a:lnTo>
                    <a:lnTo>
                      <a:pt x="227" y="385"/>
                    </a:lnTo>
                    <a:lnTo>
                      <a:pt x="234" y="376"/>
                    </a:lnTo>
                    <a:lnTo>
                      <a:pt x="239" y="366"/>
                    </a:lnTo>
                    <a:lnTo>
                      <a:pt x="244" y="364"/>
                    </a:lnTo>
                    <a:lnTo>
                      <a:pt x="246" y="357"/>
                    </a:lnTo>
                    <a:lnTo>
                      <a:pt x="256" y="338"/>
                    </a:lnTo>
                    <a:lnTo>
                      <a:pt x="260" y="326"/>
                    </a:lnTo>
                    <a:lnTo>
                      <a:pt x="265" y="311"/>
                    </a:lnTo>
                    <a:lnTo>
                      <a:pt x="270" y="297"/>
                    </a:lnTo>
                    <a:lnTo>
                      <a:pt x="270" y="290"/>
                    </a:lnTo>
                    <a:lnTo>
                      <a:pt x="272" y="276"/>
                    </a:lnTo>
                    <a:lnTo>
                      <a:pt x="275" y="269"/>
                    </a:lnTo>
                    <a:lnTo>
                      <a:pt x="275" y="252"/>
                    </a:lnTo>
                    <a:lnTo>
                      <a:pt x="275" y="245"/>
                    </a:lnTo>
                    <a:lnTo>
                      <a:pt x="275" y="231"/>
                    </a:lnTo>
                    <a:lnTo>
                      <a:pt x="275" y="221"/>
                    </a:lnTo>
                    <a:lnTo>
                      <a:pt x="272" y="207"/>
                    </a:lnTo>
                    <a:lnTo>
                      <a:pt x="270" y="198"/>
                    </a:lnTo>
                    <a:lnTo>
                      <a:pt x="268" y="179"/>
                    </a:lnTo>
                    <a:lnTo>
                      <a:pt x="260" y="157"/>
                    </a:lnTo>
                    <a:lnTo>
                      <a:pt x="253" y="138"/>
                    </a:lnTo>
                    <a:lnTo>
                      <a:pt x="246" y="124"/>
                    </a:lnTo>
                    <a:lnTo>
                      <a:pt x="239" y="112"/>
                    </a:lnTo>
                    <a:lnTo>
                      <a:pt x="232" y="103"/>
                    </a:lnTo>
                    <a:lnTo>
                      <a:pt x="227" y="95"/>
                    </a:lnTo>
                    <a:lnTo>
                      <a:pt x="218" y="84"/>
                    </a:lnTo>
                    <a:lnTo>
                      <a:pt x="211" y="76"/>
                    </a:lnTo>
                    <a:lnTo>
                      <a:pt x="206" y="69"/>
                    </a:lnTo>
                    <a:lnTo>
                      <a:pt x="194" y="60"/>
                    </a:lnTo>
                    <a:lnTo>
                      <a:pt x="185" y="50"/>
                    </a:lnTo>
                    <a:lnTo>
                      <a:pt x="173" y="41"/>
                    </a:lnTo>
                    <a:lnTo>
                      <a:pt x="168" y="38"/>
                    </a:lnTo>
                    <a:lnTo>
                      <a:pt x="156" y="31"/>
                    </a:lnTo>
                    <a:lnTo>
                      <a:pt x="147" y="27"/>
                    </a:lnTo>
                    <a:lnTo>
                      <a:pt x="135" y="22"/>
                    </a:lnTo>
                    <a:lnTo>
                      <a:pt x="126" y="17"/>
                    </a:lnTo>
                    <a:lnTo>
                      <a:pt x="111" y="12"/>
                    </a:lnTo>
                    <a:lnTo>
                      <a:pt x="104" y="10"/>
                    </a:lnTo>
                    <a:lnTo>
                      <a:pt x="93" y="8"/>
                    </a:lnTo>
                    <a:lnTo>
                      <a:pt x="83" y="8"/>
                    </a:lnTo>
                    <a:lnTo>
                      <a:pt x="69" y="5"/>
                    </a:lnTo>
                    <a:lnTo>
                      <a:pt x="62" y="5"/>
                    </a:lnTo>
                    <a:lnTo>
                      <a:pt x="48" y="5"/>
                    </a:lnTo>
                    <a:lnTo>
                      <a:pt x="36" y="8"/>
                    </a:lnTo>
                    <a:lnTo>
                      <a:pt x="24" y="8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6" name="Freeform 160"/>
              <p:cNvSpPr>
                <a:spLocks/>
              </p:cNvSpPr>
              <p:nvPr/>
            </p:nvSpPr>
            <p:spPr bwMode="auto">
              <a:xfrm>
                <a:off x="8383588" y="4143375"/>
                <a:ext cx="173038" cy="74613"/>
              </a:xfrm>
              <a:custGeom>
                <a:avLst/>
                <a:gdLst>
                  <a:gd name="T0" fmla="*/ 0 w 46"/>
                  <a:gd name="T1" fmla="*/ 3 h 20"/>
                  <a:gd name="T2" fmla="*/ 2 w 46"/>
                  <a:gd name="T3" fmla="*/ 0 h 20"/>
                  <a:gd name="T4" fmla="*/ 2 w 46"/>
                  <a:gd name="T5" fmla="*/ 0 h 20"/>
                  <a:gd name="T6" fmla="*/ 46 w 46"/>
                  <a:gd name="T7" fmla="*/ 20 h 20"/>
                  <a:gd name="T8" fmla="*/ 38 w 46"/>
                  <a:gd name="T9" fmla="*/ 20 h 20"/>
                  <a:gd name="T10" fmla="*/ 0 w 46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20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46" y="20"/>
                      <a:pt x="46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Freeform 161"/>
              <p:cNvSpPr>
                <a:spLocks/>
              </p:cNvSpPr>
              <p:nvPr/>
            </p:nvSpPr>
            <p:spPr bwMode="auto">
              <a:xfrm>
                <a:off x="7178676" y="4151313"/>
                <a:ext cx="142875" cy="138113"/>
              </a:xfrm>
              <a:custGeom>
                <a:avLst/>
                <a:gdLst>
                  <a:gd name="T0" fmla="*/ 78 w 90"/>
                  <a:gd name="T1" fmla="*/ 85 h 87"/>
                  <a:gd name="T2" fmla="*/ 62 w 90"/>
                  <a:gd name="T3" fmla="*/ 71 h 87"/>
                  <a:gd name="T4" fmla="*/ 52 w 90"/>
                  <a:gd name="T5" fmla="*/ 61 h 87"/>
                  <a:gd name="T6" fmla="*/ 40 w 90"/>
                  <a:gd name="T7" fmla="*/ 50 h 87"/>
                  <a:gd name="T8" fmla="*/ 21 w 90"/>
                  <a:gd name="T9" fmla="*/ 31 h 87"/>
                  <a:gd name="T10" fmla="*/ 10 w 90"/>
                  <a:gd name="T11" fmla="*/ 16 h 87"/>
                  <a:gd name="T12" fmla="*/ 0 w 90"/>
                  <a:gd name="T13" fmla="*/ 4 h 87"/>
                  <a:gd name="T14" fmla="*/ 0 w 90"/>
                  <a:gd name="T15" fmla="*/ 4 h 87"/>
                  <a:gd name="T16" fmla="*/ 0 w 90"/>
                  <a:gd name="T17" fmla="*/ 4 h 87"/>
                  <a:gd name="T18" fmla="*/ 10 w 90"/>
                  <a:gd name="T19" fmla="*/ 0 h 87"/>
                  <a:gd name="T20" fmla="*/ 12 w 90"/>
                  <a:gd name="T21" fmla="*/ 7 h 87"/>
                  <a:gd name="T22" fmla="*/ 14 w 90"/>
                  <a:gd name="T23" fmla="*/ 9 h 87"/>
                  <a:gd name="T24" fmla="*/ 24 w 90"/>
                  <a:gd name="T25" fmla="*/ 19 h 87"/>
                  <a:gd name="T26" fmla="*/ 38 w 90"/>
                  <a:gd name="T27" fmla="*/ 38 h 87"/>
                  <a:gd name="T28" fmla="*/ 57 w 90"/>
                  <a:gd name="T29" fmla="*/ 57 h 87"/>
                  <a:gd name="T30" fmla="*/ 69 w 90"/>
                  <a:gd name="T31" fmla="*/ 66 h 87"/>
                  <a:gd name="T32" fmla="*/ 78 w 90"/>
                  <a:gd name="T33" fmla="*/ 76 h 87"/>
                  <a:gd name="T34" fmla="*/ 90 w 90"/>
                  <a:gd name="T35" fmla="*/ 87 h 87"/>
                  <a:gd name="T36" fmla="*/ 78 w 90"/>
                  <a:gd name="T37" fmla="*/ 8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0" h="87">
                    <a:moveTo>
                      <a:pt x="78" y="85"/>
                    </a:moveTo>
                    <a:lnTo>
                      <a:pt x="62" y="71"/>
                    </a:lnTo>
                    <a:lnTo>
                      <a:pt x="52" y="61"/>
                    </a:lnTo>
                    <a:lnTo>
                      <a:pt x="40" y="50"/>
                    </a:lnTo>
                    <a:lnTo>
                      <a:pt x="21" y="31"/>
                    </a:lnTo>
                    <a:lnTo>
                      <a:pt x="10" y="1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0" y="0"/>
                    </a:lnTo>
                    <a:lnTo>
                      <a:pt x="12" y="7"/>
                    </a:lnTo>
                    <a:lnTo>
                      <a:pt x="14" y="9"/>
                    </a:lnTo>
                    <a:lnTo>
                      <a:pt x="24" y="19"/>
                    </a:lnTo>
                    <a:lnTo>
                      <a:pt x="38" y="38"/>
                    </a:lnTo>
                    <a:lnTo>
                      <a:pt x="57" y="57"/>
                    </a:lnTo>
                    <a:lnTo>
                      <a:pt x="69" y="66"/>
                    </a:lnTo>
                    <a:lnTo>
                      <a:pt x="78" y="76"/>
                    </a:lnTo>
                    <a:lnTo>
                      <a:pt x="90" y="87"/>
                    </a:lnTo>
                    <a:lnTo>
                      <a:pt x="78" y="85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Freeform 162"/>
              <p:cNvSpPr>
                <a:spLocks/>
              </p:cNvSpPr>
              <p:nvPr/>
            </p:nvSpPr>
            <p:spPr bwMode="auto">
              <a:xfrm>
                <a:off x="7219951" y="4286250"/>
                <a:ext cx="101600" cy="219075"/>
              </a:xfrm>
              <a:custGeom>
                <a:avLst/>
                <a:gdLst>
                  <a:gd name="T0" fmla="*/ 0 w 27"/>
                  <a:gd name="T1" fmla="*/ 57 h 58"/>
                  <a:gd name="T2" fmla="*/ 22 w 27"/>
                  <a:gd name="T3" fmla="*/ 0 h 58"/>
                  <a:gd name="T4" fmla="*/ 27 w 27"/>
                  <a:gd name="T5" fmla="*/ 1 h 58"/>
                  <a:gd name="T6" fmla="*/ 5 w 27"/>
                  <a:gd name="T7" fmla="*/ 58 h 58"/>
                  <a:gd name="T8" fmla="*/ 0 w 27"/>
                  <a:gd name="T9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58">
                    <a:moveTo>
                      <a:pt x="0" y="57"/>
                    </a:moveTo>
                    <a:cubicBezTo>
                      <a:pt x="21" y="3"/>
                      <a:pt x="17" y="13"/>
                      <a:pt x="22" y="0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5" y="58"/>
                      <a:pt x="5" y="58"/>
                    </a:cubicBez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Freeform 163"/>
              <p:cNvSpPr>
                <a:spLocks/>
              </p:cNvSpPr>
              <p:nvPr/>
            </p:nvSpPr>
            <p:spPr bwMode="auto">
              <a:xfrm>
                <a:off x="7219951" y="4500563"/>
                <a:ext cx="184150" cy="101600"/>
              </a:xfrm>
              <a:custGeom>
                <a:avLst/>
                <a:gdLst>
                  <a:gd name="T0" fmla="*/ 5 w 49"/>
                  <a:gd name="T1" fmla="*/ 1 h 27"/>
                  <a:gd name="T2" fmla="*/ 49 w 49"/>
                  <a:gd name="T3" fmla="*/ 27 h 27"/>
                  <a:gd name="T4" fmla="*/ 43 w 49"/>
                  <a:gd name="T5" fmla="*/ 25 h 27"/>
                  <a:gd name="T6" fmla="*/ 0 w 49"/>
                  <a:gd name="T7" fmla="*/ 0 h 27"/>
                  <a:gd name="T8" fmla="*/ 5 w 49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5" y="1"/>
                    </a:moveTo>
                    <a:cubicBezTo>
                      <a:pt x="49" y="27"/>
                      <a:pt x="49" y="27"/>
                      <a:pt x="49" y="27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29" y="17"/>
                      <a:pt x="0" y="0"/>
                      <a:pt x="0" y="0"/>
                    </a:cubicBez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" name="Freeform 164"/>
              <p:cNvSpPr>
                <a:spLocks/>
              </p:cNvSpPr>
              <p:nvPr/>
            </p:nvSpPr>
            <p:spPr bwMode="auto">
              <a:xfrm>
                <a:off x="8075613" y="4403725"/>
                <a:ext cx="139700" cy="165100"/>
              </a:xfrm>
              <a:custGeom>
                <a:avLst/>
                <a:gdLst>
                  <a:gd name="T0" fmla="*/ 0 w 37"/>
                  <a:gd name="T1" fmla="*/ 2 h 44"/>
                  <a:gd name="T2" fmla="*/ 0 w 37"/>
                  <a:gd name="T3" fmla="*/ 2 h 44"/>
                  <a:gd name="T4" fmla="*/ 29 w 37"/>
                  <a:gd name="T5" fmla="*/ 43 h 44"/>
                  <a:gd name="T6" fmla="*/ 37 w 37"/>
                  <a:gd name="T7" fmla="*/ 44 h 44"/>
                  <a:gd name="T8" fmla="*/ 36 w 37"/>
                  <a:gd name="T9" fmla="*/ 44 h 44"/>
                  <a:gd name="T10" fmla="*/ 5 w 37"/>
                  <a:gd name="T11" fmla="*/ 0 h 44"/>
                  <a:gd name="T12" fmla="*/ 0 w 37"/>
                  <a:gd name="T13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44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8" y="41"/>
                      <a:pt x="29" y="43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16" y="14"/>
                      <a:pt x="5" y="0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" name="Freeform 165"/>
              <p:cNvSpPr>
                <a:spLocks/>
              </p:cNvSpPr>
              <p:nvPr/>
            </p:nvSpPr>
            <p:spPr bwMode="auto">
              <a:xfrm>
                <a:off x="7681913" y="4379913"/>
                <a:ext cx="52388" cy="306388"/>
              </a:xfrm>
              <a:custGeom>
                <a:avLst/>
                <a:gdLst>
                  <a:gd name="T0" fmla="*/ 0 w 14"/>
                  <a:gd name="T1" fmla="*/ 21 h 81"/>
                  <a:gd name="T2" fmla="*/ 0 w 14"/>
                  <a:gd name="T3" fmla="*/ 21 h 81"/>
                  <a:gd name="T4" fmla="*/ 0 w 14"/>
                  <a:gd name="T5" fmla="*/ 21 h 81"/>
                  <a:gd name="T6" fmla="*/ 3 w 14"/>
                  <a:gd name="T7" fmla="*/ 21 h 81"/>
                  <a:gd name="T8" fmla="*/ 3 w 14"/>
                  <a:gd name="T9" fmla="*/ 21 h 81"/>
                  <a:gd name="T10" fmla="*/ 4 w 14"/>
                  <a:gd name="T11" fmla="*/ 21 h 81"/>
                  <a:gd name="T12" fmla="*/ 4 w 14"/>
                  <a:gd name="T13" fmla="*/ 21 h 81"/>
                  <a:gd name="T14" fmla="*/ 4 w 14"/>
                  <a:gd name="T15" fmla="*/ 21 h 81"/>
                  <a:gd name="T16" fmla="*/ 6 w 14"/>
                  <a:gd name="T17" fmla="*/ 22 h 81"/>
                  <a:gd name="T18" fmla="*/ 14 w 14"/>
                  <a:gd name="T19" fmla="*/ 81 h 81"/>
                  <a:gd name="T20" fmla="*/ 7 w 14"/>
                  <a:gd name="T21" fmla="*/ 79 h 81"/>
                  <a:gd name="T22" fmla="*/ 0 w 14"/>
                  <a:gd name="T23" fmla="*/ 2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1"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31"/>
                      <a:pt x="3" y="0"/>
                      <a:pt x="14" y="81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3" y="49"/>
                      <a:pt x="5" y="62"/>
                      <a:pt x="0" y="21"/>
                    </a:cubicBezTo>
                    <a:close/>
                  </a:path>
                </a:pathLst>
              </a:custGeom>
              <a:solidFill>
                <a:srgbClr val="1B68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538414" y="2982913"/>
              <a:ext cx="1549401" cy="1714500"/>
              <a:chOff x="9263063" y="2752725"/>
              <a:chExt cx="1549401" cy="1714500"/>
            </a:xfrm>
          </p:grpSpPr>
          <p:sp>
            <p:nvSpPr>
              <p:cNvPr id="63" name="Freeform 166"/>
              <p:cNvSpPr>
                <a:spLocks/>
              </p:cNvSpPr>
              <p:nvPr/>
            </p:nvSpPr>
            <p:spPr bwMode="auto">
              <a:xfrm>
                <a:off x="9964738" y="2752725"/>
                <a:ext cx="44450" cy="173038"/>
              </a:xfrm>
              <a:custGeom>
                <a:avLst/>
                <a:gdLst>
                  <a:gd name="T0" fmla="*/ 12 w 12"/>
                  <a:gd name="T1" fmla="*/ 0 h 46"/>
                  <a:gd name="T2" fmla="*/ 4 w 12"/>
                  <a:gd name="T3" fmla="*/ 4 h 46"/>
                  <a:gd name="T4" fmla="*/ 0 w 12"/>
                  <a:gd name="T5" fmla="*/ 46 h 46"/>
                  <a:gd name="T6" fmla="*/ 2 w 12"/>
                  <a:gd name="T7" fmla="*/ 46 h 46"/>
                  <a:gd name="T8" fmla="*/ 2 w 12"/>
                  <a:gd name="T9" fmla="*/ 46 h 46"/>
                  <a:gd name="T10" fmla="*/ 4 w 12"/>
                  <a:gd name="T11" fmla="*/ 46 h 46"/>
                  <a:gd name="T12" fmla="*/ 5 w 12"/>
                  <a:gd name="T13" fmla="*/ 45 h 46"/>
                  <a:gd name="T14" fmla="*/ 6 w 12"/>
                  <a:gd name="T15" fmla="*/ 45 h 46"/>
                  <a:gd name="T16" fmla="*/ 7 w 12"/>
                  <a:gd name="T17" fmla="*/ 45 h 46"/>
                  <a:gd name="T18" fmla="*/ 12 w 12"/>
                  <a:gd name="T1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46">
                    <a:moveTo>
                      <a:pt x="12" y="0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3"/>
                      <a:pt x="11" y="9"/>
                      <a:pt x="12" y="0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167"/>
              <p:cNvSpPr>
                <a:spLocks/>
              </p:cNvSpPr>
              <p:nvPr/>
            </p:nvSpPr>
            <p:spPr bwMode="auto">
              <a:xfrm>
                <a:off x="9607551" y="2809875"/>
                <a:ext cx="150813" cy="79375"/>
              </a:xfrm>
              <a:custGeom>
                <a:avLst/>
                <a:gdLst>
                  <a:gd name="T0" fmla="*/ 0 w 40"/>
                  <a:gd name="T1" fmla="*/ 21 h 21"/>
                  <a:gd name="T2" fmla="*/ 39 w 40"/>
                  <a:gd name="T3" fmla="*/ 0 h 21"/>
                  <a:gd name="T4" fmla="*/ 40 w 40"/>
                  <a:gd name="T5" fmla="*/ 0 h 21"/>
                  <a:gd name="T6" fmla="*/ 6 w 40"/>
                  <a:gd name="T7" fmla="*/ 18 h 21"/>
                  <a:gd name="T8" fmla="*/ 0 w 4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1">
                    <a:moveTo>
                      <a:pt x="0" y="21"/>
                    </a:moveTo>
                    <a:cubicBezTo>
                      <a:pt x="38" y="0"/>
                      <a:pt x="31" y="4"/>
                      <a:pt x="3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2" y="4"/>
                      <a:pt x="8" y="17"/>
                      <a:pt x="6" y="18"/>
                    </a:cubicBez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168"/>
              <p:cNvSpPr>
                <a:spLocks/>
              </p:cNvSpPr>
              <p:nvPr/>
            </p:nvSpPr>
            <p:spPr bwMode="auto">
              <a:xfrm>
                <a:off x="9607551" y="2876550"/>
                <a:ext cx="87313" cy="177800"/>
              </a:xfrm>
              <a:custGeom>
                <a:avLst/>
                <a:gdLst>
                  <a:gd name="T0" fmla="*/ 40 w 55"/>
                  <a:gd name="T1" fmla="*/ 112 h 112"/>
                  <a:gd name="T2" fmla="*/ 0 w 55"/>
                  <a:gd name="T3" fmla="*/ 8 h 112"/>
                  <a:gd name="T4" fmla="*/ 14 w 55"/>
                  <a:gd name="T5" fmla="*/ 0 h 112"/>
                  <a:gd name="T6" fmla="*/ 55 w 55"/>
                  <a:gd name="T7" fmla="*/ 105 h 112"/>
                  <a:gd name="T8" fmla="*/ 40 w 55"/>
                  <a:gd name="T9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112">
                    <a:moveTo>
                      <a:pt x="40" y="112"/>
                    </a:moveTo>
                    <a:lnTo>
                      <a:pt x="0" y="8"/>
                    </a:lnTo>
                    <a:lnTo>
                      <a:pt x="14" y="0"/>
                    </a:lnTo>
                    <a:lnTo>
                      <a:pt x="55" y="105"/>
                    </a:lnTo>
                    <a:lnTo>
                      <a:pt x="40" y="112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169"/>
              <p:cNvSpPr>
                <a:spLocks/>
              </p:cNvSpPr>
              <p:nvPr/>
            </p:nvSpPr>
            <p:spPr bwMode="auto">
              <a:xfrm>
                <a:off x="9582151" y="3043238"/>
                <a:ext cx="112713" cy="104775"/>
              </a:xfrm>
              <a:custGeom>
                <a:avLst/>
                <a:gdLst>
                  <a:gd name="T0" fmla="*/ 71 w 71"/>
                  <a:gd name="T1" fmla="*/ 0 h 66"/>
                  <a:gd name="T2" fmla="*/ 64 w 71"/>
                  <a:gd name="T3" fmla="*/ 7 h 66"/>
                  <a:gd name="T4" fmla="*/ 52 w 71"/>
                  <a:gd name="T5" fmla="*/ 16 h 66"/>
                  <a:gd name="T6" fmla="*/ 35 w 71"/>
                  <a:gd name="T7" fmla="*/ 33 h 66"/>
                  <a:gd name="T8" fmla="*/ 21 w 71"/>
                  <a:gd name="T9" fmla="*/ 47 h 66"/>
                  <a:gd name="T10" fmla="*/ 11 w 71"/>
                  <a:gd name="T11" fmla="*/ 59 h 66"/>
                  <a:gd name="T12" fmla="*/ 7 w 71"/>
                  <a:gd name="T13" fmla="*/ 66 h 66"/>
                  <a:gd name="T14" fmla="*/ 0 w 71"/>
                  <a:gd name="T15" fmla="*/ 62 h 66"/>
                  <a:gd name="T16" fmla="*/ 14 w 71"/>
                  <a:gd name="T17" fmla="*/ 45 h 66"/>
                  <a:gd name="T18" fmla="*/ 26 w 71"/>
                  <a:gd name="T19" fmla="*/ 33 h 66"/>
                  <a:gd name="T20" fmla="*/ 45 w 71"/>
                  <a:gd name="T21" fmla="*/ 16 h 66"/>
                  <a:gd name="T22" fmla="*/ 56 w 71"/>
                  <a:gd name="T23" fmla="*/ 7 h 66"/>
                  <a:gd name="T24" fmla="*/ 71 w 71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6">
                    <a:moveTo>
                      <a:pt x="71" y="0"/>
                    </a:moveTo>
                    <a:lnTo>
                      <a:pt x="64" y="7"/>
                    </a:lnTo>
                    <a:lnTo>
                      <a:pt x="52" y="16"/>
                    </a:lnTo>
                    <a:lnTo>
                      <a:pt x="35" y="33"/>
                    </a:lnTo>
                    <a:lnTo>
                      <a:pt x="21" y="47"/>
                    </a:lnTo>
                    <a:lnTo>
                      <a:pt x="11" y="59"/>
                    </a:lnTo>
                    <a:lnTo>
                      <a:pt x="7" y="66"/>
                    </a:lnTo>
                    <a:lnTo>
                      <a:pt x="0" y="62"/>
                    </a:lnTo>
                    <a:lnTo>
                      <a:pt x="14" y="45"/>
                    </a:lnTo>
                    <a:lnTo>
                      <a:pt x="26" y="33"/>
                    </a:lnTo>
                    <a:lnTo>
                      <a:pt x="45" y="16"/>
                    </a:lnTo>
                    <a:lnTo>
                      <a:pt x="56" y="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170"/>
              <p:cNvSpPr>
                <a:spLocks/>
              </p:cNvSpPr>
              <p:nvPr/>
            </p:nvSpPr>
            <p:spPr bwMode="auto">
              <a:xfrm>
                <a:off x="10280651" y="2859088"/>
                <a:ext cx="107950" cy="123825"/>
              </a:xfrm>
              <a:custGeom>
                <a:avLst/>
                <a:gdLst>
                  <a:gd name="T0" fmla="*/ 29 w 29"/>
                  <a:gd name="T1" fmla="*/ 0 h 33"/>
                  <a:gd name="T2" fmla="*/ 5 w 29"/>
                  <a:gd name="T3" fmla="*/ 33 h 33"/>
                  <a:gd name="T4" fmla="*/ 0 w 29"/>
                  <a:gd name="T5" fmla="*/ 31 h 33"/>
                  <a:gd name="T6" fmla="*/ 20 w 29"/>
                  <a:gd name="T7" fmla="*/ 2 h 33"/>
                  <a:gd name="T8" fmla="*/ 29 w 29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3">
                    <a:moveTo>
                      <a:pt x="29" y="0"/>
                    </a:moveTo>
                    <a:cubicBezTo>
                      <a:pt x="29" y="0"/>
                      <a:pt x="6" y="32"/>
                      <a:pt x="5" y="3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27"/>
                      <a:pt x="16" y="8"/>
                      <a:pt x="20" y="2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171"/>
              <p:cNvSpPr>
                <a:spLocks/>
              </p:cNvSpPr>
              <p:nvPr/>
            </p:nvSpPr>
            <p:spPr bwMode="auto">
              <a:xfrm>
                <a:off x="9337676" y="3073400"/>
                <a:ext cx="96838" cy="142875"/>
              </a:xfrm>
              <a:custGeom>
                <a:avLst/>
                <a:gdLst>
                  <a:gd name="T0" fmla="*/ 0 w 61"/>
                  <a:gd name="T1" fmla="*/ 90 h 90"/>
                  <a:gd name="T2" fmla="*/ 47 w 61"/>
                  <a:gd name="T3" fmla="*/ 5 h 90"/>
                  <a:gd name="T4" fmla="*/ 47 w 61"/>
                  <a:gd name="T5" fmla="*/ 5 h 90"/>
                  <a:gd name="T6" fmla="*/ 61 w 61"/>
                  <a:gd name="T7" fmla="*/ 0 h 90"/>
                  <a:gd name="T8" fmla="*/ 14 w 61"/>
                  <a:gd name="T9" fmla="*/ 85 h 90"/>
                  <a:gd name="T10" fmla="*/ 0 w 61"/>
                  <a:gd name="T11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90">
                    <a:moveTo>
                      <a:pt x="0" y="90"/>
                    </a:moveTo>
                    <a:lnTo>
                      <a:pt x="47" y="5"/>
                    </a:lnTo>
                    <a:lnTo>
                      <a:pt x="47" y="5"/>
                    </a:lnTo>
                    <a:lnTo>
                      <a:pt x="61" y="0"/>
                    </a:lnTo>
                    <a:lnTo>
                      <a:pt x="14" y="85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172"/>
              <p:cNvSpPr>
                <a:spLocks/>
              </p:cNvSpPr>
              <p:nvPr/>
            </p:nvSpPr>
            <p:spPr bwMode="auto">
              <a:xfrm>
                <a:off x="9337676" y="3208338"/>
                <a:ext cx="157163" cy="120650"/>
              </a:xfrm>
              <a:custGeom>
                <a:avLst/>
                <a:gdLst>
                  <a:gd name="T0" fmla="*/ 6 w 42"/>
                  <a:gd name="T1" fmla="*/ 0 h 32"/>
                  <a:gd name="T2" fmla="*/ 42 w 42"/>
                  <a:gd name="T3" fmla="*/ 31 h 32"/>
                  <a:gd name="T4" fmla="*/ 36 w 42"/>
                  <a:gd name="T5" fmla="*/ 32 h 32"/>
                  <a:gd name="T6" fmla="*/ 0 w 42"/>
                  <a:gd name="T7" fmla="*/ 2 h 32"/>
                  <a:gd name="T8" fmla="*/ 6 w 4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2">
                    <a:moveTo>
                      <a:pt x="6" y="0"/>
                    </a:moveTo>
                    <a:cubicBezTo>
                      <a:pt x="6" y="0"/>
                      <a:pt x="40" y="29"/>
                      <a:pt x="42" y="31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73"/>
              <p:cNvSpPr>
                <a:spLocks/>
              </p:cNvSpPr>
              <p:nvPr/>
            </p:nvSpPr>
            <p:spPr bwMode="auto">
              <a:xfrm>
                <a:off x="9434513" y="3325813"/>
                <a:ext cx="60325" cy="153988"/>
              </a:xfrm>
              <a:custGeom>
                <a:avLst/>
                <a:gdLst>
                  <a:gd name="T0" fmla="*/ 16 w 16"/>
                  <a:gd name="T1" fmla="*/ 0 h 41"/>
                  <a:gd name="T2" fmla="*/ 14 w 16"/>
                  <a:gd name="T3" fmla="*/ 5 h 41"/>
                  <a:gd name="T4" fmla="*/ 12 w 16"/>
                  <a:gd name="T5" fmla="*/ 11 h 41"/>
                  <a:gd name="T6" fmla="*/ 10 w 16"/>
                  <a:gd name="T7" fmla="*/ 18 h 41"/>
                  <a:gd name="T8" fmla="*/ 9 w 16"/>
                  <a:gd name="T9" fmla="*/ 24 h 41"/>
                  <a:gd name="T10" fmla="*/ 7 w 16"/>
                  <a:gd name="T11" fmla="*/ 33 h 41"/>
                  <a:gd name="T12" fmla="*/ 6 w 16"/>
                  <a:gd name="T13" fmla="*/ 40 h 41"/>
                  <a:gd name="T14" fmla="*/ 4 w 16"/>
                  <a:gd name="T15" fmla="*/ 40 h 41"/>
                  <a:gd name="T16" fmla="*/ 0 w 16"/>
                  <a:gd name="T17" fmla="*/ 41 h 41"/>
                  <a:gd name="T18" fmla="*/ 0 w 16"/>
                  <a:gd name="T19" fmla="*/ 41 h 41"/>
                  <a:gd name="T20" fmla="*/ 1 w 16"/>
                  <a:gd name="T21" fmla="*/ 33 h 41"/>
                  <a:gd name="T22" fmla="*/ 4 w 16"/>
                  <a:gd name="T23" fmla="*/ 22 h 41"/>
                  <a:gd name="T24" fmla="*/ 6 w 16"/>
                  <a:gd name="T25" fmla="*/ 14 h 41"/>
                  <a:gd name="T26" fmla="*/ 7 w 16"/>
                  <a:gd name="T27" fmla="*/ 10 h 41"/>
                  <a:gd name="T28" fmla="*/ 10 w 16"/>
                  <a:gd name="T29" fmla="*/ 1 h 41"/>
                  <a:gd name="T30" fmla="*/ 16 w 16"/>
                  <a:gd name="T3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41">
                    <a:moveTo>
                      <a:pt x="16" y="0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4" y="41"/>
                      <a:pt x="4" y="40"/>
                      <a:pt x="4" y="40"/>
                    </a:cubicBezTo>
                    <a:cubicBezTo>
                      <a:pt x="1" y="41"/>
                      <a:pt x="3" y="40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10" y="1"/>
                      <a:pt x="10" y="1"/>
                      <a:pt x="10" y="1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74"/>
              <p:cNvSpPr>
                <a:spLocks/>
              </p:cNvSpPr>
              <p:nvPr/>
            </p:nvSpPr>
            <p:spPr bwMode="auto">
              <a:xfrm>
                <a:off x="10539413" y="3141663"/>
                <a:ext cx="134938" cy="55563"/>
              </a:xfrm>
              <a:custGeom>
                <a:avLst/>
                <a:gdLst>
                  <a:gd name="T0" fmla="*/ 36 w 36"/>
                  <a:gd name="T1" fmla="*/ 0 h 15"/>
                  <a:gd name="T2" fmla="*/ 27 w 36"/>
                  <a:gd name="T3" fmla="*/ 2 h 15"/>
                  <a:gd name="T4" fmla="*/ 26 w 36"/>
                  <a:gd name="T5" fmla="*/ 2 h 15"/>
                  <a:gd name="T6" fmla="*/ 0 w 36"/>
                  <a:gd name="T7" fmla="*/ 13 h 15"/>
                  <a:gd name="T8" fmla="*/ 1 w 36"/>
                  <a:gd name="T9" fmla="*/ 14 h 15"/>
                  <a:gd name="T10" fmla="*/ 36 w 36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5">
                    <a:moveTo>
                      <a:pt x="36" y="0"/>
                    </a:move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3" y="14"/>
                      <a:pt x="0" y="15"/>
                      <a:pt x="36" y="0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75"/>
              <p:cNvSpPr>
                <a:spLocks/>
              </p:cNvSpPr>
              <p:nvPr/>
            </p:nvSpPr>
            <p:spPr bwMode="auto">
              <a:xfrm>
                <a:off x="9334501" y="3962400"/>
                <a:ext cx="100013" cy="147638"/>
              </a:xfrm>
              <a:custGeom>
                <a:avLst/>
                <a:gdLst>
                  <a:gd name="T0" fmla="*/ 0 w 27"/>
                  <a:gd name="T1" fmla="*/ 0 h 39"/>
                  <a:gd name="T2" fmla="*/ 21 w 27"/>
                  <a:gd name="T3" fmla="*/ 38 h 39"/>
                  <a:gd name="T4" fmla="*/ 21 w 27"/>
                  <a:gd name="T5" fmla="*/ 38 h 39"/>
                  <a:gd name="T6" fmla="*/ 27 w 27"/>
                  <a:gd name="T7" fmla="*/ 39 h 39"/>
                  <a:gd name="T8" fmla="*/ 6 w 27"/>
                  <a:gd name="T9" fmla="*/ 0 h 39"/>
                  <a:gd name="T10" fmla="*/ 0 w 27"/>
                  <a:gd name="T1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39">
                    <a:moveTo>
                      <a:pt x="0" y="0"/>
                    </a:moveTo>
                    <a:cubicBezTo>
                      <a:pt x="2" y="3"/>
                      <a:pt x="19" y="35"/>
                      <a:pt x="21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76"/>
              <p:cNvSpPr>
                <a:spLocks/>
              </p:cNvSpPr>
              <p:nvPr/>
            </p:nvSpPr>
            <p:spPr bwMode="auto">
              <a:xfrm>
                <a:off x="9334501" y="3844925"/>
                <a:ext cx="160338" cy="117475"/>
              </a:xfrm>
              <a:custGeom>
                <a:avLst/>
                <a:gdLst>
                  <a:gd name="T0" fmla="*/ 6 w 43"/>
                  <a:gd name="T1" fmla="*/ 31 h 31"/>
                  <a:gd name="T2" fmla="*/ 43 w 43"/>
                  <a:gd name="T3" fmla="*/ 0 h 31"/>
                  <a:gd name="T4" fmla="*/ 37 w 43"/>
                  <a:gd name="T5" fmla="*/ 0 h 31"/>
                  <a:gd name="T6" fmla="*/ 0 w 43"/>
                  <a:gd name="T7" fmla="*/ 31 h 31"/>
                  <a:gd name="T8" fmla="*/ 6 w 43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1">
                    <a:moveTo>
                      <a:pt x="6" y="31"/>
                    </a:moveTo>
                    <a:cubicBezTo>
                      <a:pt x="6" y="31"/>
                      <a:pt x="34" y="8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31"/>
                      <a:pt x="0" y="31"/>
                      <a:pt x="0" y="31"/>
                    </a:cubicBezTo>
                    <a:lnTo>
                      <a:pt x="6" y="31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77"/>
              <p:cNvSpPr>
                <a:spLocks/>
              </p:cNvSpPr>
              <p:nvPr/>
            </p:nvSpPr>
            <p:spPr bwMode="auto">
              <a:xfrm>
                <a:off x="9434513" y="3690938"/>
                <a:ext cx="60325" cy="153988"/>
              </a:xfrm>
              <a:custGeom>
                <a:avLst/>
                <a:gdLst>
                  <a:gd name="T0" fmla="*/ 38 w 38"/>
                  <a:gd name="T1" fmla="*/ 97 h 97"/>
                  <a:gd name="T2" fmla="*/ 36 w 38"/>
                  <a:gd name="T3" fmla="*/ 95 h 97"/>
                  <a:gd name="T4" fmla="*/ 31 w 38"/>
                  <a:gd name="T5" fmla="*/ 76 h 97"/>
                  <a:gd name="T6" fmla="*/ 29 w 38"/>
                  <a:gd name="T7" fmla="*/ 67 h 97"/>
                  <a:gd name="T8" fmla="*/ 26 w 38"/>
                  <a:gd name="T9" fmla="*/ 64 h 97"/>
                  <a:gd name="T10" fmla="*/ 26 w 38"/>
                  <a:gd name="T11" fmla="*/ 64 h 97"/>
                  <a:gd name="T12" fmla="*/ 24 w 38"/>
                  <a:gd name="T13" fmla="*/ 50 h 97"/>
                  <a:gd name="T14" fmla="*/ 17 w 38"/>
                  <a:gd name="T15" fmla="*/ 24 h 97"/>
                  <a:gd name="T16" fmla="*/ 15 w 38"/>
                  <a:gd name="T17" fmla="*/ 7 h 97"/>
                  <a:gd name="T18" fmla="*/ 15 w 38"/>
                  <a:gd name="T19" fmla="*/ 0 h 97"/>
                  <a:gd name="T20" fmla="*/ 0 w 38"/>
                  <a:gd name="T21" fmla="*/ 0 h 97"/>
                  <a:gd name="T22" fmla="*/ 3 w 38"/>
                  <a:gd name="T23" fmla="*/ 19 h 97"/>
                  <a:gd name="T24" fmla="*/ 5 w 38"/>
                  <a:gd name="T25" fmla="*/ 33 h 97"/>
                  <a:gd name="T26" fmla="*/ 8 w 38"/>
                  <a:gd name="T27" fmla="*/ 48 h 97"/>
                  <a:gd name="T28" fmla="*/ 15 w 38"/>
                  <a:gd name="T29" fmla="*/ 71 h 97"/>
                  <a:gd name="T30" fmla="*/ 19 w 38"/>
                  <a:gd name="T31" fmla="*/ 88 h 97"/>
                  <a:gd name="T32" fmla="*/ 24 w 38"/>
                  <a:gd name="T33" fmla="*/ 97 h 97"/>
                  <a:gd name="T34" fmla="*/ 38 w 38"/>
                  <a:gd name="T35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" h="97">
                    <a:moveTo>
                      <a:pt x="38" y="97"/>
                    </a:moveTo>
                    <a:lnTo>
                      <a:pt x="36" y="95"/>
                    </a:lnTo>
                    <a:lnTo>
                      <a:pt x="31" y="76"/>
                    </a:lnTo>
                    <a:lnTo>
                      <a:pt x="29" y="67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4" y="50"/>
                    </a:lnTo>
                    <a:lnTo>
                      <a:pt x="17" y="24"/>
                    </a:lnTo>
                    <a:lnTo>
                      <a:pt x="15" y="7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3" y="19"/>
                    </a:lnTo>
                    <a:lnTo>
                      <a:pt x="5" y="33"/>
                    </a:lnTo>
                    <a:lnTo>
                      <a:pt x="8" y="48"/>
                    </a:lnTo>
                    <a:lnTo>
                      <a:pt x="15" y="71"/>
                    </a:lnTo>
                    <a:lnTo>
                      <a:pt x="19" y="88"/>
                    </a:lnTo>
                    <a:lnTo>
                      <a:pt x="24" y="97"/>
                    </a:lnTo>
                    <a:lnTo>
                      <a:pt x="38" y="97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8"/>
              <p:cNvSpPr>
                <a:spLocks/>
              </p:cNvSpPr>
              <p:nvPr/>
            </p:nvSpPr>
            <p:spPr bwMode="auto">
              <a:xfrm>
                <a:off x="9263063" y="3663950"/>
                <a:ext cx="195263" cy="26988"/>
              </a:xfrm>
              <a:custGeom>
                <a:avLst/>
                <a:gdLst>
                  <a:gd name="T0" fmla="*/ 123 w 123"/>
                  <a:gd name="T1" fmla="*/ 17 h 17"/>
                  <a:gd name="T2" fmla="*/ 94 w 123"/>
                  <a:gd name="T3" fmla="*/ 12 h 17"/>
                  <a:gd name="T4" fmla="*/ 75 w 123"/>
                  <a:gd name="T5" fmla="*/ 10 h 17"/>
                  <a:gd name="T6" fmla="*/ 71 w 123"/>
                  <a:gd name="T7" fmla="*/ 10 h 17"/>
                  <a:gd name="T8" fmla="*/ 11 w 123"/>
                  <a:gd name="T9" fmla="*/ 0 h 17"/>
                  <a:gd name="T10" fmla="*/ 0 w 123"/>
                  <a:gd name="T11" fmla="*/ 0 h 17"/>
                  <a:gd name="T12" fmla="*/ 108 w 123"/>
                  <a:gd name="T13" fmla="*/ 17 h 17"/>
                  <a:gd name="T14" fmla="*/ 123 w 123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" h="17">
                    <a:moveTo>
                      <a:pt x="123" y="17"/>
                    </a:moveTo>
                    <a:lnTo>
                      <a:pt x="94" y="12"/>
                    </a:lnTo>
                    <a:lnTo>
                      <a:pt x="75" y="10"/>
                    </a:lnTo>
                    <a:lnTo>
                      <a:pt x="71" y="1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108" y="17"/>
                    </a:lnTo>
                    <a:lnTo>
                      <a:pt x="123" y="17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79"/>
              <p:cNvSpPr>
                <a:spLocks/>
              </p:cNvSpPr>
              <p:nvPr/>
            </p:nvSpPr>
            <p:spPr bwMode="auto">
              <a:xfrm>
                <a:off x="9263063" y="3498850"/>
                <a:ext cx="17463" cy="165100"/>
              </a:xfrm>
              <a:custGeom>
                <a:avLst/>
                <a:gdLst>
                  <a:gd name="T0" fmla="*/ 11 w 11"/>
                  <a:gd name="T1" fmla="*/ 104 h 104"/>
                  <a:gd name="T2" fmla="*/ 11 w 11"/>
                  <a:gd name="T3" fmla="*/ 0 h 104"/>
                  <a:gd name="T4" fmla="*/ 0 w 11"/>
                  <a:gd name="T5" fmla="*/ 2 h 104"/>
                  <a:gd name="T6" fmla="*/ 0 w 11"/>
                  <a:gd name="T7" fmla="*/ 104 h 104"/>
                  <a:gd name="T8" fmla="*/ 11 w 11"/>
                  <a:gd name="T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4">
                    <a:moveTo>
                      <a:pt x="11" y="104"/>
                    </a:moveTo>
                    <a:lnTo>
                      <a:pt x="11" y="0"/>
                    </a:lnTo>
                    <a:lnTo>
                      <a:pt x="0" y="2"/>
                    </a:lnTo>
                    <a:lnTo>
                      <a:pt x="0" y="104"/>
                    </a:lnTo>
                    <a:lnTo>
                      <a:pt x="11" y="104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80"/>
              <p:cNvSpPr>
                <a:spLocks/>
              </p:cNvSpPr>
              <p:nvPr/>
            </p:nvSpPr>
            <p:spPr bwMode="auto">
              <a:xfrm>
                <a:off x="9612313" y="4316413"/>
                <a:ext cx="157163" cy="82550"/>
              </a:xfrm>
              <a:custGeom>
                <a:avLst/>
                <a:gdLst>
                  <a:gd name="T0" fmla="*/ 0 w 42"/>
                  <a:gd name="T1" fmla="*/ 0 h 22"/>
                  <a:gd name="T2" fmla="*/ 35 w 42"/>
                  <a:gd name="T3" fmla="*/ 20 h 22"/>
                  <a:gd name="T4" fmla="*/ 42 w 42"/>
                  <a:gd name="T5" fmla="*/ 22 h 22"/>
                  <a:gd name="T6" fmla="*/ 7 w 42"/>
                  <a:gd name="T7" fmla="*/ 2 h 22"/>
                  <a:gd name="T8" fmla="*/ 0 w 42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2">
                    <a:moveTo>
                      <a:pt x="0" y="0"/>
                    </a:moveTo>
                    <a:cubicBezTo>
                      <a:pt x="26" y="15"/>
                      <a:pt x="18" y="11"/>
                      <a:pt x="35" y="20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1" y="22"/>
                      <a:pt x="7" y="2"/>
                      <a:pt x="7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Freeform 181"/>
              <p:cNvSpPr>
                <a:spLocks/>
              </p:cNvSpPr>
              <p:nvPr/>
            </p:nvSpPr>
            <p:spPr bwMode="auto">
              <a:xfrm>
                <a:off x="9612313" y="4143375"/>
                <a:ext cx="88900" cy="180975"/>
              </a:xfrm>
              <a:custGeom>
                <a:avLst/>
                <a:gdLst>
                  <a:gd name="T0" fmla="*/ 7 w 24"/>
                  <a:gd name="T1" fmla="*/ 48 h 48"/>
                  <a:gd name="T2" fmla="*/ 24 w 24"/>
                  <a:gd name="T3" fmla="*/ 1 h 48"/>
                  <a:gd name="T4" fmla="*/ 17 w 24"/>
                  <a:gd name="T5" fmla="*/ 0 h 48"/>
                  <a:gd name="T6" fmla="*/ 0 w 24"/>
                  <a:gd name="T7" fmla="*/ 46 h 48"/>
                  <a:gd name="T8" fmla="*/ 7 w 24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8">
                    <a:moveTo>
                      <a:pt x="7" y="48"/>
                    </a:moveTo>
                    <a:cubicBezTo>
                      <a:pt x="7" y="48"/>
                      <a:pt x="12" y="33"/>
                      <a:pt x="24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3"/>
                      <a:pt x="0" y="47"/>
                      <a:pt x="0" y="46"/>
                    </a:cubicBezTo>
                    <a:lnTo>
                      <a:pt x="7" y="48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82"/>
              <p:cNvSpPr>
                <a:spLocks/>
              </p:cNvSpPr>
              <p:nvPr/>
            </p:nvSpPr>
            <p:spPr bwMode="auto">
              <a:xfrm>
                <a:off x="9577388" y="4033838"/>
                <a:ext cx="123825" cy="112713"/>
              </a:xfrm>
              <a:custGeom>
                <a:avLst/>
                <a:gdLst>
                  <a:gd name="T0" fmla="*/ 33 w 33"/>
                  <a:gd name="T1" fmla="*/ 30 h 30"/>
                  <a:gd name="T2" fmla="*/ 26 w 33"/>
                  <a:gd name="T3" fmla="*/ 23 h 30"/>
                  <a:gd name="T4" fmla="*/ 18 w 33"/>
                  <a:gd name="T5" fmla="*/ 16 h 30"/>
                  <a:gd name="T6" fmla="*/ 12 w 33"/>
                  <a:gd name="T7" fmla="*/ 9 h 30"/>
                  <a:gd name="T8" fmla="*/ 7 w 33"/>
                  <a:gd name="T9" fmla="*/ 3 h 30"/>
                  <a:gd name="T10" fmla="*/ 4 w 33"/>
                  <a:gd name="T11" fmla="*/ 0 h 30"/>
                  <a:gd name="T12" fmla="*/ 0 w 33"/>
                  <a:gd name="T13" fmla="*/ 2 h 30"/>
                  <a:gd name="T14" fmla="*/ 0 w 33"/>
                  <a:gd name="T15" fmla="*/ 2 h 30"/>
                  <a:gd name="T16" fmla="*/ 1 w 33"/>
                  <a:gd name="T17" fmla="*/ 2 h 30"/>
                  <a:gd name="T18" fmla="*/ 3 w 33"/>
                  <a:gd name="T19" fmla="*/ 6 h 30"/>
                  <a:gd name="T20" fmla="*/ 8 w 33"/>
                  <a:gd name="T21" fmla="*/ 11 h 30"/>
                  <a:gd name="T22" fmla="*/ 14 w 33"/>
                  <a:gd name="T23" fmla="*/ 18 h 30"/>
                  <a:gd name="T24" fmla="*/ 19 w 33"/>
                  <a:gd name="T25" fmla="*/ 23 h 30"/>
                  <a:gd name="T26" fmla="*/ 26 w 33"/>
                  <a:gd name="T27" fmla="*/ 29 h 30"/>
                  <a:gd name="T28" fmla="*/ 33 w 33"/>
                  <a:gd name="T2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30">
                    <a:moveTo>
                      <a:pt x="33" y="30"/>
                    </a:moveTo>
                    <a:cubicBezTo>
                      <a:pt x="30" y="27"/>
                      <a:pt x="32" y="29"/>
                      <a:pt x="26" y="23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26" y="29"/>
                      <a:pt x="26" y="29"/>
                      <a:pt x="26" y="29"/>
                    </a:cubicBezTo>
                    <a:lnTo>
                      <a:pt x="33" y="30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83"/>
              <p:cNvSpPr>
                <a:spLocks/>
              </p:cNvSpPr>
              <p:nvPr/>
            </p:nvSpPr>
            <p:spPr bwMode="auto">
              <a:xfrm>
                <a:off x="10009188" y="3290888"/>
                <a:ext cx="371475" cy="608013"/>
              </a:xfrm>
              <a:custGeom>
                <a:avLst/>
                <a:gdLst>
                  <a:gd name="T0" fmla="*/ 3 w 99"/>
                  <a:gd name="T1" fmla="*/ 2 h 161"/>
                  <a:gd name="T2" fmla="*/ 0 w 99"/>
                  <a:gd name="T3" fmla="*/ 3 h 161"/>
                  <a:gd name="T4" fmla="*/ 2 w 99"/>
                  <a:gd name="T5" fmla="*/ 2 h 161"/>
                  <a:gd name="T6" fmla="*/ 6 w 99"/>
                  <a:gd name="T7" fmla="*/ 1 h 161"/>
                  <a:gd name="T8" fmla="*/ 12 w 99"/>
                  <a:gd name="T9" fmla="*/ 1 h 161"/>
                  <a:gd name="T10" fmla="*/ 16 w 99"/>
                  <a:gd name="T11" fmla="*/ 0 h 161"/>
                  <a:gd name="T12" fmla="*/ 20 w 99"/>
                  <a:gd name="T13" fmla="*/ 0 h 161"/>
                  <a:gd name="T14" fmla="*/ 23 w 99"/>
                  <a:gd name="T15" fmla="*/ 1 h 161"/>
                  <a:gd name="T16" fmla="*/ 32 w 99"/>
                  <a:gd name="T17" fmla="*/ 2 h 161"/>
                  <a:gd name="T18" fmla="*/ 37 w 99"/>
                  <a:gd name="T19" fmla="*/ 3 h 161"/>
                  <a:gd name="T20" fmla="*/ 42 w 99"/>
                  <a:gd name="T21" fmla="*/ 5 h 161"/>
                  <a:gd name="T22" fmla="*/ 46 w 99"/>
                  <a:gd name="T23" fmla="*/ 7 h 161"/>
                  <a:gd name="T24" fmla="*/ 56 w 99"/>
                  <a:gd name="T25" fmla="*/ 13 h 161"/>
                  <a:gd name="T26" fmla="*/ 73 w 99"/>
                  <a:gd name="T27" fmla="*/ 24 h 161"/>
                  <a:gd name="T28" fmla="*/ 75 w 99"/>
                  <a:gd name="T29" fmla="*/ 25 h 161"/>
                  <a:gd name="T30" fmla="*/ 75 w 99"/>
                  <a:gd name="T31" fmla="*/ 28 h 161"/>
                  <a:gd name="T32" fmla="*/ 83 w 99"/>
                  <a:gd name="T33" fmla="*/ 42 h 161"/>
                  <a:gd name="T34" fmla="*/ 87 w 99"/>
                  <a:gd name="T35" fmla="*/ 49 h 161"/>
                  <a:gd name="T36" fmla="*/ 92 w 99"/>
                  <a:gd name="T37" fmla="*/ 103 h 161"/>
                  <a:gd name="T38" fmla="*/ 85 w 99"/>
                  <a:gd name="T39" fmla="*/ 123 h 161"/>
                  <a:gd name="T40" fmla="*/ 68 w 99"/>
                  <a:gd name="T41" fmla="*/ 145 h 161"/>
                  <a:gd name="T42" fmla="*/ 46 w 99"/>
                  <a:gd name="T43" fmla="*/ 159 h 161"/>
                  <a:gd name="T44" fmla="*/ 38 w 99"/>
                  <a:gd name="T45" fmla="*/ 161 h 161"/>
                  <a:gd name="T46" fmla="*/ 33 w 99"/>
                  <a:gd name="T47" fmla="*/ 161 h 161"/>
                  <a:gd name="T48" fmla="*/ 29 w 99"/>
                  <a:gd name="T49" fmla="*/ 161 h 161"/>
                  <a:gd name="T50" fmla="*/ 25 w 99"/>
                  <a:gd name="T51" fmla="*/ 161 h 161"/>
                  <a:gd name="T52" fmla="*/ 20 w 99"/>
                  <a:gd name="T53" fmla="*/ 161 h 161"/>
                  <a:gd name="T54" fmla="*/ 17 w 99"/>
                  <a:gd name="T55" fmla="*/ 161 h 161"/>
                  <a:gd name="T56" fmla="*/ 20 w 99"/>
                  <a:gd name="T57" fmla="*/ 161 h 161"/>
                  <a:gd name="T58" fmla="*/ 25 w 99"/>
                  <a:gd name="T59" fmla="*/ 160 h 161"/>
                  <a:gd name="T60" fmla="*/ 31 w 99"/>
                  <a:gd name="T61" fmla="*/ 159 h 161"/>
                  <a:gd name="T62" fmla="*/ 34 w 99"/>
                  <a:gd name="T63" fmla="*/ 158 h 161"/>
                  <a:gd name="T64" fmla="*/ 38 w 99"/>
                  <a:gd name="T65" fmla="*/ 157 h 161"/>
                  <a:gd name="T66" fmla="*/ 41 w 99"/>
                  <a:gd name="T67" fmla="*/ 156 h 161"/>
                  <a:gd name="T68" fmla="*/ 45 w 99"/>
                  <a:gd name="T69" fmla="*/ 154 h 161"/>
                  <a:gd name="T70" fmla="*/ 51 w 99"/>
                  <a:gd name="T71" fmla="*/ 150 h 161"/>
                  <a:gd name="T72" fmla="*/ 66 w 99"/>
                  <a:gd name="T73" fmla="*/ 135 h 161"/>
                  <a:gd name="T74" fmla="*/ 75 w 99"/>
                  <a:gd name="T75" fmla="*/ 121 h 161"/>
                  <a:gd name="T76" fmla="*/ 77 w 99"/>
                  <a:gd name="T77" fmla="*/ 117 h 161"/>
                  <a:gd name="T78" fmla="*/ 78 w 99"/>
                  <a:gd name="T79" fmla="*/ 115 h 161"/>
                  <a:gd name="T80" fmla="*/ 80 w 99"/>
                  <a:gd name="T81" fmla="*/ 110 h 161"/>
                  <a:gd name="T82" fmla="*/ 81 w 99"/>
                  <a:gd name="T83" fmla="*/ 108 h 161"/>
                  <a:gd name="T84" fmla="*/ 82 w 99"/>
                  <a:gd name="T85" fmla="*/ 103 h 161"/>
                  <a:gd name="T86" fmla="*/ 82 w 99"/>
                  <a:gd name="T87" fmla="*/ 100 h 161"/>
                  <a:gd name="T88" fmla="*/ 84 w 99"/>
                  <a:gd name="T89" fmla="*/ 79 h 161"/>
                  <a:gd name="T90" fmla="*/ 83 w 99"/>
                  <a:gd name="T91" fmla="*/ 74 h 161"/>
                  <a:gd name="T92" fmla="*/ 83 w 99"/>
                  <a:gd name="T93" fmla="*/ 69 h 161"/>
                  <a:gd name="T94" fmla="*/ 82 w 99"/>
                  <a:gd name="T95" fmla="*/ 64 h 161"/>
                  <a:gd name="T96" fmla="*/ 80 w 99"/>
                  <a:gd name="T97" fmla="*/ 59 h 161"/>
                  <a:gd name="T98" fmla="*/ 72 w 99"/>
                  <a:gd name="T99" fmla="*/ 40 h 161"/>
                  <a:gd name="T100" fmla="*/ 70 w 99"/>
                  <a:gd name="T101" fmla="*/ 37 h 161"/>
                  <a:gd name="T102" fmla="*/ 60 w 99"/>
                  <a:gd name="T103" fmla="*/ 24 h 161"/>
                  <a:gd name="T104" fmla="*/ 56 w 99"/>
                  <a:gd name="T105" fmla="*/ 20 h 161"/>
                  <a:gd name="T106" fmla="*/ 50 w 99"/>
                  <a:gd name="T107" fmla="*/ 16 h 161"/>
                  <a:gd name="T108" fmla="*/ 45 w 99"/>
                  <a:gd name="T109" fmla="*/ 12 h 161"/>
                  <a:gd name="T110" fmla="*/ 27 w 99"/>
                  <a:gd name="T111" fmla="*/ 4 h 161"/>
                  <a:gd name="T112" fmla="*/ 16 w 99"/>
                  <a:gd name="T113" fmla="*/ 2 h 161"/>
                  <a:gd name="T114" fmla="*/ 13 w 99"/>
                  <a:gd name="T115" fmla="*/ 2 h 161"/>
                  <a:gd name="T116" fmla="*/ 8 w 99"/>
                  <a:gd name="T117" fmla="*/ 2 h 161"/>
                  <a:gd name="T118" fmla="*/ 3 w 99"/>
                  <a:gd name="T119" fmla="*/ 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9" h="161">
                    <a:moveTo>
                      <a:pt x="3" y="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30" y="1"/>
                      <a:pt x="29" y="1"/>
                      <a:pt x="32" y="2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4" y="11"/>
                      <a:pt x="56" y="13"/>
                      <a:pt x="56" y="13"/>
                    </a:cubicBezTo>
                    <a:cubicBezTo>
                      <a:pt x="63" y="17"/>
                      <a:pt x="66" y="17"/>
                      <a:pt x="73" y="24"/>
                    </a:cubicBezTo>
                    <a:cubicBezTo>
                      <a:pt x="75" y="25"/>
                      <a:pt x="75" y="25"/>
                      <a:pt x="75" y="25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8" y="31"/>
                      <a:pt x="82" y="38"/>
                      <a:pt x="83" y="42"/>
                    </a:cubicBezTo>
                    <a:cubicBezTo>
                      <a:pt x="84" y="44"/>
                      <a:pt x="85" y="44"/>
                      <a:pt x="87" y="49"/>
                    </a:cubicBezTo>
                    <a:cubicBezTo>
                      <a:pt x="99" y="76"/>
                      <a:pt x="92" y="103"/>
                      <a:pt x="92" y="103"/>
                    </a:cubicBezTo>
                    <a:cubicBezTo>
                      <a:pt x="90" y="113"/>
                      <a:pt x="85" y="123"/>
                      <a:pt x="85" y="123"/>
                    </a:cubicBezTo>
                    <a:cubicBezTo>
                      <a:pt x="83" y="126"/>
                      <a:pt x="82" y="131"/>
                      <a:pt x="68" y="145"/>
                    </a:cubicBezTo>
                    <a:cubicBezTo>
                      <a:pt x="65" y="148"/>
                      <a:pt x="54" y="156"/>
                      <a:pt x="46" y="159"/>
                    </a:cubicBezTo>
                    <a:cubicBezTo>
                      <a:pt x="41" y="161"/>
                      <a:pt x="43" y="159"/>
                      <a:pt x="38" y="161"/>
                    </a:cubicBezTo>
                    <a:cubicBezTo>
                      <a:pt x="33" y="161"/>
                      <a:pt x="33" y="161"/>
                      <a:pt x="33" y="161"/>
                    </a:cubicBezTo>
                    <a:cubicBezTo>
                      <a:pt x="29" y="161"/>
                      <a:pt x="29" y="161"/>
                      <a:pt x="29" y="161"/>
                    </a:cubicBezTo>
                    <a:cubicBezTo>
                      <a:pt x="25" y="161"/>
                      <a:pt x="25" y="161"/>
                      <a:pt x="25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17" y="161"/>
                      <a:pt x="17" y="161"/>
                      <a:pt x="17" y="161"/>
                    </a:cubicBezTo>
                    <a:cubicBezTo>
                      <a:pt x="20" y="161"/>
                      <a:pt x="20" y="161"/>
                      <a:pt x="20" y="161"/>
                    </a:cubicBezTo>
                    <a:cubicBezTo>
                      <a:pt x="25" y="160"/>
                      <a:pt x="25" y="160"/>
                      <a:pt x="25" y="160"/>
                    </a:cubicBezTo>
                    <a:cubicBezTo>
                      <a:pt x="31" y="159"/>
                      <a:pt x="31" y="159"/>
                      <a:pt x="31" y="159"/>
                    </a:cubicBezTo>
                    <a:cubicBezTo>
                      <a:pt x="34" y="158"/>
                      <a:pt x="34" y="158"/>
                      <a:pt x="34" y="158"/>
                    </a:cubicBezTo>
                    <a:cubicBezTo>
                      <a:pt x="38" y="157"/>
                      <a:pt x="38" y="157"/>
                      <a:pt x="38" y="157"/>
                    </a:cubicBezTo>
                    <a:cubicBezTo>
                      <a:pt x="41" y="156"/>
                      <a:pt x="41" y="156"/>
                      <a:pt x="41" y="156"/>
                    </a:cubicBezTo>
                    <a:cubicBezTo>
                      <a:pt x="45" y="154"/>
                      <a:pt x="45" y="154"/>
                      <a:pt x="45" y="154"/>
                    </a:cubicBezTo>
                    <a:cubicBezTo>
                      <a:pt x="51" y="150"/>
                      <a:pt x="51" y="150"/>
                      <a:pt x="51" y="150"/>
                    </a:cubicBezTo>
                    <a:cubicBezTo>
                      <a:pt x="54" y="147"/>
                      <a:pt x="60" y="143"/>
                      <a:pt x="66" y="135"/>
                    </a:cubicBezTo>
                    <a:cubicBezTo>
                      <a:pt x="71" y="130"/>
                      <a:pt x="73" y="126"/>
                      <a:pt x="75" y="121"/>
                    </a:cubicBezTo>
                    <a:cubicBezTo>
                      <a:pt x="77" y="117"/>
                      <a:pt x="77" y="117"/>
                      <a:pt x="77" y="117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80" y="110"/>
                      <a:pt x="80" y="110"/>
                      <a:pt x="80" y="110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2" y="103"/>
                      <a:pt x="82" y="103"/>
                      <a:pt x="82" y="103"/>
                    </a:cubicBezTo>
                    <a:cubicBezTo>
                      <a:pt x="82" y="100"/>
                      <a:pt x="82" y="100"/>
                      <a:pt x="82" y="100"/>
                    </a:cubicBezTo>
                    <a:cubicBezTo>
                      <a:pt x="84" y="93"/>
                      <a:pt x="84" y="88"/>
                      <a:pt x="84" y="79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69"/>
                      <a:pt x="83" y="69"/>
                      <a:pt x="83" y="69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77" y="50"/>
                      <a:pt x="76" y="48"/>
                      <a:pt x="72" y="40"/>
                    </a:cubicBezTo>
                    <a:cubicBezTo>
                      <a:pt x="70" y="37"/>
                      <a:pt x="70" y="37"/>
                      <a:pt x="70" y="37"/>
                    </a:cubicBezTo>
                    <a:cubicBezTo>
                      <a:pt x="64" y="28"/>
                      <a:pt x="62" y="26"/>
                      <a:pt x="60" y="24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5" y="12"/>
                      <a:pt x="45" y="12"/>
                      <a:pt x="45" y="12"/>
                    </a:cubicBezTo>
                    <a:cubicBezTo>
                      <a:pt x="38" y="8"/>
                      <a:pt x="30" y="5"/>
                      <a:pt x="27" y="4"/>
                    </a:cubicBezTo>
                    <a:cubicBezTo>
                      <a:pt x="21" y="3"/>
                      <a:pt x="24" y="3"/>
                      <a:pt x="16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2"/>
                      <a:pt x="3" y="2"/>
                      <a:pt x="3" y="2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84"/>
              <p:cNvSpPr>
                <a:spLocks/>
              </p:cNvSpPr>
              <p:nvPr/>
            </p:nvSpPr>
            <p:spPr bwMode="auto">
              <a:xfrm>
                <a:off x="10558463" y="4019550"/>
                <a:ext cx="141288" cy="63500"/>
              </a:xfrm>
              <a:custGeom>
                <a:avLst/>
                <a:gdLst>
                  <a:gd name="T0" fmla="*/ 38 w 38"/>
                  <a:gd name="T1" fmla="*/ 17 h 17"/>
                  <a:gd name="T2" fmla="*/ 29 w 38"/>
                  <a:gd name="T3" fmla="*/ 16 h 17"/>
                  <a:gd name="T4" fmla="*/ 0 w 38"/>
                  <a:gd name="T5" fmla="*/ 3 h 17"/>
                  <a:gd name="T6" fmla="*/ 1 w 38"/>
                  <a:gd name="T7" fmla="*/ 1 h 17"/>
                  <a:gd name="T8" fmla="*/ 1 w 38"/>
                  <a:gd name="T9" fmla="*/ 0 h 17"/>
                  <a:gd name="T10" fmla="*/ 38 w 38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7">
                    <a:moveTo>
                      <a:pt x="38" y="17"/>
                    </a:moveTo>
                    <a:cubicBezTo>
                      <a:pt x="32" y="17"/>
                      <a:pt x="35" y="17"/>
                      <a:pt x="29" y="1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1" y="4"/>
                      <a:pt x="28" y="12"/>
                      <a:pt x="38" y="17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85"/>
              <p:cNvSpPr>
                <a:spLocks/>
              </p:cNvSpPr>
              <p:nvPr/>
            </p:nvSpPr>
            <p:spPr bwMode="auto">
              <a:xfrm>
                <a:off x="10302876" y="4233863"/>
                <a:ext cx="119063" cy="139700"/>
              </a:xfrm>
              <a:custGeom>
                <a:avLst/>
                <a:gdLst>
                  <a:gd name="T0" fmla="*/ 6 w 32"/>
                  <a:gd name="T1" fmla="*/ 1 h 37"/>
                  <a:gd name="T2" fmla="*/ 6 w 32"/>
                  <a:gd name="T3" fmla="*/ 0 h 37"/>
                  <a:gd name="T4" fmla="*/ 0 w 32"/>
                  <a:gd name="T5" fmla="*/ 3 h 37"/>
                  <a:gd name="T6" fmla="*/ 0 w 32"/>
                  <a:gd name="T7" fmla="*/ 3 h 37"/>
                  <a:gd name="T8" fmla="*/ 0 w 32"/>
                  <a:gd name="T9" fmla="*/ 3 h 37"/>
                  <a:gd name="T10" fmla="*/ 1 w 32"/>
                  <a:gd name="T11" fmla="*/ 5 h 37"/>
                  <a:gd name="T12" fmla="*/ 23 w 32"/>
                  <a:gd name="T13" fmla="*/ 35 h 37"/>
                  <a:gd name="T14" fmla="*/ 32 w 32"/>
                  <a:gd name="T15" fmla="*/ 37 h 37"/>
                  <a:gd name="T16" fmla="*/ 32 w 32"/>
                  <a:gd name="T17" fmla="*/ 37 h 37"/>
                  <a:gd name="T18" fmla="*/ 31 w 32"/>
                  <a:gd name="T19" fmla="*/ 37 h 37"/>
                  <a:gd name="T20" fmla="*/ 6 w 32"/>
                  <a:gd name="T21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37">
                    <a:moveTo>
                      <a:pt x="6" y="1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7" y="13"/>
                      <a:pt x="22" y="34"/>
                      <a:pt x="23" y="35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1" y="36"/>
                      <a:pt x="11" y="7"/>
                      <a:pt x="6" y="1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186"/>
              <p:cNvSpPr>
                <a:spLocks/>
              </p:cNvSpPr>
              <p:nvPr/>
            </p:nvSpPr>
            <p:spPr bwMode="auto">
              <a:xfrm>
                <a:off x="9866313" y="4248150"/>
                <a:ext cx="98425" cy="30163"/>
              </a:xfrm>
              <a:custGeom>
                <a:avLst/>
                <a:gdLst>
                  <a:gd name="T0" fmla="*/ 0 w 62"/>
                  <a:gd name="T1" fmla="*/ 3 h 19"/>
                  <a:gd name="T2" fmla="*/ 19 w 62"/>
                  <a:gd name="T3" fmla="*/ 10 h 19"/>
                  <a:gd name="T4" fmla="*/ 33 w 62"/>
                  <a:gd name="T5" fmla="*/ 12 h 19"/>
                  <a:gd name="T6" fmla="*/ 50 w 62"/>
                  <a:gd name="T7" fmla="*/ 17 h 19"/>
                  <a:gd name="T8" fmla="*/ 62 w 62"/>
                  <a:gd name="T9" fmla="*/ 19 h 19"/>
                  <a:gd name="T10" fmla="*/ 52 w 62"/>
                  <a:gd name="T11" fmla="*/ 15 h 19"/>
                  <a:gd name="T12" fmla="*/ 29 w 62"/>
                  <a:gd name="T13" fmla="*/ 10 h 19"/>
                  <a:gd name="T14" fmla="*/ 17 w 62"/>
                  <a:gd name="T15" fmla="*/ 5 h 19"/>
                  <a:gd name="T16" fmla="*/ 3 w 62"/>
                  <a:gd name="T17" fmla="*/ 0 h 19"/>
                  <a:gd name="T18" fmla="*/ 3 w 62"/>
                  <a:gd name="T19" fmla="*/ 0 h 19"/>
                  <a:gd name="T20" fmla="*/ 0 w 62"/>
                  <a:gd name="T21" fmla="*/ 3 h 19"/>
                  <a:gd name="T22" fmla="*/ 0 w 62"/>
                  <a:gd name="T23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" h="19">
                    <a:moveTo>
                      <a:pt x="0" y="3"/>
                    </a:moveTo>
                    <a:lnTo>
                      <a:pt x="19" y="10"/>
                    </a:lnTo>
                    <a:lnTo>
                      <a:pt x="33" y="12"/>
                    </a:lnTo>
                    <a:lnTo>
                      <a:pt x="50" y="17"/>
                    </a:lnTo>
                    <a:lnTo>
                      <a:pt x="62" y="19"/>
                    </a:lnTo>
                    <a:lnTo>
                      <a:pt x="52" y="15"/>
                    </a:lnTo>
                    <a:lnTo>
                      <a:pt x="29" y="10"/>
                    </a:lnTo>
                    <a:lnTo>
                      <a:pt x="17" y="5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87"/>
              <p:cNvSpPr>
                <a:spLocks/>
              </p:cNvSpPr>
              <p:nvPr/>
            </p:nvSpPr>
            <p:spPr bwMode="auto">
              <a:xfrm>
                <a:off x="9979026" y="4283075"/>
                <a:ext cx="52388" cy="184150"/>
              </a:xfrm>
              <a:custGeom>
                <a:avLst/>
                <a:gdLst>
                  <a:gd name="T0" fmla="*/ 0 w 14"/>
                  <a:gd name="T1" fmla="*/ 0 h 49"/>
                  <a:gd name="T2" fmla="*/ 0 w 14"/>
                  <a:gd name="T3" fmla="*/ 0 h 49"/>
                  <a:gd name="T4" fmla="*/ 0 w 14"/>
                  <a:gd name="T5" fmla="*/ 0 h 49"/>
                  <a:gd name="T6" fmla="*/ 4 w 14"/>
                  <a:gd name="T7" fmla="*/ 0 h 49"/>
                  <a:gd name="T8" fmla="*/ 4 w 14"/>
                  <a:gd name="T9" fmla="*/ 0 h 49"/>
                  <a:gd name="T10" fmla="*/ 5 w 14"/>
                  <a:gd name="T11" fmla="*/ 0 h 49"/>
                  <a:gd name="T12" fmla="*/ 5 w 14"/>
                  <a:gd name="T13" fmla="*/ 0 h 49"/>
                  <a:gd name="T14" fmla="*/ 5 w 14"/>
                  <a:gd name="T15" fmla="*/ 0 h 49"/>
                  <a:gd name="T16" fmla="*/ 6 w 14"/>
                  <a:gd name="T17" fmla="*/ 1 h 49"/>
                  <a:gd name="T18" fmla="*/ 8 w 14"/>
                  <a:gd name="T19" fmla="*/ 1 h 49"/>
                  <a:gd name="T20" fmla="*/ 14 w 14"/>
                  <a:gd name="T21" fmla="*/ 47 h 49"/>
                  <a:gd name="T22" fmla="*/ 14 w 14"/>
                  <a:gd name="T23" fmla="*/ 49 h 49"/>
                  <a:gd name="T24" fmla="*/ 6 w 14"/>
                  <a:gd name="T25" fmla="*/ 47 h 49"/>
                  <a:gd name="T26" fmla="*/ 3 w 14"/>
                  <a:gd name="T27" fmla="*/ 21 h 49"/>
                  <a:gd name="T28" fmla="*/ 0 w 14"/>
                  <a:gd name="T2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4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14" y="47"/>
                      <a:pt x="14" y="47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88"/>
              <p:cNvSpPr>
                <a:spLocks noEditPoints="1"/>
              </p:cNvSpPr>
              <p:nvPr/>
            </p:nvSpPr>
            <p:spPr bwMode="auto">
              <a:xfrm>
                <a:off x="9280526" y="2752725"/>
                <a:ext cx="1531938" cy="1714500"/>
              </a:xfrm>
              <a:custGeom>
                <a:avLst/>
                <a:gdLst>
                  <a:gd name="T0" fmla="*/ 237 w 408"/>
                  <a:gd name="T1" fmla="*/ 49 h 455"/>
                  <a:gd name="T2" fmla="*/ 252 w 408"/>
                  <a:gd name="T3" fmla="*/ 53 h 455"/>
                  <a:gd name="T4" fmla="*/ 271 w 408"/>
                  <a:gd name="T5" fmla="*/ 61 h 455"/>
                  <a:gd name="T6" fmla="*/ 311 w 408"/>
                  <a:gd name="T7" fmla="*/ 89 h 455"/>
                  <a:gd name="T8" fmla="*/ 325 w 408"/>
                  <a:gd name="T9" fmla="*/ 103 h 455"/>
                  <a:gd name="T10" fmla="*/ 336 w 408"/>
                  <a:gd name="T11" fmla="*/ 117 h 455"/>
                  <a:gd name="T12" fmla="*/ 359 w 408"/>
                  <a:gd name="T13" fmla="*/ 163 h 455"/>
                  <a:gd name="T14" fmla="*/ 366 w 408"/>
                  <a:gd name="T15" fmla="*/ 183 h 455"/>
                  <a:gd name="T16" fmla="*/ 369 w 408"/>
                  <a:gd name="T17" fmla="*/ 201 h 455"/>
                  <a:gd name="T18" fmla="*/ 408 w 408"/>
                  <a:gd name="T19" fmla="*/ 247 h 455"/>
                  <a:gd name="T20" fmla="*/ 369 w 408"/>
                  <a:gd name="T21" fmla="*/ 262 h 455"/>
                  <a:gd name="T22" fmla="*/ 365 w 408"/>
                  <a:gd name="T23" fmla="*/ 284 h 455"/>
                  <a:gd name="T24" fmla="*/ 379 w 408"/>
                  <a:gd name="T25" fmla="*/ 352 h 455"/>
                  <a:gd name="T26" fmla="*/ 341 w 408"/>
                  <a:gd name="T27" fmla="*/ 337 h 455"/>
                  <a:gd name="T28" fmla="*/ 329 w 408"/>
                  <a:gd name="T29" fmla="*/ 353 h 455"/>
                  <a:gd name="T30" fmla="*/ 318 w 408"/>
                  <a:gd name="T31" fmla="*/ 365 h 455"/>
                  <a:gd name="T32" fmla="*/ 304 w 408"/>
                  <a:gd name="T33" fmla="*/ 430 h 455"/>
                  <a:gd name="T34" fmla="*/ 278 w 408"/>
                  <a:gd name="T35" fmla="*/ 394 h 455"/>
                  <a:gd name="T36" fmla="*/ 267 w 408"/>
                  <a:gd name="T37" fmla="*/ 398 h 455"/>
                  <a:gd name="T38" fmla="*/ 250 w 408"/>
                  <a:gd name="T39" fmla="*/ 403 h 455"/>
                  <a:gd name="T40" fmla="*/ 200 w 408"/>
                  <a:gd name="T41" fmla="*/ 455 h 455"/>
                  <a:gd name="T42" fmla="*/ 157 w 408"/>
                  <a:gd name="T43" fmla="*/ 397 h 455"/>
                  <a:gd name="T44" fmla="*/ 130 w 408"/>
                  <a:gd name="T45" fmla="*/ 437 h 455"/>
                  <a:gd name="T46" fmla="*/ 110 w 408"/>
                  <a:gd name="T47" fmla="*/ 368 h 455"/>
                  <a:gd name="T48" fmla="*/ 91 w 408"/>
                  <a:gd name="T49" fmla="*/ 349 h 455"/>
                  <a:gd name="T50" fmla="*/ 79 w 408"/>
                  <a:gd name="T51" fmla="*/ 342 h 455"/>
                  <a:gd name="T52" fmla="*/ 57 w 408"/>
                  <a:gd name="T53" fmla="*/ 290 h 455"/>
                  <a:gd name="T54" fmla="*/ 53 w 408"/>
                  <a:gd name="T55" fmla="*/ 277 h 455"/>
                  <a:gd name="T56" fmla="*/ 51 w 408"/>
                  <a:gd name="T57" fmla="*/ 270 h 455"/>
                  <a:gd name="T58" fmla="*/ 47 w 408"/>
                  <a:gd name="T59" fmla="*/ 249 h 455"/>
                  <a:gd name="T60" fmla="*/ 41 w 408"/>
                  <a:gd name="T61" fmla="*/ 193 h 455"/>
                  <a:gd name="T62" fmla="*/ 43 w 408"/>
                  <a:gd name="T63" fmla="*/ 193 h 455"/>
                  <a:gd name="T64" fmla="*/ 45 w 408"/>
                  <a:gd name="T65" fmla="*/ 192 h 455"/>
                  <a:gd name="T66" fmla="*/ 50 w 408"/>
                  <a:gd name="T67" fmla="*/ 176 h 455"/>
                  <a:gd name="T68" fmla="*/ 55 w 408"/>
                  <a:gd name="T69" fmla="*/ 157 h 455"/>
                  <a:gd name="T70" fmla="*/ 21 w 408"/>
                  <a:gd name="T71" fmla="*/ 121 h 455"/>
                  <a:gd name="T72" fmla="*/ 80 w 408"/>
                  <a:gd name="T73" fmla="*/ 103 h 455"/>
                  <a:gd name="T74" fmla="*/ 89 w 408"/>
                  <a:gd name="T75" fmla="*/ 97 h 455"/>
                  <a:gd name="T76" fmla="*/ 107 w 408"/>
                  <a:gd name="T77" fmla="*/ 80 h 455"/>
                  <a:gd name="T78" fmla="*/ 127 w 408"/>
                  <a:gd name="T79" fmla="*/ 15 h 455"/>
                  <a:gd name="T80" fmla="*/ 169 w 408"/>
                  <a:gd name="T81" fmla="*/ 48 h 455"/>
                  <a:gd name="T82" fmla="*/ 184 w 408"/>
                  <a:gd name="T83" fmla="*/ 46 h 455"/>
                  <a:gd name="T84" fmla="*/ 187 w 408"/>
                  <a:gd name="T85" fmla="*/ 45 h 455"/>
                  <a:gd name="T86" fmla="*/ 194 w 408"/>
                  <a:gd name="T87" fmla="*/ 0 h 455"/>
                  <a:gd name="T88" fmla="*/ 214 w 408"/>
                  <a:gd name="T89" fmla="*/ 143 h 455"/>
                  <a:gd name="T90" fmla="*/ 282 w 408"/>
                  <a:gd name="T91" fmla="*/ 255 h 455"/>
                  <a:gd name="T92" fmla="*/ 231 w 408"/>
                  <a:gd name="T93" fmla="*/ 303 h 455"/>
                  <a:gd name="T94" fmla="*/ 150 w 408"/>
                  <a:gd name="T95" fmla="*/ 18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8" h="455">
                    <a:moveTo>
                      <a:pt x="194" y="0"/>
                    </a:moveTo>
                    <a:cubicBezTo>
                      <a:pt x="231" y="3"/>
                      <a:pt x="231" y="3"/>
                      <a:pt x="231" y="3"/>
                    </a:cubicBezTo>
                    <a:cubicBezTo>
                      <a:pt x="237" y="49"/>
                      <a:pt x="237" y="49"/>
                      <a:pt x="237" y="49"/>
                    </a:cubicBezTo>
                    <a:cubicBezTo>
                      <a:pt x="242" y="50"/>
                      <a:pt x="242" y="50"/>
                      <a:pt x="242" y="50"/>
                    </a:cubicBezTo>
                    <a:cubicBezTo>
                      <a:pt x="246" y="51"/>
                      <a:pt x="246" y="51"/>
                      <a:pt x="246" y="51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60" y="56"/>
                      <a:pt x="260" y="56"/>
                      <a:pt x="260" y="56"/>
                    </a:cubicBezTo>
                    <a:cubicBezTo>
                      <a:pt x="266" y="59"/>
                      <a:pt x="266" y="59"/>
                      <a:pt x="266" y="59"/>
                    </a:cubicBezTo>
                    <a:cubicBezTo>
                      <a:pt x="271" y="61"/>
                      <a:pt x="271" y="61"/>
                      <a:pt x="271" y="61"/>
                    </a:cubicBezTo>
                    <a:cubicBezTo>
                      <a:pt x="295" y="28"/>
                      <a:pt x="295" y="28"/>
                      <a:pt x="295" y="28"/>
                    </a:cubicBezTo>
                    <a:cubicBezTo>
                      <a:pt x="325" y="49"/>
                      <a:pt x="325" y="49"/>
                      <a:pt x="325" y="49"/>
                    </a:cubicBezTo>
                    <a:cubicBezTo>
                      <a:pt x="311" y="89"/>
                      <a:pt x="311" y="89"/>
                      <a:pt x="311" y="89"/>
                    </a:cubicBezTo>
                    <a:cubicBezTo>
                      <a:pt x="317" y="95"/>
                      <a:pt x="317" y="95"/>
                      <a:pt x="317" y="95"/>
                    </a:cubicBezTo>
                    <a:cubicBezTo>
                      <a:pt x="319" y="97"/>
                      <a:pt x="319" y="97"/>
                      <a:pt x="319" y="97"/>
                    </a:cubicBezTo>
                    <a:cubicBezTo>
                      <a:pt x="325" y="103"/>
                      <a:pt x="325" y="103"/>
                      <a:pt x="325" y="103"/>
                    </a:cubicBezTo>
                    <a:cubicBezTo>
                      <a:pt x="329" y="108"/>
                      <a:pt x="329" y="108"/>
                      <a:pt x="329" y="108"/>
                    </a:cubicBezTo>
                    <a:cubicBezTo>
                      <a:pt x="335" y="116"/>
                      <a:pt x="335" y="116"/>
                      <a:pt x="335" y="116"/>
                    </a:cubicBezTo>
                    <a:cubicBezTo>
                      <a:pt x="336" y="117"/>
                      <a:pt x="336" y="117"/>
                      <a:pt x="336" y="117"/>
                    </a:cubicBezTo>
                    <a:cubicBezTo>
                      <a:pt x="340" y="116"/>
                      <a:pt x="366" y="105"/>
                      <a:pt x="371" y="103"/>
                    </a:cubicBezTo>
                    <a:cubicBezTo>
                      <a:pt x="372" y="104"/>
                      <a:pt x="388" y="136"/>
                      <a:pt x="389" y="137"/>
                    </a:cubicBezTo>
                    <a:cubicBezTo>
                      <a:pt x="359" y="163"/>
                      <a:pt x="359" y="163"/>
                      <a:pt x="359" y="163"/>
                    </a:cubicBezTo>
                    <a:cubicBezTo>
                      <a:pt x="362" y="169"/>
                      <a:pt x="362" y="169"/>
                      <a:pt x="362" y="169"/>
                    </a:cubicBezTo>
                    <a:cubicBezTo>
                      <a:pt x="363" y="174"/>
                      <a:pt x="363" y="174"/>
                      <a:pt x="363" y="174"/>
                    </a:cubicBezTo>
                    <a:cubicBezTo>
                      <a:pt x="366" y="183"/>
                      <a:pt x="366" y="183"/>
                      <a:pt x="366" y="183"/>
                    </a:cubicBezTo>
                    <a:cubicBezTo>
                      <a:pt x="368" y="194"/>
                      <a:pt x="368" y="194"/>
                      <a:pt x="368" y="194"/>
                    </a:cubicBezTo>
                    <a:cubicBezTo>
                      <a:pt x="369" y="200"/>
                      <a:pt x="369" y="200"/>
                      <a:pt x="369" y="200"/>
                    </a:cubicBezTo>
                    <a:cubicBezTo>
                      <a:pt x="369" y="201"/>
                      <a:pt x="369" y="201"/>
                      <a:pt x="369" y="201"/>
                    </a:cubicBezTo>
                    <a:cubicBezTo>
                      <a:pt x="407" y="207"/>
                      <a:pt x="407" y="207"/>
                      <a:pt x="407" y="207"/>
                    </a:cubicBezTo>
                    <a:cubicBezTo>
                      <a:pt x="408" y="247"/>
                      <a:pt x="408" y="247"/>
                      <a:pt x="408" y="247"/>
                    </a:cubicBezTo>
                    <a:cubicBezTo>
                      <a:pt x="408" y="247"/>
                      <a:pt x="408" y="247"/>
                      <a:pt x="408" y="247"/>
                    </a:cubicBezTo>
                    <a:cubicBezTo>
                      <a:pt x="371" y="252"/>
                      <a:pt x="371" y="252"/>
                      <a:pt x="371" y="252"/>
                    </a:cubicBezTo>
                    <a:cubicBezTo>
                      <a:pt x="370" y="257"/>
                      <a:pt x="370" y="257"/>
                      <a:pt x="370" y="257"/>
                    </a:cubicBezTo>
                    <a:cubicBezTo>
                      <a:pt x="369" y="262"/>
                      <a:pt x="369" y="262"/>
                      <a:pt x="369" y="262"/>
                    </a:cubicBezTo>
                    <a:cubicBezTo>
                      <a:pt x="368" y="273"/>
                      <a:pt x="368" y="273"/>
                      <a:pt x="368" y="273"/>
                    </a:cubicBezTo>
                    <a:cubicBezTo>
                      <a:pt x="366" y="277"/>
                      <a:pt x="366" y="277"/>
                      <a:pt x="366" y="277"/>
                    </a:cubicBezTo>
                    <a:cubicBezTo>
                      <a:pt x="365" y="284"/>
                      <a:pt x="365" y="284"/>
                      <a:pt x="365" y="284"/>
                    </a:cubicBezTo>
                    <a:cubicBezTo>
                      <a:pt x="363" y="290"/>
                      <a:pt x="363" y="290"/>
                      <a:pt x="363" y="290"/>
                    </a:cubicBezTo>
                    <a:cubicBezTo>
                      <a:pt x="394" y="318"/>
                      <a:pt x="394" y="318"/>
                      <a:pt x="394" y="318"/>
                    </a:cubicBezTo>
                    <a:cubicBezTo>
                      <a:pt x="379" y="352"/>
                      <a:pt x="379" y="352"/>
                      <a:pt x="379" y="352"/>
                    </a:cubicBezTo>
                    <a:cubicBezTo>
                      <a:pt x="378" y="353"/>
                      <a:pt x="378" y="353"/>
                      <a:pt x="378" y="353"/>
                    </a:cubicBezTo>
                    <a:cubicBezTo>
                      <a:pt x="368" y="348"/>
                      <a:pt x="351" y="340"/>
                      <a:pt x="341" y="336"/>
                    </a:cubicBezTo>
                    <a:cubicBezTo>
                      <a:pt x="341" y="337"/>
                      <a:pt x="341" y="337"/>
                      <a:pt x="341" y="337"/>
                    </a:cubicBezTo>
                    <a:cubicBezTo>
                      <a:pt x="340" y="339"/>
                      <a:pt x="340" y="339"/>
                      <a:pt x="340" y="339"/>
                    </a:cubicBezTo>
                    <a:cubicBezTo>
                      <a:pt x="334" y="346"/>
                      <a:pt x="334" y="346"/>
                      <a:pt x="334" y="346"/>
                    </a:cubicBezTo>
                    <a:cubicBezTo>
                      <a:pt x="329" y="353"/>
                      <a:pt x="329" y="353"/>
                      <a:pt x="329" y="353"/>
                    </a:cubicBezTo>
                    <a:cubicBezTo>
                      <a:pt x="326" y="356"/>
                      <a:pt x="326" y="356"/>
                      <a:pt x="326" y="356"/>
                    </a:cubicBezTo>
                    <a:cubicBezTo>
                      <a:pt x="323" y="360"/>
                      <a:pt x="323" y="360"/>
                      <a:pt x="323" y="360"/>
                    </a:cubicBezTo>
                    <a:cubicBezTo>
                      <a:pt x="318" y="365"/>
                      <a:pt x="318" y="365"/>
                      <a:pt x="318" y="365"/>
                    </a:cubicBezTo>
                    <a:cubicBezTo>
                      <a:pt x="334" y="408"/>
                      <a:pt x="334" y="408"/>
                      <a:pt x="334" y="408"/>
                    </a:cubicBezTo>
                    <a:cubicBezTo>
                      <a:pt x="305" y="429"/>
                      <a:pt x="305" y="429"/>
                      <a:pt x="305" y="429"/>
                    </a:cubicBezTo>
                    <a:cubicBezTo>
                      <a:pt x="304" y="430"/>
                      <a:pt x="304" y="430"/>
                      <a:pt x="304" y="430"/>
                    </a:cubicBezTo>
                    <a:cubicBezTo>
                      <a:pt x="303" y="430"/>
                      <a:pt x="303" y="430"/>
                      <a:pt x="303" y="430"/>
                    </a:cubicBezTo>
                    <a:cubicBezTo>
                      <a:pt x="303" y="429"/>
                      <a:pt x="303" y="429"/>
                      <a:pt x="303" y="429"/>
                    </a:cubicBezTo>
                    <a:cubicBezTo>
                      <a:pt x="298" y="423"/>
                      <a:pt x="285" y="404"/>
                      <a:pt x="278" y="394"/>
                    </a:cubicBezTo>
                    <a:cubicBezTo>
                      <a:pt x="278" y="393"/>
                      <a:pt x="278" y="393"/>
                      <a:pt x="278" y="393"/>
                    </a:cubicBezTo>
                    <a:cubicBezTo>
                      <a:pt x="272" y="396"/>
                      <a:pt x="272" y="396"/>
                      <a:pt x="272" y="396"/>
                    </a:cubicBezTo>
                    <a:cubicBezTo>
                      <a:pt x="267" y="398"/>
                      <a:pt x="267" y="398"/>
                      <a:pt x="267" y="398"/>
                    </a:cubicBezTo>
                    <a:cubicBezTo>
                      <a:pt x="261" y="400"/>
                      <a:pt x="261" y="400"/>
                      <a:pt x="261" y="400"/>
                    </a:cubicBezTo>
                    <a:cubicBezTo>
                      <a:pt x="255" y="402"/>
                      <a:pt x="255" y="402"/>
                      <a:pt x="255" y="402"/>
                    </a:cubicBezTo>
                    <a:cubicBezTo>
                      <a:pt x="250" y="403"/>
                      <a:pt x="250" y="403"/>
                      <a:pt x="250" y="403"/>
                    </a:cubicBezTo>
                    <a:cubicBezTo>
                      <a:pt x="243" y="405"/>
                      <a:pt x="243" y="405"/>
                      <a:pt x="243" y="405"/>
                    </a:cubicBezTo>
                    <a:cubicBezTo>
                      <a:pt x="238" y="453"/>
                      <a:pt x="238" y="453"/>
                      <a:pt x="238" y="453"/>
                    </a:cubicBezTo>
                    <a:cubicBezTo>
                      <a:pt x="200" y="455"/>
                      <a:pt x="200" y="455"/>
                      <a:pt x="200" y="455"/>
                    </a:cubicBezTo>
                    <a:cubicBezTo>
                      <a:pt x="200" y="454"/>
                      <a:pt x="194" y="406"/>
                      <a:pt x="194" y="407"/>
                    </a:cubicBezTo>
                    <a:cubicBezTo>
                      <a:pt x="182" y="406"/>
                      <a:pt x="168" y="401"/>
                      <a:pt x="157" y="397"/>
                    </a:cubicBezTo>
                    <a:cubicBezTo>
                      <a:pt x="157" y="397"/>
                      <a:pt x="157" y="397"/>
                      <a:pt x="157" y="397"/>
                    </a:cubicBezTo>
                    <a:cubicBezTo>
                      <a:pt x="156" y="398"/>
                      <a:pt x="156" y="398"/>
                      <a:pt x="156" y="398"/>
                    </a:cubicBezTo>
                    <a:cubicBezTo>
                      <a:pt x="146" y="413"/>
                      <a:pt x="146" y="413"/>
                      <a:pt x="146" y="413"/>
                    </a:cubicBezTo>
                    <a:cubicBezTo>
                      <a:pt x="130" y="437"/>
                      <a:pt x="130" y="437"/>
                      <a:pt x="130" y="437"/>
                    </a:cubicBezTo>
                    <a:cubicBezTo>
                      <a:pt x="129" y="437"/>
                      <a:pt x="96" y="417"/>
                      <a:pt x="95" y="417"/>
                    </a:cubicBezTo>
                    <a:cubicBezTo>
                      <a:pt x="95" y="417"/>
                      <a:pt x="97" y="411"/>
                      <a:pt x="112" y="370"/>
                    </a:cubicBezTo>
                    <a:cubicBezTo>
                      <a:pt x="110" y="368"/>
                      <a:pt x="110" y="368"/>
                      <a:pt x="110" y="368"/>
                    </a:cubicBezTo>
                    <a:cubicBezTo>
                      <a:pt x="105" y="363"/>
                      <a:pt x="105" y="363"/>
                      <a:pt x="105" y="363"/>
                    </a:cubicBezTo>
                    <a:cubicBezTo>
                      <a:pt x="97" y="356"/>
                      <a:pt x="97" y="356"/>
                      <a:pt x="97" y="356"/>
                    </a:cubicBezTo>
                    <a:cubicBezTo>
                      <a:pt x="91" y="349"/>
                      <a:pt x="91" y="349"/>
                      <a:pt x="91" y="349"/>
                    </a:cubicBezTo>
                    <a:cubicBezTo>
                      <a:pt x="86" y="343"/>
                      <a:pt x="86" y="343"/>
                      <a:pt x="86" y="343"/>
                    </a:cubicBezTo>
                    <a:cubicBezTo>
                      <a:pt x="83" y="340"/>
                      <a:pt x="83" y="340"/>
                      <a:pt x="83" y="340"/>
                    </a:cubicBezTo>
                    <a:cubicBezTo>
                      <a:pt x="79" y="342"/>
                      <a:pt x="79" y="342"/>
                      <a:pt x="79" y="342"/>
                    </a:cubicBezTo>
                    <a:cubicBezTo>
                      <a:pt x="39" y="361"/>
                      <a:pt x="44" y="358"/>
                      <a:pt x="41" y="360"/>
                    </a:cubicBezTo>
                    <a:cubicBezTo>
                      <a:pt x="20" y="321"/>
                      <a:pt x="20" y="321"/>
                      <a:pt x="20" y="321"/>
                    </a:cubicBezTo>
                    <a:cubicBezTo>
                      <a:pt x="20" y="321"/>
                      <a:pt x="46" y="300"/>
                      <a:pt x="57" y="290"/>
                    </a:cubicBezTo>
                    <a:cubicBezTo>
                      <a:pt x="56" y="289"/>
                      <a:pt x="56" y="289"/>
                      <a:pt x="56" y="289"/>
                    </a:cubicBezTo>
                    <a:cubicBezTo>
                      <a:pt x="54" y="281"/>
                      <a:pt x="54" y="281"/>
                      <a:pt x="54" y="281"/>
                    </a:cubicBezTo>
                    <a:cubicBezTo>
                      <a:pt x="53" y="277"/>
                      <a:pt x="53" y="277"/>
                      <a:pt x="53" y="277"/>
                    </a:cubicBezTo>
                    <a:cubicBezTo>
                      <a:pt x="52" y="276"/>
                      <a:pt x="52" y="276"/>
                      <a:pt x="52" y="276"/>
                    </a:cubicBezTo>
                    <a:cubicBezTo>
                      <a:pt x="52" y="276"/>
                      <a:pt x="52" y="276"/>
                      <a:pt x="52" y="276"/>
                    </a:cubicBezTo>
                    <a:cubicBezTo>
                      <a:pt x="51" y="270"/>
                      <a:pt x="51" y="270"/>
                      <a:pt x="51" y="270"/>
                    </a:cubicBezTo>
                    <a:cubicBezTo>
                      <a:pt x="48" y="259"/>
                      <a:pt x="48" y="259"/>
                      <a:pt x="48" y="259"/>
                    </a:cubicBezTo>
                    <a:cubicBezTo>
                      <a:pt x="47" y="252"/>
                      <a:pt x="47" y="252"/>
                      <a:pt x="47" y="252"/>
                    </a:cubicBezTo>
                    <a:cubicBezTo>
                      <a:pt x="47" y="249"/>
                      <a:pt x="47" y="249"/>
                      <a:pt x="47" y="249"/>
                    </a:cubicBezTo>
                    <a:cubicBezTo>
                      <a:pt x="22" y="245"/>
                      <a:pt x="53" y="250"/>
                      <a:pt x="0" y="242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2" y="193"/>
                      <a:pt x="42" y="193"/>
                      <a:pt x="42" y="193"/>
                    </a:cubicBezTo>
                    <a:cubicBezTo>
                      <a:pt x="43" y="193"/>
                      <a:pt x="43" y="193"/>
                      <a:pt x="43" y="193"/>
                    </a:cubicBezTo>
                    <a:cubicBezTo>
                      <a:pt x="44" y="193"/>
                      <a:pt x="44" y="193"/>
                      <a:pt x="44" y="193"/>
                    </a:cubicBezTo>
                    <a:cubicBezTo>
                      <a:pt x="45" y="192"/>
                      <a:pt x="45" y="192"/>
                      <a:pt x="45" y="192"/>
                    </a:cubicBezTo>
                    <a:cubicBezTo>
                      <a:pt x="45" y="192"/>
                      <a:pt x="45" y="192"/>
                      <a:pt x="45" y="192"/>
                    </a:cubicBezTo>
                    <a:cubicBezTo>
                      <a:pt x="47" y="192"/>
                      <a:pt x="47" y="192"/>
                      <a:pt x="47" y="192"/>
                    </a:cubicBezTo>
                    <a:cubicBezTo>
                      <a:pt x="48" y="185"/>
                      <a:pt x="48" y="185"/>
                      <a:pt x="48" y="18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3" y="163"/>
                      <a:pt x="53" y="163"/>
                      <a:pt x="53" y="163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2"/>
                      <a:pt x="57" y="152"/>
                      <a:pt x="57" y="152"/>
                    </a:cubicBezTo>
                    <a:cubicBezTo>
                      <a:pt x="56" y="151"/>
                      <a:pt x="56" y="151"/>
                      <a:pt x="56" y="151"/>
                    </a:cubicBezTo>
                    <a:cubicBezTo>
                      <a:pt x="35" y="133"/>
                      <a:pt x="21" y="121"/>
                      <a:pt x="21" y="121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41" y="85"/>
                      <a:pt x="41" y="85"/>
                      <a:pt x="41" y="85"/>
                    </a:cubicBezTo>
                    <a:cubicBezTo>
                      <a:pt x="80" y="103"/>
                      <a:pt x="80" y="103"/>
                      <a:pt x="80" y="103"/>
                    </a:cubicBezTo>
                    <a:cubicBezTo>
                      <a:pt x="83" y="105"/>
                      <a:pt x="83" y="105"/>
                      <a:pt x="83" y="105"/>
                    </a:cubicBezTo>
                    <a:cubicBezTo>
                      <a:pt x="85" y="102"/>
                      <a:pt x="85" y="102"/>
                      <a:pt x="85" y="102"/>
                    </a:cubicBezTo>
                    <a:cubicBezTo>
                      <a:pt x="89" y="97"/>
                      <a:pt x="89" y="97"/>
                      <a:pt x="89" y="97"/>
                    </a:cubicBezTo>
                    <a:cubicBezTo>
                      <a:pt x="95" y="91"/>
                      <a:pt x="95" y="91"/>
                      <a:pt x="95" y="91"/>
                    </a:cubicBezTo>
                    <a:cubicBezTo>
                      <a:pt x="102" y="84"/>
                      <a:pt x="102" y="84"/>
                      <a:pt x="102" y="84"/>
                    </a:cubicBezTo>
                    <a:cubicBezTo>
                      <a:pt x="107" y="80"/>
                      <a:pt x="107" y="80"/>
                      <a:pt x="107" y="80"/>
                    </a:cubicBezTo>
                    <a:cubicBezTo>
                      <a:pt x="110" y="77"/>
                      <a:pt x="110" y="77"/>
                      <a:pt x="110" y="77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2"/>
                      <a:pt x="126" y="15"/>
                      <a:pt x="127" y="15"/>
                    </a:cubicBezTo>
                    <a:cubicBezTo>
                      <a:pt x="127" y="15"/>
                      <a:pt x="145" y="42"/>
                      <a:pt x="153" y="53"/>
                    </a:cubicBezTo>
                    <a:cubicBezTo>
                      <a:pt x="162" y="50"/>
                      <a:pt x="162" y="50"/>
                      <a:pt x="162" y="50"/>
                    </a:cubicBezTo>
                    <a:cubicBezTo>
                      <a:pt x="169" y="48"/>
                      <a:pt x="169" y="48"/>
                      <a:pt x="169" y="48"/>
                    </a:cubicBezTo>
                    <a:cubicBezTo>
                      <a:pt x="177" y="47"/>
                      <a:pt x="177" y="47"/>
                      <a:pt x="177" y="47"/>
                    </a:cubicBezTo>
                    <a:cubicBezTo>
                      <a:pt x="182" y="46"/>
                      <a:pt x="182" y="46"/>
                      <a:pt x="182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86" y="46"/>
                      <a:pt x="186" y="46"/>
                      <a:pt x="186" y="46"/>
                    </a:cubicBezTo>
                    <a:cubicBezTo>
                      <a:pt x="187" y="45"/>
                      <a:pt x="187" y="45"/>
                      <a:pt x="187" y="45"/>
                    </a:cubicBezTo>
                    <a:cubicBezTo>
                      <a:pt x="188" y="45"/>
                      <a:pt x="188" y="45"/>
                      <a:pt x="188" y="45"/>
                    </a:cubicBezTo>
                    <a:cubicBezTo>
                      <a:pt x="189" y="45"/>
                      <a:pt x="189" y="45"/>
                      <a:pt x="189" y="45"/>
                    </a:cubicBezTo>
                    <a:cubicBezTo>
                      <a:pt x="189" y="43"/>
                      <a:pt x="193" y="8"/>
                      <a:pt x="194" y="0"/>
                    </a:cubicBezTo>
                    <a:close/>
                    <a:moveTo>
                      <a:pt x="196" y="145"/>
                    </a:moveTo>
                    <a:cubicBezTo>
                      <a:pt x="200" y="144"/>
                      <a:pt x="200" y="144"/>
                      <a:pt x="200" y="144"/>
                    </a:cubicBezTo>
                    <a:cubicBezTo>
                      <a:pt x="209" y="143"/>
                      <a:pt x="209" y="143"/>
                      <a:pt x="214" y="143"/>
                    </a:cubicBezTo>
                    <a:cubicBezTo>
                      <a:pt x="245" y="146"/>
                      <a:pt x="267" y="164"/>
                      <a:pt x="279" y="191"/>
                    </a:cubicBezTo>
                    <a:cubicBezTo>
                      <a:pt x="282" y="198"/>
                      <a:pt x="281" y="196"/>
                      <a:pt x="283" y="201"/>
                    </a:cubicBezTo>
                    <a:cubicBezTo>
                      <a:pt x="287" y="215"/>
                      <a:pt x="288" y="236"/>
                      <a:pt x="282" y="255"/>
                    </a:cubicBezTo>
                    <a:cubicBezTo>
                      <a:pt x="277" y="269"/>
                      <a:pt x="270" y="279"/>
                      <a:pt x="259" y="289"/>
                    </a:cubicBezTo>
                    <a:cubicBezTo>
                      <a:pt x="253" y="293"/>
                      <a:pt x="250" y="296"/>
                      <a:pt x="236" y="301"/>
                    </a:cubicBezTo>
                    <a:cubicBezTo>
                      <a:pt x="231" y="303"/>
                      <a:pt x="231" y="303"/>
                      <a:pt x="231" y="303"/>
                    </a:cubicBezTo>
                    <a:cubicBezTo>
                      <a:pt x="207" y="307"/>
                      <a:pt x="189" y="301"/>
                      <a:pt x="170" y="286"/>
                    </a:cubicBezTo>
                    <a:cubicBezTo>
                      <a:pt x="167" y="283"/>
                      <a:pt x="161" y="277"/>
                      <a:pt x="157" y="271"/>
                    </a:cubicBezTo>
                    <a:cubicBezTo>
                      <a:pt x="137" y="239"/>
                      <a:pt x="140" y="205"/>
                      <a:pt x="150" y="185"/>
                    </a:cubicBezTo>
                    <a:cubicBezTo>
                      <a:pt x="160" y="164"/>
                      <a:pt x="171" y="157"/>
                      <a:pt x="182" y="151"/>
                    </a:cubicBezTo>
                    <a:cubicBezTo>
                      <a:pt x="188" y="148"/>
                      <a:pt x="194" y="146"/>
                      <a:pt x="196" y="145"/>
                    </a:cubicBezTo>
                    <a:close/>
                  </a:path>
                </a:pathLst>
              </a:custGeom>
              <a:solidFill>
                <a:srgbClr val="8E8E8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89"/>
              <p:cNvSpPr>
                <a:spLocks noEditPoints="1"/>
              </p:cNvSpPr>
              <p:nvPr/>
            </p:nvSpPr>
            <p:spPr bwMode="auto">
              <a:xfrm>
                <a:off x="9293226" y="2768600"/>
                <a:ext cx="1508125" cy="1687513"/>
              </a:xfrm>
              <a:custGeom>
                <a:avLst/>
                <a:gdLst>
                  <a:gd name="T0" fmla="*/ 155 w 402"/>
                  <a:gd name="T1" fmla="*/ 390 h 448"/>
                  <a:gd name="T2" fmla="*/ 126 w 402"/>
                  <a:gd name="T3" fmla="*/ 429 h 448"/>
                  <a:gd name="T4" fmla="*/ 113 w 402"/>
                  <a:gd name="T5" fmla="*/ 365 h 448"/>
                  <a:gd name="T6" fmla="*/ 96 w 402"/>
                  <a:gd name="T7" fmla="*/ 349 h 448"/>
                  <a:gd name="T8" fmla="*/ 81 w 402"/>
                  <a:gd name="T9" fmla="*/ 332 h 448"/>
                  <a:gd name="T10" fmla="*/ 21 w 402"/>
                  <a:gd name="T11" fmla="*/ 318 h 448"/>
                  <a:gd name="T12" fmla="*/ 56 w 402"/>
                  <a:gd name="T13" fmla="*/ 283 h 448"/>
                  <a:gd name="T14" fmla="*/ 52 w 402"/>
                  <a:gd name="T15" fmla="*/ 271 h 448"/>
                  <a:gd name="T16" fmla="*/ 47 w 402"/>
                  <a:gd name="T17" fmla="*/ 248 h 448"/>
                  <a:gd name="T18" fmla="*/ 32 w 402"/>
                  <a:gd name="T19" fmla="*/ 240 h 448"/>
                  <a:gd name="T20" fmla="*/ 38 w 402"/>
                  <a:gd name="T21" fmla="*/ 192 h 448"/>
                  <a:gd name="T22" fmla="*/ 41 w 402"/>
                  <a:gd name="T23" fmla="*/ 192 h 448"/>
                  <a:gd name="T24" fmla="*/ 47 w 402"/>
                  <a:gd name="T25" fmla="*/ 191 h 448"/>
                  <a:gd name="T26" fmla="*/ 51 w 402"/>
                  <a:gd name="T27" fmla="*/ 167 h 448"/>
                  <a:gd name="T28" fmla="*/ 58 w 402"/>
                  <a:gd name="T29" fmla="*/ 146 h 448"/>
                  <a:gd name="T30" fmla="*/ 39 w 402"/>
                  <a:gd name="T31" fmla="*/ 85 h 448"/>
                  <a:gd name="T32" fmla="*/ 85 w 402"/>
                  <a:gd name="T33" fmla="*/ 100 h 448"/>
                  <a:gd name="T34" fmla="*/ 101 w 402"/>
                  <a:gd name="T35" fmla="*/ 82 h 448"/>
                  <a:gd name="T36" fmla="*/ 94 w 402"/>
                  <a:gd name="T37" fmla="*/ 30 h 448"/>
                  <a:gd name="T38" fmla="*/ 149 w 402"/>
                  <a:gd name="T39" fmla="*/ 53 h 448"/>
                  <a:gd name="T40" fmla="*/ 175 w 402"/>
                  <a:gd name="T41" fmla="*/ 46 h 448"/>
                  <a:gd name="T42" fmla="*/ 181 w 402"/>
                  <a:gd name="T43" fmla="*/ 45 h 448"/>
                  <a:gd name="T44" fmla="*/ 189 w 402"/>
                  <a:gd name="T45" fmla="*/ 44 h 448"/>
                  <a:gd name="T46" fmla="*/ 225 w 402"/>
                  <a:gd name="T47" fmla="*/ 2 h 448"/>
                  <a:gd name="T48" fmla="*/ 242 w 402"/>
                  <a:gd name="T49" fmla="*/ 50 h 448"/>
                  <a:gd name="T50" fmla="*/ 262 w 402"/>
                  <a:gd name="T51" fmla="*/ 57 h 448"/>
                  <a:gd name="T52" fmla="*/ 318 w 402"/>
                  <a:gd name="T53" fmla="*/ 46 h 448"/>
                  <a:gd name="T54" fmla="*/ 314 w 402"/>
                  <a:gd name="T55" fmla="*/ 96 h 448"/>
                  <a:gd name="T56" fmla="*/ 329 w 402"/>
                  <a:gd name="T57" fmla="*/ 114 h 448"/>
                  <a:gd name="T58" fmla="*/ 359 w 402"/>
                  <a:gd name="T59" fmla="*/ 106 h 448"/>
                  <a:gd name="T60" fmla="*/ 353 w 402"/>
                  <a:gd name="T61" fmla="*/ 158 h 448"/>
                  <a:gd name="T62" fmla="*/ 360 w 402"/>
                  <a:gd name="T63" fmla="*/ 180 h 448"/>
                  <a:gd name="T64" fmla="*/ 365 w 402"/>
                  <a:gd name="T65" fmla="*/ 200 h 448"/>
                  <a:gd name="T66" fmla="*/ 365 w 402"/>
                  <a:gd name="T67" fmla="*/ 245 h 448"/>
                  <a:gd name="T68" fmla="*/ 361 w 402"/>
                  <a:gd name="T69" fmla="*/ 268 h 448"/>
                  <a:gd name="T70" fmla="*/ 356 w 402"/>
                  <a:gd name="T71" fmla="*/ 287 h 448"/>
                  <a:gd name="T72" fmla="*/ 372 w 402"/>
                  <a:gd name="T73" fmla="*/ 344 h 448"/>
                  <a:gd name="T74" fmla="*/ 335 w 402"/>
                  <a:gd name="T75" fmla="*/ 331 h 448"/>
                  <a:gd name="T76" fmla="*/ 324 w 402"/>
                  <a:gd name="T77" fmla="*/ 347 h 448"/>
                  <a:gd name="T78" fmla="*/ 311 w 402"/>
                  <a:gd name="T79" fmla="*/ 360 h 448"/>
                  <a:gd name="T80" fmla="*/ 291 w 402"/>
                  <a:gd name="T81" fmla="*/ 407 h 448"/>
                  <a:gd name="T82" fmla="*/ 268 w 402"/>
                  <a:gd name="T83" fmla="*/ 389 h 448"/>
                  <a:gd name="T84" fmla="*/ 251 w 402"/>
                  <a:gd name="T85" fmla="*/ 395 h 448"/>
                  <a:gd name="T86" fmla="*/ 232 w 402"/>
                  <a:gd name="T87" fmla="*/ 446 h 448"/>
                  <a:gd name="T88" fmla="*/ 208 w 402"/>
                  <a:gd name="T89" fmla="*/ 136 h 448"/>
                  <a:gd name="T90" fmla="*/ 190 w 402"/>
                  <a:gd name="T91" fmla="*/ 139 h 448"/>
                  <a:gd name="T92" fmla="*/ 151 w 402"/>
                  <a:gd name="T93" fmla="*/ 268 h 448"/>
                  <a:gd name="T94" fmla="*/ 213 w 402"/>
                  <a:gd name="T95" fmla="*/ 303 h 448"/>
                  <a:gd name="T96" fmla="*/ 255 w 402"/>
                  <a:gd name="T97" fmla="*/ 289 h 448"/>
                  <a:gd name="T98" fmla="*/ 258 w 402"/>
                  <a:gd name="T99" fmla="*/ 287 h 448"/>
                  <a:gd name="T100" fmla="*/ 282 w 402"/>
                  <a:gd name="T101" fmla="*/ 193 h 448"/>
                  <a:gd name="T102" fmla="*/ 208 w 402"/>
                  <a:gd name="T103" fmla="*/ 136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02" h="448">
                    <a:moveTo>
                      <a:pt x="193" y="400"/>
                    </a:moveTo>
                    <a:cubicBezTo>
                      <a:pt x="191" y="400"/>
                      <a:pt x="191" y="400"/>
                      <a:pt x="191" y="400"/>
                    </a:cubicBezTo>
                    <a:cubicBezTo>
                      <a:pt x="177" y="398"/>
                      <a:pt x="160" y="392"/>
                      <a:pt x="155" y="390"/>
                    </a:cubicBezTo>
                    <a:cubicBezTo>
                      <a:pt x="154" y="390"/>
                      <a:pt x="154" y="390"/>
                      <a:pt x="154" y="390"/>
                    </a:cubicBezTo>
                    <a:cubicBezTo>
                      <a:pt x="151" y="391"/>
                      <a:pt x="151" y="391"/>
                      <a:pt x="151" y="391"/>
                    </a:cubicBezTo>
                    <a:cubicBezTo>
                      <a:pt x="126" y="429"/>
                      <a:pt x="126" y="429"/>
                      <a:pt x="126" y="429"/>
                    </a:cubicBezTo>
                    <a:cubicBezTo>
                      <a:pt x="119" y="425"/>
                      <a:pt x="102" y="415"/>
                      <a:pt x="96" y="411"/>
                    </a:cubicBezTo>
                    <a:cubicBezTo>
                      <a:pt x="97" y="407"/>
                      <a:pt x="101" y="395"/>
                      <a:pt x="112" y="367"/>
                    </a:cubicBezTo>
                    <a:cubicBezTo>
                      <a:pt x="113" y="365"/>
                      <a:pt x="113" y="365"/>
                      <a:pt x="113" y="365"/>
                    </a:cubicBezTo>
                    <a:cubicBezTo>
                      <a:pt x="109" y="362"/>
                      <a:pt x="109" y="362"/>
                      <a:pt x="109" y="362"/>
                    </a:cubicBezTo>
                    <a:cubicBezTo>
                      <a:pt x="104" y="357"/>
                      <a:pt x="104" y="357"/>
                      <a:pt x="104" y="357"/>
                    </a:cubicBezTo>
                    <a:cubicBezTo>
                      <a:pt x="96" y="349"/>
                      <a:pt x="96" y="349"/>
                      <a:pt x="96" y="349"/>
                    </a:cubicBezTo>
                    <a:cubicBezTo>
                      <a:pt x="91" y="343"/>
                      <a:pt x="91" y="343"/>
                      <a:pt x="91" y="343"/>
                    </a:cubicBezTo>
                    <a:cubicBezTo>
                      <a:pt x="86" y="337"/>
                      <a:pt x="86" y="337"/>
                      <a:pt x="86" y="337"/>
                    </a:cubicBezTo>
                    <a:cubicBezTo>
                      <a:pt x="81" y="332"/>
                      <a:pt x="81" y="332"/>
                      <a:pt x="81" y="332"/>
                    </a:cubicBezTo>
                    <a:cubicBezTo>
                      <a:pt x="55" y="344"/>
                      <a:pt x="55" y="344"/>
                      <a:pt x="55" y="344"/>
                    </a:cubicBezTo>
                    <a:cubicBezTo>
                      <a:pt x="44" y="349"/>
                      <a:pt x="41" y="351"/>
                      <a:pt x="39" y="352"/>
                    </a:cubicBezTo>
                    <a:cubicBezTo>
                      <a:pt x="21" y="318"/>
                      <a:pt x="21" y="318"/>
                      <a:pt x="21" y="318"/>
                    </a:cubicBezTo>
                    <a:cubicBezTo>
                      <a:pt x="27" y="313"/>
                      <a:pt x="47" y="297"/>
                      <a:pt x="56" y="289"/>
                    </a:cubicBezTo>
                    <a:cubicBezTo>
                      <a:pt x="58" y="287"/>
                      <a:pt x="58" y="287"/>
                      <a:pt x="58" y="287"/>
                    </a:cubicBezTo>
                    <a:cubicBezTo>
                      <a:pt x="56" y="283"/>
                      <a:pt x="56" y="283"/>
                      <a:pt x="56" y="283"/>
                    </a:cubicBezTo>
                    <a:cubicBezTo>
                      <a:pt x="54" y="276"/>
                      <a:pt x="54" y="276"/>
                      <a:pt x="54" y="276"/>
                    </a:cubicBezTo>
                    <a:cubicBezTo>
                      <a:pt x="53" y="272"/>
                      <a:pt x="53" y="272"/>
                      <a:pt x="53" y="272"/>
                    </a:cubicBezTo>
                    <a:cubicBezTo>
                      <a:pt x="52" y="271"/>
                      <a:pt x="52" y="271"/>
                      <a:pt x="52" y="271"/>
                    </a:cubicBezTo>
                    <a:cubicBezTo>
                      <a:pt x="51" y="265"/>
                      <a:pt x="51" y="265"/>
                      <a:pt x="51" y="265"/>
                    </a:cubicBezTo>
                    <a:cubicBezTo>
                      <a:pt x="49" y="255"/>
                      <a:pt x="49" y="255"/>
                      <a:pt x="49" y="255"/>
                    </a:cubicBezTo>
                    <a:cubicBezTo>
                      <a:pt x="47" y="248"/>
                      <a:pt x="47" y="248"/>
                      <a:pt x="47" y="248"/>
                    </a:cubicBezTo>
                    <a:cubicBezTo>
                      <a:pt x="47" y="242"/>
                      <a:pt x="47" y="242"/>
                      <a:pt x="47" y="242"/>
                    </a:cubicBezTo>
                    <a:cubicBezTo>
                      <a:pt x="38" y="241"/>
                      <a:pt x="38" y="241"/>
                      <a:pt x="38" y="241"/>
                    </a:cubicBezTo>
                    <a:cubicBezTo>
                      <a:pt x="33" y="240"/>
                      <a:pt x="33" y="240"/>
                      <a:pt x="32" y="240"/>
                    </a:cubicBezTo>
                    <a:cubicBezTo>
                      <a:pt x="30" y="240"/>
                      <a:pt x="27" y="239"/>
                      <a:pt x="0" y="235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40" y="192"/>
                      <a:pt x="40" y="192"/>
                      <a:pt x="40" y="192"/>
                    </a:cubicBezTo>
                    <a:cubicBezTo>
                      <a:pt x="41" y="192"/>
                      <a:pt x="41" y="192"/>
                      <a:pt x="41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2" y="192"/>
                      <a:pt x="42" y="192"/>
                      <a:pt x="42" y="192"/>
                    </a:cubicBezTo>
                    <a:cubicBezTo>
                      <a:pt x="47" y="191"/>
                      <a:pt x="47" y="191"/>
                      <a:pt x="47" y="191"/>
                    </a:cubicBezTo>
                    <a:cubicBezTo>
                      <a:pt x="48" y="182"/>
                      <a:pt x="48" y="182"/>
                      <a:pt x="48" y="182"/>
                    </a:cubicBezTo>
                    <a:cubicBezTo>
                      <a:pt x="50" y="173"/>
                      <a:pt x="50" y="173"/>
                      <a:pt x="50" y="173"/>
                    </a:cubicBezTo>
                    <a:cubicBezTo>
                      <a:pt x="51" y="167"/>
                      <a:pt x="51" y="167"/>
                      <a:pt x="51" y="167"/>
                    </a:cubicBezTo>
                    <a:cubicBezTo>
                      <a:pt x="53" y="160"/>
                      <a:pt x="53" y="160"/>
                      <a:pt x="53" y="160"/>
                    </a:cubicBezTo>
                    <a:cubicBezTo>
                      <a:pt x="55" y="154"/>
                      <a:pt x="55" y="154"/>
                      <a:pt x="55" y="154"/>
                    </a:cubicBezTo>
                    <a:cubicBezTo>
                      <a:pt x="58" y="146"/>
                      <a:pt x="58" y="146"/>
                      <a:pt x="58" y="146"/>
                    </a:cubicBezTo>
                    <a:cubicBezTo>
                      <a:pt x="55" y="144"/>
                      <a:pt x="55" y="144"/>
                      <a:pt x="55" y="144"/>
                    </a:cubicBezTo>
                    <a:cubicBezTo>
                      <a:pt x="39" y="131"/>
                      <a:pt x="26" y="120"/>
                      <a:pt x="22" y="116"/>
                    </a:cubicBezTo>
                    <a:cubicBezTo>
                      <a:pt x="39" y="85"/>
                      <a:pt x="39" y="85"/>
                      <a:pt x="39" y="85"/>
                    </a:cubicBezTo>
                    <a:cubicBezTo>
                      <a:pt x="75" y="102"/>
                      <a:pt x="75" y="102"/>
                      <a:pt x="75" y="102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5" y="100"/>
                      <a:pt x="85" y="100"/>
                      <a:pt x="85" y="100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101" y="82"/>
                      <a:pt x="101" y="82"/>
                      <a:pt x="101" y="82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100" y="27"/>
                      <a:pt x="117" y="18"/>
                      <a:pt x="123" y="15"/>
                    </a:cubicBezTo>
                    <a:cubicBezTo>
                      <a:pt x="127" y="21"/>
                      <a:pt x="141" y="42"/>
                      <a:pt x="148" y="51"/>
                    </a:cubicBezTo>
                    <a:cubicBezTo>
                      <a:pt x="149" y="53"/>
                      <a:pt x="149" y="53"/>
                      <a:pt x="149" y="53"/>
                    </a:cubicBezTo>
                    <a:cubicBezTo>
                      <a:pt x="160" y="49"/>
                      <a:pt x="160" y="49"/>
                      <a:pt x="160" y="49"/>
                    </a:cubicBezTo>
                    <a:cubicBezTo>
                      <a:pt x="167" y="47"/>
                      <a:pt x="167" y="47"/>
                      <a:pt x="167" y="47"/>
                    </a:cubicBezTo>
                    <a:cubicBezTo>
                      <a:pt x="175" y="46"/>
                      <a:pt x="175" y="46"/>
                      <a:pt x="175" y="46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81" y="45"/>
                      <a:pt x="181" y="45"/>
                      <a:pt x="181" y="45"/>
                    </a:cubicBezTo>
                    <a:cubicBezTo>
                      <a:pt x="181" y="45"/>
                      <a:pt x="181" y="45"/>
                      <a:pt x="181" y="45"/>
                    </a:cubicBezTo>
                    <a:cubicBezTo>
                      <a:pt x="185" y="44"/>
                      <a:pt x="185" y="44"/>
                      <a:pt x="185" y="44"/>
                    </a:cubicBezTo>
                    <a:cubicBezTo>
                      <a:pt x="185" y="44"/>
                      <a:pt x="185" y="44"/>
                      <a:pt x="185" y="44"/>
                    </a:cubicBezTo>
                    <a:cubicBezTo>
                      <a:pt x="189" y="44"/>
                      <a:pt x="189" y="44"/>
                      <a:pt x="189" y="44"/>
                    </a:cubicBezTo>
                    <a:cubicBezTo>
                      <a:pt x="189" y="41"/>
                      <a:pt x="189" y="41"/>
                      <a:pt x="189" y="41"/>
                    </a:cubicBezTo>
                    <a:cubicBezTo>
                      <a:pt x="189" y="40"/>
                      <a:pt x="192" y="11"/>
                      <a:pt x="193" y="0"/>
                    </a:cubicBezTo>
                    <a:cubicBezTo>
                      <a:pt x="225" y="2"/>
                      <a:pt x="225" y="2"/>
                      <a:pt x="225" y="2"/>
                    </a:cubicBezTo>
                    <a:cubicBezTo>
                      <a:pt x="231" y="47"/>
                      <a:pt x="231" y="47"/>
                      <a:pt x="231" y="47"/>
                    </a:cubicBezTo>
                    <a:cubicBezTo>
                      <a:pt x="239" y="49"/>
                      <a:pt x="239" y="49"/>
                      <a:pt x="239" y="49"/>
                    </a:cubicBezTo>
                    <a:cubicBezTo>
                      <a:pt x="242" y="50"/>
                      <a:pt x="242" y="50"/>
                      <a:pt x="242" y="50"/>
                    </a:cubicBezTo>
                    <a:cubicBezTo>
                      <a:pt x="248" y="52"/>
                      <a:pt x="248" y="52"/>
                      <a:pt x="248" y="52"/>
                    </a:cubicBezTo>
                    <a:cubicBezTo>
                      <a:pt x="256" y="55"/>
                      <a:pt x="256" y="55"/>
                      <a:pt x="256" y="55"/>
                    </a:cubicBezTo>
                    <a:cubicBezTo>
                      <a:pt x="262" y="57"/>
                      <a:pt x="262" y="57"/>
                      <a:pt x="262" y="57"/>
                    </a:cubicBezTo>
                    <a:cubicBezTo>
                      <a:pt x="269" y="61"/>
                      <a:pt x="269" y="61"/>
                      <a:pt x="269" y="61"/>
                    </a:cubicBezTo>
                    <a:cubicBezTo>
                      <a:pt x="293" y="28"/>
                      <a:pt x="293" y="28"/>
                      <a:pt x="293" y="28"/>
                    </a:cubicBezTo>
                    <a:cubicBezTo>
                      <a:pt x="318" y="46"/>
                      <a:pt x="318" y="46"/>
                      <a:pt x="318" y="46"/>
                    </a:cubicBezTo>
                    <a:cubicBezTo>
                      <a:pt x="305" y="86"/>
                      <a:pt x="305" y="86"/>
                      <a:pt x="305" y="86"/>
                    </a:cubicBezTo>
                    <a:cubicBezTo>
                      <a:pt x="312" y="93"/>
                      <a:pt x="312" y="93"/>
                      <a:pt x="312" y="93"/>
                    </a:cubicBezTo>
                    <a:cubicBezTo>
                      <a:pt x="314" y="96"/>
                      <a:pt x="314" y="96"/>
                      <a:pt x="314" y="96"/>
                    </a:cubicBezTo>
                    <a:cubicBezTo>
                      <a:pt x="319" y="101"/>
                      <a:pt x="319" y="101"/>
                      <a:pt x="319" y="101"/>
                    </a:cubicBezTo>
                    <a:cubicBezTo>
                      <a:pt x="323" y="106"/>
                      <a:pt x="323" y="106"/>
                      <a:pt x="323" y="106"/>
                    </a:cubicBezTo>
                    <a:cubicBezTo>
                      <a:pt x="329" y="114"/>
                      <a:pt x="329" y="114"/>
                      <a:pt x="329" y="114"/>
                    </a:cubicBezTo>
                    <a:cubicBezTo>
                      <a:pt x="331" y="117"/>
                      <a:pt x="331" y="117"/>
                      <a:pt x="331" y="117"/>
                    </a:cubicBezTo>
                    <a:cubicBezTo>
                      <a:pt x="334" y="116"/>
                      <a:pt x="334" y="116"/>
                      <a:pt x="334" y="116"/>
                    </a:cubicBezTo>
                    <a:cubicBezTo>
                      <a:pt x="336" y="116"/>
                      <a:pt x="347" y="111"/>
                      <a:pt x="359" y="106"/>
                    </a:cubicBezTo>
                    <a:cubicBezTo>
                      <a:pt x="362" y="105"/>
                      <a:pt x="365" y="104"/>
                      <a:pt x="366" y="103"/>
                    </a:cubicBezTo>
                    <a:cubicBezTo>
                      <a:pt x="368" y="106"/>
                      <a:pt x="372" y="113"/>
                      <a:pt x="382" y="132"/>
                    </a:cubicBezTo>
                    <a:cubicBezTo>
                      <a:pt x="353" y="158"/>
                      <a:pt x="353" y="158"/>
                      <a:pt x="353" y="158"/>
                    </a:cubicBezTo>
                    <a:cubicBezTo>
                      <a:pt x="356" y="166"/>
                      <a:pt x="356" y="166"/>
                      <a:pt x="356" y="166"/>
                    </a:cubicBezTo>
                    <a:cubicBezTo>
                      <a:pt x="357" y="171"/>
                      <a:pt x="357" y="171"/>
                      <a:pt x="357" y="171"/>
                    </a:cubicBezTo>
                    <a:cubicBezTo>
                      <a:pt x="360" y="180"/>
                      <a:pt x="360" y="180"/>
                      <a:pt x="360" y="180"/>
                    </a:cubicBezTo>
                    <a:cubicBezTo>
                      <a:pt x="362" y="191"/>
                      <a:pt x="362" y="191"/>
                      <a:pt x="362" y="191"/>
                    </a:cubicBezTo>
                    <a:cubicBezTo>
                      <a:pt x="363" y="198"/>
                      <a:pt x="363" y="198"/>
                      <a:pt x="363" y="198"/>
                    </a:cubicBezTo>
                    <a:cubicBezTo>
                      <a:pt x="365" y="200"/>
                      <a:pt x="365" y="200"/>
                      <a:pt x="365" y="200"/>
                    </a:cubicBezTo>
                    <a:cubicBezTo>
                      <a:pt x="401" y="206"/>
                      <a:pt x="401" y="206"/>
                      <a:pt x="401" y="206"/>
                    </a:cubicBezTo>
                    <a:cubicBezTo>
                      <a:pt x="402" y="240"/>
                      <a:pt x="402" y="240"/>
                      <a:pt x="402" y="240"/>
                    </a:cubicBezTo>
                    <a:cubicBezTo>
                      <a:pt x="365" y="245"/>
                      <a:pt x="365" y="245"/>
                      <a:pt x="365" y="245"/>
                    </a:cubicBezTo>
                    <a:cubicBezTo>
                      <a:pt x="364" y="252"/>
                      <a:pt x="364" y="252"/>
                      <a:pt x="364" y="252"/>
                    </a:cubicBezTo>
                    <a:cubicBezTo>
                      <a:pt x="363" y="258"/>
                      <a:pt x="363" y="258"/>
                      <a:pt x="363" y="258"/>
                    </a:cubicBezTo>
                    <a:cubicBezTo>
                      <a:pt x="361" y="268"/>
                      <a:pt x="361" y="268"/>
                      <a:pt x="361" y="268"/>
                    </a:cubicBezTo>
                    <a:cubicBezTo>
                      <a:pt x="360" y="273"/>
                      <a:pt x="360" y="273"/>
                      <a:pt x="360" y="273"/>
                    </a:cubicBezTo>
                    <a:cubicBezTo>
                      <a:pt x="359" y="279"/>
                      <a:pt x="359" y="279"/>
                      <a:pt x="359" y="279"/>
                    </a:cubicBezTo>
                    <a:cubicBezTo>
                      <a:pt x="356" y="287"/>
                      <a:pt x="356" y="287"/>
                      <a:pt x="356" y="287"/>
                    </a:cubicBezTo>
                    <a:cubicBezTo>
                      <a:pt x="388" y="315"/>
                      <a:pt x="388" y="315"/>
                      <a:pt x="388" y="315"/>
                    </a:cubicBezTo>
                    <a:cubicBezTo>
                      <a:pt x="374" y="345"/>
                      <a:pt x="374" y="345"/>
                      <a:pt x="374" y="345"/>
                    </a:cubicBezTo>
                    <a:cubicBezTo>
                      <a:pt x="372" y="344"/>
                      <a:pt x="372" y="344"/>
                      <a:pt x="372" y="344"/>
                    </a:cubicBezTo>
                    <a:cubicBezTo>
                      <a:pt x="362" y="339"/>
                      <a:pt x="348" y="333"/>
                      <a:pt x="340" y="329"/>
                    </a:cubicBezTo>
                    <a:cubicBezTo>
                      <a:pt x="337" y="328"/>
                      <a:pt x="337" y="328"/>
                      <a:pt x="337" y="328"/>
                    </a:cubicBezTo>
                    <a:cubicBezTo>
                      <a:pt x="335" y="331"/>
                      <a:pt x="335" y="331"/>
                      <a:pt x="335" y="331"/>
                    </a:cubicBezTo>
                    <a:cubicBezTo>
                      <a:pt x="334" y="333"/>
                      <a:pt x="334" y="333"/>
                      <a:pt x="334" y="333"/>
                    </a:cubicBezTo>
                    <a:cubicBezTo>
                      <a:pt x="329" y="341"/>
                      <a:pt x="329" y="341"/>
                      <a:pt x="329" y="341"/>
                    </a:cubicBezTo>
                    <a:cubicBezTo>
                      <a:pt x="324" y="347"/>
                      <a:pt x="324" y="347"/>
                      <a:pt x="324" y="347"/>
                    </a:cubicBezTo>
                    <a:cubicBezTo>
                      <a:pt x="321" y="350"/>
                      <a:pt x="321" y="350"/>
                      <a:pt x="321" y="350"/>
                    </a:cubicBezTo>
                    <a:cubicBezTo>
                      <a:pt x="318" y="353"/>
                      <a:pt x="318" y="353"/>
                      <a:pt x="318" y="353"/>
                    </a:cubicBezTo>
                    <a:cubicBezTo>
                      <a:pt x="311" y="360"/>
                      <a:pt x="311" y="360"/>
                      <a:pt x="311" y="360"/>
                    </a:cubicBezTo>
                    <a:cubicBezTo>
                      <a:pt x="327" y="403"/>
                      <a:pt x="327" y="403"/>
                      <a:pt x="327" y="403"/>
                    </a:cubicBezTo>
                    <a:cubicBezTo>
                      <a:pt x="301" y="422"/>
                      <a:pt x="301" y="422"/>
                      <a:pt x="301" y="422"/>
                    </a:cubicBezTo>
                    <a:cubicBezTo>
                      <a:pt x="299" y="419"/>
                      <a:pt x="295" y="413"/>
                      <a:pt x="291" y="407"/>
                    </a:cubicBezTo>
                    <a:cubicBezTo>
                      <a:pt x="286" y="400"/>
                      <a:pt x="281" y="393"/>
                      <a:pt x="278" y="388"/>
                    </a:cubicBezTo>
                    <a:cubicBezTo>
                      <a:pt x="276" y="385"/>
                      <a:pt x="276" y="385"/>
                      <a:pt x="276" y="385"/>
                    </a:cubicBezTo>
                    <a:cubicBezTo>
                      <a:pt x="268" y="389"/>
                      <a:pt x="268" y="389"/>
                      <a:pt x="268" y="389"/>
                    </a:cubicBezTo>
                    <a:cubicBezTo>
                      <a:pt x="263" y="391"/>
                      <a:pt x="263" y="391"/>
                      <a:pt x="263" y="391"/>
                    </a:cubicBezTo>
                    <a:cubicBezTo>
                      <a:pt x="257" y="393"/>
                      <a:pt x="257" y="393"/>
                      <a:pt x="257" y="393"/>
                    </a:cubicBezTo>
                    <a:cubicBezTo>
                      <a:pt x="251" y="395"/>
                      <a:pt x="251" y="395"/>
                      <a:pt x="251" y="395"/>
                    </a:cubicBezTo>
                    <a:cubicBezTo>
                      <a:pt x="246" y="396"/>
                      <a:pt x="246" y="396"/>
                      <a:pt x="246" y="396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232" y="446"/>
                      <a:pt x="232" y="446"/>
                      <a:pt x="232" y="446"/>
                    </a:cubicBezTo>
                    <a:cubicBezTo>
                      <a:pt x="200" y="448"/>
                      <a:pt x="200" y="448"/>
                      <a:pt x="200" y="448"/>
                    </a:cubicBezTo>
                    <a:cubicBezTo>
                      <a:pt x="198" y="437"/>
                      <a:pt x="193" y="400"/>
                      <a:pt x="193" y="400"/>
                    </a:cubicBezTo>
                    <a:close/>
                    <a:moveTo>
                      <a:pt x="208" y="136"/>
                    </a:moveTo>
                    <a:cubicBezTo>
                      <a:pt x="205" y="136"/>
                      <a:pt x="204" y="136"/>
                      <a:pt x="197" y="137"/>
                    </a:cubicBezTo>
                    <a:cubicBezTo>
                      <a:pt x="192" y="138"/>
                      <a:pt x="192" y="138"/>
                      <a:pt x="192" y="138"/>
                    </a:cubicBezTo>
                    <a:cubicBezTo>
                      <a:pt x="192" y="138"/>
                      <a:pt x="191" y="139"/>
                      <a:pt x="190" y="139"/>
                    </a:cubicBezTo>
                    <a:cubicBezTo>
                      <a:pt x="188" y="140"/>
                      <a:pt x="183" y="141"/>
                      <a:pt x="178" y="144"/>
                    </a:cubicBezTo>
                    <a:cubicBezTo>
                      <a:pt x="165" y="151"/>
                      <a:pt x="154" y="159"/>
                      <a:pt x="144" y="180"/>
                    </a:cubicBezTo>
                    <a:cubicBezTo>
                      <a:pt x="133" y="201"/>
                      <a:pt x="131" y="236"/>
                      <a:pt x="151" y="268"/>
                    </a:cubicBezTo>
                    <a:cubicBezTo>
                      <a:pt x="155" y="275"/>
                      <a:pt x="161" y="281"/>
                      <a:pt x="164" y="284"/>
                    </a:cubicBezTo>
                    <a:cubicBezTo>
                      <a:pt x="165" y="284"/>
                      <a:pt x="165" y="284"/>
                      <a:pt x="165" y="284"/>
                    </a:cubicBezTo>
                    <a:cubicBezTo>
                      <a:pt x="181" y="298"/>
                      <a:pt x="196" y="303"/>
                      <a:pt x="213" y="303"/>
                    </a:cubicBezTo>
                    <a:cubicBezTo>
                      <a:pt x="218" y="303"/>
                      <a:pt x="223" y="303"/>
                      <a:pt x="229" y="302"/>
                    </a:cubicBezTo>
                    <a:cubicBezTo>
                      <a:pt x="234" y="300"/>
                      <a:pt x="234" y="300"/>
                      <a:pt x="234" y="300"/>
                    </a:cubicBezTo>
                    <a:cubicBezTo>
                      <a:pt x="246" y="296"/>
                      <a:pt x="251" y="293"/>
                      <a:pt x="255" y="289"/>
                    </a:cubicBezTo>
                    <a:cubicBezTo>
                      <a:pt x="256" y="289"/>
                      <a:pt x="256" y="288"/>
                      <a:pt x="257" y="288"/>
                    </a:cubicBezTo>
                    <a:cubicBezTo>
                      <a:pt x="258" y="287"/>
                      <a:pt x="258" y="287"/>
                      <a:pt x="258" y="287"/>
                    </a:cubicBezTo>
                    <a:cubicBezTo>
                      <a:pt x="258" y="287"/>
                      <a:pt x="258" y="287"/>
                      <a:pt x="258" y="287"/>
                    </a:cubicBezTo>
                    <a:cubicBezTo>
                      <a:pt x="270" y="276"/>
                      <a:pt x="277" y="266"/>
                      <a:pt x="282" y="252"/>
                    </a:cubicBezTo>
                    <a:cubicBezTo>
                      <a:pt x="288" y="234"/>
                      <a:pt x="288" y="212"/>
                      <a:pt x="283" y="196"/>
                    </a:cubicBezTo>
                    <a:cubicBezTo>
                      <a:pt x="282" y="195"/>
                      <a:pt x="282" y="194"/>
                      <a:pt x="282" y="193"/>
                    </a:cubicBezTo>
                    <a:cubicBezTo>
                      <a:pt x="281" y="191"/>
                      <a:pt x="281" y="190"/>
                      <a:pt x="279" y="186"/>
                    </a:cubicBezTo>
                    <a:cubicBezTo>
                      <a:pt x="266" y="156"/>
                      <a:pt x="243" y="139"/>
                      <a:pt x="212" y="136"/>
                    </a:cubicBezTo>
                    <a:lnTo>
                      <a:pt x="208" y="136"/>
                    </a:lnTo>
                    <a:close/>
                  </a:path>
                </a:pathLst>
              </a:custGeom>
              <a:solidFill>
                <a:srgbClr val="ECE7D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86" name="文本框 185"/>
          <p:cNvSpPr txBox="1"/>
          <p:nvPr/>
        </p:nvSpPr>
        <p:spPr>
          <a:xfrm>
            <a:off x="5648707" y="323965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6164768" y="377391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248360" y="273848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4890730" y="2177504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放大镜四分立体拼图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93406" y="1075442"/>
            <a:ext cx="5039609" cy="5039609"/>
            <a:chOff x="3413125" y="625476"/>
            <a:chExt cx="5489575" cy="548957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4848225" y="625476"/>
              <a:ext cx="4054475" cy="4054475"/>
            </a:xfrm>
            <a:custGeom>
              <a:avLst/>
              <a:gdLst>
                <a:gd name="T0" fmla="*/ 217 w 520"/>
                <a:gd name="T1" fmla="*/ 496 h 520"/>
                <a:gd name="T2" fmla="*/ 24 w 520"/>
                <a:gd name="T3" fmla="*/ 217 h 520"/>
                <a:gd name="T4" fmla="*/ 303 w 520"/>
                <a:gd name="T5" fmla="*/ 23 h 520"/>
                <a:gd name="T6" fmla="*/ 497 w 520"/>
                <a:gd name="T7" fmla="*/ 303 h 520"/>
                <a:gd name="T8" fmla="*/ 217 w 520"/>
                <a:gd name="T9" fmla="*/ 49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0" h="520">
                  <a:moveTo>
                    <a:pt x="217" y="496"/>
                  </a:moveTo>
                  <a:cubicBezTo>
                    <a:pt x="87" y="472"/>
                    <a:pt x="0" y="347"/>
                    <a:pt x="24" y="217"/>
                  </a:cubicBezTo>
                  <a:cubicBezTo>
                    <a:pt x="48" y="86"/>
                    <a:pt x="173" y="0"/>
                    <a:pt x="303" y="23"/>
                  </a:cubicBezTo>
                  <a:cubicBezTo>
                    <a:pt x="434" y="47"/>
                    <a:pt x="520" y="172"/>
                    <a:pt x="497" y="303"/>
                  </a:cubicBezTo>
                  <a:cubicBezTo>
                    <a:pt x="473" y="433"/>
                    <a:pt x="348" y="520"/>
                    <a:pt x="217" y="496"/>
                  </a:cubicBezTo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979988" y="749301"/>
              <a:ext cx="3798888" cy="3798888"/>
            </a:xfrm>
            <a:custGeom>
              <a:avLst/>
              <a:gdLst>
                <a:gd name="T0" fmla="*/ 203 w 487"/>
                <a:gd name="T1" fmla="*/ 465 h 487"/>
                <a:gd name="T2" fmla="*/ 22 w 487"/>
                <a:gd name="T3" fmla="*/ 204 h 487"/>
                <a:gd name="T4" fmla="*/ 284 w 487"/>
                <a:gd name="T5" fmla="*/ 22 h 487"/>
                <a:gd name="T6" fmla="*/ 465 w 487"/>
                <a:gd name="T7" fmla="*/ 284 h 487"/>
                <a:gd name="T8" fmla="*/ 203 w 487"/>
                <a:gd name="T9" fmla="*/ 465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487">
                  <a:moveTo>
                    <a:pt x="203" y="465"/>
                  </a:moveTo>
                  <a:cubicBezTo>
                    <a:pt x="81" y="443"/>
                    <a:pt x="0" y="326"/>
                    <a:pt x="22" y="204"/>
                  </a:cubicBezTo>
                  <a:cubicBezTo>
                    <a:pt x="44" y="81"/>
                    <a:pt x="161" y="0"/>
                    <a:pt x="284" y="22"/>
                  </a:cubicBezTo>
                  <a:cubicBezTo>
                    <a:pt x="406" y="45"/>
                    <a:pt x="487" y="162"/>
                    <a:pt x="465" y="284"/>
                  </a:cubicBezTo>
                  <a:cubicBezTo>
                    <a:pt x="442" y="406"/>
                    <a:pt x="325" y="487"/>
                    <a:pt x="203" y="465"/>
                  </a:cubicBezTo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097463" y="874713"/>
              <a:ext cx="3556000" cy="3556000"/>
            </a:xfrm>
            <a:custGeom>
              <a:avLst/>
              <a:gdLst>
                <a:gd name="T0" fmla="*/ 191 w 456"/>
                <a:gd name="T1" fmla="*/ 435 h 456"/>
                <a:gd name="T2" fmla="*/ 21 w 456"/>
                <a:gd name="T3" fmla="*/ 190 h 456"/>
                <a:gd name="T4" fmla="*/ 266 w 456"/>
                <a:gd name="T5" fmla="*/ 21 h 456"/>
                <a:gd name="T6" fmla="*/ 436 w 456"/>
                <a:gd name="T7" fmla="*/ 266 h 456"/>
                <a:gd name="T8" fmla="*/ 191 w 456"/>
                <a:gd name="T9" fmla="*/ 43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456">
                  <a:moveTo>
                    <a:pt x="191" y="435"/>
                  </a:moveTo>
                  <a:cubicBezTo>
                    <a:pt x="76" y="414"/>
                    <a:pt x="0" y="305"/>
                    <a:pt x="21" y="190"/>
                  </a:cubicBezTo>
                  <a:cubicBezTo>
                    <a:pt x="42" y="76"/>
                    <a:pt x="152" y="0"/>
                    <a:pt x="266" y="21"/>
                  </a:cubicBezTo>
                  <a:cubicBezTo>
                    <a:pt x="381" y="41"/>
                    <a:pt x="456" y="151"/>
                    <a:pt x="436" y="266"/>
                  </a:cubicBezTo>
                  <a:cubicBezTo>
                    <a:pt x="415" y="380"/>
                    <a:pt x="305" y="456"/>
                    <a:pt x="191" y="4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5775325" y="3175001"/>
              <a:ext cx="593725" cy="608013"/>
            </a:xfrm>
            <a:custGeom>
              <a:avLst/>
              <a:gdLst>
                <a:gd name="T0" fmla="*/ 374 w 374"/>
                <a:gd name="T1" fmla="*/ 0 h 383"/>
                <a:gd name="T2" fmla="*/ 349 w 374"/>
                <a:gd name="T3" fmla="*/ 25 h 383"/>
                <a:gd name="T4" fmla="*/ 143 w 374"/>
                <a:gd name="T5" fmla="*/ 231 h 383"/>
                <a:gd name="T6" fmla="*/ 0 w 374"/>
                <a:gd name="T7" fmla="*/ 383 h 383"/>
                <a:gd name="T8" fmla="*/ 256 w 374"/>
                <a:gd name="T9" fmla="*/ 138 h 383"/>
                <a:gd name="T10" fmla="*/ 290 w 374"/>
                <a:gd name="T11" fmla="*/ 103 h 383"/>
                <a:gd name="T12" fmla="*/ 374 w 374"/>
                <a:gd name="T13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83">
                  <a:moveTo>
                    <a:pt x="374" y="0"/>
                  </a:moveTo>
                  <a:lnTo>
                    <a:pt x="349" y="25"/>
                  </a:lnTo>
                  <a:lnTo>
                    <a:pt x="143" y="231"/>
                  </a:lnTo>
                  <a:lnTo>
                    <a:pt x="0" y="383"/>
                  </a:lnTo>
                  <a:lnTo>
                    <a:pt x="256" y="138"/>
                  </a:lnTo>
                  <a:lnTo>
                    <a:pt x="290" y="103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775325" y="3175001"/>
              <a:ext cx="593725" cy="608013"/>
            </a:xfrm>
            <a:custGeom>
              <a:avLst/>
              <a:gdLst>
                <a:gd name="T0" fmla="*/ 374 w 374"/>
                <a:gd name="T1" fmla="*/ 0 h 383"/>
                <a:gd name="T2" fmla="*/ 349 w 374"/>
                <a:gd name="T3" fmla="*/ 25 h 383"/>
                <a:gd name="T4" fmla="*/ 143 w 374"/>
                <a:gd name="T5" fmla="*/ 231 h 383"/>
                <a:gd name="T6" fmla="*/ 0 w 374"/>
                <a:gd name="T7" fmla="*/ 383 h 383"/>
                <a:gd name="T8" fmla="*/ 256 w 374"/>
                <a:gd name="T9" fmla="*/ 138 h 383"/>
                <a:gd name="T10" fmla="*/ 290 w 374"/>
                <a:gd name="T11" fmla="*/ 103 h 383"/>
                <a:gd name="T12" fmla="*/ 374 w 374"/>
                <a:gd name="T13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383">
                  <a:moveTo>
                    <a:pt x="374" y="0"/>
                  </a:moveTo>
                  <a:lnTo>
                    <a:pt x="349" y="25"/>
                  </a:lnTo>
                  <a:lnTo>
                    <a:pt x="143" y="231"/>
                  </a:lnTo>
                  <a:lnTo>
                    <a:pt x="0" y="383"/>
                  </a:lnTo>
                  <a:lnTo>
                    <a:pt x="256" y="138"/>
                  </a:lnTo>
                  <a:lnTo>
                    <a:pt x="290" y="103"/>
                  </a:lnTo>
                  <a:lnTo>
                    <a:pt x="3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900738" y="2738438"/>
              <a:ext cx="374650" cy="655638"/>
            </a:xfrm>
            <a:custGeom>
              <a:avLst/>
              <a:gdLst>
                <a:gd name="T0" fmla="*/ 48 w 48"/>
                <a:gd name="T1" fmla="*/ 60 h 84"/>
                <a:gd name="T2" fmla="*/ 48 w 48"/>
                <a:gd name="T3" fmla="*/ 0 h 84"/>
                <a:gd name="T4" fmla="*/ 9 w 48"/>
                <a:gd name="T5" fmla="*/ 22 h 84"/>
                <a:gd name="T6" fmla="*/ 7 w 48"/>
                <a:gd name="T7" fmla="*/ 63 h 84"/>
                <a:gd name="T8" fmla="*/ 19 w 48"/>
                <a:gd name="T9" fmla="*/ 77 h 84"/>
                <a:gd name="T10" fmla="*/ 28 w 48"/>
                <a:gd name="T11" fmla="*/ 81 h 84"/>
                <a:gd name="T12" fmla="*/ 48 w 48"/>
                <a:gd name="T13" fmla="*/ 6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4">
                  <a:moveTo>
                    <a:pt x="48" y="60"/>
                  </a:moveTo>
                  <a:cubicBezTo>
                    <a:pt x="22" y="49"/>
                    <a:pt x="21" y="11"/>
                    <a:pt x="48" y="0"/>
                  </a:cubicBezTo>
                  <a:cubicBezTo>
                    <a:pt x="34" y="5"/>
                    <a:pt x="17" y="9"/>
                    <a:pt x="9" y="22"/>
                  </a:cubicBezTo>
                  <a:cubicBezTo>
                    <a:pt x="1" y="34"/>
                    <a:pt x="0" y="50"/>
                    <a:pt x="7" y="63"/>
                  </a:cubicBezTo>
                  <a:cubicBezTo>
                    <a:pt x="10" y="68"/>
                    <a:pt x="14" y="73"/>
                    <a:pt x="19" y="77"/>
                  </a:cubicBezTo>
                  <a:cubicBezTo>
                    <a:pt x="21" y="78"/>
                    <a:pt x="26" y="84"/>
                    <a:pt x="28" y="81"/>
                  </a:cubicBezTo>
                  <a:cubicBezTo>
                    <a:pt x="34" y="75"/>
                    <a:pt x="42" y="67"/>
                    <a:pt x="48" y="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119813" y="2714626"/>
              <a:ext cx="450850" cy="382588"/>
            </a:xfrm>
            <a:custGeom>
              <a:avLst/>
              <a:gdLst>
                <a:gd name="T0" fmla="*/ 58 w 58"/>
                <a:gd name="T1" fmla="*/ 33 h 49"/>
                <a:gd name="T2" fmla="*/ 46 w 58"/>
                <a:gd name="T3" fmla="*/ 11 h 49"/>
                <a:gd name="T4" fmla="*/ 0 w 58"/>
                <a:gd name="T5" fmla="*/ 19 h 49"/>
                <a:gd name="T6" fmla="*/ 46 w 58"/>
                <a:gd name="T7" fmla="*/ 49 h 49"/>
                <a:gd name="T8" fmla="*/ 58 w 58"/>
                <a:gd name="T9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9">
                  <a:moveTo>
                    <a:pt x="58" y="33"/>
                  </a:moveTo>
                  <a:cubicBezTo>
                    <a:pt x="58" y="24"/>
                    <a:pt x="54" y="16"/>
                    <a:pt x="46" y="11"/>
                  </a:cubicBezTo>
                  <a:cubicBezTo>
                    <a:pt x="31" y="0"/>
                    <a:pt x="14" y="12"/>
                    <a:pt x="0" y="19"/>
                  </a:cubicBezTo>
                  <a:cubicBezTo>
                    <a:pt x="22" y="8"/>
                    <a:pt x="47" y="25"/>
                    <a:pt x="46" y="49"/>
                  </a:cubicBezTo>
                  <a:cubicBezTo>
                    <a:pt x="50" y="43"/>
                    <a:pt x="54" y="38"/>
                    <a:pt x="58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7539038" y="3214688"/>
              <a:ext cx="466725" cy="522288"/>
            </a:xfrm>
            <a:custGeom>
              <a:avLst/>
              <a:gdLst>
                <a:gd name="T0" fmla="*/ 78 w 294"/>
                <a:gd name="T1" fmla="*/ 108 h 329"/>
                <a:gd name="T2" fmla="*/ 0 w 294"/>
                <a:gd name="T3" fmla="*/ 0 h 329"/>
                <a:gd name="T4" fmla="*/ 176 w 294"/>
                <a:gd name="T5" fmla="*/ 177 h 329"/>
                <a:gd name="T6" fmla="*/ 294 w 294"/>
                <a:gd name="T7" fmla="*/ 329 h 329"/>
                <a:gd name="T8" fmla="*/ 78 w 294"/>
                <a:gd name="T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29">
                  <a:moveTo>
                    <a:pt x="78" y="108"/>
                  </a:moveTo>
                  <a:lnTo>
                    <a:pt x="0" y="0"/>
                  </a:lnTo>
                  <a:lnTo>
                    <a:pt x="176" y="177"/>
                  </a:lnTo>
                  <a:lnTo>
                    <a:pt x="294" y="329"/>
                  </a:lnTo>
                  <a:lnTo>
                    <a:pt x="78" y="1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7539038" y="3214688"/>
              <a:ext cx="466725" cy="522288"/>
            </a:xfrm>
            <a:custGeom>
              <a:avLst/>
              <a:gdLst>
                <a:gd name="T0" fmla="*/ 78 w 294"/>
                <a:gd name="T1" fmla="*/ 108 h 329"/>
                <a:gd name="T2" fmla="*/ 0 w 294"/>
                <a:gd name="T3" fmla="*/ 0 h 329"/>
                <a:gd name="T4" fmla="*/ 176 w 294"/>
                <a:gd name="T5" fmla="*/ 177 h 329"/>
                <a:gd name="T6" fmla="*/ 294 w 294"/>
                <a:gd name="T7" fmla="*/ 329 h 329"/>
                <a:gd name="T8" fmla="*/ 78 w 294"/>
                <a:gd name="T9" fmla="*/ 10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29">
                  <a:moveTo>
                    <a:pt x="78" y="108"/>
                  </a:moveTo>
                  <a:lnTo>
                    <a:pt x="0" y="0"/>
                  </a:lnTo>
                  <a:lnTo>
                    <a:pt x="176" y="177"/>
                  </a:lnTo>
                  <a:lnTo>
                    <a:pt x="294" y="329"/>
                  </a:lnTo>
                  <a:lnTo>
                    <a:pt x="78" y="1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7038975" y="3151188"/>
              <a:ext cx="631825" cy="468313"/>
            </a:xfrm>
            <a:custGeom>
              <a:avLst/>
              <a:gdLst>
                <a:gd name="T0" fmla="*/ 60 w 81"/>
                <a:gd name="T1" fmla="*/ 52 h 60"/>
                <a:gd name="T2" fmla="*/ 78 w 81"/>
                <a:gd name="T3" fmla="*/ 35 h 60"/>
                <a:gd name="T4" fmla="*/ 80 w 81"/>
                <a:gd name="T5" fmla="*/ 29 h 60"/>
                <a:gd name="T6" fmla="*/ 77 w 81"/>
                <a:gd name="T7" fmla="*/ 26 h 60"/>
                <a:gd name="T8" fmla="*/ 64 w 81"/>
                <a:gd name="T9" fmla="*/ 8 h 60"/>
                <a:gd name="T10" fmla="*/ 27 w 81"/>
                <a:gd name="T11" fmla="*/ 29 h 60"/>
                <a:gd name="T12" fmla="*/ 1 w 81"/>
                <a:gd name="T13" fmla="*/ 0 h 60"/>
                <a:gd name="T14" fmla="*/ 13 w 81"/>
                <a:gd name="T15" fmla="*/ 46 h 60"/>
                <a:gd name="T16" fmla="*/ 60 w 81"/>
                <a:gd name="T17" fmla="*/ 5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60">
                  <a:moveTo>
                    <a:pt x="60" y="52"/>
                  </a:moveTo>
                  <a:cubicBezTo>
                    <a:pt x="68" y="49"/>
                    <a:pt x="74" y="43"/>
                    <a:pt x="78" y="35"/>
                  </a:cubicBezTo>
                  <a:cubicBezTo>
                    <a:pt x="78" y="34"/>
                    <a:pt x="81" y="31"/>
                    <a:pt x="80" y="29"/>
                  </a:cubicBezTo>
                  <a:cubicBezTo>
                    <a:pt x="79" y="28"/>
                    <a:pt x="78" y="27"/>
                    <a:pt x="77" y="26"/>
                  </a:cubicBezTo>
                  <a:cubicBezTo>
                    <a:pt x="73" y="20"/>
                    <a:pt x="68" y="14"/>
                    <a:pt x="64" y="8"/>
                  </a:cubicBezTo>
                  <a:cubicBezTo>
                    <a:pt x="59" y="23"/>
                    <a:pt x="43" y="32"/>
                    <a:pt x="27" y="29"/>
                  </a:cubicBezTo>
                  <a:cubicBezTo>
                    <a:pt x="13" y="26"/>
                    <a:pt x="2" y="14"/>
                    <a:pt x="1" y="0"/>
                  </a:cubicBezTo>
                  <a:cubicBezTo>
                    <a:pt x="3" y="16"/>
                    <a:pt x="0" y="34"/>
                    <a:pt x="13" y="46"/>
                  </a:cubicBezTo>
                  <a:cubicBezTo>
                    <a:pt x="24" y="58"/>
                    <a:pt x="45" y="60"/>
                    <a:pt x="60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7070725" y="2917826"/>
              <a:ext cx="327025" cy="406400"/>
            </a:xfrm>
            <a:custGeom>
              <a:avLst/>
              <a:gdLst>
                <a:gd name="T0" fmla="*/ 6 w 42"/>
                <a:gd name="T1" fmla="*/ 45 h 52"/>
                <a:gd name="T2" fmla="*/ 42 w 42"/>
                <a:gd name="T3" fmla="*/ 15 h 52"/>
                <a:gd name="T4" fmla="*/ 33 w 42"/>
                <a:gd name="T5" fmla="*/ 2 h 52"/>
                <a:gd name="T6" fmla="*/ 23 w 42"/>
                <a:gd name="T7" fmla="*/ 2 h 52"/>
                <a:gd name="T8" fmla="*/ 8 w 42"/>
                <a:gd name="T9" fmla="*/ 12 h 52"/>
                <a:gd name="T10" fmla="*/ 7 w 42"/>
                <a:gd name="T11" fmla="*/ 52 h 52"/>
                <a:gd name="T12" fmla="*/ 6 w 42"/>
                <a:gd name="T13" fmla="*/ 45 h 52"/>
                <a:gd name="T14" fmla="*/ 6 w 42"/>
                <a:gd name="T15" fmla="*/ 45 h 52"/>
                <a:gd name="T16" fmla="*/ 6 w 42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2">
                  <a:moveTo>
                    <a:pt x="6" y="45"/>
                  </a:moveTo>
                  <a:cubicBezTo>
                    <a:pt x="8" y="27"/>
                    <a:pt x="24" y="13"/>
                    <a:pt x="42" y="15"/>
                  </a:cubicBezTo>
                  <a:cubicBezTo>
                    <a:pt x="39" y="11"/>
                    <a:pt x="36" y="6"/>
                    <a:pt x="33" y="2"/>
                  </a:cubicBezTo>
                  <a:cubicBezTo>
                    <a:pt x="31" y="0"/>
                    <a:pt x="25" y="1"/>
                    <a:pt x="23" y="2"/>
                  </a:cubicBezTo>
                  <a:cubicBezTo>
                    <a:pt x="17" y="3"/>
                    <a:pt x="12" y="7"/>
                    <a:pt x="8" y="12"/>
                  </a:cubicBezTo>
                  <a:cubicBezTo>
                    <a:pt x="0" y="23"/>
                    <a:pt x="5" y="39"/>
                    <a:pt x="7" y="52"/>
                  </a:cubicBezTo>
                  <a:cubicBezTo>
                    <a:pt x="6" y="50"/>
                    <a:pt x="6" y="47"/>
                    <a:pt x="6" y="45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6" y="46"/>
                    <a:pt x="6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937375" y="2606676"/>
              <a:ext cx="336550" cy="381000"/>
            </a:xfrm>
            <a:custGeom>
              <a:avLst/>
              <a:gdLst>
                <a:gd name="T0" fmla="*/ 0 w 212"/>
                <a:gd name="T1" fmla="*/ 24 h 240"/>
                <a:gd name="T2" fmla="*/ 5 w 212"/>
                <a:gd name="T3" fmla="*/ 0 h 240"/>
                <a:gd name="T4" fmla="*/ 182 w 212"/>
                <a:gd name="T5" fmla="*/ 181 h 240"/>
                <a:gd name="T6" fmla="*/ 212 w 212"/>
                <a:gd name="T7" fmla="*/ 240 h 240"/>
                <a:gd name="T8" fmla="*/ 0 w 212"/>
                <a:gd name="T9" fmla="*/ 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40">
                  <a:moveTo>
                    <a:pt x="0" y="24"/>
                  </a:moveTo>
                  <a:lnTo>
                    <a:pt x="5" y="0"/>
                  </a:lnTo>
                  <a:lnTo>
                    <a:pt x="182" y="181"/>
                  </a:lnTo>
                  <a:lnTo>
                    <a:pt x="212" y="24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937375" y="2606676"/>
              <a:ext cx="336550" cy="381000"/>
            </a:xfrm>
            <a:custGeom>
              <a:avLst/>
              <a:gdLst>
                <a:gd name="T0" fmla="*/ 0 w 212"/>
                <a:gd name="T1" fmla="*/ 24 h 240"/>
                <a:gd name="T2" fmla="*/ 5 w 212"/>
                <a:gd name="T3" fmla="*/ 0 h 240"/>
                <a:gd name="T4" fmla="*/ 182 w 212"/>
                <a:gd name="T5" fmla="*/ 181 h 240"/>
                <a:gd name="T6" fmla="*/ 212 w 212"/>
                <a:gd name="T7" fmla="*/ 240 h 240"/>
                <a:gd name="T8" fmla="*/ 0 w 212"/>
                <a:gd name="T9" fmla="*/ 2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40">
                  <a:moveTo>
                    <a:pt x="0" y="24"/>
                  </a:moveTo>
                  <a:lnTo>
                    <a:pt x="5" y="0"/>
                  </a:lnTo>
                  <a:lnTo>
                    <a:pt x="182" y="181"/>
                  </a:lnTo>
                  <a:lnTo>
                    <a:pt x="212" y="240"/>
                  </a:lnTo>
                  <a:lnTo>
                    <a:pt x="0" y="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477000" y="2606676"/>
              <a:ext cx="468313" cy="490538"/>
            </a:xfrm>
            <a:custGeom>
              <a:avLst/>
              <a:gdLst>
                <a:gd name="T0" fmla="*/ 295 w 295"/>
                <a:gd name="T1" fmla="*/ 0 h 309"/>
                <a:gd name="T2" fmla="*/ 89 w 295"/>
                <a:gd name="T3" fmla="*/ 206 h 309"/>
                <a:gd name="T4" fmla="*/ 59 w 295"/>
                <a:gd name="T5" fmla="*/ 230 h 309"/>
                <a:gd name="T6" fmla="*/ 0 w 295"/>
                <a:gd name="T7" fmla="*/ 309 h 309"/>
                <a:gd name="T8" fmla="*/ 35 w 295"/>
                <a:gd name="T9" fmla="*/ 275 h 309"/>
                <a:gd name="T10" fmla="*/ 290 w 295"/>
                <a:gd name="T11" fmla="*/ 24 h 309"/>
                <a:gd name="T12" fmla="*/ 295 w 295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9">
                  <a:moveTo>
                    <a:pt x="295" y="0"/>
                  </a:moveTo>
                  <a:lnTo>
                    <a:pt x="89" y="206"/>
                  </a:lnTo>
                  <a:lnTo>
                    <a:pt x="59" y="230"/>
                  </a:lnTo>
                  <a:lnTo>
                    <a:pt x="0" y="309"/>
                  </a:lnTo>
                  <a:lnTo>
                    <a:pt x="35" y="275"/>
                  </a:lnTo>
                  <a:lnTo>
                    <a:pt x="290" y="24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77000" y="2606676"/>
              <a:ext cx="468313" cy="490538"/>
            </a:xfrm>
            <a:custGeom>
              <a:avLst/>
              <a:gdLst>
                <a:gd name="T0" fmla="*/ 295 w 295"/>
                <a:gd name="T1" fmla="*/ 0 h 309"/>
                <a:gd name="T2" fmla="*/ 89 w 295"/>
                <a:gd name="T3" fmla="*/ 206 h 309"/>
                <a:gd name="T4" fmla="*/ 59 w 295"/>
                <a:gd name="T5" fmla="*/ 230 h 309"/>
                <a:gd name="T6" fmla="*/ 0 w 295"/>
                <a:gd name="T7" fmla="*/ 309 h 309"/>
                <a:gd name="T8" fmla="*/ 35 w 295"/>
                <a:gd name="T9" fmla="*/ 275 h 309"/>
                <a:gd name="T10" fmla="*/ 290 w 295"/>
                <a:gd name="T11" fmla="*/ 24 h 309"/>
                <a:gd name="T12" fmla="*/ 295 w 295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09">
                  <a:moveTo>
                    <a:pt x="295" y="0"/>
                  </a:moveTo>
                  <a:lnTo>
                    <a:pt x="89" y="206"/>
                  </a:lnTo>
                  <a:lnTo>
                    <a:pt x="59" y="230"/>
                  </a:lnTo>
                  <a:lnTo>
                    <a:pt x="0" y="309"/>
                  </a:lnTo>
                  <a:lnTo>
                    <a:pt x="35" y="275"/>
                  </a:lnTo>
                  <a:lnTo>
                    <a:pt x="290" y="24"/>
                  </a:lnTo>
                  <a:lnTo>
                    <a:pt x="2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775325" y="2644776"/>
              <a:ext cx="2230438" cy="1598613"/>
            </a:xfrm>
            <a:custGeom>
              <a:avLst/>
              <a:gdLst>
                <a:gd name="T0" fmla="*/ 286 w 286"/>
                <a:gd name="T1" fmla="*/ 140 h 205"/>
                <a:gd name="T2" fmla="*/ 150 w 286"/>
                <a:gd name="T3" fmla="*/ 203 h 205"/>
                <a:gd name="T4" fmla="*/ 10 w 286"/>
                <a:gd name="T5" fmla="*/ 155 h 205"/>
                <a:gd name="T6" fmla="*/ 0 w 286"/>
                <a:gd name="T7" fmla="*/ 146 h 205"/>
                <a:gd name="T8" fmla="*/ 59 w 286"/>
                <a:gd name="T9" fmla="*/ 89 h 205"/>
                <a:gd name="T10" fmla="*/ 36 w 286"/>
                <a:gd name="T11" fmla="*/ 34 h 205"/>
                <a:gd name="T12" fmla="*/ 90 w 286"/>
                <a:gd name="T13" fmla="*/ 58 h 205"/>
                <a:gd name="T14" fmla="*/ 133 w 286"/>
                <a:gd name="T15" fmla="*/ 16 h 205"/>
                <a:gd name="T16" fmla="*/ 149 w 286"/>
                <a:gd name="T17" fmla="*/ 0 h 205"/>
                <a:gd name="T18" fmla="*/ 168 w 286"/>
                <a:gd name="T19" fmla="*/ 20 h 205"/>
                <a:gd name="T20" fmla="*/ 192 w 286"/>
                <a:gd name="T21" fmla="*/ 44 h 205"/>
                <a:gd name="T22" fmla="*/ 176 w 286"/>
                <a:gd name="T23" fmla="*/ 110 h 205"/>
                <a:gd name="T24" fmla="*/ 242 w 286"/>
                <a:gd name="T25" fmla="*/ 95 h 205"/>
                <a:gd name="T26" fmla="*/ 286 w 286"/>
                <a:gd name="T27" fmla="*/ 14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6" h="205">
                  <a:moveTo>
                    <a:pt x="286" y="140"/>
                  </a:moveTo>
                  <a:cubicBezTo>
                    <a:pt x="251" y="177"/>
                    <a:pt x="201" y="200"/>
                    <a:pt x="150" y="203"/>
                  </a:cubicBezTo>
                  <a:cubicBezTo>
                    <a:pt x="99" y="205"/>
                    <a:pt x="48" y="188"/>
                    <a:pt x="10" y="155"/>
                  </a:cubicBezTo>
                  <a:cubicBezTo>
                    <a:pt x="6" y="152"/>
                    <a:pt x="3" y="149"/>
                    <a:pt x="0" y="146"/>
                  </a:cubicBezTo>
                  <a:cubicBezTo>
                    <a:pt x="20" y="127"/>
                    <a:pt x="39" y="108"/>
                    <a:pt x="59" y="89"/>
                  </a:cubicBezTo>
                  <a:cubicBezTo>
                    <a:pt x="30" y="89"/>
                    <a:pt x="15" y="54"/>
                    <a:pt x="36" y="34"/>
                  </a:cubicBezTo>
                  <a:cubicBezTo>
                    <a:pt x="56" y="14"/>
                    <a:pt x="91" y="29"/>
                    <a:pt x="90" y="58"/>
                  </a:cubicBezTo>
                  <a:cubicBezTo>
                    <a:pt x="104" y="44"/>
                    <a:pt x="119" y="30"/>
                    <a:pt x="133" y="16"/>
                  </a:cubicBezTo>
                  <a:cubicBezTo>
                    <a:pt x="134" y="15"/>
                    <a:pt x="149" y="0"/>
                    <a:pt x="149" y="0"/>
                  </a:cubicBezTo>
                  <a:cubicBezTo>
                    <a:pt x="155" y="7"/>
                    <a:pt x="161" y="13"/>
                    <a:pt x="168" y="20"/>
                  </a:cubicBezTo>
                  <a:cubicBezTo>
                    <a:pt x="176" y="28"/>
                    <a:pt x="184" y="36"/>
                    <a:pt x="192" y="44"/>
                  </a:cubicBezTo>
                  <a:cubicBezTo>
                    <a:pt x="165" y="53"/>
                    <a:pt x="156" y="89"/>
                    <a:pt x="176" y="110"/>
                  </a:cubicBezTo>
                  <a:cubicBezTo>
                    <a:pt x="197" y="131"/>
                    <a:pt x="233" y="122"/>
                    <a:pt x="242" y="95"/>
                  </a:cubicBezTo>
                  <a:cubicBezTo>
                    <a:pt x="257" y="110"/>
                    <a:pt x="271" y="125"/>
                    <a:pt x="286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846763" y="2714626"/>
              <a:ext cx="2089150" cy="1482725"/>
            </a:xfrm>
            <a:custGeom>
              <a:avLst/>
              <a:gdLst>
                <a:gd name="T0" fmla="*/ 65 w 268"/>
                <a:gd name="T1" fmla="*/ 74 h 190"/>
                <a:gd name="T2" fmla="*/ 50 w 268"/>
                <a:gd name="T3" fmla="*/ 74 h 190"/>
                <a:gd name="T4" fmla="*/ 32 w 268"/>
                <a:gd name="T5" fmla="*/ 66 h 190"/>
                <a:gd name="T6" fmla="*/ 24 w 268"/>
                <a:gd name="T7" fmla="*/ 47 h 190"/>
                <a:gd name="T8" fmla="*/ 31 w 268"/>
                <a:gd name="T9" fmla="*/ 29 h 190"/>
                <a:gd name="T10" fmla="*/ 68 w 268"/>
                <a:gd name="T11" fmla="*/ 30 h 190"/>
                <a:gd name="T12" fmla="*/ 75 w 268"/>
                <a:gd name="T13" fmla="*/ 48 h 190"/>
                <a:gd name="T14" fmla="*/ 75 w 268"/>
                <a:gd name="T15" fmla="*/ 64 h 190"/>
                <a:gd name="T16" fmla="*/ 140 w 268"/>
                <a:gd name="T17" fmla="*/ 0 h 190"/>
                <a:gd name="T18" fmla="*/ 173 w 268"/>
                <a:gd name="T19" fmla="*/ 33 h 190"/>
                <a:gd name="T20" fmla="*/ 151 w 268"/>
                <a:gd name="T21" fmla="*/ 62 h 190"/>
                <a:gd name="T22" fmla="*/ 163 w 268"/>
                <a:gd name="T23" fmla="*/ 105 h 190"/>
                <a:gd name="T24" fmla="*/ 206 w 268"/>
                <a:gd name="T25" fmla="*/ 117 h 190"/>
                <a:gd name="T26" fmla="*/ 235 w 268"/>
                <a:gd name="T27" fmla="*/ 97 h 190"/>
                <a:gd name="T28" fmla="*/ 268 w 268"/>
                <a:gd name="T29" fmla="*/ 131 h 190"/>
                <a:gd name="T30" fmla="*/ 141 w 268"/>
                <a:gd name="T31" fmla="*/ 188 h 190"/>
                <a:gd name="T32" fmla="*/ 5 w 268"/>
                <a:gd name="T33" fmla="*/ 141 h 190"/>
                <a:gd name="T34" fmla="*/ 0 w 268"/>
                <a:gd name="T35" fmla="*/ 137 h 190"/>
                <a:gd name="T36" fmla="*/ 65 w 268"/>
                <a:gd name="T37" fmla="*/ 7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8" h="190">
                  <a:moveTo>
                    <a:pt x="65" y="74"/>
                  </a:moveTo>
                  <a:cubicBezTo>
                    <a:pt x="50" y="74"/>
                    <a:pt x="50" y="74"/>
                    <a:pt x="50" y="74"/>
                  </a:cubicBezTo>
                  <a:cubicBezTo>
                    <a:pt x="41" y="74"/>
                    <a:pt x="35" y="70"/>
                    <a:pt x="32" y="66"/>
                  </a:cubicBezTo>
                  <a:cubicBezTo>
                    <a:pt x="26" y="61"/>
                    <a:pt x="24" y="54"/>
                    <a:pt x="24" y="47"/>
                  </a:cubicBezTo>
                  <a:cubicBezTo>
                    <a:pt x="24" y="42"/>
                    <a:pt x="25" y="35"/>
                    <a:pt x="31" y="29"/>
                  </a:cubicBezTo>
                  <a:cubicBezTo>
                    <a:pt x="42" y="18"/>
                    <a:pt x="59" y="21"/>
                    <a:pt x="68" y="30"/>
                  </a:cubicBezTo>
                  <a:cubicBezTo>
                    <a:pt x="71" y="34"/>
                    <a:pt x="75" y="39"/>
                    <a:pt x="75" y="48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64"/>
                    <a:pt x="137" y="2"/>
                    <a:pt x="140" y="0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62" y="40"/>
                    <a:pt x="154" y="50"/>
                    <a:pt x="151" y="62"/>
                  </a:cubicBezTo>
                  <a:cubicBezTo>
                    <a:pt x="147" y="78"/>
                    <a:pt x="152" y="94"/>
                    <a:pt x="163" y="105"/>
                  </a:cubicBezTo>
                  <a:cubicBezTo>
                    <a:pt x="174" y="117"/>
                    <a:pt x="190" y="121"/>
                    <a:pt x="206" y="117"/>
                  </a:cubicBezTo>
                  <a:cubicBezTo>
                    <a:pt x="218" y="115"/>
                    <a:pt x="229" y="107"/>
                    <a:pt x="235" y="97"/>
                  </a:cubicBezTo>
                  <a:cubicBezTo>
                    <a:pt x="268" y="131"/>
                    <a:pt x="268" y="131"/>
                    <a:pt x="268" y="131"/>
                  </a:cubicBezTo>
                  <a:cubicBezTo>
                    <a:pt x="234" y="165"/>
                    <a:pt x="188" y="185"/>
                    <a:pt x="141" y="188"/>
                  </a:cubicBezTo>
                  <a:cubicBezTo>
                    <a:pt x="92" y="190"/>
                    <a:pt x="42" y="173"/>
                    <a:pt x="5" y="141"/>
                  </a:cubicBezTo>
                  <a:cubicBezTo>
                    <a:pt x="3" y="140"/>
                    <a:pt x="2" y="138"/>
                    <a:pt x="0" y="137"/>
                  </a:cubicBezTo>
                  <a:cubicBezTo>
                    <a:pt x="65" y="74"/>
                    <a:pt x="65" y="74"/>
                    <a:pt x="65" y="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492875" y="2200276"/>
              <a:ext cx="422275" cy="406400"/>
            </a:xfrm>
            <a:custGeom>
              <a:avLst/>
              <a:gdLst>
                <a:gd name="T0" fmla="*/ 266 w 266"/>
                <a:gd name="T1" fmla="*/ 236 h 256"/>
                <a:gd name="T2" fmla="*/ 84 w 266"/>
                <a:gd name="T3" fmla="*/ 54 h 256"/>
                <a:gd name="T4" fmla="*/ 54 w 266"/>
                <a:gd name="T5" fmla="*/ 25 h 256"/>
                <a:gd name="T6" fmla="*/ 0 w 266"/>
                <a:gd name="T7" fmla="*/ 0 h 256"/>
                <a:gd name="T8" fmla="*/ 35 w 266"/>
                <a:gd name="T9" fmla="*/ 34 h 256"/>
                <a:gd name="T10" fmla="*/ 256 w 266"/>
                <a:gd name="T11" fmla="*/ 256 h 256"/>
                <a:gd name="T12" fmla="*/ 266 w 266"/>
                <a:gd name="T13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56">
                  <a:moveTo>
                    <a:pt x="266" y="236"/>
                  </a:moveTo>
                  <a:lnTo>
                    <a:pt x="84" y="54"/>
                  </a:lnTo>
                  <a:lnTo>
                    <a:pt x="54" y="25"/>
                  </a:lnTo>
                  <a:lnTo>
                    <a:pt x="0" y="0"/>
                  </a:lnTo>
                  <a:lnTo>
                    <a:pt x="35" y="34"/>
                  </a:lnTo>
                  <a:lnTo>
                    <a:pt x="256" y="256"/>
                  </a:lnTo>
                  <a:lnTo>
                    <a:pt x="266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492875" y="2200276"/>
              <a:ext cx="422275" cy="406400"/>
            </a:xfrm>
            <a:custGeom>
              <a:avLst/>
              <a:gdLst>
                <a:gd name="T0" fmla="*/ 266 w 266"/>
                <a:gd name="T1" fmla="*/ 236 h 256"/>
                <a:gd name="T2" fmla="*/ 84 w 266"/>
                <a:gd name="T3" fmla="*/ 54 h 256"/>
                <a:gd name="T4" fmla="*/ 54 w 266"/>
                <a:gd name="T5" fmla="*/ 25 h 256"/>
                <a:gd name="T6" fmla="*/ 0 w 266"/>
                <a:gd name="T7" fmla="*/ 0 h 256"/>
                <a:gd name="T8" fmla="*/ 35 w 266"/>
                <a:gd name="T9" fmla="*/ 34 h 256"/>
                <a:gd name="T10" fmla="*/ 256 w 266"/>
                <a:gd name="T11" fmla="*/ 256 h 256"/>
                <a:gd name="T12" fmla="*/ 266 w 266"/>
                <a:gd name="T13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56">
                  <a:moveTo>
                    <a:pt x="266" y="236"/>
                  </a:moveTo>
                  <a:lnTo>
                    <a:pt x="84" y="54"/>
                  </a:lnTo>
                  <a:lnTo>
                    <a:pt x="54" y="25"/>
                  </a:lnTo>
                  <a:lnTo>
                    <a:pt x="0" y="0"/>
                  </a:lnTo>
                  <a:lnTo>
                    <a:pt x="35" y="34"/>
                  </a:lnTo>
                  <a:lnTo>
                    <a:pt x="256" y="256"/>
                  </a:lnTo>
                  <a:lnTo>
                    <a:pt x="266" y="2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6977063" y="2347913"/>
              <a:ext cx="257175" cy="258763"/>
            </a:xfrm>
            <a:custGeom>
              <a:avLst/>
              <a:gdLst>
                <a:gd name="T0" fmla="*/ 0 w 162"/>
                <a:gd name="T1" fmla="*/ 163 h 163"/>
                <a:gd name="T2" fmla="*/ 0 w 162"/>
                <a:gd name="T3" fmla="*/ 143 h 163"/>
                <a:gd name="T4" fmla="*/ 137 w 162"/>
                <a:gd name="T5" fmla="*/ 10 h 163"/>
                <a:gd name="T6" fmla="*/ 162 w 162"/>
                <a:gd name="T7" fmla="*/ 0 h 163"/>
                <a:gd name="T8" fmla="*/ 0 w 162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3">
                  <a:moveTo>
                    <a:pt x="0" y="163"/>
                  </a:moveTo>
                  <a:lnTo>
                    <a:pt x="0" y="143"/>
                  </a:lnTo>
                  <a:lnTo>
                    <a:pt x="137" y="10"/>
                  </a:lnTo>
                  <a:lnTo>
                    <a:pt x="162" y="0"/>
                  </a:lnTo>
                  <a:lnTo>
                    <a:pt x="0" y="1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6977063" y="2347913"/>
              <a:ext cx="257175" cy="258763"/>
            </a:xfrm>
            <a:custGeom>
              <a:avLst/>
              <a:gdLst>
                <a:gd name="T0" fmla="*/ 0 w 162"/>
                <a:gd name="T1" fmla="*/ 163 h 163"/>
                <a:gd name="T2" fmla="*/ 0 w 162"/>
                <a:gd name="T3" fmla="*/ 143 h 163"/>
                <a:gd name="T4" fmla="*/ 137 w 162"/>
                <a:gd name="T5" fmla="*/ 10 h 163"/>
                <a:gd name="T6" fmla="*/ 162 w 162"/>
                <a:gd name="T7" fmla="*/ 0 h 163"/>
                <a:gd name="T8" fmla="*/ 0 w 162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63">
                  <a:moveTo>
                    <a:pt x="0" y="163"/>
                  </a:moveTo>
                  <a:lnTo>
                    <a:pt x="0" y="143"/>
                  </a:lnTo>
                  <a:lnTo>
                    <a:pt x="137" y="10"/>
                  </a:lnTo>
                  <a:lnTo>
                    <a:pt x="162" y="0"/>
                  </a:lnTo>
                  <a:lnTo>
                    <a:pt x="0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822950" y="1514476"/>
              <a:ext cx="554038" cy="514350"/>
            </a:xfrm>
            <a:custGeom>
              <a:avLst/>
              <a:gdLst>
                <a:gd name="T0" fmla="*/ 319 w 349"/>
                <a:gd name="T1" fmla="*/ 299 h 324"/>
                <a:gd name="T2" fmla="*/ 137 w 349"/>
                <a:gd name="T3" fmla="*/ 108 h 324"/>
                <a:gd name="T4" fmla="*/ 0 w 349"/>
                <a:gd name="T5" fmla="*/ 0 h 324"/>
                <a:gd name="T6" fmla="*/ 231 w 349"/>
                <a:gd name="T7" fmla="*/ 235 h 324"/>
                <a:gd name="T8" fmla="*/ 260 w 349"/>
                <a:gd name="T9" fmla="*/ 265 h 324"/>
                <a:gd name="T10" fmla="*/ 349 w 349"/>
                <a:gd name="T11" fmla="*/ 324 h 324"/>
                <a:gd name="T12" fmla="*/ 319 w 349"/>
                <a:gd name="T13" fmla="*/ 29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324">
                  <a:moveTo>
                    <a:pt x="319" y="299"/>
                  </a:moveTo>
                  <a:lnTo>
                    <a:pt x="137" y="108"/>
                  </a:lnTo>
                  <a:lnTo>
                    <a:pt x="0" y="0"/>
                  </a:lnTo>
                  <a:lnTo>
                    <a:pt x="231" y="235"/>
                  </a:lnTo>
                  <a:lnTo>
                    <a:pt x="260" y="265"/>
                  </a:lnTo>
                  <a:lnTo>
                    <a:pt x="349" y="324"/>
                  </a:lnTo>
                  <a:lnTo>
                    <a:pt x="319" y="2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5822950" y="1514476"/>
              <a:ext cx="554038" cy="514350"/>
            </a:xfrm>
            <a:custGeom>
              <a:avLst/>
              <a:gdLst>
                <a:gd name="T0" fmla="*/ 319 w 349"/>
                <a:gd name="T1" fmla="*/ 299 h 324"/>
                <a:gd name="T2" fmla="*/ 137 w 349"/>
                <a:gd name="T3" fmla="*/ 108 h 324"/>
                <a:gd name="T4" fmla="*/ 0 w 349"/>
                <a:gd name="T5" fmla="*/ 0 h 324"/>
                <a:gd name="T6" fmla="*/ 231 w 349"/>
                <a:gd name="T7" fmla="*/ 235 h 324"/>
                <a:gd name="T8" fmla="*/ 260 w 349"/>
                <a:gd name="T9" fmla="*/ 265 h 324"/>
                <a:gd name="T10" fmla="*/ 349 w 349"/>
                <a:gd name="T11" fmla="*/ 324 h 324"/>
                <a:gd name="T12" fmla="*/ 319 w 349"/>
                <a:gd name="T13" fmla="*/ 29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324">
                  <a:moveTo>
                    <a:pt x="319" y="299"/>
                  </a:moveTo>
                  <a:lnTo>
                    <a:pt x="137" y="108"/>
                  </a:lnTo>
                  <a:lnTo>
                    <a:pt x="0" y="0"/>
                  </a:lnTo>
                  <a:lnTo>
                    <a:pt x="231" y="235"/>
                  </a:lnTo>
                  <a:lnTo>
                    <a:pt x="260" y="265"/>
                  </a:lnTo>
                  <a:lnTo>
                    <a:pt x="349" y="324"/>
                  </a:lnTo>
                  <a:lnTo>
                    <a:pt x="319" y="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7226300" y="2232026"/>
              <a:ext cx="273050" cy="257175"/>
            </a:xfrm>
            <a:custGeom>
              <a:avLst/>
              <a:gdLst>
                <a:gd name="T0" fmla="*/ 30 w 35"/>
                <a:gd name="T1" fmla="*/ 32 h 33"/>
                <a:gd name="T2" fmla="*/ 7 w 35"/>
                <a:gd name="T3" fmla="*/ 0 h 33"/>
                <a:gd name="T4" fmla="*/ 0 w 35"/>
                <a:gd name="T5" fmla="*/ 6 h 33"/>
                <a:gd name="T6" fmla="*/ 6 w 35"/>
                <a:gd name="T7" fmla="*/ 24 h 33"/>
                <a:gd name="T8" fmla="*/ 35 w 35"/>
                <a:gd name="T9" fmla="*/ 33 h 33"/>
                <a:gd name="T10" fmla="*/ 30 w 35"/>
                <a:gd name="T11" fmla="*/ 32 h 33"/>
                <a:gd name="T12" fmla="*/ 30 w 35"/>
                <a:gd name="T13" fmla="*/ 32 h 33"/>
                <a:gd name="T14" fmla="*/ 30 w 35"/>
                <a:gd name="T15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3">
                  <a:moveTo>
                    <a:pt x="30" y="32"/>
                  </a:moveTo>
                  <a:cubicBezTo>
                    <a:pt x="16" y="29"/>
                    <a:pt x="6" y="15"/>
                    <a:pt x="7" y="0"/>
                  </a:cubicBezTo>
                  <a:cubicBezTo>
                    <a:pt x="5" y="1"/>
                    <a:pt x="0" y="3"/>
                    <a:pt x="0" y="6"/>
                  </a:cubicBezTo>
                  <a:cubicBezTo>
                    <a:pt x="0" y="12"/>
                    <a:pt x="2" y="19"/>
                    <a:pt x="6" y="24"/>
                  </a:cubicBezTo>
                  <a:cubicBezTo>
                    <a:pt x="14" y="32"/>
                    <a:pt x="25" y="32"/>
                    <a:pt x="35" y="33"/>
                  </a:cubicBezTo>
                  <a:cubicBezTo>
                    <a:pt x="34" y="33"/>
                    <a:pt x="32" y="33"/>
                    <a:pt x="30" y="32"/>
                  </a:cubicBezTo>
                  <a:cubicBezTo>
                    <a:pt x="29" y="32"/>
                    <a:pt x="30" y="32"/>
                    <a:pt x="30" y="32"/>
                  </a:cubicBezTo>
                  <a:cubicBezTo>
                    <a:pt x="31" y="33"/>
                    <a:pt x="31" y="33"/>
                    <a:pt x="30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492875" y="1849438"/>
              <a:ext cx="296863" cy="396875"/>
            </a:xfrm>
            <a:custGeom>
              <a:avLst/>
              <a:gdLst>
                <a:gd name="T0" fmla="*/ 30 w 38"/>
                <a:gd name="T1" fmla="*/ 43 h 51"/>
                <a:gd name="T2" fmla="*/ 37 w 38"/>
                <a:gd name="T3" fmla="*/ 26 h 51"/>
                <a:gd name="T4" fmla="*/ 29 w 38"/>
                <a:gd name="T5" fmla="*/ 0 h 51"/>
                <a:gd name="T6" fmla="*/ 0 w 38"/>
                <a:gd name="T7" fmla="*/ 45 h 51"/>
                <a:gd name="T8" fmla="*/ 16 w 38"/>
                <a:gd name="T9" fmla="*/ 50 h 51"/>
                <a:gd name="T10" fmla="*/ 30 w 38"/>
                <a:gd name="T1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1">
                  <a:moveTo>
                    <a:pt x="30" y="43"/>
                  </a:moveTo>
                  <a:cubicBezTo>
                    <a:pt x="34" y="38"/>
                    <a:pt x="37" y="32"/>
                    <a:pt x="37" y="26"/>
                  </a:cubicBezTo>
                  <a:cubicBezTo>
                    <a:pt x="38" y="16"/>
                    <a:pt x="32" y="8"/>
                    <a:pt x="29" y="0"/>
                  </a:cubicBezTo>
                  <a:cubicBezTo>
                    <a:pt x="38" y="20"/>
                    <a:pt x="23" y="44"/>
                    <a:pt x="0" y="45"/>
                  </a:cubicBezTo>
                  <a:cubicBezTo>
                    <a:pt x="6" y="47"/>
                    <a:pt x="10" y="51"/>
                    <a:pt x="16" y="50"/>
                  </a:cubicBezTo>
                  <a:cubicBezTo>
                    <a:pt x="21" y="49"/>
                    <a:pt x="26" y="46"/>
                    <a:pt x="30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6205538" y="1568451"/>
              <a:ext cx="615950" cy="390525"/>
            </a:xfrm>
            <a:custGeom>
              <a:avLst/>
              <a:gdLst>
                <a:gd name="T0" fmla="*/ 74 w 79"/>
                <a:gd name="T1" fmla="*/ 36 h 50"/>
                <a:gd name="T2" fmla="*/ 12 w 79"/>
                <a:gd name="T3" fmla="*/ 18 h 50"/>
                <a:gd name="T4" fmla="*/ 4 w 79"/>
                <a:gd name="T5" fmla="*/ 26 h 50"/>
                <a:gd name="T6" fmla="*/ 1 w 79"/>
                <a:gd name="T7" fmla="*/ 31 h 50"/>
                <a:gd name="T8" fmla="*/ 1 w 79"/>
                <a:gd name="T9" fmla="*/ 34 h 50"/>
                <a:gd name="T10" fmla="*/ 18 w 79"/>
                <a:gd name="T11" fmla="*/ 47 h 50"/>
                <a:gd name="T12" fmla="*/ 79 w 79"/>
                <a:gd name="T13" fmla="*/ 50 h 50"/>
                <a:gd name="T14" fmla="*/ 74 w 79"/>
                <a:gd name="T15" fmla="*/ 36 h 50"/>
                <a:gd name="T16" fmla="*/ 74 w 79"/>
                <a:gd name="T17" fmla="*/ 37 h 50"/>
                <a:gd name="T18" fmla="*/ 74 w 79"/>
                <a:gd name="T1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50">
                  <a:moveTo>
                    <a:pt x="74" y="36"/>
                  </a:moveTo>
                  <a:cubicBezTo>
                    <a:pt x="64" y="6"/>
                    <a:pt x="32" y="0"/>
                    <a:pt x="12" y="18"/>
                  </a:cubicBezTo>
                  <a:cubicBezTo>
                    <a:pt x="9" y="20"/>
                    <a:pt x="5" y="23"/>
                    <a:pt x="4" y="26"/>
                  </a:cubicBezTo>
                  <a:cubicBezTo>
                    <a:pt x="3" y="28"/>
                    <a:pt x="2" y="30"/>
                    <a:pt x="1" y="31"/>
                  </a:cubicBezTo>
                  <a:cubicBezTo>
                    <a:pt x="0" y="33"/>
                    <a:pt x="0" y="33"/>
                    <a:pt x="1" y="34"/>
                  </a:cubicBezTo>
                  <a:cubicBezTo>
                    <a:pt x="7" y="38"/>
                    <a:pt x="13" y="43"/>
                    <a:pt x="18" y="47"/>
                  </a:cubicBezTo>
                  <a:cubicBezTo>
                    <a:pt x="30" y="21"/>
                    <a:pt x="69" y="22"/>
                    <a:pt x="79" y="50"/>
                  </a:cubicBezTo>
                  <a:cubicBezTo>
                    <a:pt x="77" y="45"/>
                    <a:pt x="75" y="40"/>
                    <a:pt x="74" y="36"/>
                  </a:cubicBezTo>
                  <a:cubicBezTo>
                    <a:pt x="74" y="35"/>
                    <a:pt x="74" y="36"/>
                    <a:pt x="74" y="37"/>
                  </a:cubicBezTo>
                  <a:cubicBezTo>
                    <a:pt x="74" y="38"/>
                    <a:pt x="75" y="39"/>
                    <a:pt x="74" y="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308600" y="1514476"/>
              <a:ext cx="1590675" cy="2230438"/>
            </a:xfrm>
            <a:custGeom>
              <a:avLst/>
              <a:gdLst>
                <a:gd name="T0" fmla="*/ 174 w 204"/>
                <a:gd name="T1" fmla="*/ 33 h 286"/>
                <a:gd name="T2" fmla="*/ 152 w 204"/>
                <a:gd name="T3" fmla="*/ 88 h 286"/>
                <a:gd name="T4" fmla="*/ 204 w 204"/>
                <a:gd name="T5" fmla="*/ 140 h 286"/>
                <a:gd name="T6" fmla="*/ 155 w 204"/>
                <a:gd name="T7" fmla="*/ 188 h 286"/>
                <a:gd name="T8" fmla="*/ 90 w 204"/>
                <a:gd name="T9" fmla="*/ 173 h 286"/>
                <a:gd name="T10" fmla="*/ 104 w 204"/>
                <a:gd name="T11" fmla="*/ 238 h 286"/>
                <a:gd name="T12" fmla="*/ 55 w 204"/>
                <a:gd name="T13" fmla="*/ 286 h 286"/>
                <a:gd name="T14" fmla="*/ 0 w 204"/>
                <a:gd name="T15" fmla="*/ 147 h 286"/>
                <a:gd name="T16" fmla="*/ 58 w 204"/>
                <a:gd name="T17" fmla="*/ 8 h 286"/>
                <a:gd name="T18" fmla="*/ 66 w 204"/>
                <a:gd name="T19" fmla="*/ 0 h 286"/>
                <a:gd name="T20" fmla="*/ 67 w 204"/>
                <a:gd name="T21" fmla="*/ 2 h 286"/>
                <a:gd name="T22" fmla="*/ 73 w 204"/>
                <a:gd name="T23" fmla="*/ 7 h 286"/>
                <a:gd name="T24" fmla="*/ 92 w 204"/>
                <a:gd name="T25" fmla="*/ 27 h 286"/>
                <a:gd name="T26" fmla="*/ 119 w 204"/>
                <a:gd name="T27" fmla="*/ 54 h 286"/>
                <a:gd name="T28" fmla="*/ 174 w 204"/>
                <a:gd name="T29" fmla="*/ 33 h 286"/>
                <a:gd name="T30" fmla="*/ 174 w 204"/>
                <a:gd name="T31" fmla="*/ 33 h 286"/>
                <a:gd name="T32" fmla="*/ 174 w 204"/>
                <a:gd name="T33" fmla="*/ 3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86">
                  <a:moveTo>
                    <a:pt x="174" y="33"/>
                  </a:moveTo>
                  <a:cubicBezTo>
                    <a:pt x="194" y="53"/>
                    <a:pt x="180" y="87"/>
                    <a:pt x="152" y="88"/>
                  </a:cubicBezTo>
                  <a:cubicBezTo>
                    <a:pt x="169" y="105"/>
                    <a:pt x="187" y="123"/>
                    <a:pt x="204" y="140"/>
                  </a:cubicBezTo>
                  <a:cubicBezTo>
                    <a:pt x="188" y="156"/>
                    <a:pt x="171" y="172"/>
                    <a:pt x="155" y="188"/>
                  </a:cubicBezTo>
                  <a:cubicBezTo>
                    <a:pt x="145" y="161"/>
                    <a:pt x="110" y="154"/>
                    <a:pt x="90" y="173"/>
                  </a:cubicBezTo>
                  <a:cubicBezTo>
                    <a:pt x="70" y="193"/>
                    <a:pt x="78" y="228"/>
                    <a:pt x="104" y="238"/>
                  </a:cubicBezTo>
                  <a:cubicBezTo>
                    <a:pt x="88" y="254"/>
                    <a:pt x="71" y="270"/>
                    <a:pt x="55" y="286"/>
                  </a:cubicBezTo>
                  <a:cubicBezTo>
                    <a:pt x="20" y="249"/>
                    <a:pt x="0" y="198"/>
                    <a:pt x="0" y="147"/>
                  </a:cubicBezTo>
                  <a:cubicBezTo>
                    <a:pt x="1" y="95"/>
                    <a:pt x="22" y="45"/>
                    <a:pt x="58" y="8"/>
                  </a:cubicBezTo>
                  <a:cubicBezTo>
                    <a:pt x="59" y="7"/>
                    <a:pt x="66" y="0"/>
                    <a:pt x="66" y="0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9" y="3"/>
                    <a:pt x="71" y="5"/>
                    <a:pt x="73" y="7"/>
                  </a:cubicBezTo>
                  <a:cubicBezTo>
                    <a:pt x="79" y="14"/>
                    <a:pt x="86" y="20"/>
                    <a:pt x="92" y="27"/>
                  </a:cubicBezTo>
                  <a:cubicBezTo>
                    <a:pt x="101" y="36"/>
                    <a:pt x="110" y="45"/>
                    <a:pt x="119" y="54"/>
                  </a:cubicBezTo>
                  <a:cubicBezTo>
                    <a:pt x="121" y="27"/>
                    <a:pt x="155" y="14"/>
                    <a:pt x="174" y="33"/>
                  </a:cubicBezTo>
                  <a:cubicBezTo>
                    <a:pt x="176" y="35"/>
                    <a:pt x="175" y="34"/>
                    <a:pt x="174" y="33"/>
                  </a:cubicBezTo>
                  <a:cubicBezTo>
                    <a:pt x="174" y="32"/>
                    <a:pt x="173" y="32"/>
                    <a:pt x="174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5354638" y="1584326"/>
              <a:ext cx="1474788" cy="2090738"/>
            </a:xfrm>
            <a:custGeom>
              <a:avLst/>
              <a:gdLst>
                <a:gd name="T0" fmla="*/ 50 w 189"/>
                <a:gd name="T1" fmla="*/ 268 h 268"/>
                <a:gd name="T2" fmla="*/ 1 w 189"/>
                <a:gd name="T3" fmla="*/ 138 h 268"/>
                <a:gd name="T4" fmla="*/ 57 w 189"/>
                <a:gd name="T5" fmla="*/ 3 h 268"/>
                <a:gd name="T6" fmla="*/ 60 w 189"/>
                <a:gd name="T7" fmla="*/ 0 h 268"/>
                <a:gd name="T8" fmla="*/ 119 w 189"/>
                <a:gd name="T9" fmla="*/ 60 h 268"/>
                <a:gd name="T10" fmla="*/ 120 w 189"/>
                <a:gd name="T11" fmla="*/ 46 h 268"/>
                <a:gd name="T12" fmla="*/ 136 w 189"/>
                <a:gd name="T13" fmla="*/ 23 h 268"/>
                <a:gd name="T14" fmla="*/ 164 w 189"/>
                <a:gd name="T15" fmla="*/ 28 h 268"/>
                <a:gd name="T16" fmla="*/ 169 w 189"/>
                <a:gd name="T17" fmla="*/ 57 h 268"/>
                <a:gd name="T18" fmla="*/ 146 w 189"/>
                <a:gd name="T19" fmla="*/ 73 h 268"/>
                <a:gd name="T20" fmla="*/ 132 w 189"/>
                <a:gd name="T21" fmla="*/ 73 h 268"/>
                <a:gd name="T22" fmla="*/ 189 w 189"/>
                <a:gd name="T23" fmla="*/ 131 h 268"/>
                <a:gd name="T24" fmla="*/ 151 w 189"/>
                <a:gd name="T25" fmla="*/ 168 h 268"/>
                <a:gd name="T26" fmla="*/ 145 w 189"/>
                <a:gd name="T27" fmla="*/ 161 h 268"/>
                <a:gd name="T28" fmla="*/ 80 w 189"/>
                <a:gd name="T29" fmla="*/ 160 h 268"/>
                <a:gd name="T30" fmla="*/ 67 w 189"/>
                <a:gd name="T31" fmla="*/ 192 h 268"/>
                <a:gd name="T32" fmla="*/ 80 w 189"/>
                <a:gd name="T33" fmla="*/ 225 h 268"/>
                <a:gd name="T34" fmla="*/ 87 w 189"/>
                <a:gd name="T35" fmla="*/ 231 h 268"/>
                <a:gd name="T36" fmla="*/ 50 w 189"/>
                <a:gd name="T37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9" h="268">
                  <a:moveTo>
                    <a:pt x="50" y="268"/>
                  </a:moveTo>
                  <a:cubicBezTo>
                    <a:pt x="18" y="232"/>
                    <a:pt x="0" y="185"/>
                    <a:pt x="1" y="138"/>
                  </a:cubicBezTo>
                  <a:cubicBezTo>
                    <a:pt x="1" y="88"/>
                    <a:pt x="21" y="39"/>
                    <a:pt x="57" y="3"/>
                  </a:cubicBezTo>
                  <a:cubicBezTo>
                    <a:pt x="57" y="3"/>
                    <a:pt x="59" y="1"/>
                    <a:pt x="60" y="0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20" y="46"/>
                    <a:pt x="120" y="46"/>
                    <a:pt x="120" y="46"/>
                  </a:cubicBezTo>
                  <a:cubicBezTo>
                    <a:pt x="120" y="33"/>
                    <a:pt x="128" y="26"/>
                    <a:pt x="136" y="23"/>
                  </a:cubicBezTo>
                  <a:cubicBezTo>
                    <a:pt x="144" y="20"/>
                    <a:pt x="155" y="20"/>
                    <a:pt x="164" y="28"/>
                  </a:cubicBezTo>
                  <a:cubicBezTo>
                    <a:pt x="172" y="37"/>
                    <a:pt x="172" y="49"/>
                    <a:pt x="169" y="57"/>
                  </a:cubicBezTo>
                  <a:cubicBezTo>
                    <a:pt x="166" y="64"/>
                    <a:pt x="158" y="72"/>
                    <a:pt x="146" y="73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51" y="168"/>
                    <a:pt x="151" y="168"/>
                    <a:pt x="151" y="168"/>
                  </a:cubicBezTo>
                  <a:cubicBezTo>
                    <a:pt x="149" y="166"/>
                    <a:pt x="147" y="163"/>
                    <a:pt x="145" y="161"/>
                  </a:cubicBezTo>
                  <a:cubicBezTo>
                    <a:pt x="127" y="143"/>
                    <a:pt x="98" y="142"/>
                    <a:pt x="80" y="160"/>
                  </a:cubicBezTo>
                  <a:cubicBezTo>
                    <a:pt x="71" y="168"/>
                    <a:pt x="67" y="180"/>
                    <a:pt x="67" y="192"/>
                  </a:cubicBezTo>
                  <a:cubicBezTo>
                    <a:pt x="67" y="205"/>
                    <a:pt x="72" y="217"/>
                    <a:pt x="80" y="225"/>
                  </a:cubicBezTo>
                  <a:cubicBezTo>
                    <a:pt x="82" y="227"/>
                    <a:pt x="85" y="229"/>
                    <a:pt x="87" y="231"/>
                  </a:cubicBezTo>
                  <a:cubicBezTo>
                    <a:pt x="50" y="268"/>
                    <a:pt x="50" y="268"/>
                    <a:pt x="50" y="2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7373938" y="1951038"/>
              <a:ext cx="500063" cy="655638"/>
            </a:xfrm>
            <a:custGeom>
              <a:avLst/>
              <a:gdLst>
                <a:gd name="T0" fmla="*/ 56 w 64"/>
                <a:gd name="T1" fmla="*/ 53 h 84"/>
                <a:gd name="T2" fmla="*/ 40 w 64"/>
                <a:gd name="T3" fmla="*/ 3 h 84"/>
                <a:gd name="T4" fmla="*/ 33 w 64"/>
                <a:gd name="T5" fmla="*/ 1 h 84"/>
                <a:gd name="T6" fmla="*/ 28 w 64"/>
                <a:gd name="T7" fmla="*/ 5 h 84"/>
                <a:gd name="T8" fmla="*/ 18 w 64"/>
                <a:gd name="T9" fmla="*/ 12 h 84"/>
                <a:gd name="T10" fmla="*/ 38 w 64"/>
                <a:gd name="T11" fmla="*/ 51 h 84"/>
                <a:gd name="T12" fmla="*/ 0 w 64"/>
                <a:gd name="T13" fmla="*/ 74 h 84"/>
                <a:gd name="T14" fmla="*/ 31 w 64"/>
                <a:gd name="T15" fmla="*/ 80 h 84"/>
                <a:gd name="T16" fmla="*/ 56 w 64"/>
                <a:gd name="T17" fmla="*/ 53 h 84"/>
                <a:gd name="T18" fmla="*/ 56 w 64"/>
                <a:gd name="T19" fmla="*/ 53 h 84"/>
                <a:gd name="T20" fmla="*/ 56 w 64"/>
                <a:gd name="T21" fmla="*/ 5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84">
                  <a:moveTo>
                    <a:pt x="56" y="53"/>
                  </a:moveTo>
                  <a:cubicBezTo>
                    <a:pt x="64" y="35"/>
                    <a:pt x="57" y="13"/>
                    <a:pt x="40" y="3"/>
                  </a:cubicBezTo>
                  <a:cubicBezTo>
                    <a:pt x="38" y="2"/>
                    <a:pt x="35" y="0"/>
                    <a:pt x="33" y="1"/>
                  </a:cubicBezTo>
                  <a:cubicBezTo>
                    <a:pt x="31" y="2"/>
                    <a:pt x="30" y="4"/>
                    <a:pt x="28" y="5"/>
                  </a:cubicBezTo>
                  <a:cubicBezTo>
                    <a:pt x="25" y="7"/>
                    <a:pt x="22" y="9"/>
                    <a:pt x="18" y="12"/>
                  </a:cubicBezTo>
                  <a:cubicBezTo>
                    <a:pt x="34" y="18"/>
                    <a:pt x="43" y="35"/>
                    <a:pt x="38" y="51"/>
                  </a:cubicBezTo>
                  <a:cubicBezTo>
                    <a:pt x="34" y="67"/>
                    <a:pt x="17" y="77"/>
                    <a:pt x="0" y="74"/>
                  </a:cubicBezTo>
                  <a:cubicBezTo>
                    <a:pt x="11" y="76"/>
                    <a:pt x="20" y="84"/>
                    <a:pt x="31" y="80"/>
                  </a:cubicBezTo>
                  <a:cubicBezTo>
                    <a:pt x="42" y="76"/>
                    <a:pt x="52" y="63"/>
                    <a:pt x="56" y="53"/>
                  </a:cubicBezTo>
                  <a:cubicBezTo>
                    <a:pt x="57" y="50"/>
                    <a:pt x="57" y="51"/>
                    <a:pt x="56" y="53"/>
                  </a:cubicBezTo>
                  <a:cubicBezTo>
                    <a:pt x="56" y="54"/>
                    <a:pt x="55" y="55"/>
                    <a:pt x="56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7515225" y="1600201"/>
              <a:ext cx="482600" cy="444500"/>
            </a:xfrm>
            <a:custGeom>
              <a:avLst/>
              <a:gdLst>
                <a:gd name="T0" fmla="*/ 78 w 304"/>
                <a:gd name="T1" fmla="*/ 221 h 280"/>
                <a:gd name="T2" fmla="*/ 0 w 304"/>
                <a:gd name="T3" fmla="*/ 280 h 280"/>
                <a:gd name="T4" fmla="*/ 186 w 304"/>
                <a:gd name="T5" fmla="*/ 98 h 280"/>
                <a:gd name="T6" fmla="*/ 304 w 304"/>
                <a:gd name="T7" fmla="*/ 0 h 280"/>
                <a:gd name="T8" fmla="*/ 78 w 304"/>
                <a:gd name="T9" fmla="*/ 22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80">
                  <a:moveTo>
                    <a:pt x="78" y="221"/>
                  </a:moveTo>
                  <a:lnTo>
                    <a:pt x="0" y="280"/>
                  </a:lnTo>
                  <a:lnTo>
                    <a:pt x="186" y="98"/>
                  </a:lnTo>
                  <a:lnTo>
                    <a:pt x="304" y="0"/>
                  </a:lnTo>
                  <a:lnTo>
                    <a:pt x="78" y="2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7515225" y="1600201"/>
              <a:ext cx="482600" cy="444500"/>
            </a:xfrm>
            <a:custGeom>
              <a:avLst/>
              <a:gdLst>
                <a:gd name="T0" fmla="*/ 78 w 304"/>
                <a:gd name="T1" fmla="*/ 221 h 280"/>
                <a:gd name="T2" fmla="*/ 0 w 304"/>
                <a:gd name="T3" fmla="*/ 280 h 280"/>
                <a:gd name="T4" fmla="*/ 186 w 304"/>
                <a:gd name="T5" fmla="*/ 98 h 280"/>
                <a:gd name="T6" fmla="*/ 304 w 304"/>
                <a:gd name="T7" fmla="*/ 0 h 280"/>
                <a:gd name="T8" fmla="*/ 78 w 304"/>
                <a:gd name="T9" fmla="*/ 22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80">
                  <a:moveTo>
                    <a:pt x="78" y="221"/>
                  </a:moveTo>
                  <a:lnTo>
                    <a:pt x="0" y="280"/>
                  </a:lnTo>
                  <a:lnTo>
                    <a:pt x="186" y="98"/>
                  </a:lnTo>
                  <a:lnTo>
                    <a:pt x="304" y="0"/>
                  </a:lnTo>
                  <a:lnTo>
                    <a:pt x="78" y="2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6977063" y="1600201"/>
              <a:ext cx="1457325" cy="2089150"/>
            </a:xfrm>
            <a:custGeom>
              <a:avLst/>
              <a:gdLst>
                <a:gd name="T0" fmla="*/ 131 w 187"/>
                <a:gd name="T1" fmla="*/ 0 h 268"/>
                <a:gd name="T2" fmla="*/ 185 w 187"/>
                <a:gd name="T3" fmla="*/ 132 h 268"/>
                <a:gd name="T4" fmla="*/ 137 w 187"/>
                <a:gd name="T5" fmla="*/ 268 h 268"/>
                <a:gd name="T6" fmla="*/ 82 w 187"/>
                <a:gd name="T7" fmla="*/ 213 h 268"/>
                <a:gd name="T8" fmla="*/ 64 w 187"/>
                <a:gd name="T9" fmla="*/ 245 h 268"/>
                <a:gd name="T10" fmla="*/ 28 w 187"/>
                <a:gd name="T11" fmla="*/ 239 h 268"/>
                <a:gd name="T12" fmla="*/ 21 w 187"/>
                <a:gd name="T13" fmla="*/ 203 h 268"/>
                <a:gd name="T14" fmla="*/ 54 w 187"/>
                <a:gd name="T15" fmla="*/ 184 h 268"/>
                <a:gd name="T16" fmla="*/ 0 w 187"/>
                <a:gd name="T17" fmla="*/ 129 h 268"/>
                <a:gd name="T18" fmla="*/ 33 w 187"/>
                <a:gd name="T19" fmla="*/ 96 h 268"/>
                <a:gd name="T20" fmla="*/ 99 w 187"/>
                <a:gd name="T21" fmla="*/ 111 h 268"/>
                <a:gd name="T22" fmla="*/ 85 w 187"/>
                <a:gd name="T23" fmla="*/ 45 h 268"/>
                <a:gd name="T24" fmla="*/ 131 w 187"/>
                <a:gd name="T2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268">
                  <a:moveTo>
                    <a:pt x="131" y="0"/>
                  </a:moveTo>
                  <a:cubicBezTo>
                    <a:pt x="164" y="36"/>
                    <a:pt x="184" y="83"/>
                    <a:pt x="185" y="132"/>
                  </a:cubicBezTo>
                  <a:cubicBezTo>
                    <a:pt x="187" y="182"/>
                    <a:pt x="169" y="231"/>
                    <a:pt x="137" y="268"/>
                  </a:cubicBezTo>
                  <a:cubicBezTo>
                    <a:pt x="119" y="250"/>
                    <a:pt x="101" y="232"/>
                    <a:pt x="82" y="213"/>
                  </a:cubicBezTo>
                  <a:cubicBezTo>
                    <a:pt x="84" y="227"/>
                    <a:pt x="76" y="240"/>
                    <a:pt x="64" y="245"/>
                  </a:cubicBezTo>
                  <a:cubicBezTo>
                    <a:pt x="51" y="251"/>
                    <a:pt x="37" y="248"/>
                    <a:pt x="28" y="239"/>
                  </a:cubicBezTo>
                  <a:cubicBezTo>
                    <a:pt x="18" y="229"/>
                    <a:pt x="16" y="215"/>
                    <a:pt x="21" y="203"/>
                  </a:cubicBezTo>
                  <a:cubicBezTo>
                    <a:pt x="27" y="190"/>
                    <a:pt x="40" y="183"/>
                    <a:pt x="54" y="184"/>
                  </a:cubicBezTo>
                  <a:cubicBezTo>
                    <a:pt x="36" y="166"/>
                    <a:pt x="18" y="147"/>
                    <a:pt x="0" y="129"/>
                  </a:cubicBezTo>
                  <a:cubicBezTo>
                    <a:pt x="11" y="118"/>
                    <a:pt x="22" y="107"/>
                    <a:pt x="33" y="96"/>
                  </a:cubicBezTo>
                  <a:cubicBezTo>
                    <a:pt x="43" y="123"/>
                    <a:pt x="78" y="131"/>
                    <a:pt x="99" y="111"/>
                  </a:cubicBezTo>
                  <a:cubicBezTo>
                    <a:pt x="119" y="91"/>
                    <a:pt x="111" y="55"/>
                    <a:pt x="85" y="45"/>
                  </a:cubicBezTo>
                  <a:cubicBezTo>
                    <a:pt x="100" y="30"/>
                    <a:pt x="115" y="15"/>
                    <a:pt x="1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7046913" y="1670051"/>
              <a:ext cx="1333500" cy="1949450"/>
            </a:xfrm>
            <a:custGeom>
              <a:avLst/>
              <a:gdLst>
                <a:gd name="T0" fmla="*/ 23 w 171"/>
                <a:gd name="T1" fmla="*/ 225 h 250"/>
                <a:gd name="T2" fmla="*/ 18 w 171"/>
                <a:gd name="T3" fmla="*/ 196 h 250"/>
                <a:gd name="T4" fmla="*/ 44 w 171"/>
                <a:gd name="T5" fmla="*/ 181 h 250"/>
                <a:gd name="T6" fmla="*/ 62 w 171"/>
                <a:gd name="T7" fmla="*/ 183 h 250"/>
                <a:gd name="T8" fmla="*/ 0 w 171"/>
                <a:gd name="T9" fmla="*/ 120 h 250"/>
                <a:gd name="T10" fmla="*/ 23 w 171"/>
                <a:gd name="T11" fmla="*/ 97 h 250"/>
                <a:gd name="T12" fmla="*/ 29 w 171"/>
                <a:gd name="T13" fmla="*/ 106 h 250"/>
                <a:gd name="T14" fmla="*/ 94 w 171"/>
                <a:gd name="T15" fmla="*/ 106 h 250"/>
                <a:gd name="T16" fmla="*/ 107 w 171"/>
                <a:gd name="T17" fmla="*/ 74 h 250"/>
                <a:gd name="T18" fmla="*/ 94 w 171"/>
                <a:gd name="T19" fmla="*/ 41 h 250"/>
                <a:gd name="T20" fmla="*/ 86 w 171"/>
                <a:gd name="T21" fmla="*/ 35 h 250"/>
                <a:gd name="T22" fmla="*/ 121 w 171"/>
                <a:gd name="T23" fmla="*/ 0 h 250"/>
                <a:gd name="T24" fmla="*/ 170 w 171"/>
                <a:gd name="T25" fmla="*/ 123 h 250"/>
                <a:gd name="T26" fmla="*/ 127 w 171"/>
                <a:gd name="T27" fmla="*/ 250 h 250"/>
                <a:gd name="T28" fmla="*/ 66 w 171"/>
                <a:gd name="T29" fmla="*/ 187 h 250"/>
                <a:gd name="T30" fmla="*/ 67 w 171"/>
                <a:gd name="T31" fmla="*/ 205 h 250"/>
                <a:gd name="T32" fmla="*/ 52 w 171"/>
                <a:gd name="T33" fmla="*/ 231 h 250"/>
                <a:gd name="T34" fmla="*/ 23 w 171"/>
                <a:gd name="T35" fmla="*/ 225 h 250"/>
                <a:gd name="T36" fmla="*/ 23 w 171"/>
                <a:gd name="T37" fmla="*/ 22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250">
                  <a:moveTo>
                    <a:pt x="23" y="225"/>
                  </a:moveTo>
                  <a:cubicBezTo>
                    <a:pt x="16" y="218"/>
                    <a:pt x="13" y="206"/>
                    <a:pt x="18" y="196"/>
                  </a:cubicBezTo>
                  <a:cubicBezTo>
                    <a:pt x="23" y="186"/>
                    <a:pt x="33" y="180"/>
                    <a:pt x="44" y="181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24" y="100"/>
                    <a:pt x="27" y="103"/>
                    <a:pt x="29" y="106"/>
                  </a:cubicBezTo>
                  <a:cubicBezTo>
                    <a:pt x="47" y="123"/>
                    <a:pt x="76" y="124"/>
                    <a:pt x="94" y="106"/>
                  </a:cubicBezTo>
                  <a:cubicBezTo>
                    <a:pt x="103" y="98"/>
                    <a:pt x="107" y="86"/>
                    <a:pt x="107" y="74"/>
                  </a:cubicBezTo>
                  <a:cubicBezTo>
                    <a:pt x="107" y="61"/>
                    <a:pt x="103" y="49"/>
                    <a:pt x="94" y="41"/>
                  </a:cubicBezTo>
                  <a:cubicBezTo>
                    <a:pt x="92" y="38"/>
                    <a:pt x="89" y="36"/>
                    <a:pt x="86" y="35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1" y="34"/>
                    <a:pt x="169" y="79"/>
                    <a:pt x="170" y="123"/>
                  </a:cubicBezTo>
                  <a:cubicBezTo>
                    <a:pt x="171" y="169"/>
                    <a:pt x="156" y="215"/>
                    <a:pt x="127" y="250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67" y="205"/>
                    <a:pt x="67" y="205"/>
                    <a:pt x="67" y="205"/>
                  </a:cubicBezTo>
                  <a:cubicBezTo>
                    <a:pt x="68" y="216"/>
                    <a:pt x="62" y="226"/>
                    <a:pt x="52" y="231"/>
                  </a:cubicBezTo>
                  <a:cubicBezTo>
                    <a:pt x="42" y="235"/>
                    <a:pt x="31" y="233"/>
                    <a:pt x="23" y="225"/>
                  </a:cubicBezTo>
                  <a:cubicBezTo>
                    <a:pt x="23" y="225"/>
                    <a:pt x="23" y="225"/>
                    <a:pt x="23" y="2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5868988" y="1108076"/>
              <a:ext cx="2090738" cy="1466850"/>
            </a:xfrm>
            <a:custGeom>
              <a:avLst/>
              <a:gdLst>
                <a:gd name="T0" fmla="*/ 268 w 268"/>
                <a:gd name="T1" fmla="*/ 58 h 188"/>
                <a:gd name="T2" fmla="*/ 212 w 268"/>
                <a:gd name="T3" fmla="*/ 113 h 188"/>
                <a:gd name="T4" fmla="*/ 235 w 268"/>
                <a:gd name="T5" fmla="*/ 168 h 188"/>
                <a:gd name="T6" fmla="*/ 181 w 268"/>
                <a:gd name="T7" fmla="*/ 144 h 188"/>
                <a:gd name="T8" fmla="*/ 138 w 268"/>
                <a:gd name="T9" fmla="*/ 185 h 188"/>
                <a:gd name="T10" fmla="*/ 135 w 268"/>
                <a:gd name="T11" fmla="*/ 185 h 188"/>
                <a:gd name="T12" fmla="*/ 125 w 268"/>
                <a:gd name="T13" fmla="*/ 175 h 188"/>
                <a:gd name="T14" fmla="*/ 98 w 268"/>
                <a:gd name="T15" fmla="*/ 148 h 188"/>
                <a:gd name="T16" fmla="*/ 95 w 268"/>
                <a:gd name="T17" fmla="*/ 144 h 188"/>
                <a:gd name="T18" fmla="*/ 108 w 268"/>
                <a:gd name="T19" fmla="*/ 80 h 188"/>
                <a:gd name="T20" fmla="*/ 43 w 268"/>
                <a:gd name="T21" fmla="*/ 92 h 188"/>
                <a:gd name="T22" fmla="*/ 0 w 268"/>
                <a:gd name="T23" fmla="*/ 48 h 188"/>
                <a:gd name="T24" fmla="*/ 133 w 268"/>
                <a:gd name="T25" fmla="*/ 1 h 188"/>
                <a:gd name="T26" fmla="*/ 268 w 268"/>
                <a:gd name="T27" fmla="*/ 5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" h="188">
                  <a:moveTo>
                    <a:pt x="268" y="58"/>
                  </a:moveTo>
                  <a:cubicBezTo>
                    <a:pt x="249" y="77"/>
                    <a:pt x="230" y="95"/>
                    <a:pt x="212" y="113"/>
                  </a:cubicBezTo>
                  <a:cubicBezTo>
                    <a:pt x="240" y="112"/>
                    <a:pt x="256" y="148"/>
                    <a:pt x="235" y="168"/>
                  </a:cubicBezTo>
                  <a:cubicBezTo>
                    <a:pt x="215" y="188"/>
                    <a:pt x="179" y="173"/>
                    <a:pt x="181" y="144"/>
                  </a:cubicBezTo>
                  <a:cubicBezTo>
                    <a:pt x="167" y="158"/>
                    <a:pt x="152" y="172"/>
                    <a:pt x="138" y="185"/>
                  </a:cubicBezTo>
                  <a:cubicBezTo>
                    <a:pt x="137" y="187"/>
                    <a:pt x="137" y="187"/>
                    <a:pt x="135" y="185"/>
                  </a:cubicBezTo>
                  <a:cubicBezTo>
                    <a:pt x="132" y="182"/>
                    <a:pt x="128" y="178"/>
                    <a:pt x="125" y="175"/>
                  </a:cubicBezTo>
                  <a:cubicBezTo>
                    <a:pt x="116" y="166"/>
                    <a:pt x="107" y="157"/>
                    <a:pt x="98" y="148"/>
                  </a:cubicBezTo>
                  <a:cubicBezTo>
                    <a:pt x="97" y="147"/>
                    <a:pt x="96" y="146"/>
                    <a:pt x="95" y="144"/>
                  </a:cubicBezTo>
                  <a:cubicBezTo>
                    <a:pt x="120" y="134"/>
                    <a:pt x="127" y="100"/>
                    <a:pt x="108" y="80"/>
                  </a:cubicBezTo>
                  <a:cubicBezTo>
                    <a:pt x="88" y="60"/>
                    <a:pt x="54" y="67"/>
                    <a:pt x="43" y="92"/>
                  </a:cubicBezTo>
                  <a:cubicBezTo>
                    <a:pt x="29" y="77"/>
                    <a:pt x="14" y="62"/>
                    <a:pt x="0" y="48"/>
                  </a:cubicBezTo>
                  <a:cubicBezTo>
                    <a:pt x="37" y="17"/>
                    <a:pt x="84" y="0"/>
                    <a:pt x="133" y="1"/>
                  </a:cubicBezTo>
                  <a:cubicBezTo>
                    <a:pt x="183" y="2"/>
                    <a:pt x="232" y="23"/>
                    <a:pt x="268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5940425" y="1155701"/>
              <a:ext cx="1949450" cy="1341438"/>
            </a:xfrm>
            <a:custGeom>
              <a:avLst/>
              <a:gdLst>
                <a:gd name="T0" fmla="*/ 96 w 250"/>
                <a:gd name="T1" fmla="*/ 140 h 172"/>
                <a:gd name="T2" fmla="*/ 115 w 250"/>
                <a:gd name="T3" fmla="*/ 111 h 172"/>
                <a:gd name="T4" fmla="*/ 103 w 250"/>
                <a:gd name="T5" fmla="*/ 70 h 172"/>
                <a:gd name="T6" fmla="*/ 103 w 250"/>
                <a:gd name="T7" fmla="*/ 70 h 172"/>
                <a:gd name="T8" fmla="*/ 62 w 250"/>
                <a:gd name="T9" fmla="*/ 57 h 172"/>
                <a:gd name="T10" fmla="*/ 33 w 250"/>
                <a:gd name="T11" fmla="*/ 76 h 172"/>
                <a:gd name="T12" fmla="*/ 0 w 250"/>
                <a:gd name="T13" fmla="*/ 42 h 172"/>
                <a:gd name="T14" fmla="*/ 124 w 250"/>
                <a:gd name="T15" fmla="*/ 1 h 172"/>
                <a:gd name="T16" fmla="*/ 250 w 250"/>
                <a:gd name="T17" fmla="*/ 52 h 172"/>
                <a:gd name="T18" fmla="*/ 187 w 250"/>
                <a:gd name="T19" fmla="*/ 114 h 172"/>
                <a:gd name="T20" fmla="*/ 203 w 250"/>
                <a:gd name="T21" fmla="*/ 114 h 172"/>
                <a:gd name="T22" fmla="*/ 221 w 250"/>
                <a:gd name="T23" fmla="*/ 121 h 172"/>
                <a:gd name="T24" fmla="*/ 229 w 250"/>
                <a:gd name="T25" fmla="*/ 140 h 172"/>
                <a:gd name="T26" fmla="*/ 222 w 250"/>
                <a:gd name="T27" fmla="*/ 158 h 172"/>
                <a:gd name="T28" fmla="*/ 185 w 250"/>
                <a:gd name="T29" fmla="*/ 157 h 172"/>
                <a:gd name="T30" fmla="*/ 185 w 250"/>
                <a:gd name="T31" fmla="*/ 157 h 172"/>
                <a:gd name="T32" fmla="*/ 178 w 250"/>
                <a:gd name="T33" fmla="*/ 138 h 172"/>
                <a:gd name="T34" fmla="*/ 179 w 250"/>
                <a:gd name="T35" fmla="*/ 122 h 172"/>
                <a:gd name="T36" fmla="*/ 128 w 250"/>
                <a:gd name="T37" fmla="*/ 172 h 172"/>
                <a:gd name="T38" fmla="*/ 96 w 250"/>
                <a:gd name="T39" fmla="*/ 14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0" h="172">
                  <a:moveTo>
                    <a:pt x="96" y="140"/>
                  </a:moveTo>
                  <a:cubicBezTo>
                    <a:pt x="106" y="133"/>
                    <a:pt x="113" y="123"/>
                    <a:pt x="115" y="111"/>
                  </a:cubicBezTo>
                  <a:cubicBezTo>
                    <a:pt x="118" y="96"/>
                    <a:pt x="114" y="80"/>
                    <a:pt x="103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92" y="59"/>
                    <a:pt x="77" y="54"/>
                    <a:pt x="62" y="57"/>
                  </a:cubicBezTo>
                  <a:cubicBezTo>
                    <a:pt x="50" y="59"/>
                    <a:pt x="39" y="66"/>
                    <a:pt x="33" y="7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5" y="15"/>
                    <a:pt x="79" y="0"/>
                    <a:pt x="124" y="1"/>
                  </a:cubicBezTo>
                  <a:cubicBezTo>
                    <a:pt x="170" y="2"/>
                    <a:pt x="216" y="21"/>
                    <a:pt x="250" y="52"/>
                  </a:cubicBezTo>
                  <a:cubicBezTo>
                    <a:pt x="187" y="114"/>
                    <a:pt x="187" y="114"/>
                    <a:pt x="187" y="114"/>
                  </a:cubicBezTo>
                  <a:cubicBezTo>
                    <a:pt x="203" y="114"/>
                    <a:pt x="203" y="114"/>
                    <a:pt x="203" y="114"/>
                  </a:cubicBezTo>
                  <a:cubicBezTo>
                    <a:pt x="212" y="113"/>
                    <a:pt x="218" y="117"/>
                    <a:pt x="221" y="121"/>
                  </a:cubicBezTo>
                  <a:cubicBezTo>
                    <a:pt x="227" y="126"/>
                    <a:pt x="229" y="133"/>
                    <a:pt x="229" y="140"/>
                  </a:cubicBezTo>
                  <a:cubicBezTo>
                    <a:pt x="229" y="145"/>
                    <a:pt x="228" y="152"/>
                    <a:pt x="222" y="158"/>
                  </a:cubicBezTo>
                  <a:cubicBezTo>
                    <a:pt x="211" y="169"/>
                    <a:pt x="194" y="166"/>
                    <a:pt x="185" y="157"/>
                  </a:cubicBezTo>
                  <a:cubicBezTo>
                    <a:pt x="185" y="157"/>
                    <a:pt x="185" y="157"/>
                    <a:pt x="185" y="157"/>
                  </a:cubicBezTo>
                  <a:cubicBezTo>
                    <a:pt x="182" y="154"/>
                    <a:pt x="177" y="147"/>
                    <a:pt x="178" y="138"/>
                  </a:cubicBezTo>
                  <a:cubicBezTo>
                    <a:pt x="179" y="122"/>
                    <a:pt x="179" y="122"/>
                    <a:pt x="179" y="122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96" y="140"/>
                    <a:pt x="96" y="140"/>
                    <a:pt x="96" y="14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5237163" y="1006476"/>
              <a:ext cx="3282950" cy="3292475"/>
            </a:xfrm>
            <a:custGeom>
              <a:avLst/>
              <a:gdLst>
                <a:gd name="T0" fmla="*/ 311 w 421"/>
                <a:gd name="T1" fmla="*/ 305 h 422"/>
                <a:gd name="T2" fmla="*/ 241 w 421"/>
                <a:gd name="T3" fmla="*/ 290 h 422"/>
                <a:gd name="T4" fmla="*/ 242 w 421"/>
                <a:gd name="T5" fmla="*/ 295 h 422"/>
                <a:gd name="T6" fmla="*/ 235 w 421"/>
                <a:gd name="T7" fmla="*/ 285 h 422"/>
                <a:gd name="T8" fmla="*/ 277 w 421"/>
                <a:gd name="T9" fmla="*/ 260 h 422"/>
                <a:gd name="T10" fmla="*/ 274 w 421"/>
                <a:gd name="T11" fmla="*/ 260 h 422"/>
                <a:gd name="T12" fmla="*/ 277 w 421"/>
                <a:gd name="T13" fmla="*/ 260 h 422"/>
                <a:gd name="T14" fmla="*/ 164 w 421"/>
                <a:gd name="T15" fmla="*/ 261 h 422"/>
                <a:gd name="T16" fmla="*/ 166 w 421"/>
                <a:gd name="T17" fmla="*/ 261 h 422"/>
                <a:gd name="T18" fmla="*/ 127 w 421"/>
                <a:gd name="T19" fmla="*/ 235 h 422"/>
                <a:gd name="T20" fmla="*/ 126 w 421"/>
                <a:gd name="T21" fmla="*/ 235 h 422"/>
                <a:gd name="T22" fmla="*/ 127 w 421"/>
                <a:gd name="T23" fmla="*/ 227 h 422"/>
                <a:gd name="T24" fmla="*/ 134 w 421"/>
                <a:gd name="T25" fmla="*/ 228 h 422"/>
                <a:gd name="T26" fmla="*/ 199 w 421"/>
                <a:gd name="T27" fmla="*/ 228 h 422"/>
                <a:gd name="T28" fmla="*/ 219 w 421"/>
                <a:gd name="T29" fmla="*/ 211 h 422"/>
                <a:gd name="T30" fmla="*/ 266 w 421"/>
                <a:gd name="T31" fmla="*/ 174 h 422"/>
                <a:gd name="T32" fmla="*/ 290 w 421"/>
                <a:gd name="T33" fmla="*/ 190 h 422"/>
                <a:gd name="T34" fmla="*/ 280 w 421"/>
                <a:gd name="T35" fmla="*/ 195 h 422"/>
                <a:gd name="T36" fmla="*/ 294 w 421"/>
                <a:gd name="T37" fmla="*/ 190 h 422"/>
                <a:gd name="T38" fmla="*/ 213 w 421"/>
                <a:gd name="T39" fmla="*/ 205 h 422"/>
                <a:gd name="T40" fmla="*/ 178 w 421"/>
                <a:gd name="T41" fmla="*/ 164 h 422"/>
                <a:gd name="T42" fmla="*/ 171 w 421"/>
                <a:gd name="T43" fmla="*/ 246 h 422"/>
                <a:gd name="T44" fmla="*/ 219 w 421"/>
                <a:gd name="T45" fmla="*/ 205 h 422"/>
                <a:gd name="T46" fmla="*/ 218 w 421"/>
                <a:gd name="T47" fmla="*/ 210 h 422"/>
                <a:gd name="T48" fmla="*/ 219 w 421"/>
                <a:gd name="T49" fmla="*/ 205 h 422"/>
                <a:gd name="T50" fmla="*/ 258 w 421"/>
                <a:gd name="T51" fmla="*/ 247 h 422"/>
                <a:gd name="T52" fmla="*/ 223 w 421"/>
                <a:gd name="T53" fmla="*/ 205 h 422"/>
                <a:gd name="T54" fmla="*/ 223 w 421"/>
                <a:gd name="T55" fmla="*/ 201 h 422"/>
                <a:gd name="T56" fmla="*/ 255 w 421"/>
                <a:gd name="T57" fmla="*/ 164 h 422"/>
                <a:gd name="T58" fmla="*/ 216 w 421"/>
                <a:gd name="T59" fmla="*/ 198 h 422"/>
                <a:gd name="T60" fmla="*/ 177 w 421"/>
                <a:gd name="T61" fmla="*/ 158 h 422"/>
                <a:gd name="T62" fmla="*/ 262 w 421"/>
                <a:gd name="T63" fmla="*/ 157 h 422"/>
                <a:gd name="T64" fmla="*/ 111 w 421"/>
                <a:gd name="T65" fmla="*/ 102 h 422"/>
                <a:gd name="T66" fmla="*/ 111 w 421"/>
                <a:gd name="T67" fmla="*/ 102 h 422"/>
                <a:gd name="T68" fmla="*/ 209 w 421"/>
                <a:gd name="T69" fmla="*/ 14 h 422"/>
                <a:gd name="T70" fmla="*/ 293 w 421"/>
                <a:gd name="T71" fmla="*/ 126 h 422"/>
                <a:gd name="T72" fmla="*/ 330 w 421"/>
                <a:gd name="T73" fmla="*/ 96 h 422"/>
                <a:gd name="T74" fmla="*/ 408 w 421"/>
                <a:gd name="T75" fmla="*/ 208 h 422"/>
                <a:gd name="T76" fmla="*/ 306 w 421"/>
                <a:gd name="T77" fmla="*/ 293 h 422"/>
                <a:gd name="T78" fmla="*/ 355 w 421"/>
                <a:gd name="T79" fmla="*/ 350 h 422"/>
                <a:gd name="T80" fmla="*/ 209 w 421"/>
                <a:gd name="T81" fmla="*/ 413 h 422"/>
                <a:gd name="T82" fmla="*/ 69 w 421"/>
                <a:gd name="T83" fmla="*/ 356 h 422"/>
                <a:gd name="T84" fmla="*/ 98 w 421"/>
                <a:gd name="T85" fmla="*/ 325 h 422"/>
                <a:gd name="T86" fmla="*/ 113 w 421"/>
                <a:gd name="T87" fmla="*/ 303 h 422"/>
                <a:gd name="T88" fmla="*/ 9 w 421"/>
                <a:gd name="T89" fmla="*/ 212 h 422"/>
                <a:gd name="T90" fmla="*/ 75 w 421"/>
                <a:gd name="T91" fmla="*/ 65 h 422"/>
                <a:gd name="T92" fmla="*/ 129 w 421"/>
                <a:gd name="T93" fmla="*/ 114 h 422"/>
                <a:gd name="T94" fmla="*/ 124 w 421"/>
                <a:gd name="T95" fmla="*/ 104 h 422"/>
                <a:gd name="T96" fmla="*/ 3 w 421"/>
                <a:gd name="T97" fmla="*/ 173 h 422"/>
                <a:gd name="T98" fmla="*/ 211 w 421"/>
                <a:gd name="T99" fmla="*/ 422 h 422"/>
                <a:gd name="T100" fmla="*/ 248 w 421"/>
                <a:gd name="T101" fmla="*/ 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1" h="422">
                  <a:moveTo>
                    <a:pt x="311" y="304"/>
                  </a:moveTo>
                  <a:cubicBezTo>
                    <a:pt x="311" y="305"/>
                    <a:pt x="311" y="305"/>
                    <a:pt x="311" y="305"/>
                  </a:cubicBezTo>
                  <a:cubicBezTo>
                    <a:pt x="311" y="305"/>
                    <a:pt x="311" y="305"/>
                    <a:pt x="311" y="305"/>
                  </a:cubicBezTo>
                  <a:cubicBezTo>
                    <a:pt x="311" y="304"/>
                    <a:pt x="311" y="304"/>
                    <a:pt x="311" y="304"/>
                  </a:cubicBezTo>
                  <a:moveTo>
                    <a:pt x="242" y="285"/>
                  </a:moveTo>
                  <a:cubicBezTo>
                    <a:pt x="242" y="286"/>
                    <a:pt x="242" y="288"/>
                    <a:pt x="241" y="290"/>
                  </a:cubicBezTo>
                  <a:cubicBezTo>
                    <a:pt x="241" y="290"/>
                    <a:pt x="241" y="290"/>
                    <a:pt x="241" y="290"/>
                  </a:cubicBezTo>
                  <a:cubicBezTo>
                    <a:pt x="241" y="291"/>
                    <a:pt x="241" y="293"/>
                    <a:pt x="241" y="295"/>
                  </a:cubicBezTo>
                  <a:cubicBezTo>
                    <a:pt x="241" y="295"/>
                    <a:pt x="241" y="295"/>
                    <a:pt x="242" y="295"/>
                  </a:cubicBezTo>
                  <a:cubicBezTo>
                    <a:pt x="241" y="292"/>
                    <a:pt x="241" y="288"/>
                    <a:pt x="242" y="285"/>
                  </a:cubicBezTo>
                  <a:moveTo>
                    <a:pt x="238" y="274"/>
                  </a:moveTo>
                  <a:cubicBezTo>
                    <a:pt x="237" y="278"/>
                    <a:pt x="235" y="281"/>
                    <a:pt x="235" y="285"/>
                  </a:cubicBezTo>
                  <a:cubicBezTo>
                    <a:pt x="236" y="289"/>
                    <a:pt x="239" y="292"/>
                    <a:pt x="241" y="295"/>
                  </a:cubicBezTo>
                  <a:cubicBezTo>
                    <a:pt x="240" y="288"/>
                    <a:pt x="239" y="281"/>
                    <a:pt x="238" y="274"/>
                  </a:cubicBezTo>
                  <a:moveTo>
                    <a:pt x="277" y="260"/>
                  </a:moveTo>
                  <a:cubicBezTo>
                    <a:pt x="277" y="260"/>
                    <a:pt x="277" y="260"/>
                    <a:pt x="277" y="260"/>
                  </a:cubicBezTo>
                  <a:cubicBezTo>
                    <a:pt x="277" y="260"/>
                    <a:pt x="277" y="260"/>
                    <a:pt x="277" y="260"/>
                  </a:cubicBezTo>
                  <a:moveTo>
                    <a:pt x="274" y="260"/>
                  </a:moveTo>
                  <a:cubicBezTo>
                    <a:pt x="272" y="260"/>
                    <a:pt x="271" y="260"/>
                    <a:pt x="270" y="260"/>
                  </a:cubicBezTo>
                  <a:cubicBezTo>
                    <a:pt x="271" y="260"/>
                    <a:pt x="272" y="260"/>
                    <a:pt x="274" y="260"/>
                  </a:cubicBezTo>
                  <a:cubicBezTo>
                    <a:pt x="275" y="260"/>
                    <a:pt x="276" y="260"/>
                    <a:pt x="277" y="260"/>
                  </a:cubicBezTo>
                  <a:cubicBezTo>
                    <a:pt x="276" y="260"/>
                    <a:pt x="275" y="260"/>
                    <a:pt x="274" y="260"/>
                  </a:cubicBezTo>
                  <a:moveTo>
                    <a:pt x="171" y="252"/>
                  </a:moveTo>
                  <a:cubicBezTo>
                    <a:pt x="169" y="255"/>
                    <a:pt x="167" y="258"/>
                    <a:pt x="164" y="261"/>
                  </a:cubicBezTo>
                  <a:cubicBezTo>
                    <a:pt x="171" y="252"/>
                    <a:pt x="171" y="252"/>
                    <a:pt x="171" y="252"/>
                  </a:cubicBezTo>
                  <a:moveTo>
                    <a:pt x="180" y="247"/>
                  </a:moveTo>
                  <a:cubicBezTo>
                    <a:pt x="166" y="261"/>
                    <a:pt x="166" y="261"/>
                    <a:pt x="166" y="261"/>
                  </a:cubicBezTo>
                  <a:cubicBezTo>
                    <a:pt x="159" y="268"/>
                    <a:pt x="159" y="268"/>
                    <a:pt x="159" y="268"/>
                  </a:cubicBezTo>
                  <a:cubicBezTo>
                    <a:pt x="166" y="261"/>
                    <a:pt x="173" y="254"/>
                    <a:pt x="180" y="247"/>
                  </a:cubicBezTo>
                  <a:moveTo>
                    <a:pt x="127" y="235"/>
                  </a:moveTo>
                  <a:cubicBezTo>
                    <a:pt x="123" y="235"/>
                    <a:pt x="120" y="235"/>
                    <a:pt x="117" y="236"/>
                  </a:cubicBezTo>
                  <a:cubicBezTo>
                    <a:pt x="117" y="236"/>
                    <a:pt x="117" y="236"/>
                    <a:pt x="117" y="236"/>
                  </a:cubicBezTo>
                  <a:cubicBezTo>
                    <a:pt x="120" y="235"/>
                    <a:pt x="123" y="235"/>
                    <a:pt x="126" y="235"/>
                  </a:cubicBezTo>
                  <a:cubicBezTo>
                    <a:pt x="137" y="235"/>
                    <a:pt x="148" y="240"/>
                    <a:pt x="154" y="249"/>
                  </a:cubicBezTo>
                  <a:cubicBezTo>
                    <a:pt x="148" y="240"/>
                    <a:pt x="138" y="235"/>
                    <a:pt x="127" y="235"/>
                  </a:cubicBezTo>
                  <a:moveTo>
                    <a:pt x="127" y="227"/>
                  </a:moveTo>
                  <a:cubicBezTo>
                    <a:pt x="126" y="227"/>
                    <a:pt x="124" y="227"/>
                    <a:pt x="123" y="228"/>
                  </a:cubicBezTo>
                  <a:cubicBezTo>
                    <a:pt x="121" y="230"/>
                    <a:pt x="118" y="233"/>
                    <a:pt x="117" y="236"/>
                  </a:cubicBezTo>
                  <a:cubicBezTo>
                    <a:pt x="122" y="233"/>
                    <a:pt x="128" y="230"/>
                    <a:pt x="134" y="228"/>
                  </a:cubicBezTo>
                  <a:cubicBezTo>
                    <a:pt x="131" y="228"/>
                    <a:pt x="129" y="227"/>
                    <a:pt x="127" y="227"/>
                  </a:cubicBezTo>
                  <a:moveTo>
                    <a:pt x="202" y="225"/>
                  </a:moveTo>
                  <a:cubicBezTo>
                    <a:pt x="199" y="228"/>
                    <a:pt x="199" y="228"/>
                    <a:pt x="199" y="228"/>
                  </a:cubicBezTo>
                  <a:cubicBezTo>
                    <a:pt x="200" y="227"/>
                    <a:pt x="201" y="227"/>
                    <a:pt x="202" y="226"/>
                  </a:cubicBezTo>
                  <a:cubicBezTo>
                    <a:pt x="202" y="226"/>
                    <a:pt x="202" y="226"/>
                    <a:pt x="202" y="225"/>
                  </a:cubicBezTo>
                  <a:moveTo>
                    <a:pt x="219" y="211"/>
                  </a:moveTo>
                  <a:cubicBezTo>
                    <a:pt x="224" y="216"/>
                    <a:pt x="229" y="221"/>
                    <a:pt x="233" y="226"/>
                  </a:cubicBezTo>
                  <a:cubicBezTo>
                    <a:pt x="219" y="211"/>
                    <a:pt x="219" y="211"/>
                    <a:pt x="219" y="211"/>
                  </a:cubicBezTo>
                  <a:moveTo>
                    <a:pt x="266" y="174"/>
                  </a:moveTo>
                  <a:cubicBezTo>
                    <a:pt x="270" y="181"/>
                    <a:pt x="277" y="187"/>
                    <a:pt x="285" y="189"/>
                  </a:cubicBezTo>
                  <a:cubicBezTo>
                    <a:pt x="285" y="189"/>
                    <a:pt x="285" y="189"/>
                    <a:pt x="285" y="189"/>
                  </a:cubicBezTo>
                  <a:cubicBezTo>
                    <a:pt x="287" y="190"/>
                    <a:pt x="289" y="190"/>
                    <a:pt x="290" y="190"/>
                  </a:cubicBezTo>
                  <a:cubicBezTo>
                    <a:pt x="280" y="189"/>
                    <a:pt x="269" y="189"/>
                    <a:pt x="261" y="181"/>
                  </a:cubicBezTo>
                  <a:cubicBezTo>
                    <a:pt x="260" y="179"/>
                    <a:pt x="259" y="178"/>
                    <a:pt x="259" y="177"/>
                  </a:cubicBezTo>
                  <a:cubicBezTo>
                    <a:pt x="263" y="186"/>
                    <a:pt x="271" y="192"/>
                    <a:pt x="280" y="195"/>
                  </a:cubicBezTo>
                  <a:cubicBezTo>
                    <a:pt x="280" y="195"/>
                    <a:pt x="281" y="195"/>
                    <a:pt x="281" y="195"/>
                  </a:cubicBezTo>
                  <a:cubicBezTo>
                    <a:pt x="287" y="195"/>
                    <a:pt x="293" y="194"/>
                    <a:pt x="299" y="190"/>
                  </a:cubicBezTo>
                  <a:cubicBezTo>
                    <a:pt x="297" y="190"/>
                    <a:pt x="296" y="190"/>
                    <a:pt x="294" y="190"/>
                  </a:cubicBezTo>
                  <a:cubicBezTo>
                    <a:pt x="283" y="190"/>
                    <a:pt x="271" y="184"/>
                    <a:pt x="266" y="174"/>
                  </a:cubicBezTo>
                  <a:moveTo>
                    <a:pt x="172" y="164"/>
                  </a:moveTo>
                  <a:cubicBezTo>
                    <a:pt x="186" y="178"/>
                    <a:pt x="199" y="191"/>
                    <a:pt x="213" y="205"/>
                  </a:cubicBezTo>
                  <a:cubicBezTo>
                    <a:pt x="172" y="164"/>
                    <a:pt x="172" y="164"/>
                    <a:pt x="172" y="164"/>
                  </a:cubicBezTo>
                  <a:moveTo>
                    <a:pt x="172" y="158"/>
                  </a:moveTo>
                  <a:cubicBezTo>
                    <a:pt x="178" y="164"/>
                    <a:pt x="178" y="164"/>
                    <a:pt x="178" y="164"/>
                  </a:cubicBezTo>
                  <a:cubicBezTo>
                    <a:pt x="215" y="201"/>
                    <a:pt x="215" y="201"/>
                    <a:pt x="215" y="201"/>
                  </a:cubicBezTo>
                  <a:cubicBezTo>
                    <a:pt x="213" y="205"/>
                    <a:pt x="213" y="205"/>
                    <a:pt x="213" y="205"/>
                  </a:cubicBezTo>
                  <a:cubicBezTo>
                    <a:pt x="199" y="219"/>
                    <a:pt x="185" y="233"/>
                    <a:pt x="171" y="246"/>
                  </a:cubicBezTo>
                  <a:cubicBezTo>
                    <a:pt x="171" y="248"/>
                    <a:pt x="171" y="250"/>
                    <a:pt x="171" y="252"/>
                  </a:cubicBezTo>
                  <a:cubicBezTo>
                    <a:pt x="177" y="247"/>
                    <a:pt x="177" y="247"/>
                    <a:pt x="177" y="247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7" y="211"/>
                    <a:pt x="218" y="210"/>
                    <a:pt x="218" y="210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8" y="210"/>
                    <a:pt x="218" y="210"/>
                    <a:pt x="218" y="210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55" y="242"/>
                    <a:pt x="255" y="242"/>
                    <a:pt x="255" y="242"/>
                  </a:cubicBezTo>
                  <a:cubicBezTo>
                    <a:pt x="257" y="247"/>
                    <a:pt x="257" y="247"/>
                    <a:pt x="257" y="247"/>
                  </a:cubicBezTo>
                  <a:cubicBezTo>
                    <a:pt x="258" y="247"/>
                    <a:pt x="258" y="247"/>
                    <a:pt x="258" y="247"/>
                  </a:cubicBezTo>
                  <a:cubicBezTo>
                    <a:pt x="259" y="247"/>
                    <a:pt x="261" y="246"/>
                    <a:pt x="263" y="246"/>
                  </a:cubicBezTo>
                  <a:cubicBezTo>
                    <a:pt x="249" y="232"/>
                    <a:pt x="236" y="219"/>
                    <a:pt x="223" y="205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05"/>
                    <a:pt x="223" y="205"/>
                    <a:pt x="223" y="205"/>
                  </a:cubicBezTo>
                  <a:cubicBezTo>
                    <a:pt x="223" y="201"/>
                    <a:pt x="223" y="201"/>
                    <a:pt x="223" y="201"/>
                  </a:cubicBezTo>
                  <a:cubicBezTo>
                    <a:pt x="251" y="174"/>
                    <a:pt x="251" y="174"/>
                    <a:pt x="251" y="174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5" y="169"/>
                    <a:pt x="255" y="166"/>
                    <a:pt x="255" y="164"/>
                  </a:cubicBezTo>
                  <a:cubicBezTo>
                    <a:pt x="243" y="175"/>
                    <a:pt x="231" y="187"/>
                    <a:pt x="219" y="198"/>
                  </a:cubicBezTo>
                  <a:cubicBezTo>
                    <a:pt x="218" y="199"/>
                    <a:pt x="218" y="200"/>
                    <a:pt x="218" y="200"/>
                  </a:cubicBezTo>
                  <a:cubicBezTo>
                    <a:pt x="217" y="200"/>
                    <a:pt x="217" y="199"/>
                    <a:pt x="216" y="198"/>
                  </a:cubicBezTo>
                  <a:cubicBezTo>
                    <a:pt x="213" y="195"/>
                    <a:pt x="209" y="191"/>
                    <a:pt x="206" y="188"/>
                  </a:cubicBezTo>
                  <a:cubicBezTo>
                    <a:pt x="197" y="179"/>
                    <a:pt x="188" y="170"/>
                    <a:pt x="179" y="161"/>
                  </a:cubicBezTo>
                  <a:cubicBezTo>
                    <a:pt x="178" y="160"/>
                    <a:pt x="178" y="159"/>
                    <a:pt x="177" y="158"/>
                  </a:cubicBezTo>
                  <a:cubicBezTo>
                    <a:pt x="176" y="158"/>
                    <a:pt x="176" y="158"/>
                    <a:pt x="175" y="158"/>
                  </a:cubicBezTo>
                  <a:cubicBezTo>
                    <a:pt x="174" y="158"/>
                    <a:pt x="173" y="158"/>
                    <a:pt x="172" y="158"/>
                  </a:cubicBezTo>
                  <a:moveTo>
                    <a:pt x="262" y="157"/>
                  </a:moveTo>
                  <a:cubicBezTo>
                    <a:pt x="262" y="157"/>
                    <a:pt x="262" y="157"/>
                    <a:pt x="262" y="157"/>
                  </a:cubicBezTo>
                  <a:cubicBezTo>
                    <a:pt x="262" y="157"/>
                    <a:pt x="262" y="157"/>
                    <a:pt x="262" y="157"/>
                  </a:cubicBezTo>
                  <a:moveTo>
                    <a:pt x="111" y="102"/>
                  </a:moveTo>
                  <a:cubicBezTo>
                    <a:pt x="117" y="108"/>
                    <a:pt x="123" y="114"/>
                    <a:pt x="128" y="119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1" y="102"/>
                    <a:pt x="111" y="102"/>
                    <a:pt x="111" y="102"/>
                  </a:cubicBezTo>
                  <a:moveTo>
                    <a:pt x="124" y="105"/>
                  </a:moveTo>
                  <a:cubicBezTo>
                    <a:pt x="110" y="90"/>
                    <a:pt x="95" y="75"/>
                    <a:pt x="81" y="61"/>
                  </a:cubicBezTo>
                  <a:cubicBezTo>
                    <a:pt x="116" y="31"/>
                    <a:pt x="162" y="14"/>
                    <a:pt x="209" y="14"/>
                  </a:cubicBezTo>
                  <a:cubicBezTo>
                    <a:pt x="210" y="14"/>
                    <a:pt x="212" y="14"/>
                    <a:pt x="214" y="14"/>
                  </a:cubicBezTo>
                  <a:cubicBezTo>
                    <a:pt x="264" y="15"/>
                    <a:pt x="313" y="36"/>
                    <a:pt x="349" y="71"/>
                  </a:cubicBezTo>
                  <a:cubicBezTo>
                    <a:pt x="330" y="90"/>
                    <a:pt x="311" y="108"/>
                    <a:pt x="293" y="126"/>
                  </a:cubicBezTo>
                  <a:cubicBezTo>
                    <a:pt x="293" y="126"/>
                    <a:pt x="293" y="126"/>
                    <a:pt x="294" y="126"/>
                  </a:cubicBezTo>
                  <a:cubicBezTo>
                    <a:pt x="296" y="126"/>
                    <a:pt x="297" y="126"/>
                    <a:pt x="299" y="127"/>
                  </a:cubicBezTo>
                  <a:cubicBezTo>
                    <a:pt x="330" y="96"/>
                    <a:pt x="330" y="96"/>
                    <a:pt x="330" y="96"/>
                  </a:cubicBezTo>
                  <a:cubicBezTo>
                    <a:pt x="354" y="76"/>
                    <a:pt x="354" y="76"/>
                    <a:pt x="354" y="76"/>
                  </a:cubicBezTo>
                  <a:cubicBezTo>
                    <a:pt x="354" y="76"/>
                    <a:pt x="354" y="76"/>
                    <a:pt x="354" y="76"/>
                  </a:cubicBezTo>
                  <a:cubicBezTo>
                    <a:pt x="387" y="112"/>
                    <a:pt x="407" y="159"/>
                    <a:pt x="408" y="208"/>
                  </a:cubicBezTo>
                  <a:cubicBezTo>
                    <a:pt x="410" y="258"/>
                    <a:pt x="392" y="307"/>
                    <a:pt x="360" y="344"/>
                  </a:cubicBezTo>
                  <a:cubicBezTo>
                    <a:pt x="342" y="326"/>
                    <a:pt x="324" y="308"/>
                    <a:pt x="305" y="289"/>
                  </a:cubicBezTo>
                  <a:cubicBezTo>
                    <a:pt x="306" y="291"/>
                    <a:pt x="306" y="292"/>
                    <a:pt x="306" y="293"/>
                  </a:cubicBezTo>
                  <a:cubicBezTo>
                    <a:pt x="331" y="319"/>
                    <a:pt x="331" y="319"/>
                    <a:pt x="331" y="319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55" y="350"/>
                    <a:pt x="355" y="350"/>
                    <a:pt x="355" y="350"/>
                  </a:cubicBezTo>
                  <a:cubicBezTo>
                    <a:pt x="320" y="387"/>
                    <a:pt x="270" y="410"/>
                    <a:pt x="219" y="413"/>
                  </a:cubicBezTo>
                  <a:cubicBezTo>
                    <a:pt x="216" y="413"/>
                    <a:pt x="213" y="413"/>
                    <a:pt x="209" y="413"/>
                  </a:cubicBezTo>
                  <a:cubicBezTo>
                    <a:pt x="162" y="413"/>
                    <a:pt x="115" y="396"/>
                    <a:pt x="79" y="365"/>
                  </a:cubicBezTo>
                  <a:cubicBezTo>
                    <a:pt x="75" y="362"/>
                    <a:pt x="72" y="359"/>
                    <a:pt x="69" y="356"/>
                  </a:cubicBezTo>
                  <a:cubicBezTo>
                    <a:pt x="69" y="356"/>
                    <a:pt x="69" y="356"/>
                    <a:pt x="69" y="356"/>
                  </a:cubicBezTo>
                  <a:cubicBezTo>
                    <a:pt x="69" y="356"/>
                    <a:pt x="69" y="356"/>
                    <a:pt x="69" y="356"/>
                  </a:cubicBezTo>
                  <a:cubicBezTo>
                    <a:pt x="69" y="356"/>
                    <a:pt x="69" y="356"/>
                    <a:pt x="69" y="356"/>
                  </a:cubicBezTo>
                  <a:cubicBezTo>
                    <a:pt x="98" y="325"/>
                    <a:pt x="98" y="325"/>
                    <a:pt x="98" y="325"/>
                  </a:cubicBezTo>
                  <a:cubicBezTo>
                    <a:pt x="124" y="299"/>
                    <a:pt x="124" y="299"/>
                    <a:pt x="124" y="299"/>
                  </a:cubicBezTo>
                  <a:cubicBezTo>
                    <a:pt x="122" y="298"/>
                    <a:pt x="120" y="298"/>
                    <a:pt x="118" y="297"/>
                  </a:cubicBezTo>
                  <a:cubicBezTo>
                    <a:pt x="116" y="300"/>
                    <a:pt x="114" y="302"/>
                    <a:pt x="113" y="303"/>
                  </a:cubicBezTo>
                  <a:cubicBezTo>
                    <a:pt x="113" y="304"/>
                    <a:pt x="113" y="304"/>
                    <a:pt x="113" y="304"/>
                  </a:cubicBezTo>
                  <a:cubicBezTo>
                    <a:pt x="97" y="319"/>
                    <a:pt x="80" y="335"/>
                    <a:pt x="64" y="351"/>
                  </a:cubicBezTo>
                  <a:cubicBezTo>
                    <a:pt x="29" y="314"/>
                    <a:pt x="9" y="263"/>
                    <a:pt x="9" y="212"/>
                  </a:cubicBezTo>
                  <a:cubicBezTo>
                    <a:pt x="10" y="160"/>
                    <a:pt x="31" y="110"/>
                    <a:pt x="67" y="73"/>
                  </a:cubicBezTo>
                  <a:cubicBezTo>
                    <a:pt x="68" y="72"/>
                    <a:pt x="75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103" y="87"/>
                    <a:pt x="103" y="87"/>
                    <a:pt x="103" y="87"/>
                  </a:cubicBezTo>
                  <a:cubicBezTo>
                    <a:pt x="129" y="114"/>
                    <a:pt x="129" y="114"/>
                    <a:pt x="129" y="114"/>
                  </a:cubicBezTo>
                  <a:cubicBezTo>
                    <a:pt x="129" y="113"/>
                    <a:pt x="130" y="111"/>
                    <a:pt x="130" y="110"/>
                  </a:cubicBezTo>
                  <a:cubicBezTo>
                    <a:pt x="129" y="109"/>
                    <a:pt x="127" y="107"/>
                    <a:pt x="125" y="106"/>
                  </a:cubicBezTo>
                  <a:cubicBezTo>
                    <a:pt x="124" y="105"/>
                    <a:pt x="124" y="105"/>
                    <a:pt x="124" y="104"/>
                  </a:cubicBezTo>
                  <a:cubicBezTo>
                    <a:pt x="124" y="105"/>
                    <a:pt x="124" y="105"/>
                    <a:pt x="124" y="105"/>
                  </a:cubicBezTo>
                  <a:moveTo>
                    <a:pt x="210" y="0"/>
                  </a:moveTo>
                  <a:cubicBezTo>
                    <a:pt x="110" y="0"/>
                    <a:pt x="22" y="71"/>
                    <a:pt x="3" y="173"/>
                  </a:cubicBezTo>
                  <a:cubicBezTo>
                    <a:pt x="1" y="186"/>
                    <a:pt x="0" y="199"/>
                    <a:pt x="0" y="211"/>
                  </a:cubicBezTo>
                  <a:cubicBezTo>
                    <a:pt x="0" y="311"/>
                    <a:pt x="71" y="400"/>
                    <a:pt x="173" y="418"/>
                  </a:cubicBezTo>
                  <a:cubicBezTo>
                    <a:pt x="185" y="420"/>
                    <a:pt x="198" y="422"/>
                    <a:pt x="211" y="422"/>
                  </a:cubicBezTo>
                  <a:cubicBezTo>
                    <a:pt x="310" y="422"/>
                    <a:pt x="399" y="350"/>
                    <a:pt x="418" y="249"/>
                  </a:cubicBezTo>
                  <a:cubicBezTo>
                    <a:pt x="420" y="236"/>
                    <a:pt x="421" y="223"/>
                    <a:pt x="421" y="211"/>
                  </a:cubicBezTo>
                  <a:cubicBezTo>
                    <a:pt x="421" y="111"/>
                    <a:pt x="350" y="22"/>
                    <a:pt x="248" y="4"/>
                  </a:cubicBezTo>
                  <a:cubicBezTo>
                    <a:pt x="235" y="1"/>
                    <a:pt x="223" y="0"/>
                    <a:pt x="210" y="0"/>
                  </a:cubicBezTo>
                </a:path>
              </a:pathLst>
            </a:custGeom>
            <a:solidFill>
              <a:srgbClr val="4343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5775325" y="3338513"/>
              <a:ext cx="460375" cy="444500"/>
            </a:xfrm>
            <a:custGeom>
              <a:avLst/>
              <a:gdLst>
                <a:gd name="T0" fmla="*/ 55 w 59"/>
                <a:gd name="T1" fmla="*/ 0 h 57"/>
                <a:gd name="T2" fmla="*/ 29 w 59"/>
                <a:gd name="T3" fmla="*/ 26 h 57"/>
                <a:gd name="T4" fmla="*/ 0 w 59"/>
                <a:gd name="T5" fmla="*/ 57 h 57"/>
                <a:gd name="T6" fmla="*/ 59 w 59"/>
                <a:gd name="T7" fmla="*/ 0 h 57"/>
                <a:gd name="T8" fmla="*/ 58 w 59"/>
                <a:gd name="T9" fmla="*/ 0 h 57"/>
                <a:gd name="T10" fmla="*/ 55 w 59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57">
                  <a:moveTo>
                    <a:pt x="55" y="0"/>
                  </a:moveTo>
                  <a:cubicBezTo>
                    <a:pt x="29" y="26"/>
                    <a:pt x="29" y="26"/>
                    <a:pt x="29" y="2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0" y="38"/>
                    <a:pt x="39" y="19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  <a:cubicBezTo>
                    <a:pt x="57" y="0"/>
                    <a:pt x="56" y="0"/>
                    <a:pt x="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 noEditPoints="1"/>
            </p:cNvSpPr>
            <p:nvPr/>
          </p:nvSpPr>
          <p:spPr bwMode="auto">
            <a:xfrm>
              <a:off x="5853113" y="2786063"/>
              <a:ext cx="344488" cy="592138"/>
            </a:xfrm>
            <a:custGeom>
              <a:avLst/>
              <a:gdLst>
                <a:gd name="T0" fmla="*/ 38 w 44"/>
                <a:gd name="T1" fmla="*/ 8 h 76"/>
                <a:gd name="T2" fmla="*/ 36 w 44"/>
                <a:gd name="T3" fmla="*/ 9 h 76"/>
                <a:gd name="T4" fmla="*/ 38 w 44"/>
                <a:gd name="T5" fmla="*/ 8 h 76"/>
                <a:gd name="T6" fmla="*/ 38 w 44"/>
                <a:gd name="T7" fmla="*/ 8 h 76"/>
                <a:gd name="T8" fmla="*/ 44 w 44"/>
                <a:gd name="T9" fmla="*/ 0 h 76"/>
                <a:gd name="T10" fmla="*/ 20 w 44"/>
                <a:gd name="T11" fmla="*/ 10 h 76"/>
                <a:gd name="T12" fmla="*/ 34 w 44"/>
                <a:gd name="T13" fmla="*/ 75 h 76"/>
                <a:gd name="T14" fmla="*/ 34 w 44"/>
                <a:gd name="T15" fmla="*/ 76 h 76"/>
                <a:gd name="T16" fmla="*/ 34 w 44"/>
                <a:gd name="T17" fmla="*/ 75 h 76"/>
                <a:gd name="T18" fmla="*/ 39 w 44"/>
                <a:gd name="T19" fmla="*/ 69 h 76"/>
                <a:gd name="T20" fmla="*/ 26 w 44"/>
                <a:gd name="T21" fmla="*/ 16 h 76"/>
                <a:gd name="T22" fmla="*/ 35 w 44"/>
                <a:gd name="T23" fmla="*/ 10 h 76"/>
                <a:gd name="T24" fmla="*/ 38 w 44"/>
                <a:gd name="T25" fmla="*/ 8 h 76"/>
                <a:gd name="T26" fmla="*/ 44 w 44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76">
                  <a:moveTo>
                    <a:pt x="38" y="8"/>
                  </a:moveTo>
                  <a:cubicBezTo>
                    <a:pt x="37" y="9"/>
                    <a:pt x="36" y="9"/>
                    <a:pt x="36" y="9"/>
                  </a:cubicBezTo>
                  <a:cubicBezTo>
                    <a:pt x="36" y="9"/>
                    <a:pt x="37" y="9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moveTo>
                    <a:pt x="44" y="0"/>
                  </a:moveTo>
                  <a:cubicBezTo>
                    <a:pt x="36" y="0"/>
                    <a:pt x="27" y="4"/>
                    <a:pt x="20" y="10"/>
                  </a:cubicBezTo>
                  <a:cubicBezTo>
                    <a:pt x="0" y="30"/>
                    <a:pt x="8" y="65"/>
                    <a:pt x="34" y="75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6"/>
                    <a:pt x="34" y="76"/>
                    <a:pt x="34" y="75"/>
                  </a:cubicBezTo>
                  <a:cubicBezTo>
                    <a:pt x="35" y="74"/>
                    <a:pt x="37" y="72"/>
                    <a:pt x="39" y="69"/>
                  </a:cubicBezTo>
                  <a:cubicBezTo>
                    <a:pt x="17" y="63"/>
                    <a:pt x="8" y="33"/>
                    <a:pt x="26" y="16"/>
                  </a:cubicBezTo>
                  <a:cubicBezTo>
                    <a:pt x="28" y="13"/>
                    <a:pt x="31" y="11"/>
                    <a:pt x="35" y="10"/>
                  </a:cubicBezTo>
                  <a:cubicBezTo>
                    <a:pt x="36" y="9"/>
                    <a:pt x="37" y="9"/>
                    <a:pt x="38" y="8"/>
                  </a:cubicBezTo>
                  <a:cubicBezTo>
                    <a:pt x="39" y="5"/>
                    <a:pt x="42" y="2"/>
                    <a:pt x="4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6126163" y="2786063"/>
              <a:ext cx="444500" cy="311150"/>
            </a:xfrm>
            <a:custGeom>
              <a:avLst/>
              <a:gdLst>
                <a:gd name="T0" fmla="*/ 20 w 57"/>
                <a:gd name="T1" fmla="*/ 0 h 40"/>
                <a:gd name="T2" fmla="*/ 3 w 57"/>
                <a:gd name="T3" fmla="*/ 8 h 40"/>
                <a:gd name="T4" fmla="*/ 0 w 57"/>
                <a:gd name="T5" fmla="*/ 10 h 40"/>
                <a:gd name="T6" fmla="*/ 1 w 57"/>
                <a:gd name="T7" fmla="*/ 9 h 40"/>
                <a:gd name="T8" fmla="*/ 3 w 57"/>
                <a:gd name="T9" fmla="*/ 8 h 40"/>
                <a:gd name="T10" fmla="*/ 13 w 57"/>
                <a:gd name="T11" fmla="*/ 7 h 40"/>
                <a:gd name="T12" fmla="*/ 40 w 57"/>
                <a:gd name="T13" fmla="*/ 21 h 40"/>
                <a:gd name="T14" fmla="*/ 45 w 57"/>
                <a:gd name="T15" fmla="*/ 40 h 40"/>
                <a:gd name="T16" fmla="*/ 45 w 57"/>
                <a:gd name="T17" fmla="*/ 40 h 40"/>
                <a:gd name="T18" fmla="*/ 50 w 57"/>
                <a:gd name="T19" fmla="*/ 33 h 40"/>
                <a:gd name="T20" fmla="*/ 57 w 57"/>
                <a:gd name="T21" fmla="*/ 24 h 40"/>
                <a:gd name="T22" fmla="*/ 57 w 57"/>
                <a:gd name="T23" fmla="*/ 24 h 40"/>
                <a:gd name="T24" fmla="*/ 57 w 57"/>
                <a:gd name="T25" fmla="*/ 18 h 40"/>
                <a:gd name="T26" fmla="*/ 50 w 57"/>
                <a:gd name="T27" fmla="*/ 25 h 40"/>
                <a:gd name="T28" fmla="*/ 20 w 57"/>
                <a:gd name="T2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40">
                  <a:moveTo>
                    <a:pt x="20" y="0"/>
                  </a:moveTo>
                  <a:cubicBezTo>
                    <a:pt x="14" y="2"/>
                    <a:pt x="8" y="5"/>
                    <a:pt x="3" y="8"/>
                  </a:cubicBezTo>
                  <a:cubicBezTo>
                    <a:pt x="2" y="9"/>
                    <a:pt x="1" y="9"/>
                    <a:pt x="0" y="10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" y="9"/>
                    <a:pt x="2" y="9"/>
                    <a:pt x="3" y="8"/>
                  </a:cubicBezTo>
                  <a:cubicBezTo>
                    <a:pt x="6" y="7"/>
                    <a:pt x="9" y="7"/>
                    <a:pt x="13" y="7"/>
                  </a:cubicBezTo>
                  <a:cubicBezTo>
                    <a:pt x="24" y="7"/>
                    <a:pt x="34" y="12"/>
                    <a:pt x="40" y="21"/>
                  </a:cubicBezTo>
                  <a:cubicBezTo>
                    <a:pt x="43" y="26"/>
                    <a:pt x="45" y="32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3" y="30"/>
                    <a:pt x="55" y="27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2"/>
                    <a:pt x="57" y="20"/>
                    <a:pt x="57" y="18"/>
                  </a:cubicBezTo>
                  <a:cubicBezTo>
                    <a:pt x="55" y="21"/>
                    <a:pt x="52" y="23"/>
                    <a:pt x="50" y="25"/>
                  </a:cubicBezTo>
                  <a:cubicBezTo>
                    <a:pt x="45" y="11"/>
                    <a:pt x="33" y="2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7616825" y="3292476"/>
              <a:ext cx="388938" cy="444500"/>
            </a:xfrm>
            <a:custGeom>
              <a:avLst/>
              <a:gdLst>
                <a:gd name="T0" fmla="*/ 1 w 50"/>
                <a:gd name="T1" fmla="*/ 0 h 57"/>
                <a:gd name="T2" fmla="*/ 0 w 50"/>
                <a:gd name="T3" fmla="*/ 4 h 57"/>
                <a:gd name="T4" fmla="*/ 3 w 50"/>
                <a:gd name="T5" fmla="*/ 8 h 57"/>
                <a:gd name="T6" fmla="*/ 6 w 50"/>
                <a:gd name="T7" fmla="*/ 11 h 57"/>
                <a:gd name="T8" fmla="*/ 6 w 50"/>
                <a:gd name="T9" fmla="*/ 11 h 57"/>
                <a:gd name="T10" fmla="*/ 6 w 50"/>
                <a:gd name="T11" fmla="*/ 12 h 57"/>
                <a:gd name="T12" fmla="*/ 6 w 50"/>
                <a:gd name="T13" fmla="*/ 12 h 57"/>
                <a:gd name="T14" fmla="*/ 50 w 50"/>
                <a:gd name="T15" fmla="*/ 57 h 57"/>
                <a:gd name="T16" fmla="*/ 26 w 50"/>
                <a:gd name="T17" fmla="*/ 26 h 57"/>
                <a:gd name="T18" fmla="*/ 1 w 50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7">
                  <a:moveTo>
                    <a:pt x="1" y="0"/>
                  </a:moveTo>
                  <a:cubicBezTo>
                    <a:pt x="1" y="2"/>
                    <a:pt x="0" y="3"/>
                    <a:pt x="0" y="4"/>
                  </a:cubicBezTo>
                  <a:cubicBezTo>
                    <a:pt x="1" y="5"/>
                    <a:pt x="2" y="6"/>
                    <a:pt x="3" y="8"/>
                  </a:cubicBezTo>
                  <a:cubicBezTo>
                    <a:pt x="4" y="9"/>
                    <a:pt x="5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1" y="27"/>
                    <a:pt x="35" y="42"/>
                    <a:pt x="50" y="57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7054850" y="3230563"/>
              <a:ext cx="608013" cy="358775"/>
            </a:xfrm>
            <a:custGeom>
              <a:avLst/>
              <a:gdLst>
                <a:gd name="T0" fmla="*/ 2 w 78"/>
                <a:gd name="T1" fmla="*/ 0 h 46"/>
                <a:gd name="T2" fmla="*/ 12 w 78"/>
                <a:gd name="T3" fmla="*/ 35 h 46"/>
                <a:gd name="T4" fmla="*/ 40 w 78"/>
                <a:gd name="T5" fmla="*/ 46 h 46"/>
                <a:gd name="T6" fmla="*/ 78 w 78"/>
                <a:gd name="T7" fmla="*/ 20 h 46"/>
                <a:gd name="T8" fmla="*/ 78 w 78"/>
                <a:gd name="T9" fmla="*/ 19 h 46"/>
                <a:gd name="T10" fmla="*/ 78 w 78"/>
                <a:gd name="T11" fmla="*/ 19 h 46"/>
                <a:gd name="T12" fmla="*/ 75 w 78"/>
                <a:gd name="T13" fmla="*/ 16 h 46"/>
                <a:gd name="T14" fmla="*/ 72 w 78"/>
                <a:gd name="T15" fmla="*/ 12 h 46"/>
                <a:gd name="T16" fmla="*/ 54 w 78"/>
                <a:gd name="T17" fmla="*/ 36 h 46"/>
                <a:gd name="T18" fmla="*/ 41 w 78"/>
                <a:gd name="T19" fmla="*/ 39 h 46"/>
                <a:gd name="T20" fmla="*/ 18 w 78"/>
                <a:gd name="T21" fmla="*/ 30 h 46"/>
                <a:gd name="T22" fmla="*/ 9 w 78"/>
                <a:gd name="T23" fmla="*/ 10 h 46"/>
                <a:gd name="T24" fmla="*/ 8 w 78"/>
                <a:gd name="T25" fmla="*/ 10 h 46"/>
                <a:gd name="T26" fmla="*/ 9 w 78"/>
                <a:gd name="T27" fmla="*/ 12 h 46"/>
                <a:gd name="T28" fmla="*/ 8 w 78"/>
                <a:gd name="T29" fmla="*/ 10 h 46"/>
                <a:gd name="T30" fmla="*/ 2 w 78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6">
                  <a:moveTo>
                    <a:pt x="2" y="0"/>
                  </a:moveTo>
                  <a:cubicBezTo>
                    <a:pt x="0" y="12"/>
                    <a:pt x="3" y="25"/>
                    <a:pt x="12" y="35"/>
                  </a:cubicBezTo>
                  <a:cubicBezTo>
                    <a:pt x="20" y="43"/>
                    <a:pt x="30" y="46"/>
                    <a:pt x="40" y="46"/>
                  </a:cubicBezTo>
                  <a:cubicBezTo>
                    <a:pt x="56" y="46"/>
                    <a:pt x="72" y="37"/>
                    <a:pt x="78" y="20"/>
                  </a:cubicBezTo>
                  <a:cubicBezTo>
                    <a:pt x="78" y="20"/>
                    <a:pt x="78" y="20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8"/>
                    <a:pt x="76" y="17"/>
                    <a:pt x="75" y="16"/>
                  </a:cubicBezTo>
                  <a:cubicBezTo>
                    <a:pt x="74" y="14"/>
                    <a:pt x="73" y="13"/>
                    <a:pt x="72" y="12"/>
                  </a:cubicBezTo>
                  <a:cubicBezTo>
                    <a:pt x="71" y="23"/>
                    <a:pt x="64" y="32"/>
                    <a:pt x="54" y="36"/>
                  </a:cubicBezTo>
                  <a:cubicBezTo>
                    <a:pt x="49" y="38"/>
                    <a:pt x="45" y="39"/>
                    <a:pt x="41" y="39"/>
                  </a:cubicBezTo>
                  <a:cubicBezTo>
                    <a:pt x="32" y="39"/>
                    <a:pt x="24" y="36"/>
                    <a:pt x="18" y="30"/>
                  </a:cubicBezTo>
                  <a:cubicBezTo>
                    <a:pt x="12" y="24"/>
                    <a:pt x="9" y="17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1"/>
                    <a:pt x="9" y="12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6" y="7"/>
                    <a:pt x="3" y="4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 noEditPoints="1"/>
            </p:cNvSpPr>
            <p:nvPr/>
          </p:nvSpPr>
          <p:spPr bwMode="auto">
            <a:xfrm>
              <a:off x="7094538" y="2925763"/>
              <a:ext cx="303213" cy="398463"/>
            </a:xfrm>
            <a:custGeom>
              <a:avLst/>
              <a:gdLst>
                <a:gd name="T0" fmla="*/ 3 w 39"/>
                <a:gd name="T1" fmla="*/ 43 h 51"/>
                <a:gd name="T2" fmla="*/ 3 w 39"/>
                <a:gd name="T3" fmla="*/ 43 h 51"/>
                <a:gd name="T4" fmla="*/ 3 w 39"/>
                <a:gd name="T5" fmla="*/ 43 h 51"/>
                <a:gd name="T6" fmla="*/ 25 w 39"/>
                <a:gd name="T7" fmla="*/ 0 h 51"/>
                <a:gd name="T8" fmla="*/ 20 w 39"/>
                <a:gd name="T9" fmla="*/ 1 h 51"/>
                <a:gd name="T10" fmla="*/ 19 w 39"/>
                <a:gd name="T11" fmla="*/ 1 h 51"/>
                <a:gd name="T12" fmla="*/ 23 w 39"/>
                <a:gd name="T13" fmla="*/ 8 h 51"/>
                <a:gd name="T14" fmla="*/ 23 w 39"/>
                <a:gd name="T15" fmla="*/ 8 h 51"/>
                <a:gd name="T16" fmla="*/ 23 w 39"/>
                <a:gd name="T17" fmla="*/ 8 h 51"/>
                <a:gd name="T18" fmla="*/ 0 w 39"/>
                <a:gd name="T19" fmla="*/ 28 h 51"/>
                <a:gd name="T20" fmla="*/ 3 w 39"/>
                <a:gd name="T21" fmla="*/ 49 h 51"/>
                <a:gd name="T22" fmla="*/ 4 w 39"/>
                <a:gd name="T23" fmla="*/ 51 h 51"/>
                <a:gd name="T24" fmla="*/ 3 w 39"/>
                <a:gd name="T25" fmla="*/ 49 h 51"/>
                <a:gd name="T26" fmla="*/ 3 w 39"/>
                <a:gd name="T27" fmla="*/ 44 h 51"/>
                <a:gd name="T28" fmla="*/ 3 w 39"/>
                <a:gd name="T29" fmla="*/ 44 h 51"/>
                <a:gd name="T30" fmla="*/ 4 w 39"/>
                <a:gd name="T31" fmla="*/ 39 h 51"/>
                <a:gd name="T32" fmla="*/ 6 w 39"/>
                <a:gd name="T33" fmla="*/ 33 h 51"/>
                <a:gd name="T34" fmla="*/ 32 w 39"/>
                <a:gd name="T35" fmla="*/ 14 h 51"/>
                <a:gd name="T36" fmla="*/ 36 w 39"/>
                <a:gd name="T37" fmla="*/ 14 h 51"/>
                <a:gd name="T38" fmla="*/ 39 w 39"/>
                <a:gd name="T39" fmla="*/ 14 h 51"/>
                <a:gd name="T40" fmla="*/ 39 w 39"/>
                <a:gd name="T41" fmla="*/ 14 h 51"/>
                <a:gd name="T42" fmla="*/ 39 w 39"/>
                <a:gd name="T43" fmla="*/ 14 h 51"/>
                <a:gd name="T44" fmla="*/ 39 w 39"/>
                <a:gd name="T45" fmla="*/ 14 h 51"/>
                <a:gd name="T46" fmla="*/ 39 w 39"/>
                <a:gd name="T47" fmla="*/ 14 h 51"/>
                <a:gd name="T48" fmla="*/ 25 w 39"/>
                <a:gd name="T4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51">
                  <a:moveTo>
                    <a:pt x="3" y="43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moveTo>
                    <a:pt x="25" y="0"/>
                  </a:moveTo>
                  <a:cubicBezTo>
                    <a:pt x="23" y="0"/>
                    <a:pt x="21" y="1"/>
                    <a:pt x="20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3" y="12"/>
                    <a:pt x="5" y="19"/>
                    <a:pt x="0" y="28"/>
                  </a:cubicBezTo>
                  <a:cubicBezTo>
                    <a:pt x="1" y="35"/>
                    <a:pt x="2" y="42"/>
                    <a:pt x="3" y="49"/>
                  </a:cubicBezTo>
                  <a:cubicBezTo>
                    <a:pt x="3" y="50"/>
                    <a:pt x="4" y="50"/>
                    <a:pt x="4" y="51"/>
                  </a:cubicBezTo>
                  <a:cubicBezTo>
                    <a:pt x="4" y="50"/>
                    <a:pt x="4" y="50"/>
                    <a:pt x="3" y="49"/>
                  </a:cubicBezTo>
                  <a:cubicBezTo>
                    <a:pt x="3" y="47"/>
                    <a:pt x="3" y="45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4" y="42"/>
                    <a:pt x="4" y="40"/>
                    <a:pt x="4" y="39"/>
                  </a:cubicBezTo>
                  <a:cubicBezTo>
                    <a:pt x="5" y="37"/>
                    <a:pt x="5" y="35"/>
                    <a:pt x="6" y="33"/>
                  </a:cubicBezTo>
                  <a:cubicBezTo>
                    <a:pt x="11" y="22"/>
                    <a:pt x="21" y="15"/>
                    <a:pt x="32" y="14"/>
                  </a:cubicBezTo>
                  <a:cubicBezTo>
                    <a:pt x="33" y="14"/>
                    <a:pt x="34" y="14"/>
                    <a:pt x="36" y="14"/>
                  </a:cubicBezTo>
                  <a:cubicBezTo>
                    <a:pt x="37" y="14"/>
                    <a:pt x="38" y="14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4" y="9"/>
                    <a:pt x="30" y="5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6937375" y="2606676"/>
              <a:ext cx="336550" cy="381000"/>
            </a:xfrm>
            <a:custGeom>
              <a:avLst/>
              <a:gdLst>
                <a:gd name="T0" fmla="*/ 1 w 43"/>
                <a:gd name="T1" fmla="*/ 0 h 49"/>
                <a:gd name="T2" fmla="*/ 0 w 43"/>
                <a:gd name="T3" fmla="*/ 5 h 49"/>
                <a:gd name="T4" fmla="*/ 0 w 43"/>
                <a:gd name="T5" fmla="*/ 5 h 49"/>
                <a:gd name="T6" fmla="*/ 0 w 43"/>
                <a:gd name="T7" fmla="*/ 5 h 49"/>
                <a:gd name="T8" fmla="*/ 1 w 43"/>
                <a:gd name="T9" fmla="*/ 6 h 49"/>
                <a:gd name="T10" fmla="*/ 15 w 43"/>
                <a:gd name="T11" fmla="*/ 21 h 49"/>
                <a:gd name="T12" fmla="*/ 19 w 43"/>
                <a:gd name="T13" fmla="*/ 25 h 49"/>
                <a:gd name="T14" fmla="*/ 43 w 43"/>
                <a:gd name="T15" fmla="*/ 49 h 49"/>
                <a:gd name="T16" fmla="*/ 39 w 43"/>
                <a:gd name="T17" fmla="*/ 42 h 49"/>
                <a:gd name="T18" fmla="*/ 37 w 43"/>
                <a:gd name="T19" fmla="*/ 37 h 49"/>
                <a:gd name="T20" fmla="*/ 1 w 43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9">
                  <a:moveTo>
                    <a:pt x="1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2"/>
                    <a:pt x="18" y="23"/>
                    <a:pt x="19" y="25"/>
                  </a:cubicBezTo>
                  <a:cubicBezTo>
                    <a:pt x="27" y="33"/>
                    <a:pt x="35" y="41"/>
                    <a:pt x="43" y="49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6477000" y="2606676"/>
              <a:ext cx="468313" cy="490538"/>
            </a:xfrm>
            <a:custGeom>
              <a:avLst/>
              <a:gdLst>
                <a:gd name="T0" fmla="*/ 60 w 60"/>
                <a:gd name="T1" fmla="*/ 0 h 63"/>
                <a:gd name="T2" fmla="*/ 18 w 60"/>
                <a:gd name="T3" fmla="*/ 42 h 63"/>
                <a:gd name="T4" fmla="*/ 12 w 60"/>
                <a:gd name="T5" fmla="*/ 47 h 63"/>
                <a:gd name="T6" fmla="*/ 5 w 60"/>
                <a:gd name="T7" fmla="*/ 56 h 63"/>
                <a:gd name="T8" fmla="*/ 0 w 60"/>
                <a:gd name="T9" fmla="*/ 63 h 63"/>
                <a:gd name="T10" fmla="*/ 0 w 60"/>
                <a:gd name="T11" fmla="*/ 63 h 63"/>
                <a:gd name="T12" fmla="*/ 7 w 60"/>
                <a:gd name="T13" fmla="*/ 56 h 63"/>
                <a:gd name="T14" fmla="*/ 21 w 60"/>
                <a:gd name="T15" fmla="*/ 42 h 63"/>
                <a:gd name="T16" fmla="*/ 40 w 60"/>
                <a:gd name="T17" fmla="*/ 23 h 63"/>
                <a:gd name="T18" fmla="*/ 43 w 60"/>
                <a:gd name="T19" fmla="*/ 20 h 63"/>
                <a:gd name="T20" fmla="*/ 57 w 60"/>
                <a:gd name="T21" fmla="*/ 7 h 63"/>
                <a:gd name="T22" fmla="*/ 59 w 60"/>
                <a:gd name="T23" fmla="*/ 5 h 63"/>
                <a:gd name="T24" fmla="*/ 60 w 60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63">
                  <a:moveTo>
                    <a:pt x="60" y="0"/>
                  </a:moveTo>
                  <a:cubicBezTo>
                    <a:pt x="18" y="42"/>
                    <a:pt x="18" y="42"/>
                    <a:pt x="18" y="42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8" y="36"/>
                    <a:pt x="34" y="30"/>
                    <a:pt x="40" y="23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5" y="19"/>
                    <a:pt x="53" y="11"/>
                    <a:pt x="57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 noEditPoints="1"/>
            </p:cNvSpPr>
            <p:nvPr/>
          </p:nvSpPr>
          <p:spPr bwMode="auto">
            <a:xfrm>
              <a:off x="5775325" y="2644776"/>
              <a:ext cx="2230438" cy="1582738"/>
            </a:xfrm>
            <a:custGeom>
              <a:avLst/>
              <a:gdLst>
                <a:gd name="T0" fmla="*/ 149 w 286"/>
                <a:gd name="T1" fmla="*/ 9 h 203"/>
                <a:gd name="T2" fmla="*/ 160 w 286"/>
                <a:gd name="T3" fmla="*/ 71 h 203"/>
                <a:gd name="T4" fmla="*/ 204 w 286"/>
                <a:gd name="T5" fmla="*/ 128 h 203"/>
                <a:gd name="T6" fmla="*/ 244 w 286"/>
                <a:gd name="T7" fmla="*/ 106 h 203"/>
                <a:gd name="T8" fmla="*/ 150 w 286"/>
                <a:gd name="T9" fmla="*/ 197 h 203"/>
                <a:gd name="T10" fmla="*/ 14 w 286"/>
                <a:gd name="T11" fmla="*/ 150 h 203"/>
                <a:gd name="T12" fmla="*/ 74 w 286"/>
                <a:gd name="T13" fmla="*/ 83 h 203"/>
                <a:gd name="T14" fmla="*/ 58 w 286"/>
                <a:gd name="T15" fmla="*/ 83 h 203"/>
                <a:gd name="T16" fmla="*/ 33 w 286"/>
                <a:gd name="T17" fmla="*/ 56 h 203"/>
                <a:gd name="T18" fmla="*/ 57 w 286"/>
                <a:gd name="T19" fmla="*/ 31 h 203"/>
                <a:gd name="T20" fmla="*/ 84 w 286"/>
                <a:gd name="T21" fmla="*/ 57 h 203"/>
                <a:gd name="T22" fmla="*/ 149 w 286"/>
                <a:gd name="T23" fmla="*/ 0 h 203"/>
                <a:gd name="T24" fmla="*/ 133 w 286"/>
                <a:gd name="T25" fmla="*/ 15 h 203"/>
                <a:gd name="T26" fmla="*/ 130 w 286"/>
                <a:gd name="T27" fmla="*/ 18 h 203"/>
                <a:gd name="T28" fmla="*/ 90 w 286"/>
                <a:gd name="T29" fmla="*/ 58 h 203"/>
                <a:gd name="T30" fmla="*/ 90 w 286"/>
                <a:gd name="T31" fmla="*/ 58 h 203"/>
                <a:gd name="T32" fmla="*/ 57 w 286"/>
                <a:gd name="T33" fmla="*/ 25 h 203"/>
                <a:gd name="T34" fmla="*/ 46 w 286"/>
                <a:gd name="T35" fmla="*/ 27 h 203"/>
                <a:gd name="T36" fmla="*/ 36 w 286"/>
                <a:gd name="T37" fmla="*/ 34 h 203"/>
                <a:gd name="T38" fmla="*/ 55 w 286"/>
                <a:gd name="T39" fmla="*/ 89 h 203"/>
                <a:gd name="T40" fmla="*/ 59 w 286"/>
                <a:gd name="T41" fmla="*/ 89 h 203"/>
                <a:gd name="T42" fmla="*/ 0 w 286"/>
                <a:gd name="T43" fmla="*/ 146 h 203"/>
                <a:gd name="T44" fmla="*/ 0 w 286"/>
                <a:gd name="T45" fmla="*/ 146 h 203"/>
                <a:gd name="T46" fmla="*/ 140 w 286"/>
                <a:gd name="T47" fmla="*/ 203 h 203"/>
                <a:gd name="T48" fmla="*/ 286 w 286"/>
                <a:gd name="T49" fmla="*/ 140 h 203"/>
                <a:gd name="T50" fmla="*/ 286 w 286"/>
                <a:gd name="T51" fmla="*/ 140 h 203"/>
                <a:gd name="T52" fmla="*/ 242 w 286"/>
                <a:gd name="T53" fmla="*/ 95 h 203"/>
                <a:gd name="T54" fmla="*/ 242 w 286"/>
                <a:gd name="T55" fmla="*/ 95 h 203"/>
                <a:gd name="T56" fmla="*/ 176 w 286"/>
                <a:gd name="T57" fmla="*/ 110 h 203"/>
                <a:gd name="T58" fmla="*/ 169 w 286"/>
                <a:gd name="T59" fmla="*/ 64 h 203"/>
                <a:gd name="T60" fmla="*/ 192 w 286"/>
                <a:gd name="T61" fmla="*/ 44 h 203"/>
                <a:gd name="T62" fmla="*/ 192 w 286"/>
                <a:gd name="T63" fmla="*/ 44 h 203"/>
                <a:gd name="T64" fmla="*/ 164 w 286"/>
                <a:gd name="T65" fmla="*/ 16 h 203"/>
                <a:gd name="T66" fmla="*/ 149 w 286"/>
                <a:gd name="T67" fmla="*/ 0 h 203"/>
                <a:gd name="T68" fmla="*/ 149 w 286"/>
                <a:gd name="T6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6" h="203">
                  <a:moveTo>
                    <a:pt x="84" y="73"/>
                  </a:moveTo>
                  <a:cubicBezTo>
                    <a:pt x="84" y="73"/>
                    <a:pt x="146" y="11"/>
                    <a:pt x="149" y="9"/>
                  </a:cubicBezTo>
                  <a:cubicBezTo>
                    <a:pt x="182" y="42"/>
                    <a:pt x="182" y="42"/>
                    <a:pt x="182" y="42"/>
                  </a:cubicBezTo>
                  <a:cubicBezTo>
                    <a:pt x="171" y="49"/>
                    <a:pt x="163" y="59"/>
                    <a:pt x="160" y="71"/>
                  </a:cubicBezTo>
                  <a:cubicBezTo>
                    <a:pt x="156" y="87"/>
                    <a:pt x="161" y="103"/>
                    <a:pt x="172" y="114"/>
                  </a:cubicBezTo>
                  <a:cubicBezTo>
                    <a:pt x="181" y="123"/>
                    <a:pt x="192" y="128"/>
                    <a:pt x="204" y="128"/>
                  </a:cubicBezTo>
                  <a:cubicBezTo>
                    <a:pt x="208" y="128"/>
                    <a:pt x="211" y="127"/>
                    <a:pt x="215" y="126"/>
                  </a:cubicBezTo>
                  <a:cubicBezTo>
                    <a:pt x="227" y="124"/>
                    <a:pt x="238" y="116"/>
                    <a:pt x="244" y="106"/>
                  </a:cubicBezTo>
                  <a:cubicBezTo>
                    <a:pt x="277" y="140"/>
                    <a:pt x="277" y="140"/>
                    <a:pt x="277" y="140"/>
                  </a:cubicBezTo>
                  <a:cubicBezTo>
                    <a:pt x="243" y="174"/>
                    <a:pt x="197" y="194"/>
                    <a:pt x="150" y="197"/>
                  </a:cubicBezTo>
                  <a:cubicBezTo>
                    <a:pt x="147" y="197"/>
                    <a:pt x="143" y="197"/>
                    <a:pt x="140" y="197"/>
                  </a:cubicBezTo>
                  <a:cubicBezTo>
                    <a:pt x="94" y="197"/>
                    <a:pt x="49" y="180"/>
                    <a:pt x="14" y="150"/>
                  </a:cubicBezTo>
                  <a:cubicBezTo>
                    <a:pt x="12" y="149"/>
                    <a:pt x="11" y="147"/>
                    <a:pt x="9" y="146"/>
                  </a:cubicBezTo>
                  <a:cubicBezTo>
                    <a:pt x="74" y="83"/>
                    <a:pt x="74" y="83"/>
                    <a:pt x="74" y="83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83"/>
                    <a:pt x="58" y="83"/>
                    <a:pt x="58" y="83"/>
                  </a:cubicBezTo>
                  <a:cubicBezTo>
                    <a:pt x="50" y="83"/>
                    <a:pt x="44" y="79"/>
                    <a:pt x="41" y="75"/>
                  </a:cubicBezTo>
                  <a:cubicBezTo>
                    <a:pt x="35" y="70"/>
                    <a:pt x="33" y="63"/>
                    <a:pt x="33" y="56"/>
                  </a:cubicBezTo>
                  <a:cubicBezTo>
                    <a:pt x="33" y="51"/>
                    <a:pt x="34" y="44"/>
                    <a:pt x="40" y="38"/>
                  </a:cubicBezTo>
                  <a:cubicBezTo>
                    <a:pt x="45" y="33"/>
                    <a:pt x="51" y="31"/>
                    <a:pt x="57" y="31"/>
                  </a:cubicBezTo>
                  <a:cubicBezTo>
                    <a:pt x="65" y="31"/>
                    <a:pt x="72" y="34"/>
                    <a:pt x="77" y="39"/>
                  </a:cubicBezTo>
                  <a:cubicBezTo>
                    <a:pt x="80" y="43"/>
                    <a:pt x="84" y="48"/>
                    <a:pt x="84" y="57"/>
                  </a:cubicBezTo>
                  <a:cubicBezTo>
                    <a:pt x="84" y="73"/>
                    <a:pt x="84" y="73"/>
                    <a:pt x="84" y="73"/>
                  </a:cubicBezTo>
                  <a:moveTo>
                    <a:pt x="149" y="0"/>
                  </a:moveTo>
                  <a:cubicBezTo>
                    <a:pt x="149" y="0"/>
                    <a:pt x="148" y="1"/>
                    <a:pt x="147" y="2"/>
                  </a:cubicBezTo>
                  <a:cubicBezTo>
                    <a:pt x="143" y="6"/>
                    <a:pt x="135" y="14"/>
                    <a:pt x="133" y="15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2" y="17"/>
                    <a:pt x="131" y="17"/>
                    <a:pt x="130" y="18"/>
                  </a:cubicBezTo>
                  <a:cubicBezTo>
                    <a:pt x="124" y="25"/>
                    <a:pt x="118" y="31"/>
                    <a:pt x="111" y="37"/>
                  </a:cubicBezTo>
                  <a:cubicBezTo>
                    <a:pt x="104" y="44"/>
                    <a:pt x="97" y="51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0"/>
                    <a:pt x="88" y="44"/>
                    <a:pt x="85" y="39"/>
                  </a:cubicBezTo>
                  <a:cubicBezTo>
                    <a:pt x="79" y="30"/>
                    <a:pt x="68" y="25"/>
                    <a:pt x="57" y="25"/>
                  </a:cubicBezTo>
                  <a:cubicBezTo>
                    <a:pt x="54" y="25"/>
                    <a:pt x="51" y="25"/>
                    <a:pt x="48" y="26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7"/>
                    <a:pt x="45" y="27"/>
                    <a:pt x="45" y="28"/>
                  </a:cubicBezTo>
                  <a:cubicBezTo>
                    <a:pt x="41" y="29"/>
                    <a:pt x="38" y="31"/>
                    <a:pt x="36" y="34"/>
                  </a:cubicBezTo>
                  <a:cubicBezTo>
                    <a:pt x="18" y="51"/>
                    <a:pt x="27" y="81"/>
                    <a:pt x="49" y="87"/>
                  </a:cubicBezTo>
                  <a:cubicBezTo>
                    <a:pt x="51" y="88"/>
                    <a:pt x="53" y="88"/>
                    <a:pt x="55" y="89"/>
                  </a:cubicBezTo>
                  <a:cubicBezTo>
                    <a:pt x="56" y="89"/>
                    <a:pt x="57" y="89"/>
                    <a:pt x="58" y="89"/>
                  </a:cubicBezTo>
                  <a:cubicBezTo>
                    <a:pt x="58" y="89"/>
                    <a:pt x="59" y="89"/>
                    <a:pt x="59" y="89"/>
                  </a:cubicBezTo>
                  <a:cubicBezTo>
                    <a:pt x="39" y="108"/>
                    <a:pt x="20" y="127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3" y="149"/>
                    <a:pt x="6" y="152"/>
                    <a:pt x="10" y="155"/>
                  </a:cubicBezTo>
                  <a:cubicBezTo>
                    <a:pt x="46" y="186"/>
                    <a:pt x="93" y="203"/>
                    <a:pt x="140" y="203"/>
                  </a:cubicBezTo>
                  <a:cubicBezTo>
                    <a:pt x="144" y="203"/>
                    <a:pt x="147" y="203"/>
                    <a:pt x="150" y="203"/>
                  </a:cubicBezTo>
                  <a:cubicBezTo>
                    <a:pt x="201" y="200"/>
                    <a:pt x="251" y="177"/>
                    <a:pt x="286" y="140"/>
                  </a:cubicBezTo>
                  <a:cubicBezTo>
                    <a:pt x="286" y="140"/>
                    <a:pt x="286" y="140"/>
                    <a:pt x="286" y="140"/>
                  </a:cubicBezTo>
                  <a:cubicBezTo>
                    <a:pt x="286" y="140"/>
                    <a:pt x="286" y="140"/>
                    <a:pt x="286" y="140"/>
                  </a:cubicBezTo>
                  <a:cubicBezTo>
                    <a:pt x="286" y="140"/>
                    <a:pt x="286" y="140"/>
                    <a:pt x="286" y="140"/>
                  </a:cubicBezTo>
                  <a:cubicBezTo>
                    <a:pt x="271" y="125"/>
                    <a:pt x="257" y="110"/>
                    <a:pt x="242" y="95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36" y="112"/>
                    <a:pt x="220" y="121"/>
                    <a:pt x="204" y="121"/>
                  </a:cubicBezTo>
                  <a:cubicBezTo>
                    <a:pt x="194" y="121"/>
                    <a:pt x="184" y="118"/>
                    <a:pt x="176" y="110"/>
                  </a:cubicBezTo>
                  <a:cubicBezTo>
                    <a:pt x="167" y="100"/>
                    <a:pt x="164" y="87"/>
                    <a:pt x="166" y="75"/>
                  </a:cubicBezTo>
                  <a:cubicBezTo>
                    <a:pt x="166" y="71"/>
                    <a:pt x="168" y="68"/>
                    <a:pt x="169" y="64"/>
                  </a:cubicBezTo>
                  <a:cubicBezTo>
                    <a:pt x="174" y="55"/>
                    <a:pt x="182" y="48"/>
                    <a:pt x="192" y="44"/>
                  </a:cubicBezTo>
                  <a:cubicBezTo>
                    <a:pt x="192" y="44"/>
                    <a:pt x="192" y="44"/>
                    <a:pt x="192" y="44"/>
                  </a:cubicBezTo>
                  <a:cubicBezTo>
                    <a:pt x="192" y="44"/>
                    <a:pt x="192" y="44"/>
                    <a:pt x="192" y="44"/>
                  </a:cubicBezTo>
                  <a:cubicBezTo>
                    <a:pt x="192" y="44"/>
                    <a:pt x="192" y="44"/>
                    <a:pt x="192" y="44"/>
                  </a:cubicBezTo>
                  <a:cubicBezTo>
                    <a:pt x="184" y="36"/>
                    <a:pt x="176" y="28"/>
                    <a:pt x="168" y="20"/>
                  </a:cubicBezTo>
                  <a:cubicBezTo>
                    <a:pt x="167" y="18"/>
                    <a:pt x="165" y="17"/>
                    <a:pt x="164" y="16"/>
                  </a:cubicBezTo>
                  <a:cubicBezTo>
                    <a:pt x="160" y="11"/>
                    <a:pt x="155" y="6"/>
                    <a:pt x="150" y="1"/>
                  </a:cubicBezTo>
                  <a:cubicBezTo>
                    <a:pt x="150" y="1"/>
                    <a:pt x="149" y="1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0"/>
                    <a:pt x="149" y="0"/>
                    <a:pt x="1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5846763" y="2714626"/>
              <a:ext cx="2089150" cy="1466850"/>
            </a:xfrm>
            <a:custGeom>
              <a:avLst/>
              <a:gdLst>
                <a:gd name="T0" fmla="*/ 140 w 268"/>
                <a:gd name="T1" fmla="*/ 0 h 188"/>
                <a:gd name="T2" fmla="*/ 75 w 268"/>
                <a:gd name="T3" fmla="*/ 64 h 188"/>
                <a:gd name="T4" fmla="*/ 75 w 268"/>
                <a:gd name="T5" fmla="*/ 48 h 188"/>
                <a:gd name="T6" fmla="*/ 68 w 268"/>
                <a:gd name="T7" fmla="*/ 30 h 188"/>
                <a:gd name="T8" fmla="*/ 48 w 268"/>
                <a:gd name="T9" fmla="*/ 22 h 188"/>
                <a:gd name="T10" fmla="*/ 31 w 268"/>
                <a:gd name="T11" fmla="*/ 29 h 188"/>
                <a:gd name="T12" fmla="*/ 24 w 268"/>
                <a:gd name="T13" fmla="*/ 47 h 188"/>
                <a:gd name="T14" fmla="*/ 32 w 268"/>
                <a:gd name="T15" fmla="*/ 66 h 188"/>
                <a:gd name="T16" fmla="*/ 49 w 268"/>
                <a:gd name="T17" fmla="*/ 74 h 188"/>
                <a:gd name="T18" fmla="*/ 50 w 268"/>
                <a:gd name="T19" fmla="*/ 74 h 188"/>
                <a:gd name="T20" fmla="*/ 65 w 268"/>
                <a:gd name="T21" fmla="*/ 74 h 188"/>
                <a:gd name="T22" fmla="*/ 0 w 268"/>
                <a:gd name="T23" fmla="*/ 137 h 188"/>
                <a:gd name="T24" fmla="*/ 5 w 268"/>
                <a:gd name="T25" fmla="*/ 141 h 188"/>
                <a:gd name="T26" fmla="*/ 131 w 268"/>
                <a:gd name="T27" fmla="*/ 188 h 188"/>
                <a:gd name="T28" fmla="*/ 141 w 268"/>
                <a:gd name="T29" fmla="*/ 188 h 188"/>
                <a:gd name="T30" fmla="*/ 268 w 268"/>
                <a:gd name="T31" fmla="*/ 131 h 188"/>
                <a:gd name="T32" fmla="*/ 235 w 268"/>
                <a:gd name="T33" fmla="*/ 97 h 188"/>
                <a:gd name="T34" fmla="*/ 206 w 268"/>
                <a:gd name="T35" fmla="*/ 117 h 188"/>
                <a:gd name="T36" fmla="*/ 195 w 268"/>
                <a:gd name="T37" fmla="*/ 119 h 188"/>
                <a:gd name="T38" fmla="*/ 163 w 268"/>
                <a:gd name="T39" fmla="*/ 105 h 188"/>
                <a:gd name="T40" fmla="*/ 151 w 268"/>
                <a:gd name="T41" fmla="*/ 62 h 188"/>
                <a:gd name="T42" fmla="*/ 173 w 268"/>
                <a:gd name="T43" fmla="*/ 33 h 188"/>
                <a:gd name="T44" fmla="*/ 140 w 268"/>
                <a:gd name="T4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8" h="188">
                  <a:moveTo>
                    <a:pt x="140" y="0"/>
                  </a:moveTo>
                  <a:cubicBezTo>
                    <a:pt x="137" y="2"/>
                    <a:pt x="75" y="64"/>
                    <a:pt x="75" y="64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39"/>
                    <a:pt x="71" y="34"/>
                    <a:pt x="68" y="30"/>
                  </a:cubicBezTo>
                  <a:cubicBezTo>
                    <a:pt x="63" y="25"/>
                    <a:pt x="56" y="22"/>
                    <a:pt x="48" y="22"/>
                  </a:cubicBezTo>
                  <a:cubicBezTo>
                    <a:pt x="42" y="22"/>
                    <a:pt x="36" y="24"/>
                    <a:pt x="31" y="29"/>
                  </a:cubicBezTo>
                  <a:cubicBezTo>
                    <a:pt x="25" y="35"/>
                    <a:pt x="24" y="42"/>
                    <a:pt x="24" y="47"/>
                  </a:cubicBezTo>
                  <a:cubicBezTo>
                    <a:pt x="24" y="54"/>
                    <a:pt x="26" y="61"/>
                    <a:pt x="32" y="66"/>
                  </a:cubicBezTo>
                  <a:cubicBezTo>
                    <a:pt x="35" y="70"/>
                    <a:pt x="41" y="74"/>
                    <a:pt x="49" y="74"/>
                  </a:cubicBezTo>
                  <a:cubicBezTo>
                    <a:pt x="49" y="74"/>
                    <a:pt x="50" y="74"/>
                    <a:pt x="50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8"/>
                    <a:pt x="3" y="140"/>
                    <a:pt x="5" y="141"/>
                  </a:cubicBezTo>
                  <a:cubicBezTo>
                    <a:pt x="40" y="171"/>
                    <a:pt x="85" y="188"/>
                    <a:pt x="131" y="188"/>
                  </a:cubicBezTo>
                  <a:cubicBezTo>
                    <a:pt x="134" y="188"/>
                    <a:pt x="138" y="188"/>
                    <a:pt x="141" y="188"/>
                  </a:cubicBezTo>
                  <a:cubicBezTo>
                    <a:pt x="188" y="185"/>
                    <a:pt x="234" y="165"/>
                    <a:pt x="268" y="131"/>
                  </a:cubicBezTo>
                  <a:cubicBezTo>
                    <a:pt x="235" y="97"/>
                    <a:pt x="235" y="97"/>
                    <a:pt x="235" y="97"/>
                  </a:cubicBezTo>
                  <a:cubicBezTo>
                    <a:pt x="229" y="107"/>
                    <a:pt x="218" y="115"/>
                    <a:pt x="206" y="117"/>
                  </a:cubicBezTo>
                  <a:cubicBezTo>
                    <a:pt x="202" y="118"/>
                    <a:pt x="199" y="119"/>
                    <a:pt x="195" y="119"/>
                  </a:cubicBezTo>
                  <a:cubicBezTo>
                    <a:pt x="183" y="119"/>
                    <a:pt x="172" y="114"/>
                    <a:pt x="163" y="105"/>
                  </a:cubicBezTo>
                  <a:cubicBezTo>
                    <a:pt x="152" y="94"/>
                    <a:pt x="147" y="78"/>
                    <a:pt x="151" y="62"/>
                  </a:cubicBezTo>
                  <a:cubicBezTo>
                    <a:pt x="154" y="50"/>
                    <a:pt x="162" y="40"/>
                    <a:pt x="173" y="33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0ABE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6492875" y="2200276"/>
              <a:ext cx="422275" cy="406400"/>
            </a:xfrm>
            <a:custGeom>
              <a:avLst/>
              <a:gdLst>
                <a:gd name="T0" fmla="*/ 0 w 54"/>
                <a:gd name="T1" fmla="*/ 0 h 52"/>
                <a:gd name="T2" fmla="*/ 11 w 54"/>
                <a:gd name="T3" fmla="*/ 11 h 52"/>
                <a:gd name="T4" fmla="*/ 52 w 54"/>
                <a:gd name="T5" fmla="*/ 52 h 52"/>
                <a:gd name="T6" fmla="*/ 52 w 54"/>
                <a:gd name="T7" fmla="*/ 52 h 52"/>
                <a:gd name="T8" fmla="*/ 52 w 54"/>
                <a:gd name="T9" fmla="*/ 52 h 52"/>
                <a:gd name="T10" fmla="*/ 54 w 54"/>
                <a:gd name="T11" fmla="*/ 48 h 52"/>
                <a:gd name="T12" fmla="*/ 17 w 54"/>
                <a:gd name="T13" fmla="*/ 11 h 52"/>
                <a:gd name="T14" fmla="*/ 11 w 54"/>
                <a:gd name="T15" fmla="*/ 5 h 52"/>
                <a:gd name="T16" fmla="*/ 0 w 54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2">
                  <a:moveTo>
                    <a:pt x="0" y="0"/>
                  </a:moveTo>
                  <a:cubicBezTo>
                    <a:pt x="4" y="4"/>
                    <a:pt x="8" y="7"/>
                    <a:pt x="11" y="11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8" y="4"/>
                    <a:pt x="4" y="2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6977063" y="2347913"/>
              <a:ext cx="257175" cy="258763"/>
            </a:xfrm>
            <a:custGeom>
              <a:avLst/>
              <a:gdLst>
                <a:gd name="T0" fmla="*/ 33 w 33"/>
                <a:gd name="T1" fmla="*/ 0 h 33"/>
                <a:gd name="T2" fmla="*/ 28 w 33"/>
                <a:gd name="T3" fmla="*/ 2 h 33"/>
                <a:gd name="T4" fmla="*/ 0 w 33"/>
                <a:gd name="T5" fmla="*/ 29 h 33"/>
                <a:gd name="T6" fmla="*/ 0 w 33"/>
                <a:gd name="T7" fmla="*/ 33 h 33"/>
                <a:gd name="T8" fmla="*/ 33 w 33"/>
                <a:gd name="T9" fmla="*/ 0 h 33"/>
                <a:gd name="T10" fmla="*/ 33 w 33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cubicBezTo>
                    <a:pt x="28" y="2"/>
                    <a:pt x="28" y="2"/>
                    <a:pt x="28" y="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22"/>
                    <a:pt x="22" y="11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5822950" y="1514476"/>
              <a:ext cx="420688" cy="420688"/>
            </a:xfrm>
            <a:custGeom>
              <a:avLst/>
              <a:gdLst>
                <a:gd name="T0" fmla="*/ 0 w 54"/>
                <a:gd name="T1" fmla="*/ 0 h 54"/>
                <a:gd name="T2" fmla="*/ 0 w 54"/>
                <a:gd name="T3" fmla="*/ 0 h 54"/>
                <a:gd name="T4" fmla="*/ 0 w 54"/>
                <a:gd name="T5" fmla="*/ 0 h 54"/>
                <a:gd name="T6" fmla="*/ 1 w 54"/>
                <a:gd name="T7" fmla="*/ 2 h 54"/>
                <a:gd name="T8" fmla="*/ 7 w 54"/>
                <a:gd name="T9" fmla="*/ 7 h 54"/>
                <a:gd name="T10" fmla="*/ 26 w 54"/>
                <a:gd name="T11" fmla="*/ 27 h 54"/>
                <a:gd name="T12" fmla="*/ 36 w 54"/>
                <a:gd name="T13" fmla="*/ 37 h 54"/>
                <a:gd name="T14" fmla="*/ 47 w 54"/>
                <a:gd name="T15" fmla="*/ 48 h 54"/>
                <a:gd name="T16" fmla="*/ 53 w 54"/>
                <a:gd name="T17" fmla="*/ 54 h 54"/>
                <a:gd name="T18" fmla="*/ 53 w 54"/>
                <a:gd name="T19" fmla="*/ 54 h 54"/>
                <a:gd name="T20" fmla="*/ 54 w 54"/>
                <a:gd name="T21" fmla="*/ 49 h 54"/>
                <a:gd name="T22" fmla="*/ 28 w 54"/>
                <a:gd name="T23" fmla="*/ 22 h 54"/>
                <a:gd name="T24" fmla="*/ 0 w 54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3"/>
                    <a:pt x="5" y="5"/>
                    <a:pt x="7" y="7"/>
                  </a:cubicBezTo>
                  <a:cubicBezTo>
                    <a:pt x="13" y="14"/>
                    <a:pt x="20" y="20"/>
                    <a:pt x="26" y="27"/>
                  </a:cubicBezTo>
                  <a:cubicBezTo>
                    <a:pt x="30" y="30"/>
                    <a:pt x="33" y="34"/>
                    <a:pt x="36" y="37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3"/>
                    <a:pt x="54" y="51"/>
                    <a:pt x="54" y="49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7226300" y="2232026"/>
              <a:ext cx="273050" cy="257175"/>
            </a:xfrm>
            <a:custGeom>
              <a:avLst/>
              <a:gdLst>
                <a:gd name="T0" fmla="*/ 7 w 35"/>
                <a:gd name="T1" fmla="*/ 0 h 33"/>
                <a:gd name="T2" fmla="*/ 7 w 35"/>
                <a:gd name="T3" fmla="*/ 0 h 33"/>
                <a:gd name="T4" fmla="*/ 0 w 35"/>
                <a:gd name="T5" fmla="*/ 7 h 33"/>
                <a:gd name="T6" fmla="*/ 1 w 35"/>
                <a:gd name="T7" fmla="*/ 15 h 33"/>
                <a:gd name="T8" fmla="*/ 1 w 35"/>
                <a:gd name="T9" fmla="*/ 15 h 33"/>
                <a:gd name="T10" fmla="*/ 1 w 35"/>
                <a:gd name="T11" fmla="*/ 15 h 33"/>
                <a:gd name="T12" fmla="*/ 4 w 35"/>
                <a:gd name="T13" fmla="*/ 20 h 33"/>
                <a:gd name="T14" fmla="*/ 6 w 35"/>
                <a:gd name="T15" fmla="*/ 24 h 33"/>
                <a:gd name="T16" fmla="*/ 35 w 35"/>
                <a:gd name="T17" fmla="*/ 33 h 33"/>
                <a:gd name="T18" fmla="*/ 30 w 35"/>
                <a:gd name="T19" fmla="*/ 32 h 33"/>
                <a:gd name="T20" fmla="*/ 30 w 35"/>
                <a:gd name="T21" fmla="*/ 32 h 33"/>
                <a:gd name="T22" fmla="*/ 11 w 35"/>
                <a:gd name="T23" fmla="*/ 17 h 33"/>
                <a:gd name="T24" fmla="*/ 7 w 35"/>
                <a:gd name="T25" fmla="*/ 0 h 33"/>
                <a:gd name="T26" fmla="*/ 7 w 35"/>
                <a:gd name="T27" fmla="*/ 0 h 33"/>
                <a:gd name="T28" fmla="*/ 7 w 35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33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2"/>
                    <a:pt x="2" y="4"/>
                    <a:pt x="0" y="7"/>
                  </a:cubicBezTo>
                  <a:cubicBezTo>
                    <a:pt x="0" y="9"/>
                    <a:pt x="0" y="12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4" y="21"/>
                    <a:pt x="5" y="22"/>
                    <a:pt x="6" y="24"/>
                  </a:cubicBezTo>
                  <a:cubicBezTo>
                    <a:pt x="14" y="32"/>
                    <a:pt x="25" y="32"/>
                    <a:pt x="35" y="33"/>
                  </a:cubicBezTo>
                  <a:cubicBezTo>
                    <a:pt x="34" y="33"/>
                    <a:pt x="32" y="33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2" y="30"/>
                    <a:pt x="15" y="24"/>
                    <a:pt x="11" y="17"/>
                  </a:cubicBezTo>
                  <a:cubicBezTo>
                    <a:pt x="8" y="12"/>
                    <a:pt x="6" y="6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5"/>
            <p:cNvSpPr>
              <a:spLocks noEditPoints="1"/>
            </p:cNvSpPr>
            <p:nvPr/>
          </p:nvSpPr>
          <p:spPr bwMode="auto">
            <a:xfrm>
              <a:off x="6492875" y="1739901"/>
              <a:ext cx="1365250" cy="460375"/>
            </a:xfrm>
            <a:custGeom>
              <a:avLst/>
              <a:gdLst>
                <a:gd name="T0" fmla="*/ 1 w 175"/>
                <a:gd name="T1" fmla="*/ 59 h 59"/>
                <a:gd name="T2" fmla="*/ 0 w 175"/>
                <a:gd name="T3" fmla="*/ 59 h 59"/>
                <a:gd name="T4" fmla="*/ 0 w 175"/>
                <a:gd name="T5" fmla="*/ 59 h 59"/>
                <a:gd name="T6" fmla="*/ 1 w 175"/>
                <a:gd name="T7" fmla="*/ 59 h 59"/>
                <a:gd name="T8" fmla="*/ 1 w 175"/>
                <a:gd name="T9" fmla="*/ 59 h 59"/>
                <a:gd name="T10" fmla="*/ 1 w 175"/>
                <a:gd name="T11" fmla="*/ 59 h 59"/>
                <a:gd name="T12" fmla="*/ 1 w 175"/>
                <a:gd name="T13" fmla="*/ 59 h 59"/>
                <a:gd name="T14" fmla="*/ 140 w 175"/>
                <a:gd name="T15" fmla="*/ 33 h 59"/>
                <a:gd name="T16" fmla="*/ 139 w 175"/>
                <a:gd name="T17" fmla="*/ 33 h 59"/>
                <a:gd name="T18" fmla="*/ 139 w 175"/>
                <a:gd name="T19" fmla="*/ 33 h 59"/>
                <a:gd name="T20" fmla="*/ 140 w 175"/>
                <a:gd name="T21" fmla="*/ 33 h 59"/>
                <a:gd name="T22" fmla="*/ 143 w 175"/>
                <a:gd name="T23" fmla="*/ 30 h 59"/>
                <a:gd name="T24" fmla="*/ 142 w 175"/>
                <a:gd name="T25" fmla="*/ 31 h 59"/>
                <a:gd name="T26" fmla="*/ 143 w 175"/>
                <a:gd name="T27" fmla="*/ 30 h 59"/>
                <a:gd name="T28" fmla="*/ 147 w 175"/>
                <a:gd name="T29" fmla="*/ 27 h 59"/>
                <a:gd name="T30" fmla="*/ 147 w 175"/>
                <a:gd name="T31" fmla="*/ 27 h 59"/>
                <a:gd name="T32" fmla="*/ 146 w 175"/>
                <a:gd name="T33" fmla="*/ 28 h 59"/>
                <a:gd name="T34" fmla="*/ 146 w 175"/>
                <a:gd name="T35" fmla="*/ 28 h 59"/>
                <a:gd name="T36" fmla="*/ 147 w 175"/>
                <a:gd name="T37" fmla="*/ 28 h 59"/>
                <a:gd name="T38" fmla="*/ 147 w 175"/>
                <a:gd name="T39" fmla="*/ 28 h 59"/>
                <a:gd name="T40" fmla="*/ 147 w 175"/>
                <a:gd name="T41" fmla="*/ 27 h 59"/>
                <a:gd name="T42" fmla="*/ 27 w 175"/>
                <a:gd name="T43" fmla="*/ 10 h 59"/>
                <a:gd name="T44" fmla="*/ 22 w 175"/>
                <a:gd name="T45" fmla="*/ 50 h 59"/>
                <a:gd name="T46" fmla="*/ 29 w 175"/>
                <a:gd name="T47" fmla="*/ 14 h 59"/>
                <a:gd name="T48" fmla="*/ 37 w 175"/>
                <a:gd name="T49" fmla="*/ 37 h 59"/>
                <a:gd name="T50" fmla="*/ 38 w 175"/>
                <a:gd name="T51" fmla="*/ 21 h 59"/>
                <a:gd name="T52" fmla="*/ 27 w 175"/>
                <a:gd name="T53" fmla="*/ 10 h 59"/>
                <a:gd name="T54" fmla="*/ 175 w 175"/>
                <a:gd name="T55" fmla="*/ 0 h 59"/>
                <a:gd name="T56" fmla="*/ 147 w 175"/>
                <a:gd name="T57" fmla="*/ 27 h 59"/>
                <a:gd name="T58" fmla="*/ 175 w 17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" h="59">
                  <a:moveTo>
                    <a:pt x="1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1" y="59"/>
                  </a:cubicBezTo>
                  <a:moveTo>
                    <a:pt x="1" y="59"/>
                  </a:move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moveTo>
                    <a:pt x="140" y="33"/>
                  </a:moveTo>
                  <a:cubicBezTo>
                    <a:pt x="139" y="33"/>
                    <a:pt x="139" y="33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39" y="33"/>
                    <a:pt x="139" y="33"/>
                    <a:pt x="140" y="33"/>
                  </a:cubicBezTo>
                  <a:moveTo>
                    <a:pt x="143" y="30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3" y="30"/>
                  </a:cubicBezTo>
                  <a:moveTo>
                    <a:pt x="147" y="27"/>
                  </a:moveTo>
                  <a:cubicBezTo>
                    <a:pt x="147" y="27"/>
                    <a:pt x="147" y="27"/>
                    <a:pt x="147" y="27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146" y="28"/>
                    <a:pt x="147" y="28"/>
                    <a:pt x="147" y="28"/>
                  </a:cubicBezTo>
                  <a:cubicBezTo>
                    <a:pt x="147" y="28"/>
                    <a:pt x="147" y="28"/>
                    <a:pt x="147" y="28"/>
                  </a:cubicBezTo>
                  <a:cubicBezTo>
                    <a:pt x="147" y="27"/>
                    <a:pt x="147" y="27"/>
                    <a:pt x="147" y="27"/>
                  </a:cubicBezTo>
                  <a:moveTo>
                    <a:pt x="27" y="10"/>
                  </a:moveTo>
                  <a:cubicBezTo>
                    <a:pt x="35" y="23"/>
                    <a:pt x="32" y="40"/>
                    <a:pt x="22" y="50"/>
                  </a:cubicBezTo>
                  <a:cubicBezTo>
                    <a:pt x="31" y="41"/>
                    <a:pt x="34" y="26"/>
                    <a:pt x="29" y="14"/>
                  </a:cubicBezTo>
                  <a:cubicBezTo>
                    <a:pt x="32" y="21"/>
                    <a:pt x="37" y="29"/>
                    <a:pt x="37" y="37"/>
                  </a:cubicBezTo>
                  <a:cubicBezTo>
                    <a:pt x="39" y="32"/>
                    <a:pt x="39" y="26"/>
                    <a:pt x="38" y="21"/>
                  </a:cubicBezTo>
                  <a:cubicBezTo>
                    <a:pt x="35" y="16"/>
                    <a:pt x="32" y="13"/>
                    <a:pt x="27" y="10"/>
                  </a:cubicBezTo>
                  <a:moveTo>
                    <a:pt x="175" y="0"/>
                  </a:moveTo>
                  <a:cubicBezTo>
                    <a:pt x="147" y="27"/>
                    <a:pt x="147" y="27"/>
                    <a:pt x="147" y="27"/>
                  </a:cubicBezTo>
                  <a:cubicBezTo>
                    <a:pt x="156" y="18"/>
                    <a:pt x="165" y="9"/>
                    <a:pt x="1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6492875" y="1849438"/>
              <a:ext cx="288925" cy="390525"/>
            </a:xfrm>
            <a:custGeom>
              <a:avLst/>
              <a:gdLst>
                <a:gd name="T0" fmla="*/ 29 w 37"/>
                <a:gd name="T1" fmla="*/ 0 h 50"/>
                <a:gd name="T2" fmla="*/ 22 w 37"/>
                <a:gd name="T3" fmla="*/ 36 h 50"/>
                <a:gd name="T4" fmla="*/ 1 w 37"/>
                <a:gd name="T5" fmla="*/ 45 h 50"/>
                <a:gd name="T6" fmla="*/ 1 w 37"/>
                <a:gd name="T7" fmla="*/ 45 h 50"/>
                <a:gd name="T8" fmla="*/ 1 w 37"/>
                <a:gd name="T9" fmla="*/ 45 h 50"/>
                <a:gd name="T10" fmla="*/ 0 w 37"/>
                <a:gd name="T11" fmla="*/ 45 h 50"/>
                <a:gd name="T12" fmla="*/ 0 w 37"/>
                <a:gd name="T13" fmla="*/ 45 h 50"/>
                <a:gd name="T14" fmla="*/ 11 w 37"/>
                <a:gd name="T15" fmla="*/ 50 h 50"/>
                <a:gd name="T16" fmla="*/ 14 w 37"/>
                <a:gd name="T17" fmla="*/ 50 h 50"/>
                <a:gd name="T18" fmla="*/ 16 w 37"/>
                <a:gd name="T19" fmla="*/ 50 h 50"/>
                <a:gd name="T20" fmla="*/ 15 w 37"/>
                <a:gd name="T21" fmla="*/ 49 h 50"/>
                <a:gd name="T22" fmla="*/ 37 w 37"/>
                <a:gd name="T23" fmla="*/ 23 h 50"/>
                <a:gd name="T24" fmla="*/ 29 w 3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50">
                  <a:moveTo>
                    <a:pt x="29" y="0"/>
                  </a:moveTo>
                  <a:cubicBezTo>
                    <a:pt x="34" y="12"/>
                    <a:pt x="31" y="27"/>
                    <a:pt x="22" y="36"/>
                  </a:cubicBezTo>
                  <a:cubicBezTo>
                    <a:pt x="16" y="41"/>
                    <a:pt x="9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" y="47"/>
                    <a:pt x="8" y="49"/>
                    <a:pt x="11" y="50"/>
                  </a:cubicBezTo>
                  <a:cubicBezTo>
                    <a:pt x="12" y="50"/>
                    <a:pt x="13" y="50"/>
                    <a:pt x="14" y="50"/>
                  </a:cubicBezTo>
                  <a:cubicBezTo>
                    <a:pt x="15" y="50"/>
                    <a:pt x="15" y="50"/>
                    <a:pt x="16" y="50"/>
                  </a:cubicBezTo>
                  <a:cubicBezTo>
                    <a:pt x="15" y="50"/>
                    <a:pt x="15" y="50"/>
                    <a:pt x="15" y="49"/>
                  </a:cubicBezTo>
                  <a:cubicBezTo>
                    <a:pt x="26" y="45"/>
                    <a:pt x="34" y="35"/>
                    <a:pt x="37" y="23"/>
                  </a:cubicBezTo>
                  <a:cubicBezTo>
                    <a:pt x="37" y="15"/>
                    <a:pt x="32" y="7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6205538" y="1638301"/>
              <a:ext cx="584200" cy="265113"/>
            </a:xfrm>
            <a:custGeom>
              <a:avLst/>
              <a:gdLst>
                <a:gd name="T0" fmla="*/ 37 w 75"/>
                <a:gd name="T1" fmla="*/ 0 h 34"/>
                <a:gd name="T2" fmla="*/ 0 w 75"/>
                <a:gd name="T3" fmla="*/ 23 h 34"/>
                <a:gd name="T4" fmla="*/ 1 w 75"/>
                <a:gd name="T5" fmla="*/ 25 h 34"/>
                <a:gd name="T6" fmla="*/ 6 w 75"/>
                <a:gd name="T7" fmla="*/ 29 h 34"/>
                <a:gd name="T8" fmla="*/ 37 w 75"/>
                <a:gd name="T9" fmla="*/ 8 h 34"/>
                <a:gd name="T10" fmla="*/ 59 w 75"/>
                <a:gd name="T11" fmla="*/ 17 h 34"/>
                <a:gd name="T12" fmla="*/ 59 w 75"/>
                <a:gd name="T13" fmla="*/ 17 h 34"/>
                <a:gd name="T14" fmla="*/ 58 w 75"/>
                <a:gd name="T15" fmla="*/ 16 h 34"/>
                <a:gd name="T16" fmla="*/ 59 w 75"/>
                <a:gd name="T17" fmla="*/ 17 h 34"/>
                <a:gd name="T18" fmla="*/ 59 w 75"/>
                <a:gd name="T19" fmla="*/ 17 h 34"/>
                <a:gd name="T20" fmla="*/ 59 w 75"/>
                <a:gd name="T21" fmla="*/ 17 h 34"/>
                <a:gd name="T22" fmla="*/ 60 w 75"/>
                <a:gd name="T23" fmla="*/ 18 h 34"/>
                <a:gd name="T24" fmla="*/ 59 w 75"/>
                <a:gd name="T25" fmla="*/ 17 h 34"/>
                <a:gd name="T26" fmla="*/ 64 w 75"/>
                <a:gd name="T27" fmla="*/ 23 h 34"/>
                <a:gd name="T28" fmla="*/ 75 w 75"/>
                <a:gd name="T29" fmla="*/ 34 h 34"/>
                <a:gd name="T30" fmla="*/ 65 w 75"/>
                <a:gd name="T31" fmla="*/ 12 h 34"/>
                <a:gd name="T32" fmla="*/ 37 w 75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34">
                  <a:moveTo>
                    <a:pt x="37" y="0"/>
                  </a:moveTo>
                  <a:cubicBezTo>
                    <a:pt x="22" y="0"/>
                    <a:pt x="7" y="9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3" y="26"/>
                    <a:pt x="5" y="28"/>
                    <a:pt x="6" y="29"/>
                  </a:cubicBezTo>
                  <a:cubicBezTo>
                    <a:pt x="11" y="16"/>
                    <a:pt x="24" y="8"/>
                    <a:pt x="37" y="8"/>
                  </a:cubicBezTo>
                  <a:cubicBezTo>
                    <a:pt x="45" y="8"/>
                    <a:pt x="53" y="11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8" y="16"/>
                    <a:pt x="58" y="16"/>
                  </a:cubicBezTo>
                  <a:cubicBezTo>
                    <a:pt x="58" y="16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8"/>
                    <a:pt x="60" y="18"/>
                    <a:pt x="59" y="17"/>
                  </a:cubicBezTo>
                  <a:cubicBezTo>
                    <a:pt x="61" y="19"/>
                    <a:pt x="63" y="21"/>
                    <a:pt x="64" y="23"/>
                  </a:cubicBezTo>
                  <a:cubicBezTo>
                    <a:pt x="69" y="26"/>
                    <a:pt x="72" y="29"/>
                    <a:pt x="75" y="34"/>
                  </a:cubicBezTo>
                  <a:cubicBezTo>
                    <a:pt x="74" y="26"/>
                    <a:pt x="71" y="18"/>
                    <a:pt x="65" y="12"/>
                  </a:cubicBezTo>
                  <a:cubicBezTo>
                    <a:pt x="57" y="4"/>
                    <a:pt x="47" y="0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58"/>
            <p:cNvSpPr>
              <a:spLocks noEditPoints="1"/>
            </p:cNvSpPr>
            <p:nvPr/>
          </p:nvSpPr>
          <p:spPr bwMode="auto">
            <a:xfrm>
              <a:off x="5308600" y="1514476"/>
              <a:ext cx="1590675" cy="2230438"/>
            </a:xfrm>
            <a:custGeom>
              <a:avLst/>
              <a:gdLst>
                <a:gd name="T0" fmla="*/ 174 w 204"/>
                <a:gd name="T1" fmla="*/ 33 h 286"/>
                <a:gd name="T2" fmla="*/ 56 w 204"/>
                <a:gd name="T3" fmla="*/ 277 h 286"/>
                <a:gd name="T4" fmla="*/ 63 w 204"/>
                <a:gd name="T5" fmla="*/ 12 h 286"/>
                <a:gd name="T6" fmla="*/ 125 w 204"/>
                <a:gd name="T7" fmla="*/ 69 h 286"/>
                <a:gd name="T8" fmla="*/ 142 w 204"/>
                <a:gd name="T9" fmla="*/ 32 h 286"/>
                <a:gd name="T10" fmla="*/ 170 w 204"/>
                <a:gd name="T11" fmla="*/ 37 h 286"/>
                <a:gd name="T12" fmla="*/ 152 w 204"/>
                <a:gd name="T13" fmla="*/ 82 h 286"/>
                <a:gd name="T14" fmla="*/ 195 w 204"/>
                <a:gd name="T15" fmla="*/ 140 h 286"/>
                <a:gd name="T16" fmla="*/ 151 w 204"/>
                <a:gd name="T17" fmla="*/ 170 h 286"/>
                <a:gd name="T18" fmla="*/ 86 w 204"/>
                <a:gd name="T19" fmla="*/ 169 h 286"/>
                <a:gd name="T20" fmla="*/ 86 w 204"/>
                <a:gd name="T21" fmla="*/ 234 h 286"/>
                <a:gd name="T22" fmla="*/ 56 w 204"/>
                <a:gd name="T23" fmla="*/ 277 h 286"/>
                <a:gd name="T24" fmla="*/ 58 w 204"/>
                <a:gd name="T25" fmla="*/ 8 h 286"/>
                <a:gd name="T26" fmla="*/ 55 w 204"/>
                <a:gd name="T27" fmla="*/ 286 h 286"/>
                <a:gd name="T28" fmla="*/ 104 w 204"/>
                <a:gd name="T29" fmla="*/ 238 h 286"/>
                <a:gd name="T30" fmla="*/ 114 w 204"/>
                <a:gd name="T31" fmla="*/ 163 h 286"/>
                <a:gd name="T32" fmla="*/ 125 w 204"/>
                <a:gd name="T33" fmla="*/ 163 h 286"/>
                <a:gd name="T34" fmla="*/ 162 w 204"/>
                <a:gd name="T35" fmla="*/ 181 h 286"/>
                <a:gd name="T36" fmla="*/ 204 w 204"/>
                <a:gd name="T37" fmla="*/ 140 h 286"/>
                <a:gd name="T38" fmla="*/ 163 w 204"/>
                <a:gd name="T39" fmla="*/ 99 h 286"/>
                <a:gd name="T40" fmla="*/ 152 w 204"/>
                <a:gd name="T41" fmla="*/ 88 h 286"/>
                <a:gd name="T42" fmla="*/ 153 w 204"/>
                <a:gd name="T43" fmla="*/ 88 h 286"/>
                <a:gd name="T44" fmla="*/ 153 w 204"/>
                <a:gd name="T45" fmla="*/ 88 h 286"/>
                <a:gd name="T46" fmla="*/ 179 w 204"/>
                <a:gd name="T47" fmla="*/ 39 h 286"/>
                <a:gd name="T48" fmla="*/ 175 w 204"/>
                <a:gd name="T49" fmla="*/ 34 h 286"/>
                <a:gd name="T50" fmla="*/ 174 w 204"/>
                <a:gd name="T51" fmla="*/ 33 h 286"/>
                <a:gd name="T52" fmla="*/ 174 w 204"/>
                <a:gd name="T53" fmla="*/ 33 h 286"/>
                <a:gd name="T54" fmla="*/ 121 w 204"/>
                <a:gd name="T55" fmla="*/ 45 h 286"/>
                <a:gd name="T56" fmla="*/ 119 w 204"/>
                <a:gd name="T57" fmla="*/ 54 h 286"/>
                <a:gd name="T58" fmla="*/ 102 w 204"/>
                <a:gd name="T59" fmla="*/ 37 h 286"/>
                <a:gd name="T60" fmla="*/ 73 w 204"/>
                <a:gd name="T61" fmla="*/ 7 h 286"/>
                <a:gd name="T62" fmla="*/ 66 w 204"/>
                <a:gd name="T63" fmla="*/ 0 h 286"/>
                <a:gd name="T64" fmla="*/ 66 w 204"/>
                <a:gd name="T6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286">
                  <a:moveTo>
                    <a:pt x="173" y="32"/>
                  </a:moveTo>
                  <a:cubicBezTo>
                    <a:pt x="173" y="32"/>
                    <a:pt x="174" y="33"/>
                    <a:pt x="174" y="33"/>
                  </a:cubicBezTo>
                  <a:cubicBezTo>
                    <a:pt x="174" y="33"/>
                    <a:pt x="173" y="32"/>
                    <a:pt x="173" y="32"/>
                  </a:cubicBezTo>
                  <a:moveTo>
                    <a:pt x="56" y="277"/>
                  </a:moveTo>
                  <a:cubicBezTo>
                    <a:pt x="24" y="241"/>
                    <a:pt x="6" y="194"/>
                    <a:pt x="7" y="147"/>
                  </a:cubicBezTo>
                  <a:cubicBezTo>
                    <a:pt x="7" y="97"/>
                    <a:pt x="27" y="48"/>
                    <a:pt x="63" y="12"/>
                  </a:cubicBezTo>
                  <a:cubicBezTo>
                    <a:pt x="63" y="12"/>
                    <a:pt x="65" y="10"/>
                    <a:pt x="66" y="9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6" y="42"/>
                    <a:pt x="134" y="35"/>
                    <a:pt x="142" y="32"/>
                  </a:cubicBezTo>
                  <a:cubicBezTo>
                    <a:pt x="145" y="31"/>
                    <a:pt x="148" y="30"/>
                    <a:pt x="152" y="30"/>
                  </a:cubicBezTo>
                  <a:cubicBezTo>
                    <a:pt x="158" y="30"/>
                    <a:pt x="164" y="32"/>
                    <a:pt x="170" y="37"/>
                  </a:cubicBezTo>
                  <a:cubicBezTo>
                    <a:pt x="178" y="46"/>
                    <a:pt x="178" y="58"/>
                    <a:pt x="175" y="66"/>
                  </a:cubicBezTo>
                  <a:cubicBezTo>
                    <a:pt x="172" y="73"/>
                    <a:pt x="164" y="81"/>
                    <a:pt x="152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57" y="177"/>
                    <a:pt x="157" y="177"/>
                    <a:pt x="157" y="177"/>
                  </a:cubicBezTo>
                  <a:cubicBezTo>
                    <a:pt x="155" y="175"/>
                    <a:pt x="153" y="172"/>
                    <a:pt x="151" y="170"/>
                  </a:cubicBezTo>
                  <a:cubicBezTo>
                    <a:pt x="142" y="161"/>
                    <a:pt x="130" y="156"/>
                    <a:pt x="118" y="156"/>
                  </a:cubicBezTo>
                  <a:cubicBezTo>
                    <a:pt x="106" y="156"/>
                    <a:pt x="95" y="160"/>
                    <a:pt x="86" y="169"/>
                  </a:cubicBezTo>
                  <a:cubicBezTo>
                    <a:pt x="77" y="177"/>
                    <a:pt x="73" y="189"/>
                    <a:pt x="73" y="201"/>
                  </a:cubicBezTo>
                  <a:cubicBezTo>
                    <a:pt x="73" y="214"/>
                    <a:pt x="78" y="226"/>
                    <a:pt x="86" y="234"/>
                  </a:cubicBezTo>
                  <a:cubicBezTo>
                    <a:pt x="88" y="236"/>
                    <a:pt x="91" y="238"/>
                    <a:pt x="93" y="240"/>
                  </a:cubicBezTo>
                  <a:cubicBezTo>
                    <a:pt x="56" y="277"/>
                    <a:pt x="56" y="277"/>
                    <a:pt x="56" y="277"/>
                  </a:cubicBezTo>
                  <a:moveTo>
                    <a:pt x="66" y="0"/>
                  </a:moveTo>
                  <a:cubicBezTo>
                    <a:pt x="66" y="0"/>
                    <a:pt x="59" y="7"/>
                    <a:pt x="58" y="8"/>
                  </a:cubicBezTo>
                  <a:cubicBezTo>
                    <a:pt x="22" y="45"/>
                    <a:pt x="1" y="95"/>
                    <a:pt x="0" y="147"/>
                  </a:cubicBezTo>
                  <a:cubicBezTo>
                    <a:pt x="0" y="198"/>
                    <a:pt x="20" y="249"/>
                    <a:pt x="55" y="286"/>
                  </a:cubicBezTo>
                  <a:cubicBezTo>
                    <a:pt x="71" y="270"/>
                    <a:pt x="88" y="254"/>
                    <a:pt x="104" y="239"/>
                  </a:cubicBezTo>
                  <a:cubicBezTo>
                    <a:pt x="104" y="239"/>
                    <a:pt x="104" y="239"/>
                    <a:pt x="104" y="238"/>
                  </a:cubicBezTo>
                  <a:cubicBezTo>
                    <a:pt x="78" y="228"/>
                    <a:pt x="70" y="193"/>
                    <a:pt x="90" y="173"/>
                  </a:cubicBezTo>
                  <a:cubicBezTo>
                    <a:pt x="97" y="167"/>
                    <a:pt x="106" y="163"/>
                    <a:pt x="114" y="163"/>
                  </a:cubicBezTo>
                  <a:cubicBezTo>
                    <a:pt x="115" y="162"/>
                    <a:pt x="117" y="162"/>
                    <a:pt x="118" y="162"/>
                  </a:cubicBezTo>
                  <a:cubicBezTo>
                    <a:pt x="120" y="162"/>
                    <a:pt x="122" y="163"/>
                    <a:pt x="125" y="163"/>
                  </a:cubicBezTo>
                  <a:cubicBezTo>
                    <a:pt x="138" y="165"/>
                    <a:pt x="150" y="174"/>
                    <a:pt x="155" y="188"/>
                  </a:cubicBezTo>
                  <a:cubicBezTo>
                    <a:pt x="157" y="186"/>
                    <a:pt x="160" y="184"/>
                    <a:pt x="162" y="181"/>
                  </a:cubicBezTo>
                  <a:cubicBezTo>
                    <a:pt x="176" y="168"/>
                    <a:pt x="190" y="154"/>
                    <a:pt x="204" y="140"/>
                  </a:cubicBezTo>
                  <a:cubicBezTo>
                    <a:pt x="204" y="140"/>
                    <a:pt x="204" y="140"/>
                    <a:pt x="204" y="140"/>
                  </a:cubicBezTo>
                  <a:cubicBezTo>
                    <a:pt x="204" y="140"/>
                    <a:pt x="204" y="140"/>
                    <a:pt x="204" y="140"/>
                  </a:cubicBezTo>
                  <a:cubicBezTo>
                    <a:pt x="190" y="126"/>
                    <a:pt x="177" y="113"/>
                    <a:pt x="163" y="99"/>
                  </a:cubicBezTo>
                  <a:cubicBezTo>
                    <a:pt x="160" y="95"/>
                    <a:pt x="156" y="92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52" y="88"/>
                    <a:pt x="152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53" y="88"/>
                    <a:pt x="153" y="88"/>
                    <a:pt x="153" y="88"/>
                  </a:cubicBezTo>
                  <a:cubicBezTo>
                    <a:pt x="161" y="88"/>
                    <a:pt x="168" y="84"/>
                    <a:pt x="174" y="79"/>
                  </a:cubicBezTo>
                  <a:cubicBezTo>
                    <a:pt x="184" y="69"/>
                    <a:pt x="187" y="52"/>
                    <a:pt x="179" y="39"/>
                  </a:cubicBezTo>
                  <a:cubicBezTo>
                    <a:pt x="178" y="37"/>
                    <a:pt x="176" y="35"/>
                    <a:pt x="174" y="33"/>
                  </a:cubicBezTo>
                  <a:cubicBezTo>
                    <a:pt x="175" y="34"/>
                    <a:pt x="175" y="34"/>
                    <a:pt x="175" y="34"/>
                  </a:cubicBezTo>
                  <a:cubicBezTo>
                    <a:pt x="175" y="34"/>
                    <a:pt x="175" y="34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68" y="27"/>
                    <a:pt x="160" y="24"/>
                    <a:pt x="152" y="24"/>
                  </a:cubicBezTo>
                  <a:cubicBezTo>
                    <a:pt x="139" y="24"/>
                    <a:pt x="126" y="32"/>
                    <a:pt x="121" y="45"/>
                  </a:cubicBezTo>
                  <a:cubicBezTo>
                    <a:pt x="121" y="46"/>
                    <a:pt x="120" y="48"/>
                    <a:pt x="120" y="49"/>
                  </a:cubicBezTo>
                  <a:cubicBezTo>
                    <a:pt x="120" y="51"/>
                    <a:pt x="119" y="53"/>
                    <a:pt x="119" y="54"/>
                  </a:cubicBezTo>
                  <a:cubicBezTo>
                    <a:pt x="119" y="54"/>
                    <a:pt x="119" y="54"/>
                    <a:pt x="119" y="54"/>
                  </a:cubicBezTo>
                  <a:cubicBezTo>
                    <a:pt x="114" y="49"/>
                    <a:pt x="108" y="43"/>
                    <a:pt x="102" y="37"/>
                  </a:cubicBezTo>
                  <a:cubicBezTo>
                    <a:pt x="99" y="34"/>
                    <a:pt x="96" y="30"/>
                    <a:pt x="92" y="27"/>
                  </a:cubicBezTo>
                  <a:cubicBezTo>
                    <a:pt x="86" y="20"/>
                    <a:pt x="79" y="14"/>
                    <a:pt x="73" y="7"/>
                  </a:cubicBezTo>
                  <a:cubicBezTo>
                    <a:pt x="71" y="5"/>
                    <a:pt x="69" y="3"/>
                    <a:pt x="67" y="2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5354638" y="1584326"/>
              <a:ext cx="1474788" cy="2090738"/>
            </a:xfrm>
            <a:custGeom>
              <a:avLst/>
              <a:gdLst>
                <a:gd name="T0" fmla="*/ 60 w 189"/>
                <a:gd name="T1" fmla="*/ 0 h 268"/>
                <a:gd name="T2" fmla="*/ 57 w 189"/>
                <a:gd name="T3" fmla="*/ 3 h 268"/>
                <a:gd name="T4" fmla="*/ 1 w 189"/>
                <a:gd name="T5" fmla="*/ 138 h 268"/>
                <a:gd name="T6" fmla="*/ 50 w 189"/>
                <a:gd name="T7" fmla="*/ 268 h 268"/>
                <a:gd name="T8" fmla="*/ 87 w 189"/>
                <a:gd name="T9" fmla="*/ 231 h 268"/>
                <a:gd name="T10" fmla="*/ 80 w 189"/>
                <a:gd name="T11" fmla="*/ 225 h 268"/>
                <a:gd name="T12" fmla="*/ 67 w 189"/>
                <a:gd name="T13" fmla="*/ 192 h 268"/>
                <a:gd name="T14" fmla="*/ 80 w 189"/>
                <a:gd name="T15" fmla="*/ 160 h 268"/>
                <a:gd name="T16" fmla="*/ 112 w 189"/>
                <a:gd name="T17" fmla="*/ 147 h 268"/>
                <a:gd name="T18" fmla="*/ 145 w 189"/>
                <a:gd name="T19" fmla="*/ 161 h 268"/>
                <a:gd name="T20" fmla="*/ 151 w 189"/>
                <a:gd name="T21" fmla="*/ 168 h 268"/>
                <a:gd name="T22" fmla="*/ 189 w 189"/>
                <a:gd name="T23" fmla="*/ 131 h 268"/>
                <a:gd name="T24" fmla="*/ 132 w 189"/>
                <a:gd name="T25" fmla="*/ 73 h 268"/>
                <a:gd name="T26" fmla="*/ 146 w 189"/>
                <a:gd name="T27" fmla="*/ 73 h 268"/>
                <a:gd name="T28" fmla="*/ 169 w 189"/>
                <a:gd name="T29" fmla="*/ 57 h 268"/>
                <a:gd name="T30" fmla="*/ 164 w 189"/>
                <a:gd name="T31" fmla="*/ 28 h 268"/>
                <a:gd name="T32" fmla="*/ 146 w 189"/>
                <a:gd name="T33" fmla="*/ 21 h 268"/>
                <a:gd name="T34" fmla="*/ 136 w 189"/>
                <a:gd name="T35" fmla="*/ 23 h 268"/>
                <a:gd name="T36" fmla="*/ 120 w 189"/>
                <a:gd name="T37" fmla="*/ 46 h 268"/>
                <a:gd name="T38" fmla="*/ 119 w 189"/>
                <a:gd name="T39" fmla="*/ 60 h 268"/>
                <a:gd name="T40" fmla="*/ 60 w 189"/>
                <a:gd name="T4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268">
                  <a:moveTo>
                    <a:pt x="60" y="0"/>
                  </a:moveTo>
                  <a:cubicBezTo>
                    <a:pt x="59" y="1"/>
                    <a:pt x="57" y="3"/>
                    <a:pt x="57" y="3"/>
                  </a:cubicBezTo>
                  <a:cubicBezTo>
                    <a:pt x="21" y="39"/>
                    <a:pt x="1" y="88"/>
                    <a:pt x="1" y="138"/>
                  </a:cubicBezTo>
                  <a:cubicBezTo>
                    <a:pt x="0" y="185"/>
                    <a:pt x="18" y="232"/>
                    <a:pt x="50" y="268"/>
                  </a:cubicBezTo>
                  <a:cubicBezTo>
                    <a:pt x="87" y="231"/>
                    <a:pt x="87" y="231"/>
                    <a:pt x="87" y="231"/>
                  </a:cubicBezTo>
                  <a:cubicBezTo>
                    <a:pt x="85" y="229"/>
                    <a:pt x="82" y="227"/>
                    <a:pt x="80" y="225"/>
                  </a:cubicBezTo>
                  <a:cubicBezTo>
                    <a:pt x="72" y="217"/>
                    <a:pt x="67" y="205"/>
                    <a:pt x="67" y="192"/>
                  </a:cubicBezTo>
                  <a:cubicBezTo>
                    <a:pt x="67" y="180"/>
                    <a:pt x="71" y="168"/>
                    <a:pt x="80" y="160"/>
                  </a:cubicBezTo>
                  <a:cubicBezTo>
                    <a:pt x="89" y="151"/>
                    <a:pt x="100" y="147"/>
                    <a:pt x="112" y="147"/>
                  </a:cubicBezTo>
                  <a:cubicBezTo>
                    <a:pt x="124" y="147"/>
                    <a:pt x="136" y="152"/>
                    <a:pt x="145" y="161"/>
                  </a:cubicBezTo>
                  <a:cubicBezTo>
                    <a:pt x="147" y="163"/>
                    <a:pt x="149" y="166"/>
                    <a:pt x="151" y="168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32" y="73"/>
                    <a:pt x="132" y="73"/>
                    <a:pt x="132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58" y="72"/>
                    <a:pt x="166" y="64"/>
                    <a:pt x="169" y="57"/>
                  </a:cubicBezTo>
                  <a:cubicBezTo>
                    <a:pt x="172" y="49"/>
                    <a:pt x="172" y="37"/>
                    <a:pt x="164" y="28"/>
                  </a:cubicBezTo>
                  <a:cubicBezTo>
                    <a:pt x="158" y="23"/>
                    <a:pt x="152" y="21"/>
                    <a:pt x="146" y="21"/>
                  </a:cubicBezTo>
                  <a:cubicBezTo>
                    <a:pt x="142" y="21"/>
                    <a:pt x="139" y="22"/>
                    <a:pt x="136" y="23"/>
                  </a:cubicBezTo>
                  <a:cubicBezTo>
                    <a:pt x="128" y="26"/>
                    <a:pt x="120" y="33"/>
                    <a:pt x="120" y="46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CDCB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7421563" y="1958976"/>
              <a:ext cx="482600" cy="592138"/>
            </a:xfrm>
            <a:custGeom>
              <a:avLst/>
              <a:gdLst>
                <a:gd name="T0" fmla="*/ 28 w 62"/>
                <a:gd name="T1" fmla="*/ 0 h 76"/>
                <a:gd name="T2" fmla="*/ 27 w 62"/>
                <a:gd name="T3" fmla="*/ 0 h 76"/>
                <a:gd name="T4" fmla="*/ 27 w 62"/>
                <a:gd name="T5" fmla="*/ 0 h 76"/>
                <a:gd name="T6" fmla="*/ 24 w 62"/>
                <a:gd name="T7" fmla="*/ 2 h 76"/>
                <a:gd name="T8" fmla="*/ 23 w 62"/>
                <a:gd name="T9" fmla="*/ 3 h 76"/>
                <a:gd name="T10" fmla="*/ 21 w 62"/>
                <a:gd name="T11" fmla="*/ 5 h 76"/>
                <a:gd name="T12" fmla="*/ 20 w 62"/>
                <a:gd name="T13" fmla="*/ 5 h 76"/>
                <a:gd name="T14" fmla="*/ 36 w 62"/>
                <a:gd name="T15" fmla="*/ 59 h 76"/>
                <a:gd name="T16" fmla="*/ 19 w 62"/>
                <a:gd name="T17" fmla="*/ 68 h 76"/>
                <a:gd name="T18" fmla="*/ 1 w 62"/>
                <a:gd name="T19" fmla="*/ 73 h 76"/>
                <a:gd name="T20" fmla="*/ 0 w 62"/>
                <a:gd name="T21" fmla="*/ 73 h 76"/>
                <a:gd name="T22" fmla="*/ 14 w 62"/>
                <a:gd name="T23" fmla="*/ 76 h 76"/>
                <a:gd name="T24" fmla="*/ 42 w 62"/>
                <a:gd name="T25" fmla="*/ 65 h 76"/>
                <a:gd name="T26" fmla="*/ 28 w 62"/>
                <a:gd name="T27" fmla="*/ 0 h 76"/>
                <a:gd name="T28" fmla="*/ 28 w 62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" h="76"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44" y="10"/>
                    <a:pt x="55" y="41"/>
                    <a:pt x="36" y="59"/>
                  </a:cubicBezTo>
                  <a:cubicBezTo>
                    <a:pt x="31" y="64"/>
                    <a:pt x="25" y="67"/>
                    <a:pt x="19" y="68"/>
                  </a:cubicBezTo>
                  <a:cubicBezTo>
                    <a:pt x="13" y="72"/>
                    <a:pt x="7" y="73"/>
                    <a:pt x="1" y="73"/>
                  </a:cubicBezTo>
                  <a:cubicBezTo>
                    <a:pt x="1" y="73"/>
                    <a:pt x="0" y="73"/>
                    <a:pt x="0" y="73"/>
                  </a:cubicBezTo>
                  <a:cubicBezTo>
                    <a:pt x="5" y="75"/>
                    <a:pt x="9" y="76"/>
                    <a:pt x="14" y="76"/>
                  </a:cubicBezTo>
                  <a:cubicBezTo>
                    <a:pt x="24" y="76"/>
                    <a:pt x="34" y="72"/>
                    <a:pt x="42" y="65"/>
                  </a:cubicBezTo>
                  <a:cubicBezTo>
                    <a:pt x="62" y="45"/>
                    <a:pt x="55" y="1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7569200" y="1600201"/>
              <a:ext cx="428625" cy="396875"/>
            </a:xfrm>
            <a:custGeom>
              <a:avLst/>
              <a:gdLst>
                <a:gd name="T0" fmla="*/ 55 w 55"/>
                <a:gd name="T1" fmla="*/ 0 h 51"/>
                <a:gd name="T2" fmla="*/ 31 w 55"/>
                <a:gd name="T3" fmla="*/ 20 h 51"/>
                <a:gd name="T4" fmla="*/ 0 w 55"/>
                <a:gd name="T5" fmla="*/ 51 h 51"/>
                <a:gd name="T6" fmla="*/ 1 w 55"/>
                <a:gd name="T7" fmla="*/ 51 h 51"/>
                <a:gd name="T8" fmla="*/ 2 w 55"/>
                <a:gd name="T9" fmla="*/ 51 h 51"/>
                <a:gd name="T10" fmla="*/ 4 w 55"/>
                <a:gd name="T11" fmla="*/ 49 h 51"/>
                <a:gd name="T12" fmla="*/ 5 w 55"/>
                <a:gd name="T13" fmla="*/ 48 h 51"/>
                <a:gd name="T14" fmla="*/ 8 w 55"/>
                <a:gd name="T15" fmla="*/ 46 h 51"/>
                <a:gd name="T16" fmla="*/ 9 w 55"/>
                <a:gd name="T17" fmla="*/ 45 h 51"/>
                <a:gd name="T18" fmla="*/ 9 w 55"/>
                <a:gd name="T19" fmla="*/ 45 h 51"/>
                <a:gd name="T20" fmla="*/ 9 w 55"/>
                <a:gd name="T21" fmla="*/ 45 h 51"/>
                <a:gd name="T22" fmla="*/ 37 w 55"/>
                <a:gd name="T23" fmla="*/ 18 h 51"/>
                <a:gd name="T24" fmla="*/ 55 w 55"/>
                <a:gd name="T2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1">
                  <a:moveTo>
                    <a:pt x="55" y="0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" y="51"/>
                    <a:pt x="1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3" y="12"/>
                    <a:pt x="49" y="6"/>
                    <a:pt x="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62"/>
            <p:cNvSpPr>
              <a:spLocks noEditPoints="1"/>
            </p:cNvSpPr>
            <p:nvPr/>
          </p:nvSpPr>
          <p:spPr bwMode="auto">
            <a:xfrm>
              <a:off x="6977063" y="1600201"/>
              <a:ext cx="1457325" cy="2089150"/>
            </a:xfrm>
            <a:custGeom>
              <a:avLst/>
              <a:gdLst>
                <a:gd name="T0" fmla="*/ 71 w 187"/>
                <a:gd name="T1" fmla="*/ 128 h 268"/>
                <a:gd name="T2" fmla="*/ 103 w 187"/>
                <a:gd name="T3" fmla="*/ 115 h 268"/>
                <a:gd name="T4" fmla="*/ 116 w 187"/>
                <a:gd name="T5" fmla="*/ 83 h 268"/>
                <a:gd name="T6" fmla="*/ 103 w 187"/>
                <a:gd name="T7" fmla="*/ 50 h 268"/>
                <a:gd name="T8" fmla="*/ 95 w 187"/>
                <a:gd name="T9" fmla="*/ 44 h 268"/>
                <a:gd name="T10" fmla="*/ 130 w 187"/>
                <a:gd name="T11" fmla="*/ 9 h 268"/>
                <a:gd name="T12" fmla="*/ 179 w 187"/>
                <a:gd name="T13" fmla="*/ 132 h 268"/>
                <a:gd name="T14" fmla="*/ 136 w 187"/>
                <a:gd name="T15" fmla="*/ 259 h 268"/>
                <a:gd name="T16" fmla="*/ 75 w 187"/>
                <a:gd name="T17" fmla="*/ 196 h 268"/>
                <a:gd name="T18" fmla="*/ 76 w 187"/>
                <a:gd name="T19" fmla="*/ 214 h 268"/>
                <a:gd name="T20" fmla="*/ 61 w 187"/>
                <a:gd name="T21" fmla="*/ 240 h 268"/>
                <a:gd name="T22" fmla="*/ 51 w 187"/>
                <a:gd name="T23" fmla="*/ 242 h 268"/>
                <a:gd name="T24" fmla="*/ 32 w 187"/>
                <a:gd name="T25" fmla="*/ 234 h 268"/>
                <a:gd name="T26" fmla="*/ 32 w 187"/>
                <a:gd name="T27" fmla="*/ 234 h 268"/>
                <a:gd name="T28" fmla="*/ 27 w 187"/>
                <a:gd name="T29" fmla="*/ 205 h 268"/>
                <a:gd name="T30" fmla="*/ 51 w 187"/>
                <a:gd name="T31" fmla="*/ 190 h 268"/>
                <a:gd name="T32" fmla="*/ 53 w 187"/>
                <a:gd name="T33" fmla="*/ 190 h 268"/>
                <a:gd name="T34" fmla="*/ 71 w 187"/>
                <a:gd name="T35" fmla="*/ 192 h 268"/>
                <a:gd name="T36" fmla="*/ 9 w 187"/>
                <a:gd name="T37" fmla="*/ 129 h 268"/>
                <a:gd name="T38" fmla="*/ 32 w 187"/>
                <a:gd name="T39" fmla="*/ 106 h 268"/>
                <a:gd name="T40" fmla="*/ 38 w 187"/>
                <a:gd name="T41" fmla="*/ 115 h 268"/>
                <a:gd name="T42" fmla="*/ 71 w 187"/>
                <a:gd name="T43" fmla="*/ 128 h 268"/>
                <a:gd name="T44" fmla="*/ 131 w 187"/>
                <a:gd name="T45" fmla="*/ 0 h 268"/>
                <a:gd name="T46" fmla="*/ 131 w 187"/>
                <a:gd name="T47" fmla="*/ 0 h 268"/>
                <a:gd name="T48" fmla="*/ 113 w 187"/>
                <a:gd name="T49" fmla="*/ 18 h 268"/>
                <a:gd name="T50" fmla="*/ 85 w 187"/>
                <a:gd name="T51" fmla="*/ 45 h 268"/>
                <a:gd name="T52" fmla="*/ 85 w 187"/>
                <a:gd name="T53" fmla="*/ 45 h 268"/>
                <a:gd name="T54" fmla="*/ 85 w 187"/>
                <a:gd name="T55" fmla="*/ 45 h 268"/>
                <a:gd name="T56" fmla="*/ 85 w 187"/>
                <a:gd name="T57" fmla="*/ 46 h 268"/>
                <a:gd name="T58" fmla="*/ 99 w 187"/>
                <a:gd name="T59" fmla="*/ 111 h 268"/>
                <a:gd name="T60" fmla="*/ 71 w 187"/>
                <a:gd name="T61" fmla="*/ 122 h 268"/>
                <a:gd name="T62" fmla="*/ 57 w 187"/>
                <a:gd name="T63" fmla="*/ 119 h 268"/>
                <a:gd name="T64" fmla="*/ 36 w 187"/>
                <a:gd name="T65" fmla="*/ 101 h 268"/>
                <a:gd name="T66" fmla="*/ 33 w 187"/>
                <a:gd name="T67" fmla="*/ 96 h 268"/>
                <a:gd name="T68" fmla="*/ 33 w 187"/>
                <a:gd name="T69" fmla="*/ 96 h 268"/>
                <a:gd name="T70" fmla="*/ 0 w 187"/>
                <a:gd name="T71" fmla="*/ 129 h 268"/>
                <a:gd name="T72" fmla="*/ 0 w 187"/>
                <a:gd name="T73" fmla="*/ 129 h 268"/>
                <a:gd name="T74" fmla="*/ 0 w 187"/>
                <a:gd name="T75" fmla="*/ 129 h 268"/>
                <a:gd name="T76" fmla="*/ 0 w 187"/>
                <a:gd name="T77" fmla="*/ 129 h 268"/>
                <a:gd name="T78" fmla="*/ 40 w 187"/>
                <a:gd name="T79" fmla="*/ 170 h 268"/>
                <a:gd name="T80" fmla="*/ 54 w 187"/>
                <a:gd name="T81" fmla="*/ 184 h 268"/>
                <a:gd name="T82" fmla="*/ 54 w 187"/>
                <a:gd name="T83" fmla="*/ 184 h 268"/>
                <a:gd name="T84" fmla="*/ 54 w 187"/>
                <a:gd name="T85" fmla="*/ 184 h 268"/>
                <a:gd name="T86" fmla="*/ 54 w 187"/>
                <a:gd name="T87" fmla="*/ 184 h 268"/>
                <a:gd name="T88" fmla="*/ 54 w 187"/>
                <a:gd name="T89" fmla="*/ 184 h 268"/>
                <a:gd name="T90" fmla="*/ 54 w 187"/>
                <a:gd name="T91" fmla="*/ 184 h 268"/>
                <a:gd name="T92" fmla="*/ 51 w 187"/>
                <a:gd name="T93" fmla="*/ 184 h 268"/>
                <a:gd name="T94" fmla="*/ 47 w 187"/>
                <a:gd name="T95" fmla="*/ 184 h 268"/>
                <a:gd name="T96" fmla="*/ 21 w 187"/>
                <a:gd name="T97" fmla="*/ 203 h 268"/>
                <a:gd name="T98" fmla="*/ 19 w 187"/>
                <a:gd name="T99" fmla="*/ 209 h 268"/>
                <a:gd name="T100" fmla="*/ 19 w 187"/>
                <a:gd name="T101" fmla="*/ 219 h 268"/>
                <a:gd name="T102" fmla="*/ 28 w 187"/>
                <a:gd name="T103" fmla="*/ 239 h 268"/>
                <a:gd name="T104" fmla="*/ 51 w 187"/>
                <a:gd name="T105" fmla="*/ 248 h 268"/>
                <a:gd name="T106" fmla="*/ 64 w 187"/>
                <a:gd name="T107" fmla="*/ 245 h 268"/>
                <a:gd name="T108" fmla="*/ 82 w 187"/>
                <a:gd name="T109" fmla="*/ 221 h 268"/>
                <a:gd name="T110" fmla="*/ 83 w 187"/>
                <a:gd name="T111" fmla="*/ 217 h 268"/>
                <a:gd name="T112" fmla="*/ 82 w 187"/>
                <a:gd name="T113" fmla="*/ 213 h 268"/>
                <a:gd name="T114" fmla="*/ 137 w 187"/>
                <a:gd name="T115" fmla="*/ 268 h 268"/>
                <a:gd name="T116" fmla="*/ 185 w 187"/>
                <a:gd name="T117" fmla="*/ 132 h 268"/>
                <a:gd name="T118" fmla="*/ 131 w 187"/>
                <a:gd name="T11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7" h="268">
                  <a:moveTo>
                    <a:pt x="71" y="128"/>
                  </a:moveTo>
                  <a:cubicBezTo>
                    <a:pt x="83" y="128"/>
                    <a:pt x="94" y="124"/>
                    <a:pt x="103" y="115"/>
                  </a:cubicBezTo>
                  <a:cubicBezTo>
                    <a:pt x="112" y="107"/>
                    <a:pt x="116" y="95"/>
                    <a:pt x="116" y="83"/>
                  </a:cubicBezTo>
                  <a:cubicBezTo>
                    <a:pt x="116" y="70"/>
                    <a:pt x="112" y="58"/>
                    <a:pt x="103" y="50"/>
                  </a:cubicBezTo>
                  <a:cubicBezTo>
                    <a:pt x="101" y="47"/>
                    <a:pt x="98" y="45"/>
                    <a:pt x="95" y="44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60" y="43"/>
                    <a:pt x="178" y="88"/>
                    <a:pt x="179" y="132"/>
                  </a:cubicBezTo>
                  <a:cubicBezTo>
                    <a:pt x="180" y="178"/>
                    <a:pt x="165" y="224"/>
                    <a:pt x="136" y="259"/>
                  </a:cubicBezTo>
                  <a:cubicBezTo>
                    <a:pt x="75" y="196"/>
                    <a:pt x="75" y="196"/>
                    <a:pt x="75" y="196"/>
                  </a:cubicBezTo>
                  <a:cubicBezTo>
                    <a:pt x="76" y="214"/>
                    <a:pt x="76" y="214"/>
                    <a:pt x="76" y="214"/>
                  </a:cubicBezTo>
                  <a:cubicBezTo>
                    <a:pt x="77" y="225"/>
                    <a:pt x="71" y="235"/>
                    <a:pt x="61" y="240"/>
                  </a:cubicBezTo>
                  <a:cubicBezTo>
                    <a:pt x="58" y="241"/>
                    <a:pt x="54" y="242"/>
                    <a:pt x="51" y="242"/>
                  </a:cubicBezTo>
                  <a:cubicBezTo>
                    <a:pt x="44" y="242"/>
                    <a:pt x="37" y="239"/>
                    <a:pt x="32" y="234"/>
                  </a:cubicBezTo>
                  <a:cubicBezTo>
                    <a:pt x="32" y="234"/>
                    <a:pt x="32" y="234"/>
                    <a:pt x="32" y="234"/>
                  </a:cubicBezTo>
                  <a:cubicBezTo>
                    <a:pt x="25" y="227"/>
                    <a:pt x="22" y="215"/>
                    <a:pt x="27" y="205"/>
                  </a:cubicBezTo>
                  <a:cubicBezTo>
                    <a:pt x="31" y="196"/>
                    <a:pt x="41" y="190"/>
                    <a:pt x="51" y="190"/>
                  </a:cubicBezTo>
                  <a:cubicBezTo>
                    <a:pt x="51" y="190"/>
                    <a:pt x="52" y="190"/>
                    <a:pt x="53" y="190"/>
                  </a:cubicBezTo>
                  <a:cubicBezTo>
                    <a:pt x="71" y="192"/>
                    <a:pt x="71" y="192"/>
                    <a:pt x="71" y="192"/>
                  </a:cubicBezTo>
                  <a:cubicBezTo>
                    <a:pt x="9" y="129"/>
                    <a:pt x="9" y="129"/>
                    <a:pt x="9" y="129"/>
                  </a:cubicBezTo>
                  <a:cubicBezTo>
                    <a:pt x="32" y="106"/>
                    <a:pt x="32" y="106"/>
                    <a:pt x="32" y="106"/>
                  </a:cubicBezTo>
                  <a:cubicBezTo>
                    <a:pt x="33" y="109"/>
                    <a:pt x="36" y="112"/>
                    <a:pt x="38" y="115"/>
                  </a:cubicBezTo>
                  <a:cubicBezTo>
                    <a:pt x="47" y="124"/>
                    <a:pt x="59" y="128"/>
                    <a:pt x="71" y="128"/>
                  </a:cubicBezTo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125" y="6"/>
                    <a:pt x="119" y="12"/>
                    <a:pt x="113" y="18"/>
                  </a:cubicBezTo>
                  <a:cubicBezTo>
                    <a:pt x="103" y="27"/>
                    <a:pt x="94" y="36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5" y="45"/>
                    <a:pt x="85" y="45"/>
                    <a:pt x="85" y="46"/>
                  </a:cubicBezTo>
                  <a:cubicBezTo>
                    <a:pt x="112" y="56"/>
                    <a:pt x="119" y="91"/>
                    <a:pt x="99" y="111"/>
                  </a:cubicBezTo>
                  <a:cubicBezTo>
                    <a:pt x="91" y="118"/>
                    <a:pt x="81" y="122"/>
                    <a:pt x="71" y="122"/>
                  </a:cubicBezTo>
                  <a:cubicBezTo>
                    <a:pt x="66" y="122"/>
                    <a:pt x="62" y="121"/>
                    <a:pt x="57" y="119"/>
                  </a:cubicBezTo>
                  <a:cubicBezTo>
                    <a:pt x="48" y="116"/>
                    <a:pt x="40" y="110"/>
                    <a:pt x="36" y="101"/>
                  </a:cubicBezTo>
                  <a:cubicBezTo>
                    <a:pt x="35" y="99"/>
                    <a:pt x="34" y="98"/>
                    <a:pt x="33" y="96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22" y="107"/>
                    <a:pt x="11" y="118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3" y="143"/>
                    <a:pt x="26" y="156"/>
                    <a:pt x="40" y="170"/>
                  </a:cubicBezTo>
                  <a:cubicBezTo>
                    <a:pt x="45" y="175"/>
                    <a:pt x="49" y="179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3" y="184"/>
                    <a:pt x="52" y="184"/>
                    <a:pt x="51" y="184"/>
                  </a:cubicBezTo>
                  <a:cubicBezTo>
                    <a:pt x="49" y="184"/>
                    <a:pt x="48" y="184"/>
                    <a:pt x="47" y="184"/>
                  </a:cubicBezTo>
                  <a:cubicBezTo>
                    <a:pt x="36" y="185"/>
                    <a:pt x="26" y="192"/>
                    <a:pt x="21" y="203"/>
                  </a:cubicBezTo>
                  <a:cubicBezTo>
                    <a:pt x="20" y="205"/>
                    <a:pt x="20" y="207"/>
                    <a:pt x="19" y="209"/>
                  </a:cubicBezTo>
                  <a:cubicBezTo>
                    <a:pt x="18" y="212"/>
                    <a:pt x="18" y="216"/>
                    <a:pt x="19" y="219"/>
                  </a:cubicBezTo>
                  <a:cubicBezTo>
                    <a:pt x="19" y="226"/>
                    <a:pt x="22" y="233"/>
                    <a:pt x="28" y="239"/>
                  </a:cubicBezTo>
                  <a:cubicBezTo>
                    <a:pt x="34" y="245"/>
                    <a:pt x="42" y="248"/>
                    <a:pt x="51" y="248"/>
                  </a:cubicBezTo>
                  <a:cubicBezTo>
                    <a:pt x="55" y="248"/>
                    <a:pt x="59" y="247"/>
                    <a:pt x="64" y="245"/>
                  </a:cubicBezTo>
                  <a:cubicBezTo>
                    <a:pt x="74" y="241"/>
                    <a:pt x="81" y="232"/>
                    <a:pt x="82" y="221"/>
                  </a:cubicBezTo>
                  <a:cubicBezTo>
                    <a:pt x="82" y="220"/>
                    <a:pt x="83" y="219"/>
                    <a:pt x="83" y="217"/>
                  </a:cubicBezTo>
                  <a:cubicBezTo>
                    <a:pt x="83" y="216"/>
                    <a:pt x="83" y="215"/>
                    <a:pt x="82" y="213"/>
                  </a:cubicBezTo>
                  <a:cubicBezTo>
                    <a:pt x="101" y="232"/>
                    <a:pt x="119" y="250"/>
                    <a:pt x="137" y="268"/>
                  </a:cubicBezTo>
                  <a:cubicBezTo>
                    <a:pt x="169" y="231"/>
                    <a:pt x="187" y="182"/>
                    <a:pt x="185" y="132"/>
                  </a:cubicBezTo>
                  <a:cubicBezTo>
                    <a:pt x="184" y="83"/>
                    <a:pt x="164" y="36"/>
                    <a:pt x="13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63"/>
            <p:cNvSpPr>
              <a:spLocks/>
            </p:cNvSpPr>
            <p:nvPr/>
          </p:nvSpPr>
          <p:spPr bwMode="auto">
            <a:xfrm>
              <a:off x="7046913" y="1670051"/>
              <a:ext cx="1333500" cy="1949450"/>
            </a:xfrm>
            <a:custGeom>
              <a:avLst/>
              <a:gdLst>
                <a:gd name="T0" fmla="*/ 121 w 171"/>
                <a:gd name="T1" fmla="*/ 0 h 250"/>
                <a:gd name="T2" fmla="*/ 86 w 171"/>
                <a:gd name="T3" fmla="*/ 35 h 250"/>
                <a:gd name="T4" fmla="*/ 94 w 171"/>
                <a:gd name="T5" fmla="*/ 41 h 250"/>
                <a:gd name="T6" fmla="*/ 107 w 171"/>
                <a:gd name="T7" fmla="*/ 74 h 250"/>
                <a:gd name="T8" fmla="*/ 94 w 171"/>
                <a:gd name="T9" fmla="*/ 106 h 250"/>
                <a:gd name="T10" fmla="*/ 62 w 171"/>
                <a:gd name="T11" fmla="*/ 119 h 250"/>
                <a:gd name="T12" fmla="*/ 29 w 171"/>
                <a:gd name="T13" fmla="*/ 106 h 250"/>
                <a:gd name="T14" fmla="*/ 23 w 171"/>
                <a:gd name="T15" fmla="*/ 97 h 250"/>
                <a:gd name="T16" fmla="*/ 0 w 171"/>
                <a:gd name="T17" fmla="*/ 120 h 250"/>
                <a:gd name="T18" fmla="*/ 62 w 171"/>
                <a:gd name="T19" fmla="*/ 183 h 250"/>
                <a:gd name="T20" fmla="*/ 44 w 171"/>
                <a:gd name="T21" fmla="*/ 181 h 250"/>
                <a:gd name="T22" fmla="*/ 42 w 171"/>
                <a:gd name="T23" fmla="*/ 181 h 250"/>
                <a:gd name="T24" fmla="*/ 18 w 171"/>
                <a:gd name="T25" fmla="*/ 196 h 250"/>
                <a:gd name="T26" fmla="*/ 23 w 171"/>
                <a:gd name="T27" fmla="*/ 225 h 250"/>
                <a:gd name="T28" fmla="*/ 23 w 171"/>
                <a:gd name="T29" fmla="*/ 225 h 250"/>
                <a:gd name="T30" fmla="*/ 42 w 171"/>
                <a:gd name="T31" fmla="*/ 233 h 250"/>
                <a:gd name="T32" fmla="*/ 52 w 171"/>
                <a:gd name="T33" fmla="*/ 231 h 250"/>
                <a:gd name="T34" fmla="*/ 67 w 171"/>
                <a:gd name="T35" fmla="*/ 205 h 250"/>
                <a:gd name="T36" fmla="*/ 66 w 171"/>
                <a:gd name="T37" fmla="*/ 187 h 250"/>
                <a:gd name="T38" fmla="*/ 127 w 171"/>
                <a:gd name="T39" fmla="*/ 250 h 250"/>
                <a:gd name="T40" fmla="*/ 170 w 171"/>
                <a:gd name="T41" fmla="*/ 123 h 250"/>
                <a:gd name="T42" fmla="*/ 121 w 171"/>
                <a:gd name="T4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250">
                  <a:moveTo>
                    <a:pt x="121" y="0"/>
                  </a:moveTo>
                  <a:cubicBezTo>
                    <a:pt x="86" y="35"/>
                    <a:pt x="86" y="35"/>
                    <a:pt x="86" y="35"/>
                  </a:cubicBezTo>
                  <a:cubicBezTo>
                    <a:pt x="89" y="36"/>
                    <a:pt x="92" y="38"/>
                    <a:pt x="94" y="41"/>
                  </a:cubicBezTo>
                  <a:cubicBezTo>
                    <a:pt x="103" y="49"/>
                    <a:pt x="107" y="61"/>
                    <a:pt x="107" y="74"/>
                  </a:cubicBezTo>
                  <a:cubicBezTo>
                    <a:pt x="107" y="86"/>
                    <a:pt x="103" y="98"/>
                    <a:pt x="94" y="106"/>
                  </a:cubicBezTo>
                  <a:cubicBezTo>
                    <a:pt x="85" y="115"/>
                    <a:pt x="74" y="119"/>
                    <a:pt x="62" y="119"/>
                  </a:cubicBezTo>
                  <a:cubicBezTo>
                    <a:pt x="50" y="119"/>
                    <a:pt x="38" y="115"/>
                    <a:pt x="29" y="106"/>
                  </a:cubicBezTo>
                  <a:cubicBezTo>
                    <a:pt x="27" y="103"/>
                    <a:pt x="24" y="100"/>
                    <a:pt x="23" y="97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2" y="183"/>
                    <a:pt x="62" y="183"/>
                    <a:pt x="62" y="183"/>
                  </a:cubicBezTo>
                  <a:cubicBezTo>
                    <a:pt x="44" y="181"/>
                    <a:pt x="44" y="181"/>
                    <a:pt x="44" y="181"/>
                  </a:cubicBezTo>
                  <a:cubicBezTo>
                    <a:pt x="43" y="181"/>
                    <a:pt x="42" y="181"/>
                    <a:pt x="42" y="181"/>
                  </a:cubicBezTo>
                  <a:cubicBezTo>
                    <a:pt x="32" y="181"/>
                    <a:pt x="22" y="187"/>
                    <a:pt x="18" y="196"/>
                  </a:cubicBezTo>
                  <a:cubicBezTo>
                    <a:pt x="13" y="206"/>
                    <a:pt x="16" y="218"/>
                    <a:pt x="23" y="225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8" y="230"/>
                    <a:pt x="35" y="233"/>
                    <a:pt x="42" y="233"/>
                  </a:cubicBezTo>
                  <a:cubicBezTo>
                    <a:pt x="45" y="233"/>
                    <a:pt x="49" y="232"/>
                    <a:pt x="52" y="231"/>
                  </a:cubicBezTo>
                  <a:cubicBezTo>
                    <a:pt x="62" y="226"/>
                    <a:pt x="68" y="216"/>
                    <a:pt x="67" y="205"/>
                  </a:cubicBezTo>
                  <a:cubicBezTo>
                    <a:pt x="66" y="187"/>
                    <a:pt x="66" y="187"/>
                    <a:pt x="66" y="187"/>
                  </a:cubicBezTo>
                  <a:cubicBezTo>
                    <a:pt x="127" y="250"/>
                    <a:pt x="127" y="250"/>
                    <a:pt x="127" y="250"/>
                  </a:cubicBezTo>
                  <a:cubicBezTo>
                    <a:pt x="156" y="215"/>
                    <a:pt x="171" y="169"/>
                    <a:pt x="170" y="123"/>
                  </a:cubicBezTo>
                  <a:cubicBezTo>
                    <a:pt x="169" y="79"/>
                    <a:pt x="151" y="34"/>
                    <a:pt x="121" y="0"/>
                  </a:cubicBezTo>
                </a:path>
              </a:pathLst>
            </a:custGeom>
            <a:solidFill>
              <a:srgbClr val="5A67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64"/>
            <p:cNvSpPr>
              <a:spLocks noEditPoints="1"/>
            </p:cNvSpPr>
            <p:nvPr/>
          </p:nvSpPr>
          <p:spPr bwMode="auto">
            <a:xfrm>
              <a:off x="5868988" y="1116013"/>
              <a:ext cx="2090738" cy="1450975"/>
            </a:xfrm>
            <a:custGeom>
              <a:avLst/>
              <a:gdLst>
                <a:gd name="T0" fmla="*/ 42 w 268"/>
                <a:gd name="T1" fmla="*/ 81 h 186"/>
                <a:gd name="T2" fmla="*/ 9 w 268"/>
                <a:gd name="T3" fmla="*/ 47 h 186"/>
                <a:gd name="T4" fmla="*/ 128 w 268"/>
                <a:gd name="T5" fmla="*/ 6 h 186"/>
                <a:gd name="T6" fmla="*/ 133 w 268"/>
                <a:gd name="T7" fmla="*/ 6 h 186"/>
                <a:gd name="T8" fmla="*/ 259 w 268"/>
                <a:gd name="T9" fmla="*/ 57 h 186"/>
                <a:gd name="T10" fmla="*/ 196 w 268"/>
                <a:gd name="T11" fmla="*/ 119 h 186"/>
                <a:gd name="T12" fmla="*/ 212 w 268"/>
                <a:gd name="T13" fmla="*/ 119 h 186"/>
                <a:gd name="T14" fmla="*/ 213 w 268"/>
                <a:gd name="T15" fmla="*/ 119 h 186"/>
                <a:gd name="T16" fmla="*/ 230 w 268"/>
                <a:gd name="T17" fmla="*/ 126 h 186"/>
                <a:gd name="T18" fmla="*/ 238 w 268"/>
                <a:gd name="T19" fmla="*/ 145 h 186"/>
                <a:gd name="T20" fmla="*/ 231 w 268"/>
                <a:gd name="T21" fmla="*/ 163 h 186"/>
                <a:gd name="T22" fmla="*/ 214 w 268"/>
                <a:gd name="T23" fmla="*/ 170 h 186"/>
                <a:gd name="T24" fmla="*/ 194 w 268"/>
                <a:gd name="T25" fmla="*/ 162 h 186"/>
                <a:gd name="T26" fmla="*/ 194 w 268"/>
                <a:gd name="T27" fmla="*/ 162 h 186"/>
                <a:gd name="T28" fmla="*/ 187 w 268"/>
                <a:gd name="T29" fmla="*/ 143 h 186"/>
                <a:gd name="T30" fmla="*/ 188 w 268"/>
                <a:gd name="T31" fmla="*/ 127 h 186"/>
                <a:gd name="T32" fmla="*/ 137 w 268"/>
                <a:gd name="T33" fmla="*/ 177 h 186"/>
                <a:gd name="T34" fmla="*/ 105 w 268"/>
                <a:gd name="T35" fmla="*/ 145 h 186"/>
                <a:gd name="T36" fmla="*/ 124 w 268"/>
                <a:gd name="T37" fmla="*/ 116 h 186"/>
                <a:gd name="T38" fmla="*/ 112 w 268"/>
                <a:gd name="T39" fmla="*/ 75 h 186"/>
                <a:gd name="T40" fmla="*/ 112 w 268"/>
                <a:gd name="T41" fmla="*/ 75 h 186"/>
                <a:gd name="T42" fmla="*/ 80 w 268"/>
                <a:gd name="T43" fmla="*/ 61 h 186"/>
                <a:gd name="T44" fmla="*/ 71 w 268"/>
                <a:gd name="T45" fmla="*/ 62 h 186"/>
                <a:gd name="T46" fmla="*/ 42 w 268"/>
                <a:gd name="T47" fmla="*/ 81 h 186"/>
                <a:gd name="T48" fmla="*/ 128 w 268"/>
                <a:gd name="T49" fmla="*/ 0 h 186"/>
                <a:gd name="T50" fmla="*/ 0 w 268"/>
                <a:gd name="T51" fmla="*/ 47 h 186"/>
                <a:gd name="T52" fmla="*/ 43 w 268"/>
                <a:gd name="T53" fmla="*/ 91 h 186"/>
                <a:gd name="T54" fmla="*/ 43 w 268"/>
                <a:gd name="T55" fmla="*/ 90 h 186"/>
                <a:gd name="T56" fmla="*/ 80 w 268"/>
                <a:gd name="T57" fmla="*/ 67 h 186"/>
                <a:gd name="T58" fmla="*/ 108 w 268"/>
                <a:gd name="T59" fmla="*/ 79 h 186"/>
                <a:gd name="T60" fmla="*/ 118 w 268"/>
                <a:gd name="T61" fmla="*/ 101 h 186"/>
                <a:gd name="T62" fmla="*/ 117 w 268"/>
                <a:gd name="T63" fmla="*/ 117 h 186"/>
                <a:gd name="T64" fmla="*/ 95 w 268"/>
                <a:gd name="T65" fmla="*/ 143 h 186"/>
                <a:gd name="T66" fmla="*/ 96 w 268"/>
                <a:gd name="T67" fmla="*/ 144 h 186"/>
                <a:gd name="T68" fmla="*/ 98 w 268"/>
                <a:gd name="T69" fmla="*/ 147 h 186"/>
                <a:gd name="T70" fmla="*/ 125 w 268"/>
                <a:gd name="T71" fmla="*/ 174 h 186"/>
                <a:gd name="T72" fmla="*/ 135 w 268"/>
                <a:gd name="T73" fmla="*/ 184 h 186"/>
                <a:gd name="T74" fmla="*/ 137 w 268"/>
                <a:gd name="T75" fmla="*/ 186 h 186"/>
                <a:gd name="T76" fmla="*/ 138 w 268"/>
                <a:gd name="T77" fmla="*/ 184 h 186"/>
                <a:gd name="T78" fmla="*/ 174 w 268"/>
                <a:gd name="T79" fmla="*/ 150 h 186"/>
                <a:gd name="T80" fmla="*/ 181 w 268"/>
                <a:gd name="T81" fmla="*/ 143 h 186"/>
                <a:gd name="T82" fmla="*/ 181 w 268"/>
                <a:gd name="T83" fmla="*/ 143 h 186"/>
                <a:gd name="T84" fmla="*/ 181 w 268"/>
                <a:gd name="T85" fmla="*/ 143 h 186"/>
                <a:gd name="T86" fmla="*/ 181 w 268"/>
                <a:gd name="T87" fmla="*/ 143 h 186"/>
                <a:gd name="T88" fmla="*/ 181 w 268"/>
                <a:gd name="T89" fmla="*/ 143 h 186"/>
                <a:gd name="T90" fmla="*/ 185 w 268"/>
                <a:gd name="T91" fmla="*/ 160 h 186"/>
                <a:gd name="T92" fmla="*/ 213 w 268"/>
                <a:gd name="T93" fmla="*/ 176 h 186"/>
                <a:gd name="T94" fmla="*/ 218 w 268"/>
                <a:gd name="T95" fmla="*/ 176 h 186"/>
                <a:gd name="T96" fmla="*/ 235 w 268"/>
                <a:gd name="T97" fmla="*/ 167 h 186"/>
                <a:gd name="T98" fmla="*/ 219 w 268"/>
                <a:gd name="T99" fmla="*/ 113 h 186"/>
                <a:gd name="T100" fmla="*/ 219 w 268"/>
                <a:gd name="T101" fmla="*/ 113 h 186"/>
                <a:gd name="T102" fmla="*/ 218 w 268"/>
                <a:gd name="T103" fmla="*/ 113 h 186"/>
                <a:gd name="T104" fmla="*/ 213 w 268"/>
                <a:gd name="T105" fmla="*/ 112 h 186"/>
                <a:gd name="T106" fmla="*/ 212 w 268"/>
                <a:gd name="T107" fmla="*/ 112 h 186"/>
                <a:gd name="T108" fmla="*/ 268 w 268"/>
                <a:gd name="T109" fmla="*/ 57 h 186"/>
                <a:gd name="T110" fmla="*/ 133 w 268"/>
                <a:gd name="T111" fmla="*/ 0 h 186"/>
                <a:gd name="T112" fmla="*/ 128 w 268"/>
                <a:gd name="T1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8" h="186">
                  <a:moveTo>
                    <a:pt x="42" y="81"/>
                  </a:moveTo>
                  <a:cubicBezTo>
                    <a:pt x="9" y="47"/>
                    <a:pt x="9" y="47"/>
                    <a:pt x="9" y="47"/>
                  </a:cubicBezTo>
                  <a:cubicBezTo>
                    <a:pt x="43" y="21"/>
                    <a:pt x="85" y="6"/>
                    <a:pt x="128" y="6"/>
                  </a:cubicBezTo>
                  <a:cubicBezTo>
                    <a:pt x="129" y="6"/>
                    <a:pt x="131" y="6"/>
                    <a:pt x="133" y="6"/>
                  </a:cubicBezTo>
                  <a:cubicBezTo>
                    <a:pt x="179" y="7"/>
                    <a:pt x="225" y="26"/>
                    <a:pt x="259" y="57"/>
                  </a:cubicBezTo>
                  <a:cubicBezTo>
                    <a:pt x="196" y="119"/>
                    <a:pt x="196" y="119"/>
                    <a:pt x="196" y="119"/>
                  </a:cubicBezTo>
                  <a:cubicBezTo>
                    <a:pt x="212" y="119"/>
                    <a:pt x="212" y="119"/>
                    <a:pt x="212" y="119"/>
                  </a:cubicBezTo>
                  <a:cubicBezTo>
                    <a:pt x="212" y="119"/>
                    <a:pt x="213" y="119"/>
                    <a:pt x="213" y="119"/>
                  </a:cubicBezTo>
                  <a:cubicBezTo>
                    <a:pt x="221" y="119"/>
                    <a:pt x="227" y="122"/>
                    <a:pt x="230" y="126"/>
                  </a:cubicBezTo>
                  <a:cubicBezTo>
                    <a:pt x="236" y="131"/>
                    <a:pt x="238" y="138"/>
                    <a:pt x="238" y="145"/>
                  </a:cubicBezTo>
                  <a:cubicBezTo>
                    <a:pt x="238" y="150"/>
                    <a:pt x="237" y="157"/>
                    <a:pt x="231" y="163"/>
                  </a:cubicBezTo>
                  <a:cubicBezTo>
                    <a:pt x="226" y="168"/>
                    <a:pt x="220" y="170"/>
                    <a:pt x="214" y="170"/>
                  </a:cubicBezTo>
                  <a:cubicBezTo>
                    <a:pt x="206" y="170"/>
                    <a:pt x="199" y="167"/>
                    <a:pt x="194" y="162"/>
                  </a:cubicBezTo>
                  <a:cubicBezTo>
                    <a:pt x="194" y="162"/>
                    <a:pt x="194" y="162"/>
                    <a:pt x="194" y="162"/>
                  </a:cubicBezTo>
                  <a:cubicBezTo>
                    <a:pt x="191" y="159"/>
                    <a:pt x="186" y="152"/>
                    <a:pt x="187" y="143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37" y="177"/>
                    <a:pt x="137" y="177"/>
                    <a:pt x="137" y="177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15" y="138"/>
                    <a:pt x="122" y="128"/>
                    <a:pt x="124" y="116"/>
                  </a:cubicBezTo>
                  <a:cubicBezTo>
                    <a:pt x="127" y="101"/>
                    <a:pt x="123" y="85"/>
                    <a:pt x="112" y="75"/>
                  </a:cubicBezTo>
                  <a:cubicBezTo>
                    <a:pt x="112" y="75"/>
                    <a:pt x="112" y="75"/>
                    <a:pt x="112" y="75"/>
                  </a:cubicBezTo>
                  <a:cubicBezTo>
                    <a:pt x="103" y="66"/>
                    <a:pt x="92" y="61"/>
                    <a:pt x="80" y="61"/>
                  </a:cubicBezTo>
                  <a:cubicBezTo>
                    <a:pt x="77" y="61"/>
                    <a:pt x="74" y="61"/>
                    <a:pt x="71" y="62"/>
                  </a:cubicBezTo>
                  <a:cubicBezTo>
                    <a:pt x="59" y="64"/>
                    <a:pt x="48" y="71"/>
                    <a:pt x="42" y="81"/>
                  </a:cubicBezTo>
                  <a:moveTo>
                    <a:pt x="128" y="0"/>
                  </a:moveTo>
                  <a:cubicBezTo>
                    <a:pt x="81" y="0"/>
                    <a:pt x="35" y="17"/>
                    <a:pt x="0" y="47"/>
                  </a:cubicBezTo>
                  <a:cubicBezTo>
                    <a:pt x="14" y="61"/>
                    <a:pt x="29" y="76"/>
                    <a:pt x="43" y="91"/>
                  </a:cubicBezTo>
                  <a:cubicBezTo>
                    <a:pt x="43" y="91"/>
                    <a:pt x="43" y="91"/>
                    <a:pt x="43" y="90"/>
                  </a:cubicBezTo>
                  <a:cubicBezTo>
                    <a:pt x="50" y="76"/>
                    <a:pt x="65" y="67"/>
                    <a:pt x="80" y="67"/>
                  </a:cubicBezTo>
                  <a:cubicBezTo>
                    <a:pt x="90" y="67"/>
                    <a:pt x="100" y="71"/>
                    <a:pt x="108" y="79"/>
                  </a:cubicBezTo>
                  <a:cubicBezTo>
                    <a:pt x="114" y="85"/>
                    <a:pt x="117" y="93"/>
                    <a:pt x="118" y="101"/>
                  </a:cubicBezTo>
                  <a:cubicBezTo>
                    <a:pt x="119" y="106"/>
                    <a:pt x="119" y="112"/>
                    <a:pt x="117" y="117"/>
                  </a:cubicBezTo>
                  <a:cubicBezTo>
                    <a:pt x="114" y="129"/>
                    <a:pt x="106" y="139"/>
                    <a:pt x="95" y="143"/>
                  </a:cubicBezTo>
                  <a:cubicBezTo>
                    <a:pt x="95" y="144"/>
                    <a:pt x="95" y="144"/>
                    <a:pt x="96" y="144"/>
                  </a:cubicBezTo>
                  <a:cubicBezTo>
                    <a:pt x="97" y="145"/>
                    <a:pt x="97" y="146"/>
                    <a:pt x="98" y="147"/>
                  </a:cubicBezTo>
                  <a:cubicBezTo>
                    <a:pt x="107" y="156"/>
                    <a:pt x="116" y="165"/>
                    <a:pt x="125" y="174"/>
                  </a:cubicBezTo>
                  <a:cubicBezTo>
                    <a:pt x="128" y="177"/>
                    <a:pt x="132" y="181"/>
                    <a:pt x="135" y="184"/>
                  </a:cubicBezTo>
                  <a:cubicBezTo>
                    <a:pt x="136" y="185"/>
                    <a:pt x="136" y="186"/>
                    <a:pt x="137" y="186"/>
                  </a:cubicBezTo>
                  <a:cubicBezTo>
                    <a:pt x="137" y="186"/>
                    <a:pt x="137" y="185"/>
                    <a:pt x="138" y="184"/>
                  </a:cubicBezTo>
                  <a:cubicBezTo>
                    <a:pt x="150" y="173"/>
                    <a:pt x="162" y="161"/>
                    <a:pt x="174" y="150"/>
                  </a:cubicBezTo>
                  <a:cubicBezTo>
                    <a:pt x="176" y="147"/>
                    <a:pt x="178" y="145"/>
                    <a:pt x="181" y="143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81" y="143"/>
                    <a:pt x="181" y="143"/>
                    <a:pt x="181" y="143"/>
                  </a:cubicBezTo>
                  <a:cubicBezTo>
                    <a:pt x="180" y="149"/>
                    <a:pt x="182" y="155"/>
                    <a:pt x="185" y="160"/>
                  </a:cubicBezTo>
                  <a:cubicBezTo>
                    <a:pt x="190" y="170"/>
                    <a:pt x="202" y="176"/>
                    <a:pt x="213" y="176"/>
                  </a:cubicBezTo>
                  <a:cubicBezTo>
                    <a:pt x="215" y="176"/>
                    <a:pt x="216" y="176"/>
                    <a:pt x="218" y="176"/>
                  </a:cubicBezTo>
                  <a:cubicBezTo>
                    <a:pt x="224" y="175"/>
                    <a:pt x="230" y="172"/>
                    <a:pt x="235" y="167"/>
                  </a:cubicBezTo>
                  <a:cubicBezTo>
                    <a:pt x="254" y="149"/>
                    <a:pt x="243" y="118"/>
                    <a:pt x="219" y="113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19" y="113"/>
                    <a:pt x="218" y="113"/>
                    <a:pt x="218" y="113"/>
                  </a:cubicBezTo>
                  <a:cubicBezTo>
                    <a:pt x="216" y="112"/>
                    <a:pt x="215" y="112"/>
                    <a:pt x="213" y="112"/>
                  </a:cubicBezTo>
                  <a:cubicBezTo>
                    <a:pt x="212" y="112"/>
                    <a:pt x="212" y="112"/>
                    <a:pt x="212" y="112"/>
                  </a:cubicBezTo>
                  <a:cubicBezTo>
                    <a:pt x="230" y="94"/>
                    <a:pt x="249" y="76"/>
                    <a:pt x="268" y="57"/>
                  </a:cubicBezTo>
                  <a:cubicBezTo>
                    <a:pt x="232" y="22"/>
                    <a:pt x="183" y="1"/>
                    <a:pt x="133" y="0"/>
                  </a:cubicBezTo>
                  <a:cubicBezTo>
                    <a:pt x="131" y="0"/>
                    <a:pt x="129" y="0"/>
                    <a:pt x="1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65"/>
            <p:cNvSpPr>
              <a:spLocks/>
            </p:cNvSpPr>
            <p:nvPr/>
          </p:nvSpPr>
          <p:spPr bwMode="auto">
            <a:xfrm>
              <a:off x="5940425" y="1163638"/>
              <a:ext cx="1949450" cy="1333500"/>
            </a:xfrm>
            <a:custGeom>
              <a:avLst/>
              <a:gdLst>
                <a:gd name="T0" fmla="*/ 119 w 250"/>
                <a:gd name="T1" fmla="*/ 0 h 171"/>
                <a:gd name="T2" fmla="*/ 0 w 250"/>
                <a:gd name="T3" fmla="*/ 41 h 171"/>
                <a:gd name="T4" fmla="*/ 33 w 250"/>
                <a:gd name="T5" fmla="*/ 75 h 171"/>
                <a:gd name="T6" fmla="*/ 62 w 250"/>
                <a:gd name="T7" fmla="*/ 56 h 171"/>
                <a:gd name="T8" fmla="*/ 71 w 250"/>
                <a:gd name="T9" fmla="*/ 55 h 171"/>
                <a:gd name="T10" fmla="*/ 103 w 250"/>
                <a:gd name="T11" fmla="*/ 69 h 171"/>
                <a:gd name="T12" fmla="*/ 103 w 250"/>
                <a:gd name="T13" fmla="*/ 69 h 171"/>
                <a:gd name="T14" fmla="*/ 115 w 250"/>
                <a:gd name="T15" fmla="*/ 110 h 171"/>
                <a:gd name="T16" fmla="*/ 96 w 250"/>
                <a:gd name="T17" fmla="*/ 139 h 171"/>
                <a:gd name="T18" fmla="*/ 128 w 250"/>
                <a:gd name="T19" fmla="*/ 171 h 171"/>
                <a:gd name="T20" fmla="*/ 179 w 250"/>
                <a:gd name="T21" fmla="*/ 121 h 171"/>
                <a:gd name="T22" fmla="*/ 178 w 250"/>
                <a:gd name="T23" fmla="*/ 137 h 171"/>
                <a:gd name="T24" fmla="*/ 185 w 250"/>
                <a:gd name="T25" fmla="*/ 156 h 171"/>
                <a:gd name="T26" fmla="*/ 185 w 250"/>
                <a:gd name="T27" fmla="*/ 156 h 171"/>
                <a:gd name="T28" fmla="*/ 205 w 250"/>
                <a:gd name="T29" fmla="*/ 164 h 171"/>
                <a:gd name="T30" fmla="*/ 222 w 250"/>
                <a:gd name="T31" fmla="*/ 157 h 171"/>
                <a:gd name="T32" fmla="*/ 229 w 250"/>
                <a:gd name="T33" fmla="*/ 139 h 171"/>
                <a:gd name="T34" fmla="*/ 221 w 250"/>
                <a:gd name="T35" fmla="*/ 120 h 171"/>
                <a:gd name="T36" fmla="*/ 204 w 250"/>
                <a:gd name="T37" fmla="*/ 113 h 171"/>
                <a:gd name="T38" fmla="*/ 203 w 250"/>
                <a:gd name="T39" fmla="*/ 113 h 171"/>
                <a:gd name="T40" fmla="*/ 187 w 250"/>
                <a:gd name="T41" fmla="*/ 113 h 171"/>
                <a:gd name="T42" fmla="*/ 250 w 250"/>
                <a:gd name="T43" fmla="*/ 51 h 171"/>
                <a:gd name="T44" fmla="*/ 124 w 250"/>
                <a:gd name="T45" fmla="*/ 0 h 171"/>
                <a:gd name="T46" fmla="*/ 119 w 250"/>
                <a:gd name="T4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171">
                  <a:moveTo>
                    <a:pt x="119" y="0"/>
                  </a:moveTo>
                  <a:cubicBezTo>
                    <a:pt x="76" y="0"/>
                    <a:pt x="34" y="15"/>
                    <a:pt x="0" y="41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9" y="65"/>
                    <a:pt x="50" y="58"/>
                    <a:pt x="62" y="56"/>
                  </a:cubicBezTo>
                  <a:cubicBezTo>
                    <a:pt x="65" y="55"/>
                    <a:pt x="68" y="55"/>
                    <a:pt x="71" y="55"/>
                  </a:cubicBezTo>
                  <a:cubicBezTo>
                    <a:pt x="83" y="55"/>
                    <a:pt x="94" y="60"/>
                    <a:pt x="103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14" y="79"/>
                    <a:pt x="118" y="95"/>
                    <a:pt x="115" y="110"/>
                  </a:cubicBezTo>
                  <a:cubicBezTo>
                    <a:pt x="113" y="122"/>
                    <a:pt x="106" y="132"/>
                    <a:pt x="96" y="139"/>
                  </a:cubicBezTo>
                  <a:cubicBezTo>
                    <a:pt x="128" y="171"/>
                    <a:pt x="128" y="171"/>
                    <a:pt x="128" y="171"/>
                  </a:cubicBezTo>
                  <a:cubicBezTo>
                    <a:pt x="179" y="121"/>
                    <a:pt x="179" y="121"/>
                    <a:pt x="179" y="121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7" y="146"/>
                    <a:pt x="182" y="153"/>
                    <a:pt x="185" y="156"/>
                  </a:cubicBezTo>
                  <a:cubicBezTo>
                    <a:pt x="185" y="156"/>
                    <a:pt x="185" y="156"/>
                    <a:pt x="185" y="156"/>
                  </a:cubicBezTo>
                  <a:cubicBezTo>
                    <a:pt x="190" y="161"/>
                    <a:pt x="197" y="164"/>
                    <a:pt x="205" y="164"/>
                  </a:cubicBezTo>
                  <a:cubicBezTo>
                    <a:pt x="211" y="164"/>
                    <a:pt x="217" y="162"/>
                    <a:pt x="222" y="157"/>
                  </a:cubicBezTo>
                  <a:cubicBezTo>
                    <a:pt x="228" y="151"/>
                    <a:pt x="229" y="144"/>
                    <a:pt x="229" y="139"/>
                  </a:cubicBezTo>
                  <a:cubicBezTo>
                    <a:pt x="229" y="132"/>
                    <a:pt x="227" y="125"/>
                    <a:pt x="221" y="120"/>
                  </a:cubicBezTo>
                  <a:cubicBezTo>
                    <a:pt x="218" y="116"/>
                    <a:pt x="212" y="113"/>
                    <a:pt x="204" y="113"/>
                  </a:cubicBezTo>
                  <a:cubicBezTo>
                    <a:pt x="204" y="113"/>
                    <a:pt x="203" y="113"/>
                    <a:pt x="203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250" y="51"/>
                    <a:pt x="250" y="51"/>
                    <a:pt x="250" y="51"/>
                  </a:cubicBezTo>
                  <a:cubicBezTo>
                    <a:pt x="216" y="20"/>
                    <a:pt x="170" y="1"/>
                    <a:pt x="124" y="0"/>
                  </a:cubicBezTo>
                  <a:cubicBezTo>
                    <a:pt x="122" y="0"/>
                    <a:pt x="120" y="0"/>
                    <a:pt x="119" y="0"/>
                  </a:cubicBezTo>
                </a:path>
              </a:pathLst>
            </a:custGeom>
            <a:solidFill>
              <a:srgbClr val="F7B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66"/>
            <p:cNvSpPr>
              <a:spLocks/>
            </p:cNvSpPr>
            <p:nvPr/>
          </p:nvSpPr>
          <p:spPr bwMode="auto">
            <a:xfrm>
              <a:off x="4645025" y="4157663"/>
              <a:ext cx="725488" cy="733425"/>
            </a:xfrm>
            <a:custGeom>
              <a:avLst/>
              <a:gdLst>
                <a:gd name="T0" fmla="*/ 85 w 93"/>
                <a:gd name="T1" fmla="*/ 77 h 94"/>
                <a:gd name="T2" fmla="*/ 75 w 93"/>
                <a:gd name="T3" fmla="*/ 50 h 94"/>
                <a:gd name="T4" fmla="*/ 43 w 93"/>
                <a:gd name="T5" fmla="*/ 18 h 94"/>
                <a:gd name="T6" fmla="*/ 16 w 93"/>
                <a:gd name="T7" fmla="*/ 8 h 94"/>
                <a:gd name="T8" fmla="*/ 0 w 93"/>
                <a:gd name="T9" fmla="*/ 25 h 94"/>
                <a:gd name="T10" fmla="*/ 68 w 93"/>
                <a:gd name="T11" fmla="*/ 94 h 94"/>
                <a:gd name="T12" fmla="*/ 85 w 93"/>
                <a:gd name="T13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4">
                  <a:moveTo>
                    <a:pt x="85" y="77"/>
                  </a:moveTo>
                  <a:cubicBezTo>
                    <a:pt x="93" y="69"/>
                    <a:pt x="85" y="60"/>
                    <a:pt x="75" y="50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3" y="8"/>
                    <a:pt x="24" y="0"/>
                    <a:pt x="16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8" y="94"/>
                    <a:pt x="68" y="94"/>
                    <a:pt x="68" y="94"/>
                  </a:cubicBezTo>
                  <a:lnTo>
                    <a:pt x="85" y="7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67"/>
            <p:cNvSpPr>
              <a:spLocks/>
            </p:cNvSpPr>
            <p:nvPr/>
          </p:nvSpPr>
          <p:spPr bwMode="auto">
            <a:xfrm>
              <a:off x="3709988" y="4352926"/>
              <a:ext cx="1465263" cy="1466850"/>
            </a:xfrm>
            <a:custGeom>
              <a:avLst/>
              <a:gdLst>
                <a:gd name="T0" fmla="*/ 589 w 923"/>
                <a:gd name="T1" fmla="*/ 0 h 924"/>
                <a:gd name="T2" fmla="*/ 0 w 923"/>
                <a:gd name="T3" fmla="*/ 585 h 924"/>
                <a:gd name="T4" fmla="*/ 339 w 923"/>
                <a:gd name="T5" fmla="*/ 924 h 924"/>
                <a:gd name="T6" fmla="*/ 923 w 923"/>
                <a:gd name="T7" fmla="*/ 339 h 924"/>
                <a:gd name="T8" fmla="*/ 589 w 923"/>
                <a:gd name="T9" fmla="*/ 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3" h="924">
                  <a:moveTo>
                    <a:pt x="589" y="0"/>
                  </a:moveTo>
                  <a:lnTo>
                    <a:pt x="0" y="585"/>
                  </a:lnTo>
                  <a:lnTo>
                    <a:pt x="339" y="924"/>
                  </a:lnTo>
                  <a:lnTo>
                    <a:pt x="923" y="339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68"/>
            <p:cNvSpPr>
              <a:spLocks/>
            </p:cNvSpPr>
            <p:nvPr/>
          </p:nvSpPr>
          <p:spPr bwMode="auto">
            <a:xfrm>
              <a:off x="3413125" y="5281613"/>
              <a:ext cx="835025" cy="833438"/>
            </a:xfrm>
            <a:custGeom>
              <a:avLst/>
              <a:gdLst>
                <a:gd name="T0" fmla="*/ 38 w 107"/>
                <a:gd name="T1" fmla="*/ 0 h 107"/>
                <a:gd name="T2" fmla="*/ 8 w 107"/>
                <a:gd name="T3" fmla="*/ 30 h 107"/>
                <a:gd name="T4" fmla="*/ 12 w 107"/>
                <a:gd name="T5" fmla="*/ 64 h 107"/>
                <a:gd name="T6" fmla="*/ 44 w 107"/>
                <a:gd name="T7" fmla="*/ 95 h 107"/>
                <a:gd name="T8" fmla="*/ 77 w 107"/>
                <a:gd name="T9" fmla="*/ 99 h 107"/>
                <a:gd name="T10" fmla="*/ 107 w 107"/>
                <a:gd name="T11" fmla="*/ 69 h 107"/>
                <a:gd name="T12" fmla="*/ 38 w 107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07">
                  <a:moveTo>
                    <a:pt x="38" y="0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0" y="38"/>
                    <a:pt x="2" y="53"/>
                    <a:pt x="12" y="6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54" y="106"/>
                    <a:pt x="69" y="107"/>
                    <a:pt x="77" y="99"/>
                  </a:cubicBezTo>
                  <a:cubicBezTo>
                    <a:pt x="107" y="69"/>
                    <a:pt x="107" y="69"/>
                    <a:pt x="107" y="69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69"/>
            <p:cNvSpPr>
              <a:spLocks/>
            </p:cNvSpPr>
            <p:nvPr/>
          </p:nvSpPr>
          <p:spPr bwMode="auto">
            <a:xfrm>
              <a:off x="4792663" y="4149726"/>
              <a:ext cx="585788" cy="593725"/>
            </a:xfrm>
            <a:custGeom>
              <a:avLst/>
              <a:gdLst>
                <a:gd name="T0" fmla="*/ 73 w 75"/>
                <a:gd name="T1" fmla="*/ 73 h 76"/>
                <a:gd name="T2" fmla="*/ 57 w 75"/>
                <a:gd name="T3" fmla="*/ 67 h 76"/>
                <a:gd name="T4" fmla="*/ 8 w 75"/>
                <a:gd name="T5" fmla="*/ 18 h 76"/>
                <a:gd name="T6" fmla="*/ 2 w 75"/>
                <a:gd name="T7" fmla="*/ 2 h 76"/>
                <a:gd name="T8" fmla="*/ 18 w 75"/>
                <a:gd name="T9" fmla="*/ 8 h 76"/>
                <a:gd name="T10" fmla="*/ 67 w 75"/>
                <a:gd name="T11" fmla="*/ 58 h 76"/>
                <a:gd name="T12" fmla="*/ 73 w 75"/>
                <a:gd name="T13" fmla="*/ 7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76">
                  <a:moveTo>
                    <a:pt x="73" y="73"/>
                  </a:moveTo>
                  <a:cubicBezTo>
                    <a:pt x="70" y="76"/>
                    <a:pt x="63" y="73"/>
                    <a:pt x="57" y="6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2" y="12"/>
                    <a:pt x="0" y="5"/>
                    <a:pt x="2" y="2"/>
                  </a:cubicBezTo>
                  <a:cubicBezTo>
                    <a:pt x="5" y="0"/>
                    <a:pt x="12" y="3"/>
                    <a:pt x="18" y="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3" y="63"/>
                    <a:pt x="75" y="70"/>
                    <a:pt x="73" y="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70"/>
            <p:cNvSpPr>
              <a:spLocks/>
            </p:cNvSpPr>
            <p:nvPr/>
          </p:nvSpPr>
          <p:spPr bwMode="auto">
            <a:xfrm>
              <a:off x="4918075" y="3838576"/>
              <a:ext cx="771525" cy="771525"/>
            </a:xfrm>
            <a:custGeom>
              <a:avLst/>
              <a:gdLst>
                <a:gd name="T0" fmla="*/ 486 w 486"/>
                <a:gd name="T1" fmla="*/ 295 h 486"/>
                <a:gd name="T2" fmla="*/ 197 w 486"/>
                <a:gd name="T3" fmla="*/ 0 h 486"/>
                <a:gd name="T4" fmla="*/ 0 w 486"/>
                <a:gd name="T5" fmla="*/ 191 h 486"/>
                <a:gd name="T6" fmla="*/ 295 w 486"/>
                <a:gd name="T7" fmla="*/ 486 h 486"/>
                <a:gd name="T8" fmla="*/ 486 w 486"/>
                <a:gd name="T9" fmla="*/ 29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6">
                  <a:moveTo>
                    <a:pt x="486" y="295"/>
                  </a:moveTo>
                  <a:lnTo>
                    <a:pt x="197" y="0"/>
                  </a:lnTo>
                  <a:lnTo>
                    <a:pt x="0" y="191"/>
                  </a:lnTo>
                  <a:lnTo>
                    <a:pt x="295" y="486"/>
                  </a:lnTo>
                  <a:lnTo>
                    <a:pt x="486" y="295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71"/>
            <p:cNvSpPr>
              <a:spLocks/>
            </p:cNvSpPr>
            <p:nvPr/>
          </p:nvSpPr>
          <p:spPr bwMode="auto">
            <a:xfrm>
              <a:off x="5292725" y="3729038"/>
              <a:ext cx="506413" cy="506413"/>
            </a:xfrm>
            <a:custGeom>
              <a:avLst/>
              <a:gdLst>
                <a:gd name="T0" fmla="*/ 63 w 65"/>
                <a:gd name="T1" fmla="*/ 57 h 65"/>
                <a:gd name="T2" fmla="*/ 8 w 65"/>
                <a:gd name="T3" fmla="*/ 2 h 65"/>
                <a:gd name="T4" fmla="*/ 0 w 65"/>
                <a:gd name="T5" fmla="*/ 1 h 65"/>
                <a:gd name="T6" fmla="*/ 64 w 65"/>
                <a:gd name="T7" fmla="*/ 65 h 65"/>
                <a:gd name="T8" fmla="*/ 63 w 65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63" y="57"/>
                  </a:moveTo>
                  <a:cubicBezTo>
                    <a:pt x="42" y="41"/>
                    <a:pt x="24" y="23"/>
                    <a:pt x="8" y="2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19" y="25"/>
                    <a:pt x="41" y="46"/>
                    <a:pt x="64" y="65"/>
                  </a:cubicBezTo>
                  <a:cubicBezTo>
                    <a:pt x="65" y="62"/>
                    <a:pt x="65" y="59"/>
                    <a:pt x="6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72"/>
            <p:cNvSpPr>
              <a:spLocks/>
            </p:cNvSpPr>
            <p:nvPr/>
          </p:nvSpPr>
          <p:spPr bwMode="auto">
            <a:xfrm>
              <a:off x="5207000" y="3744913"/>
              <a:ext cx="576263" cy="576263"/>
            </a:xfrm>
            <a:custGeom>
              <a:avLst/>
              <a:gdLst>
                <a:gd name="T0" fmla="*/ 10 w 74"/>
                <a:gd name="T1" fmla="*/ 0 h 74"/>
                <a:gd name="T2" fmla="*/ 8 w 74"/>
                <a:gd name="T3" fmla="*/ 2 h 74"/>
                <a:gd name="T4" fmla="*/ 4 w 74"/>
                <a:gd name="T5" fmla="*/ 6 h 74"/>
                <a:gd name="T6" fmla="*/ 2 w 74"/>
                <a:gd name="T7" fmla="*/ 17 h 74"/>
                <a:gd name="T8" fmla="*/ 57 w 74"/>
                <a:gd name="T9" fmla="*/ 72 h 74"/>
                <a:gd name="T10" fmla="*/ 67 w 74"/>
                <a:gd name="T11" fmla="*/ 71 h 74"/>
                <a:gd name="T12" fmla="*/ 72 w 74"/>
                <a:gd name="T13" fmla="*/ 66 h 74"/>
                <a:gd name="T14" fmla="*/ 74 w 74"/>
                <a:gd name="T15" fmla="*/ 64 h 74"/>
                <a:gd name="T16" fmla="*/ 10 w 74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4">
                  <a:moveTo>
                    <a:pt x="10" y="0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7" y="3"/>
                    <a:pt x="5" y="5"/>
                    <a:pt x="4" y="6"/>
                  </a:cubicBezTo>
                  <a:cubicBezTo>
                    <a:pt x="0" y="10"/>
                    <a:pt x="0" y="13"/>
                    <a:pt x="2" y="17"/>
                  </a:cubicBezTo>
                  <a:cubicBezTo>
                    <a:pt x="18" y="42"/>
                    <a:pt x="33" y="56"/>
                    <a:pt x="57" y="72"/>
                  </a:cubicBezTo>
                  <a:cubicBezTo>
                    <a:pt x="61" y="74"/>
                    <a:pt x="64" y="74"/>
                    <a:pt x="67" y="71"/>
                  </a:cubicBezTo>
                  <a:cubicBezTo>
                    <a:pt x="69" y="69"/>
                    <a:pt x="71" y="68"/>
                    <a:pt x="72" y="66"/>
                  </a:cubicBezTo>
                  <a:cubicBezTo>
                    <a:pt x="73" y="65"/>
                    <a:pt x="74" y="64"/>
                    <a:pt x="74" y="64"/>
                  </a:cubicBezTo>
                  <a:cubicBezTo>
                    <a:pt x="51" y="45"/>
                    <a:pt x="29" y="23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5214938" y="3736976"/>
              <a:ext cx="576263" cy="576263"/>
            </a:xfrm>
            <a:custGeom>
              <a:avLst/>
              <a:gdLst>
                <a:gd name="T0" fmla="*/ 10 w 74"/>
                <a:gd name="T1" fmla="*/ 0 h 74"/>
                <a:gd name="T2" fmla="*/ 8 w 74"/>
                <a:gd name="T3" fmla="*/ 2 h 74"/>
                <a:gd name="T4" fmla="*/ 4 w 74"/>
                <a:gd name="T5" fmla="*/ 7 h 74"/>
                <a:gd name="T6" fmla="*/ 2 w 74"/>
                <a:gd name="T7" fmla="*/ 17 h 74"/>
                <a:gd name="T8" fmla="*/ 57 w 74"/>
                <a:gd name="T9" fmla="*/ 72 h 74"/>
                <a:gd name="T10" fmla="*/ 67 w 74"/>
                <a:gd name="T11" fmla="*/ 71 h 74"/>
                <a:gd name="T12" fmla="*/ 72 w 74"/>
                <a:gd name="T13" fmla="*/ 66 h 74"/>
                <a:gd name="T14" fmla="*/ 74 w 74"/>
                <a:gd name="T15" fmla="*/ 64 h 74"/>
                <a:gd name="T16" fmla="*/ 10 w 74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4">
                  <a:moveTo>
                    <a:pt x="10" y="0"/>
                  </a:moveTo>
                  <a:cubicBezTo>
                    <a:pt x="10" y="1"/>
                    <a:pt x="9" y="1"/>
                    <a:pt x="8" y="2"/>
                  </a:cubicBezTo>
                  <a:cubicBezTo>
                    <a:pt x="7" y="3"/>
                    <a:pt x="5" y="5"/>
                    <a:pt x="4" y="7"/>
                  </a:cubicBezTo>
                  <a:cubicBezTo>
                    <a:pt x="0" y="10"/>
                    <a:pt x="0" y="13"/>
                    <a:pt x="2" y="17"/>
                  </a:cubicBezTo>
                  <a:cubicBezTo>
                    <a:pt x="18" y="42"/>
                    <a:pt x="33" y="56"/>
                    <a:pt x="57" y="72"/>
                  </a:cubicBezTo>
                  <a:cubicBezTo>
                    <a:pt x="61" y="74"/>
                    <a:pt x="64" y="74"/>
                    <a:pt x="67" y="71"/>
                  </a:cubicBezTo>
                  <a:cubicBezTo>
                    <a:pt x="69" y="69"/>
                    <a:pt x="71" y="68"/>
                    <a:pt x="72" y="66"/>
                  </a:cubicBezTo>
                  <a:cubicBezTo>
                    <a:pt x="73" y="65"/>
                    <a:pt x="73" y="64"/>
                    <a:pt x="74" y="64"/>
                  </a:cubicBezTo>
                  <a:cubicBezTo>
                    <a:pt x="51" y="45"/>
                    <a:pt x="29" y="24"/>
                    <a:pt x="10" y="0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4856163" y="4111626"/>
              <a:ext cx="568325" cy="560388"/>
            </a:xfrm>
            <a:custGeom>
              <a:avLst/>
              <a:gdLst>
                <a:gd name="T0" fmla="*/ 71 w 73"/>
                <a:gd name="T1" fmla="*/ 71 h 72"/>
                <a:gd name="T2" fmla="*/ 69 w 73"/>
                <a:gd name="T3" fmla="*/ 64 h 72"/>
                <a:gd name="T4" fmla="*/ 8 w 73"/>
                <a:gd name="T5" fmla="*/ 3 h 72"/>
                <a:gd name="T6" fmla="*/ 2 w 73"/>
                <a:gd name="T7" fmla="*/ 1 h 72"/>
                <a:gd name="T8" fmla="*/ 4 w 73"/>
                <a:gd name="T9" fmla="*/ 8 h 72"/>
                <a:gd name="T10" fmla="*/ 64 w 73"/>
                <a:gd name="T11" fmla="*/ 68 h 72"/>
                <a:gd name="T12" fmla="*/ 71 w 73"/>
                <a:gd name="T13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72">
                  <a:moveTo>
                    <a:pt x="71" y="71"/>
                  </a:moveTo>
                  <a:cubicBezTo>
                    <a:pt x="73" y="69"/>
                    <a:pt x="71" y="66"/>
                    <a:pt x="69" y="6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1"/>
                    <a:pt x="3" y="0"/>
                    <a:pt x="2" y="1"/>
                  </a:cubicBezTo>
                  <a:cubicBezTo>
                    <a:pt x="0" y="2"/>
                    <a:pt x="1" y="5"/>
                    <a:pt x="4" y="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7" y="71"/>
                    <a:pt x="70" y="72"/>
                    <a:pt x="71" y="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" name="文本框 102"/>
          <p:cNvSpPr txBox="1"/>
          <p:nvPr/>
        </p:nvSpPr>
        <p:spPr>
          <a:xfrm>
            <a:off x="7730701" y="285958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886590" y="175347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556825" y="362639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78178" y="2457894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9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三项拼图拼合铅笔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255528" y="4236361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68660" y="1740991"/>
            <a:ext cx="3079940" cy="3918909"/>
            <a:chOff x="4768660" y="2082399"/>
            <a:chExt cx="3079940" cy="3918909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7344726" y="5492059"/>
              <a:ext cx="503874" cy="509249"/>
            </a:xfrm>
            <a:custGeom>
              <a:avLst/>
              <a:gdLst>
                <a:gd name="T0" fmla="*/ 0 w 82"/>
                <a:gd name="T1" fmla="*/ 53 h 83"/>
                <a:gd name="T2" fmla="*/ 62 w 82"/>
                <a:gd name="T3" fmla="*/ 81 h 83"/>
                <a:gd name="T4" fmla="*/ 76 w 82"/>
                <a:gd name="T5" fmla="*/ 80 h 83"/>
                <a:gd name="T6" fmla="*/ 82 w 82"/>
                <a:gd name="T7" fmla="*/ 67 h 83"/>
                <a:gd name="T8" fmla="*/ 74 w 82"/>
                <a:gd name="T9" fmla="*/ 0 h 83"/>
                <a:gd name="T10" fmla="*/ 39 w 82"/>
                <a:gd name="T11" fmla="*/ 29 h 83"/>
                <a:gd name="T12" fmla="*/ 0 w 82"/>
                <a:gd name="T13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0" y="53"/>
                  </a:moveTo>
                  <a:cubicBezTo>
                    <a:pt x="62" y="81"/>
                    <a:pt x="62" y="81"/>
                    <a:pt x="62" y="81"/>
                  </a:cubicBezTo>
                  <a:cubicBezTo>
                    <a:pt x="67" y="83"/>
                    <a:pt x="72" y="83"/>
                    <a:pt x="76" y="80"/>
                  </a:cubicBezTo>
                  <a:cubicBezTo>
                    <a:pt x="80" y="77"/>
                    <a:pt x="82" y="72"/>
                    <a:pt x="82" y="6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4" y="10"/>
                    <a:pt x="52" y="19"/>
                    <a:pt x="39" y="29"/>
                  </a:cubicBezTo>
                  <a:cubicBezTo>
                    <a:pt x="26" y="38"/>
                    <a:pt x="13" y="46"/>
                    <a:pt x="0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344726" y="5492059"/>
              <a:ext cx="503874" cy="502530"/>
            </a:xfrm>
            <a:custGeom>
              <a:avLst/>
              <a:gdLst>
                <a:gd name="T0" fmla="*/ 74 w 82"/>
                <a:gd name="T1" fmla="*/ 0 h 82"/>
                <a:gd name="T2" fmla="*/ 39 w 82"/>
                <a:gd name="T3" fmla="*/ 29 h 82"/>
                <a:gd name="T4" fmla="*/ 0 w 82"/>
                <a:gd name="T5" fmla="*/ 53 h 82"/>
                <a:gd name="T6" fmla="*/ 62 w 82"/>
                <a:gd name="T7" fmla="*/ 81 h 82"/>
                <a:gd name="T8" fmla="*/ 68 w 82"/>
                <a:gd name="T9" fmla="*/ 82 h 82"/>
                <a:gd name="T10" fmla="*/ 76 w 82"/>
                <a:gd name="T11" fmla="*/ 80 h 82"/>
                <a:gd name="T12" fmla="*/ 82 w 82"/>
                <a:gd name="T13" fmla="*/ 68 h 82"/>
                <a:gd name="T14" fmla="*/ 82 w 82"/>
                <a:gd name="T15" fmla="*/ 67 h 82"/>
                <a:gd name="T16" fmla="*/ 74 w 82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2">
                  <a:moveTo>
                    <a:pt x="74" y="0"/>
                  </a:moveTo>
                  <a:cubicBezTo>
                    <a:pt x="64" y="10"/>
                    <a:pt x="52" y="19"/>
                    <a:pt x="39" y="29"/>
                  </a:cubicBezTo>
                  <a:cubicBezTo>
                    <a:pt x="26" y="38"/>
                    <a:pt x="13" y="46"/>
                    <a:pt x="0" y="53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4" y="82"/>
                    <a:pt x="66" y="82"/>
                    <a:pt x="68" y="82"/>
                  </a:cubicBezTo>
                  <a:cubicBezTo>
                    <a:pt x="71" y="82"/>
                    <a:pt x="74" y="81"/>
                    <a:pt x="76" y="80"/>
                  </a:cubicBezTo>
                  <a:cubicBezTo>
                    <a:pt x="80" y="77"/>
                    <a:pt x="82" y="73"/>
                    <a:pt x="82" y="68"/>
                  </a:cubicBezTo>
                  <a:cubicBezTo>
                    <a:pt x="82" y="68"/>
                    <a:pt x="82" y="67"/>
                    <a:pt x="82" y="67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668864" y="4749014"/>
              <a:ext cx="1130021" cy="1068213"/>
            </a:xfrm>
            <a:custGeom>
              <a:avLst/>
              <a:gdLst>
                <a:gd name="T0" fmla="*/ 172 w 184"/>
                <a:gd name="T1" fmla="*/ 0 h 174"/>
                <a:gd name="T2" fmla="*/ 78 w 184"/>
                <a:gd name="T3" fmla="*/ 62 h 174"/>
                <a:gd name="T4" fmla="*/ 0 w 184"/>
                <a:gd name="T5" fmla="*/ 124 h 174"/>
                <a:gd name="T6" fmla="*/ 87 w 184"/>
                <a:gd name="T7" fmla="*/ 164 h 174"/>
                <a:gd name="T8" fmla="*/ 110 w 184"/>
                <a:gd name="T9" fmla="*/ 174 h 174"/>
                <a:gd name="T10" fmla="*/ 149 w 184"/>
                <a:gd name="T11" fmla="*/ 150 h 174"/>
                <a:gd name="T12" fmla="*/ 184 w 184"/>
                <a:gd name="T13" fmla="*/ 121 h 174"/>
                <a:gd name="T14" fmla="*/ 182 w 184"/>
                <a:gd name="T15" fmla="*/ 95 h 174"/>
                <a:gd name="T16" fmla="*/ 172 w 184"/>
                <a:gd name="T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74">
                  <a:moveTo>
                    <a:pt x="172" y="0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7" y="164"/>
                    <a:pt x="87" y="164"/>
                    <a:pt x="87" y="16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23" y="167"/>
                    <a:pt x="136" y="159"/>
                    <a:pt x="149" y="150"/>
                  </a:cubicBezTo>
                  <a:cubicBezTo>
                    <a:pt x="162" y="140"/>
                    <a:pt x="174" y="131"/>
                    <a:pt x="184" y="121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668864" y="4749014"/>
              <a:ext cx="1130021" cy="1068213"/>
            </a:xfrm>
            <a:custGeom>
              <a:avLst/>
              <a:gdLst>
                <a:gd name="T0" fmla="*/ 172 w 184"/>
                <a:gd name="T1" fmla="*/ 0 h 174"/>
                <a:gd name="T2" fmla="*/ 78 w 184"/>
                <a:gd name="T3" fmla="*/ 62 h 174"/>
                <a:gd name="T4" fmla="*/ 0 w 184"/>
                <a:gd name="T5" fmla="*/ 124 h 174"/>
                <a:gd name="T6" fmla="*/ 87 w 184"/>
                <a:gd name="T7" fmla="*/ 164 h 174"/>
                <a:gd name="T8" fmla="*/ 110 w 184"/>
                <a:gd name="T9" fmla="*/ 174 h 174"/>
                <a:gd name="T10" fmla="*/ 149 w 184"/>
                <a:gd name="T11" fmla="*/ 150 h 174"/>
                <a:gd name="T12" fmla="*/ 184 w 184"/>
                <a:gd name="T13" fmla="*/ 121 h 174"/>
                <a:gd name="T14" fmla="*/ 182 w 184"/>
                <a:gd name="T15" fmla="*/ 95 h 174"/>
                <a:gd name="T16" fmla="*/ 172 w 184"/>
                <a:gd name="T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74">
                  <a:moveTo>
                    <a:pt x="172" y="0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7" y="164"/>
                    <a:pt x="87" y="164"/>
                    <a:pt x="87" y="16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23" y="167"/>
                    <a:pt x="136" y="159"/>
                    <a:pt x="149" y="150"/>
                  </a:cubicBezTo>
                  <a:cubicBezTo>
                    <a:pt x="162" y="140"/>
                    <a:pt x="174" y="131"/>
                    <a:pt x="184" y="121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C28C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080025" y="4258576"/>
              <a:ext cx="675863" cy="908317"/>
            </a:xfrm>
            <a:custGeom>
              <a:avLst/>
              <a:gdLst>
                <a:gd name="T0" fmla="*/ 53 w 110"/>
                <a:gd name="T1" fmla="*/ 117 h 148"/>
                <a:gd name="T2" fmla="*/ 103 w 110"/>
                <a:gd name="T3" fmla="*/ 137 h 148"/>
                <a:gd name="T4" fmla="*/ 105 w 110"/>
                <a:gd name="T5" fmla="*/ 80 h 148"/>
                <a:gd name="T6" fmla="*/ 47 w 110"/>
                <a:gd name="T7" fmla="*/ 0 h 148"/>
                <a:gd name="T8" fmla="*/ 0 w 110"/>
                <a:gd name="T9" fmla="*/ 43 h 148"/>
                <a:gd name="T10" fmla="*/ 53 w 110"/>
                <a:gd name="T11" fmla="*/ 11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48">
                  <a:moveTo>
                    <a:pt x="53" y="117"/>
                  </a:moveTo>
                  <a:cubicBezTo>
                    <a:pt x="68" y="107"/>
                    <a:pt x="89" y="148"/>
                    <a:pt x="103" y="137"/>
                  </a:cubicBezTo>
                  <a:cubicBezTo>
                    <a:pt x="110" y="132"/>
                    <a:pt x="105" y="80"/>
                    <a:pt x="105" y="8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5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098836" y="4282762"/>
              <a:ext cx="626147" cy="827697"/>
            </a:xfrm>
            <a:custGeom>
              <a:avLst/>
              <a:gdLst>
                <a:gd name="T0" fmla="*/ 98 w 102"/>
                <a:gd name="T1" fmla="*/ 131 h 135"/>
                <a:gd name="T2" fmla="*/ 77 w 102"/>
                <a:gd name="T3" fmla="*/ 121 h 135"/>
                <a:gd name="T4" fmla="*/ 51 w 102"/>
                <a:gd name="T5" fmla="*/ 110 h 135"/>
                <a:gd name="T6" fmla="*/ 0 w 102"/>
                <a:gd name="T7" fmla="*/ 39 h 135"/>
                <a:gd name="T8" fmla="*/ 43 w 102"/>
                <a:gd name="T9" fmla="*/ 0 h 135"/>
                <a:gd name="T10" fmla="*/ 99 w 102"/>
                <a:gd name="T11" fmla="*/ 77 h 135"/>
                <a:gd name="T12" fmla="*/ 98 w 102"/>
                <a:gd name="T13" fmla="*/ 13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35">
                  <a:moveTo>
                    <a:pt x="98" y="131"/>
                  </a:moveTo>
                  <a:cubicBezTo>
                    <a:pt x="93" y="135"/>
                    <a:pt x="86" y="130"/>
                    <a:pt x="77" y="121"/>
                  </a:cubicBezTo>
                  <a:cubicBezTo>
                    <a:pt x="68" y="114"/>
                    <a:pt x="59" y="106"/>
                    <a:pt x="51" y="11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102" y="101"/>
                    <a:pt x="102" y="129"/>
                    <a:pt x="98" y="131"/>
                  </a:cubicBezTo>
                  <a:close/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417598" y="3350260"/>
              <a:ext cx="939221" cy="1152863"/>
            </a:xfrm>
            <a:custGeom>
              <a:avLst/>
              <a:gdLst>
                <a:gd name="T0" fmla="*/ 484 w 699"/>
                <a:gd name="T1" fmla="*/ 858 h 858"/>
                <a:gd name="T2" fmla="*/ 699 w 699"/>
                <a:gd name="T3" fmla="*/ 667 h 858"/>
                <a:gd name="T4" fmla="*/ 215 w 699"/>
                <a:gd name="T5" fmla="*/ 0 h 858"/>
                <a:gd name="T6" fmla="*/ 0 w 699"/>
                <a:gd name="T7" fmla="*/ 196 h 858"/>
                <a:gd name="T8" fmla="*/ 484 w 699"/>
                <a:gd name="T9" fmla="*/ 85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858">
                  <a:moveTo>
                    <a:pt x="484" y="858"/>
                  </a:moveTo>
                  <a:lnTo>
                    <a:pt x="699" y="667"/>
                  </a:lnTo>
                  <a:lnTo>
                    <a:pt x="215" y="0"/>
                  </a:lnTo>
                  <a:lnTo>
                    <a:pt x="0" y="196"/>
                  </a:lnTo>
                  <a:lnTo>
                    <a:pt x="484" y="8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441784" y="3374445"/>
              <a:ext cx="890849" cy="1111210"/>
            </a:xfrm>
            <a:custGeom>
              <a:avLst/>
              <a:gdLst>
                <a:gd name="T0" fmla="*/ 0 w 663"/>
                <a:gd name="T1" fmla="*/ 178 h 827"/>
                <a:gd name="T2" fmla="*/ 197 w 663"/>
                <a:gd name="T3" fmla="*/ 0 h 827"/>
                <a:gd name="T4" fmla="*/ 663 w 663"/>
                <a:gd name="T5" fmla="*/ 644 h 827"/>
                <a:gd name="T6" fmla="*/ 466 w 663"/>
                <a:gd name="T7" fmla="*/ 827 h 827"/>
                <a:gd name="T8" fmla="*/ 0 w 663"/>
                <a:gd name="T9" fmla="*/ 178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827">
                  <a:moveTo>
                    <a:pt x="0" y="178"/>
                  </a:moveTo>
                  <a:lnTo>
                    <a:pt x="197" y="0"/>
                  </a:lnTo>
                  <a:lnTo>
                    <a:pt x="663" y="644"/>
                  </a:lnTo>
                  <a:lnTo>
                    <a:pt x="466" y="827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44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656770" y="4521934"/>
              <a:ext cx="792761" cy="896224"/>
            </a:xfrm>
            <a:custGeom>
              <a:avLst/>
              <a:gdLst>
                <a:gd name="T0" fmla="*/ 53 w 129"/>
                <a:gd name="T1" fmla="*/ 11 h 146"/>
                <a:gd name="T2" fmla="*/ 67 w 129"/>
                <a:gd name="T3" fmla="*/ 22 h 146"/>
                <a:gd name="T4" fmla="*/ 61 w 129"/>
                <a:gd name="T5" fmla="*/ 62 h 146"/>
                <a:gd name="T6" fmla="*/ 21 w 129"/>
                <a:gd name="T7" fmla="*/ 55 h 146"/>
                <a:gd name="T8" fmla="*/ 15 w 129"/>
                <a:gd name="T9" fmla="*/ 38 h 146"/>
                <a:gd name="T10" fmla="*/ 0 w 129"/>
                <a:gd name="T11" fmla="*/ 50 h 146"/>
                <a:gd name="T12" fmla="*/ 53 w 129"/>
                <a:gd name="T13" fmla="*/ 124 h 146"/>
                <a:gd name="T14" fmla="*/ 115 w 129"/>
                <a:gd name="T15" fmla="*/ 136 h 146"/>
                <a:gd name="T16" fmla="*/ 122 w 129"/>
                <a:gd name="T17" fmla="*/ 74 h 146"/>
                <a:gd name="T18" fmla="*/ 69 w 129"/>
                <a:gd name="T19" fmla="*/ 0 h 146"/>
                <a:gd name="T20" fmla="*/ 53 w 129"/>
                <a:gd name="T21" fmla="*/ 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46">
                  <a:moveTo>
                    <a:pt x="53" y="11"/>
                  </a:moveTo>
                  <a:cubicBezTo>
                    <a:pt x="58" y="13"/>
                    <a:pt x="64" y="17"/>
                    <a:pt x="67" y="22"/>
                  </a:cubicBezTo>
                  <a:cubicBezTo>
                    <a:pt x="76" y="35"/>
                    <a:pt x="74" y="53"/>
                    <a:pt x="61" y="62"/>
                  </a:cubicBezTo>
                  <a:cubicBezTo>
                    <a:pt x="48" y="71"/>
                    <a:pt x="30" y="68"/>
                    <a:pt x="21" y="55"/>
                  </a:cubicBezTo>
                  <a:cubicBezTo>
                    <a:pt x="17" y="50"/>
                    <a:pt x="15" y="44"/>
                    <a:pt x="15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68" y="114"/>
                    <a:pt x="100" y="146"/>
                    <a:pt x="115" y="136"/>
                  </a:cubicBezTo>
                  <a:cubicBezTo>
                    <a:pt x="129" y="125"/>
                    <a:pt x="108" y="85"/>
                    <a:pt x="122" y="74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5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75582" y="4540745"/>
              <a:ext cx="712142" cy="827697"/>
            </a:xfrm>
            <a:custGeom>
              <a:avLst/>
              <a:gdLst>
                <a:gd name="T0" fmla="*/ 110 w 116"/>
                <a:gd name="T1" fmla="*/ 131 h 135"/>
                <a:gd name="T2" fmla="*/ 82 w 116"/>
                <a:gd name="T3" fmla="*/ 125 h 135"/>
                <a:gd name="T4" fmla="*/ 51 w 116"/>
                <a:gd name="T5" fmla="*/ 118 h 135"/>
                <a:gd name="T6" fmla="*/ 0 w 116"/>
                <a:gd name="T7" fmla="*/ 47 h 135"/>
                <a:gd name="T8" fmla="*/ 10 w 116"/>
                <a:gd name="T9" fmla="*/ 40 h 135"/>
                <a:gd name="T10" fmla="*/ 16 w 116"/>
                <a:gd name="T11" fmla="*/ 54 h 135"/>
                <a:gd name="T12" fmla="*/ 59 w 116"/>
                <a:gd name="T13" fmla="*/ 61 h 135"/>
                <a:gd name="T14" fmla="*/ 66 w 116"/>
                <a:gd name="T15" fmla="*/ 17 h 135"/>
                <a:gd name="T16" fmla="*/ 55 w 116"/>
                <a:gd name="T17" fmla="*/ 8 h 135"/>
                <a:gd name="T18" fmla="*/ 65 w 116"/>
                <a:gd name="T19" fmla="*/ 0 h 135"/>
                <a:gd name="T20" fmla="*/ 116 w 116"/>
                <a:gd name="T21" fmla="*/ 71 h 135"/>
                <a:gd name="T22" fmla="*/ 113 w 116"/>
                <a:gd name="T23" fmla="*/ 102 h 135"/>
                <a:gd name="T24" fmla="*/ 110 w 116"/>
                <a:gd name="T25" fmla="*/ 13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35">
                  <a:moveTo>
                    <a:pt x="110" y="131"/>
                  </a:moveTo>
                  <a:cubicBezTo>
                    <a:pt x="104" y="135"/>
                    <a:pt x="93" y="130"/>
                    <a:pt x="82" y="125"/>
                  </a:cubicBezTo>
                  <a:cubicBezTo>
                    <a:pt x="71" y="119"/>
                    <a:pt x="59" y="114"/>
                    <a:pt x="51" y="11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45"/>
                    <a:pt x="13" y="50"/>
                    <a:pt x="16" y="54"/>
                  </a:cubicBezTo>
                  <a:cubicBezTo>
                    <a:pt x="26" y="68"/>
                    <a:pt x="45" y="71"/>
                    <a:pt x="59" y="61"/>
                  </a:cubicBezTo>
                  <a:cubicBezTo>
                    <a:pt x="73" y="51"/>
                    <a:pt x="76" y="31"/>
                    <a:pt x="66" y="17"/>
                  </a:cubicBezTo>
                  <a:cubicBezTo>
                    <a:pt x="63" y="13"/>
                    <a:pt x="59" y="10"/>
                    <a:pt x="55" y="8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0" y="77"/>
                    <a:pt x="112" y="90"/>
                    <a:pt x="113" y="102"/>
                  </a:cubicBezTo>
                  <a:cubicBezTo>
                    <a:pt x="115" y="114"/>
                    <a:pt x="116" y="126"/>
                    <a:pt x="110" y="131"/>
                  </a:cubicBezTo>
                  <a:close/>
                </a:path>
              </a:pathLst>
            </a:custGeom>
            <a:solidFill>
              <a:srgbClr val="F6A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036312" y="3055998"/>
              <a:ext cx="944596" cy="1035965"/>
            </a:xfrm>
            <a:custGeom>
              <a:avLst/>
              <a:gdLst>
                <a:gd name="T0" fmla="*/ 256 w 703"/>
                <a:gd name="T1" fmla="*/ 0 h 771"/>
                <a:gd name="T2" fmla="*/ 0 w 703"/>
                <a:gd name="T3" fmla="*/ 141 h 771"/>
                <a:gd name="T4" fmla="*/ 452 w 703"/>
                <a:gd name="T5" fmla="*/ 771 h 771"/>
                <a:gd name="T6" fmla="*/ 703 w 703"/>
                <a:gd name="T7" fmla="*/ 630 h 771"/>
                <a:gd name="T8" fmla="*/ 256 w 703"/>
                <a:gd name="T9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771">
                  <a:moveTo>
                    <a:pt x="256" y="0"/>
                  </a:moveTo>
                  <a:lnTo>
                    <a:pt x="0" y="141"/>
                  </a:lnTo>
                  <a:lnTo>
                    <a:pt x="452" y="771"/>
                  </a:lnTo>
                  <a:lnTo>
                    <a:pt x="703" y="630"/>
                  </a:lnTo>
                  <a:lnTo>
                    <a:pt x="2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5655742" y="3921317"/>
              <a:ext cx="988936" cy="1078962"/>
            </a:xfrm>
            <a:custGeom>
              <a:avLst/>
              <a:gdLst>
                <a:gd name="T0" fmla="*/ 252 w 736"/>
                <a:gd name="T1" fmla="*/ 0 h 803"/>
                <a:gd name="T2" fmla="*/ 0 w 736"/>
                <a:gd name="T3" fmla="*/ 141 h 803"/>
                <a:gd name="T4" fmla="*/ 480 w 736"/>
                <a:gd name="T5" fmla="*/ 803 h 803"/>
                <a:gd name="T6" fmla="*/ 736 w 736"/>
                <a:gd name="T7" fmla="*/ 662 h 803"/>
                <a:gd name="T8" fmla="*/ 252 w 736"/>
                <a:gd name="T9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6" h="803">
                  <a:moveTo>
                    <a:pt x="252" y="0"/>
                  </a:moveTo>
                  <a:lnTo>
                    <a:pt x="0" y="141"/>
                  </a:lnTo>
                  <a:lnTo>
                    <a:pt x="480" y="803"/>
                  </a:lnTo>
                  <a:lnTo>
                    <a:pt x="736" y="66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674553" y="3938784"/>
              <a:ext cx="945939" cy="1044027"/>
            </a:xfrm>
            <a:custGeom>
              <a:avLst/>
              <a:gdLst>
                <a:gd name="T0" fmla="*/ 471 w 704"/>
                <a:gd name="T1" fmla="*/ 777 h 777"/>
                <a:gd name="T2" fmla="*/ 0 w 704"/>
                <a:gd name="T3" fmla="*/ 133 h 777"/>
                <a:gd name="T4" fmla="*/ 238 w 704"/>
                <a:gd name="T5" fmla="*/ 0 h 777"/>
                <a:gd name="T6" fmla="*/ 704 w 704"/>
                <a:gd name="T7" fmla="*/ 644 h 777"/>
                <a:gd name="T8" fmla="*/ 471 w 704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777">
                  <a:moveTo>
                    <a:pt x="471" y="777"/>
                  </a:moveTo>
                  <a:lnTo>
                    <a:pt x="0" y="133"/>
                  </a:lnTo>
                  <a:lnTo>
                    <a:pt x="238" y="0"/>
                  </a:lnTo>
                  <a:lnTo>
                    <a:pt x="704" y="644"/>
                  </a:lnTo>
                  <a:lnTo>
                    <a:pt x="471" y="777"/>
                  </a:lnTo>
                  <a:close/>
                </a:path>
              </a:pathLst>
            </a:custGeom>
            <a:solidFill>
              <a:srgbClr val="4457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6312792" y="4828289"/>
              <a:ext cx="786043" cy="822322"/>
            </a:xfrm>
            <a:custGeom>
              <a:avLst/>
              <a:gdLst>
                <a:gd name="T0" fmla="*/ 0 w 128"/>
                <a:gd name="T1" fmla="*/ 31 h 134"/>
                <a:gd name="T2" fmla="*/ 58 w 128"/>
                <a:gd name="T3" fmla="*/ 111 h 134"/>
                <a:gd name="T4" fmla="*/ 113 w 128"/>
                <a:gd name="T5" fmla="*/ 127 h 134"/>
                <a:gd name="T6" fmla="*/ 109 w 128"/>
                <a:gd name="T7" fmla="*/ 74 h 134"/>
                <a:gd name="T8" fmla="*/ 56 w 128"/>
                <a:gd name="T9" fmla="*/ 0 h 134"/>
                <a:gd name="T10" fmla="*/ 0 w 128"/>
                <a:gd name="T11" fmla="*/ 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34">
                  <a:moveTo>
                    <a:pt x="0" y="31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58" y="111"/>
                    <a:pt x="103" y="134"/>
                    <a:pt x="113" y="127"/>
                  </a:cubicBezTo>
                  <a:cubicBezTo>
                    <a:pt x="128" y="117"/>
                    <a:pt x="95" y="84"/>
                    <a:pt x="109" y="74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338323" y="4847101"/>
              <a:ext cx="693330" cy="772607"/>
            </a:xfrm>
            <a:custGeom>
              <a:avLst/>
              <a:gdLst>
                <a:gd name="T0" fmla="*/ 108 w 113"/>
                <a:gd name="T1" fmla="*/ 122 h 126"/>
                <a:gd name="T2" fmla="*/ 56 w 113"/>
                <a:gd name="T3" fmla="*/ 106 h 126"/>
                <a:gd name="T4" fmla="*/ 0 w 113"/>
                <a:gd name="T5" fmla="*/ 29 h 126"/>
                <a:gd name="T6" fmla="*/ 51 w 113"/>
                <a:gd name="T7" fmla="*/ 0 h 126"/>
                <a:gd name="T8" fmla="*/ 102 w 113"/>
                <a:gd name="T9" fmla="*/ 71 h 126"/>
                <a:gd name="T10" fmla="*/ 105 w 113"/>
                <a:gd name="T11" fmla="*/ 98 h 126"/>
                <a:gd name="T12" fmla="*/ 108 w 113"/>
                <a:gd name="T13" fmla="*/ 1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26">
                  <a:moveTo>
                    <a:pt x="108" y="122"/>
                  </a:moveTo>
                  <a:cubicBezTo>
                    <a:pt x="102" y="126"/>
                    <a:pt x="74" y="115"/>
                    <a:pt x="56" y="10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96" y="77"/>
                    <a:pt x="101" y="88"/>
                    <a:pt x="105" y="98"/>
                  </a:cubicBezTo>
                  <a:cubicBezTo>
                    <a:pt x="110" y="110"/>
                    <a:pt x="113" y="118"/>
                    <a:pt x="108" y="122"/>
                  </a:cubicBezTo>
                  <a:close/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6957751" y="4251858"/>
              <a:ext cx="411161" cy="337260"/>
            </a:xfrm>
            <a:custGeom>
              <a:avLst/>
              <a:gdLst>
                <a:gd name="T0" fmla="*/ 18 w 67"/>
                <a:gd name="T1" fmla="*/ 41 h 55"/>
                <a:gd name="T2" fmla="*/ 0 w 67"/>
                <a:gd name="T3" fmla="*/ 54 h 55"/>
                <a:gd name="T4" fmla="*/ 4 w 67"/>
                <a:gd name="T5" fmla="*/ 55 h 55"/>
                <a:gd name="T6" fmla="*/ 20 w 67"/>
                <a:gd name="T7" fmla="*/ 44 h 55"/>
                <a:gd name="T8" fmla="*/ 67 w 67"/>
                <a:gd name="T9" fmla="*/ 1 h 55"/>
                <a:gd name="T10" fmla="*/ 63 w 67"/>
                <a:gd name="T11" fmla="*/ 0 h 55"/>
                <a:gd name="T12" fmla="*/ 18 w 67"/>
                <a:gd name="T1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5">
                  <a:moveTo>
                    <a:pt x="18" y="41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1" y="55"/>
                    <a:pt x="3" y="55"/>
                    <a:pt x="4" y="5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1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6312792" y="4730202"/>
              <a:ext cx="442066" cy="288888"/>
            </a:xfrm>
            <a:custGeom>
              <a:avLst/>
              <a:gdLst>
                <a:gd name="T0" fmla="*/ 54 w 72"/>
                <a:gd name="T1" fmla="*/ 13 h 47"/>
                <a:gd name="T2" fmla="*/ 0 w 72"/>
                <a:gd name="T3" fmla="*/ 43 h 47"/>
                <a:gd name="T4" fmla="*/ 0 w 72"/>
                <a:gd name="T5" fmla="*/ 47 h 47"/>
                <a:gd name="T6" fmla="*/ 56 w 72"/>
                <a:gd name="T7" fmla="*/ 16 h 47"/>
                <a:gd name="T8" fmla="*/ 71 w 72"/>
                <a:gd name="T9" fmla="*/ 4 h 47"/>
                <a:gd name="T10" fmla="*/ 72 w 72"/>
                <a:gd name="T11" fmla="*/ 0 h 47"/>
                <a:gd name="T12" fmla="*/ 54 w 72"/>
                <a:gd name="T13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47">
                  <a:moveTo>
                    <a:pt x="54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3"/>
                    <a:pt x="72" y="2"/>
                    <a:pt x="72" y="0"/>
                  </a:cubicBezTo>
                  <a:lnTo>
                    <a:pt x="5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6300700" y="3343542"/>
              <a:ext cx="405786" cy="338603"/>
            </a:xfrm>
            <a:custGeom>
              <a:avLst/>
              <a:gdLst>
                <a:gd name="T0" fmla="*/ 18 w 66"/>
                <a:gd name="T1" fmla="*/ 41 h 55"/>
                <a:gd name="T2" fmla="*/ 0 w 66"/>
                <a:gd name="T3" fmla="*/ 54 h 55"/>
                <a:gd name="T4" fmla="*/ 4 w 66"/>
                <a:gd name="T5" fmla="*/ 55 h 55"/>
                <a:gd name="T6" fmla="*/ 19 w 66"/>
                <a:gd name="T7" fmla="*/ 44 h 55"/>
                <a:gd name="T8" fmla="*/ 66 w 66"/>
                <a:gd name="T9" fmla="*/ 1 h 55"/>
                <a:gd name="T10" fmla="*/ 63 w 66"/>
                <a:gd name="T11" fmla="*/ 0 h 55"/>
                <a:gd name="T12" fmla="*/ 18 w 66"/>
                <a:gd name="T1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5">
                  <a:moveTo>
                    <a:pt x="18" y="41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1" y="55"/>
                    <a:pt x="2" y="55"/>
                    <a:pt x="4" y="5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18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5655742" y="3823229"/>
              <a:ext cx="436691" cy="287544"/>
            </a:xfrm>
            <a:custGeom>
              <a:avLst/>
              <a:gdLst>
                <a:gd name="T0" fmla="*/ 53 w 71"/>
                <a:gd name="T1" fmla="*/ 13 h 47"/>
                <a:gd name="T2" fmla="*/ 0 w 71"/>
                <a:gd name="T3" fmla="*/ 43 h 47"/>
                <a:gd name="T4" fmla="*/ 0 w 71"/>
                <a:gd name="T5" fmla="*/ 47 h 47"/>
                <a:gd name="T6" fmla="*/ 55 w 71"/>
                <a:gd name="T7" fmla="*/ 16 h 47"/>
                <a:gd name="T8" fmla="*/ 71 w 71"/>
                <a:gd name="T9" fmla="*/ 4 h 47"/>
                <a:gd name="T10" fmla="*/ 71 w 71"/>
                <a:gd name="T11" fmla="*/ 0 h 47"/>
                <a:gd name="T12" fmla="*/ 53 w 71"/>
                <a:gd name="T13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47">
                  <a:moveTo>
                    <a:pt x="53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3"/>
                    <a:pt x="71" y="2"/>
                    <a:pt x="71" y="0"/>
                  </a:cubicBezTo>
                  <a:lnTo>
                    <a:pt x="5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6092432" y="3675426"/>
              <a:ext cx="373538" cy="374883"/>
            </a:xfrm>
            <a:custGeom>
              <a:avLst/>
              <a:gdLst>
                <a:gd name="T0" fmla="*/ 38 w 61"/>
                <a:gd name="T1" fmla="*/ 1 h 61"/>
                <a:gd name="T2" fmla="*/ 34 w 61"/>
                <a:gd name="T3" fmla="*/ 0 h 61"/>
                <a:gd name="T4" fmla="*/ 32 w 61"/>
                <a:gd name="T5" fmla="*/ 2 h 61"/>
                <a:gd name="T6" fmla="*/ 30 w 61"/>
                <a:gd name="T7" fmla="*/ 3 h 61"/>
                <a:gd name="T8" fmla="*/ 34 w 61"/>
                <a:gd name="T9" fmla="*/ 4 h 61"/>
                <a:gd name="T10" fmla="*/ 49 w 61"/>
                <a:gd name="T11" fmla="*/ 14 h 61"/>
                <a:gd name="T12" fmla="*/ 44 w 61"/>
                <a:gd name="T13" fmla="*/ 49 h 61"/>
                <a:gd name="T14" fmla="*/ 8 w 61"/>
                <a:gd name="T15" fmla="*/ 43 h 61"/>
                <a:gd name="T16" fmla="*/ 3 w 61"/>
                <a:gd name="T17" fmla="*/ 26 h 61"/>
                <a:gd name="T18" fmla="*/ 4 w 61"/>
                <a:gd name="T19" fmla="*/ 21 h 61"/>
                <a:gd name="T20" fmla="*/ 2 w 61"/>
                <a:gd name="T21" fmla="*/ 23 h 61"/>
                <a:gd name="T22" fmla="*/ 0 w 61"/>
                <a:gd name="T23" fmla="*/ 24 h 61"/>
                <a:gd name="T24" fmla="*/ 0 w 61"/>
                <a:gd name="T25" fmla="*/ 28 h 61"/>
                <a:gd name="T26" fmla="*/ 6 w 61"/>
                <a:gd name="T27" fmla="*/ 45 h 61"/>
                <a:gd name="T28" fmla="*/ 45 w 61"/>
                <a:gd name="T29" fmla="*/ 52 h 61"/>
                <a:gd name="T30" fmla="*/ 52 w 61"/>
                <a:gd name="T31" fmla="*/ 12 h 61"/>
                <a:gd name="T32" fmla="*/ 38 w 61"/>
                <a:gd name="T33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61">
                  <a:moveTo>
                    <a:pt x="38" y="1"/>
                  </a:moveTo>
                  <a:cubicBezTo>
                    <a:pt x="36" y="1"/>
                    <a:pt x="35" y="1"/>
                    <a:pt x="34" y="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3" y="3"/>
                    <a:pt x="34" y="4"/>
                  </a:cubicBezTo>
                  <a:cubicBezTo>
                    <a:pt x="40" y="5"/>
                    <a:pt x="46" y="8"/>
                    <a:pt x="49" y="14"/>
                  </a:cubicBezTo>
                  <a:cubicBezTo>
                    <a:pt x="58" y="25"/>
                    <a:pt x="55" y="41"/>
                    <a:pt x="44" y="49"/>
                  </a:cubicBezTo>
                  <a:cubicBezTo>
                    <a:pt x="32" y="57"/>
                    <a:pt x="16" y="55"/>
                    <a:pt x="8" y="43"/>
                  </a:cubicBezTo>
                  <a:cubicBezTo>
                    <a:pt x="4" y="38"/>
                    <a:pt x="3" y="32"/>
                    <a:pt x="3" y="26"/>
                  </a:cubicBezTo>
                  <a:cubicBezTo>
                    <a:pt x="4" y="24"/>
                    <a:pt x="4" y="23"/>
                    <a:pt x="4" y="2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0" y="28"/>
                  </a:cubicBezTo>
                  <a:cubicBezTo>
                    <a:pt x="0" y="34"/>
                    <a:pt x="2" y="40"/>
                    <a:pt x="6" y="45"/>
                  </a:cubicBezTo>
                  <a:cubicBezTo>
                    <a:pt x="15" y="58"/>
                    <a:pt x="33" y="61"/>
                    <a:pt x="45" y="52"/>
                  </a:cubicBezTo>
                  <a:cubicBezTo>
                    <a:pt x="58" y="43"/>
                    <a:pt x="61" y="25"/>
                    <a:pt x="52" y="12"/>
                  </a:cubicBezTo>
                  <a:cubicBezTo>
                    <a:pt x="48" y="7"/>
                    <a:pt x="43" y="3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5994345" y="3613618"/>
              <a:ext cx="1111210" cy="1319478"/>
            </a:xfrm>
            <a:custGeom>
              <a:avLst/>
              <a:gdLst>
                <a:gd name="T0" fmla="*/ 157 w 181"/>
                <a:gd name="T1" fmla="*/ 158 h 215"/>
                <a:gd name="T2" fmla="*/ 175 w 181"/>
                <a:gd name="T3" fmla="*/ 145 h 215"/>
                <a:gd name="T4" fmla="*/ 69 w 181"/>
                <a:gd name="T5" fmla="*/ 0 h 215"/>
                <a:gd name="T6" fmla="*/ 54 w 181"/>
                <a:gd name="T7" fmla="*/ 11 h 215"/>
                <a:gd name="T8" fmla="*/ 68 w 181"/>
                <a:gd name="T9" fmla="*/ 22 h 215"/>
                <a:gd name="T10" fmla="*/ 61 w 181"/>
                <a:gd name="T11" fmla="*/ 62 h 215"/>
                <a:gd name="T12" fmla="*/ 22 w 181"/>
                <a:gd name="T13" fmla="*/ 55 h 215"/>
                <a:gd name="T14" fmla="*/ 16 w 181"/>
                <a:gd name="T15" fmla="*/ 38 h 215"/>
                <a:gd name="T16" fmla="*/ 0 w 181"/>
                <a:gd name="T17" fmla="*/ 50 h 215"/>
                <a:gd name="T18" fmla="*/ 106 w 181"/>
                <a:gd name="T19" fmla="*/ 195 h 215"/>
                <a:gd name="T20" fmla="*/ 124 w 181"/>
                <a:gd name="T21" fmla="*/ 182 h 215"/>
                <a:gd name="T22" fmla="*/ 126 w 181"/>
                <a:gd name="T23" fmla="*/ 181 h 215"/>
                <a:gd name="T24" fmla="*/ 128 w 181"/>
                <a:gd name="T25" fmla="*/ 180 h 215"/>
                <a:gd name="T26" fmla="*/ 127 w 181"/>
                <a:gd name="T27" fmla="*/ 184 h 215"/>
                <a:gd name="T28" fmla="*/ 131 w 181"/>
                <a:gd name="T29" fmla="*/ 201 h 215"/>
                <a:gd name="T30" fmla="*/ 167 w 181"/>
                <a:gd name="T31" fmla="*/ 207 h 215"/>
                <a:gd name="T32" fmla="*/ 173 w 181"/>
                <a:gd name="T33" fmla="*/ 172 h 215"/>
                <a:gd name="T34" fmla="*/ 158 w 181"/>
                <a:gd name="T35" fmla="*/ 162 h 215"/>
                <a:gd name="T36" fmla="*/ 153 w 181"/>
                <a:gd name="T37" fmla="*/ 161 h 215"/>
                <a:gd name="T38" fmla="*/ 155 w 181"/>
                <a:gd name="T39" fmla="*/ 160 h 215"/>
                <a:gd name="T40" fmla="*/ 157 w 181"/>
                <a:gd name="T41" fmla="*/ 15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1" h="215">
                  <a:moveTo>
                    <a:pt x="157" y="158"/>
                  </a:moveTo>
                  <a:cubicBezTo>
                    <a:pt x="175" y="145"/>
                    <a:pt x="175" y="145"/>
                    <a:pt x="175" y="14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9" y="13"/>
                    <a:pt x="64" y="17"/>
                    <a:pt x="68" y="22"/>
                  </a:cubicBezTo>
                  <a:cubicBezTo>
                    <a:pt x="77" y="35"/>
                    <a:pt x="74" y="53"/>
                    <a:pt x="61" y="62"/>
                  </a:cubicBezTo>
                  <a:cubicBezTo>
                    <a:pt x="49" y="71"/>
                    <a:pt x="31" y="68"/>
                    <a:pt x="22" y="55"/>
                  </a:cubicBezTo>
                  <a:cubicBezTo>
                    <a:pt x="18" y="50"/>
                    <a:pt x="16" y="44"/>
                    <a:pt x="16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6" y="195"/>
                    <a:pt x="106" y="195"/>
                    <a:pt x="106" y="195"/>
                  </a:cubicBezTo>
                  <a:cubicBezTo>
                    <a:pt x="124" y="182"/>
                    <a:pt x="124" y="182"/>
                    <a:pt x="124" y="182"/>
                  </a:cubicBezTo>
                  <a:cubicBezTo>
                    <a:pt x="126" y="181"/>
                    <a:pt x="126" y="181"/>
                    <a:pt x="126" y="181"/>
                  </a:cubicBezTo>
                  <a:cubicBezTo>
                    <a:pt x="128" y="180"/>
                    <a:pt x="128" y="180"/>
                    <a:pt x="128" y="180"/>
                  </a:cubicBezTo>
                  <a:cubicBezTo>
                    <a:pt x="127" y="181"/>
                    <a:pt x="127" y="183"/>
                    <a:pt x="127" y="184"/>
                  </a:cubicBezTo>
                  <a:cubicBezTo>
                    <a:pt x="126" y="190"/>
                    <a:pt x="128" y="196"/>
                    <a:pt x="131" y="201"/>
                  </a:cubicBezTo>
                  <a:cubicBezTo>
                    <a:pt x="140" y="213"/>
                    <a:pt x="156" y="215"/>
                    <a:pt x="167" y="207"/>
                  </a:cubicBezTo>
                  <a:cubicBezTo>
                    <a:pt x="178" y="199"/>
                    <a:pt x="181" y="183"/>
                    <a:pt x="173" y="172"/>
                  </a:cubicBezTo>
                  <a:cubicBezTo>
                    <a:pt x="169" y="166"/>
                    <a:pt x="163" y="163"/>
                    <a:pt x="158" y="162"/>
                  </a:cubicBezTo>
                  <a:cubicBezTo>
                    <a:pt x="156" y="161"/>
                    <a:pt x="155" y="161"/>
                    <a:pt x="153" y="161"/>
                  </a:cubicBezTo>
                  <a:cubicBezTo>
                    <a:pt x="155" y="160"/>
                    <a:pt x="155" y="160"/>
                    <a:pt x="155" y="160"/>
                  </a:cubicBezTo>
                  <a:lnTo>
                    <a:pt x="157" y="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6018531" y="3632429"/>
              <a:ext cx="1068213" cy="1288574"/>
            </a:xfrm>
            <a:custGeom>
              <a:avLst/>
              <a:gdLst>
                <a:gd name="T0" fmla="*/ 161 w 174"/>
                <a:gd name="T1" fmla="*/ 202 h 210"/>
                <a:gd name="T2" fmla="*/ 129 w 174"/>
                <a:gd name="T3" fmla="*/ 197 h 210"/>
                <a:gd name="T4" fmla="*/ 125 w 174"/>
                <a:gd name="T5" fmla="*/ 181 h 210"/>
                <a:gd name="T6" fmla="*/ 126 w 174"/>
                <a:gd name="T7" fmla="*/ 177 h 210"/>
                <a:gd name="T8" fmla="*/ 128 w 174"/>
                <a:gd name="T9" fmla="*/ 170 h 210"/>
                <a:gd name="T10" fmla="*/ 102 w 174"/>
                <a:gd name="T11" fmla="*/ 189 h 210"/>
                <a:gd name="T12" fmla="*/ 0 w 174"/>
                <a:gd name="T13" fmla="*/ 47 h 210"/>
                <a:gd name="T14" fmla="*/ 10 w 174"/>
                <a:gd name="T15" fmla="*/ 40 h 210"/>
                <a:gd name="T16" fmla="*/ 16 w 174"/>
                <a:gd name="T17" fmla="*/ 54 h 210"/>
                <a:gd name="T18" fmla="*/ 59 w 174"/>
                <a:gd name="T19" fmla="*/ 61 h 210"/>
                <a:gd name="T20" fmla="*/ 66 w 174"/>
                <a:gd name="T21" fmla="*/ 17 h 210"/>
                <a:gd name="T22" fmla="*/ 55 w 174"/>
                <a:gd name="T23" fmla="*/ 8 h 210"/>
                <a:gd name="T24" fmla="*/ 65 w 174"/>
                <a:gd name="T25" fmla="*/ 0 h 210"/>
                <a:gd name="T26" fmla="*/ 167 w 174"/>
                <a:gd name="T27" fmla="*/ 142 h 210"/>
                <a:gd name="T28" fmla="*/ 142 w 174"/>
                <a:gd name="T29" fmla="*/ 160 h 210"/>
                <a:gd name="T30" fmla="*/ 149 w 174"/>
                <a:gd name="T31" fmla="*/ 161 h 210"/>
                <a:gd name="T32" fmla="*/ 153 w 174"/>
                <a:gd name="T33" fmla="*/ 161 h 210"/>
                <a:gd name="T34" fmla="*/ 167 w 174"/>
                <a:gd name="T35" fmla="*/ 170 h 210"/>
                <a:gd name="T36" fmla="*/ 161 w 174"/>
                <a:gd name="T37" fmla="*/ 20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210">
                  <a:moveTo>
                    <a:pt x="161" y="202"/>
                  </a:moveTo>
                  <a:cubicBezTo>
                    <a:pt x="151" y="210"/>
                    <a:pt x="137" y="207"/>
                    <a:pt x="129" y="197"/>
                  </a:cubicBezTo>
                  <a:cubicBezTo>
                    <a:pt x="126" y="193"/>
                    <a:pt x="125" y="187"/>
                    <a:pt x="125" y="181"/>
                  </a:cubicBezTo>
                  <a:cubicBezTo>
                    <a:pt x="125" y="180"/>
                    <a:pt x="126" y="179"/>
                    <a:pt x="126" y="177"/>
                  </a:cubicBezTo>
                  <a:cubicBezTo>
                    <a:pt x="128" y="170"/>
                    <a:pt x="128" y="170"/>
                    <a:pt x="128" y="170"/>
                  </a:cubicBezTo>
                  <a:cubicBezTo>
                    <a:pt x="102" y="189"/>
                    <a:pt x="102" y="189"/>
                    <a:pt x="102" y="18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45"/>
                    <a:pt x="13" y="50"/>
                    <a:pt x="16" y="54"/>
                  </a:cubicBezTo>
                  <a:cubicBezTo>
                    <a:pt x="26" y="68"/>
                    <a:pt x="45" y="71"/>
                    <a:pt x="59" y="61"/>
                  </a:cubicBezTo>
                  <a:cubicBezTo>
                    <a:pt x="73" y="51"/>
                    <a:pt x="76" y="31"/>
                    <a:pt x="66" y="17"/>
                  </a:cubicBezTo>
                  <a:cubicBezTo>
                    <a:pt x="63" y="13"/>
                    <a:pt x="59" y="10"/>
                    <a:pt x="55" y="8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67" y="142"/>
                    <a:pt x="167" y="142"/>
                    <a:pt x="167" y="142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9" y="161"/>
                    <a:pt x="149" y="161"/>
                    <a:pt x="149" y="161"/>
                  </a:cubicBezTo>
                  <a:cubicBezTo>
                    <a:pt x="150" y="161"/>
                    <a:pt x="152" y="161"/>
                    <a:pt x="153" y="161"/>
                  </a:cubicBezTo>
                  <a:cubicBezTo>
                    <a:pt x="159" y="162"/>
                    <a:pt x="163" y="166"/>
                    <a:pt x="167" y="170"/>
                  </a:cubicBezTo>
                  <a:cubicBezTo>
                    <a:pt x="174" y="180"/>
                    <a:pt x="172" y="195"/>
                    <a:pt x="161" y="202"/>
                  </a:cubicBezTo>
                  <a:close/>
                </a:path>
              </a:pathLst>
            </a:custGeom>
            <a:solidFill>
              <a:srgbClr val="7484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6749483" y="4583743"/>
              <a:ext cx="373538" cy="373538"/>
            </a:xfrm>
            <a:custGeom>
              <a:avLst/>
              <a:gdLst>
                <a:gd name="T0" fmla="*/ 38 w 61"/>
                <a:gd name="T1" fmla="*/ 1 h 61"/>
                <a:gd name="T2" fmla="*/ 34 w 61"/>
                <a:gd name="T3" fmla="*/ 0 h 61"/>
                <a:gd name="T4" fmla="*/ 32 w 61"/>
                <a:gd name="T5" fmla="*/ 2 h 61"/>
                <a:gd name="T6" fmla="*/ 30 w 61"/>
                <a:gd name="T7" fmla="*/ 3 h 61"/>
                <a:gd name="T8" fmla="*/ 35 w 61"/>
                <a:gd name="T9" fmla="*/ 4 h 61"/>
                <a:gd name="T10" fmla="*/ 50 w 61"/>
                <a:gd name="T11" fmla="*/ 14 h 61"/>
                <a:gd name="T12" fmla="*/ 44 w 61"/>
                <a:gd name="T13" fmla="*/ 49 h 61"/>
                <a:gd name="T14" fmla="*/ 8 w 61"/>
                <a:gd name="T15" fmla="*/ 43 h 61"/>
                <a:gd name="T16" fmla="*/ 4 w 61"/>
                <a:gd name="T17" fmla="*/ 26 h 61"/>
                <a:gd name="T18" fmla="*/ 5 w 61"/>
                <a:gd name="T19" fmla="*/ 22 h 61"/>
                <a:gd name="T20" fmla="*/ 3 w 61"/>
                <a:gd name="T21" fmla="*/ 23 h 61"/>
                <a:gd name="T22" fmla="*/ 1 w 61"/>
                <a:gd name="T23" fmla="*/ 24 h 61"/>
                <a:gd name="T24" fmla="*/ 0 w 61"/>
                <a:gd name="T25" fmla="*/ 28 h 61"/>
                <a:gd name="T26" fmla="*/ 6 w 61"/>
                <a:gd name="T27" fmla="*/ 45 h 61"/>
                <a:gd name="T28" fmla="*/ 46 w 61"/>
                <a:gd name="T29" fmla="*/ 52 h 61"/>
                <a:gd name="T30" fmla="*/ 52 w 61"/>
                <a:gd name="T31" fmla="*/ 12 h 61"/>
                <a:gd name="T32" fmla="*/ 38 w 61"/>
                <a:gd name="T33" fmla="*/ 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" h="61">
                  <a:moveTo>
                    <a:pt x="38" y="1"/>
                  </a:moveTo>
                  <a:cubicBezTo>
                    <a:pt x="37" y="1"/>
                    <a:pt x="35" y="1"/>
                    <a:pt x="34" y="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3"/>
                    <a:pt x="33" y="3"/>
                    <a:pt x="35" y="4"/>
                  </a:cubicBezTo>
                  <a:cubicBezTo>
                    <a:pt x="40" y="5"/>
                    <a:pt x="46" y="8"/>
                    <a:pt x="50" y="14"/>
                  </a:cubicBezTo>
                  <a:cubicBezTo>
                    <a:pt x="58" y="25"/>
                    <a:pt x="55" y="41"/>
                    <a:pt x="44" y="49"/>
                  </a:cubicBezTo>
                  <a:cubicBezTo>
                    <a:pt x="33" y="57"/>
                    <a:pt x="17" y="55"/>
                    <a:pt x="8" y="43"/>
                  </a:cubicBezTo>
                  <a:cubicBezTo>
                    <a:pt x="5" y="38"/>
                    <a:pt x="3" y="32"/>
                    <a:pt x="4" y="26"/>
                  </a:cubicBezTo>
                  <a:cubicBezTo>
                    <a:pt x="4" y="25"/>
                    <a:pt x="4" y="23"/>
                    <a:pt x="5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0" y="27"/>
                    <a:pt x="0" y="28"/>
                  </a:cubicBezTo>
                  <a:cubicBezTo>
                    <a:pt x="0" y="34"/>
                    <a:pt x="2" y="40"/>
                    <a:pt x="6" y="45"/>
                  </a:cubicBezTo>
                  <a:cubicBezTo>
                    <a:pt x="15" y="58"/>
                    <a:pt x="33" y="61"/>
                    <a:pt x="46" y="52"/>
                  </a:cubicBezTo>
                  <a:cubicBezTo>
                    <a:pt x="59" y="43"/>
                    <a:pt x="61" y="25"/>
                    <a:pt x="52" y="12"/>
                  </a:cubicBezTo>
                  <a:cubicBezTo>
                    <a:pt x="49" y="7"/>
                    <a:pt x="43" y="3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4768660" y="2082399"/>
              <a:ext cx="2542212" cy="2362160"/>
              <a:chOff x="4152182" y="1233990"/>
              <a:chExt cx="2542212" cy="2362160"/>
            </a:xfrm>
          </p:grpSpPr>
          <p:sp>
            <p:nvSpPr>
              <p:cNvPr id="99" name="Freeform 11"/>
              <p:cNvSpPr>
                <a:spLocks/>
              </p:cNvSpPr>
              <p:nvPr/>
            </p:nvSpPr>
            <p:spPr bwMode="auto">
              <a:xfrm>
                <a:off x="5404476" y="1975692"/>
                <a:ext cx="675863" cy="760514"/>
              </a:xfrm>
              <a:custGeom>
                <a:avLst/>
                <a:gdLst>
                  <a:gd name="T0" fmla="*/ 503 w 503"/>
                  <a:gd name="T1" fmla="*/ 370 h 566"/>
                  <a:gd name="T2" fmla="*/ 238 w 503"/>
                  <a:gd name="T3" fmla="*/ 0 h 566"/>
                  <a:gd name="T4" fmla="*/ 0 w 503"/>
                  <a:gd name="T5" fmla="*/ 169 h 566"/>
                  <a:gd name="T6" fmla="*/ 288 w 503"/>
                  <a:gd name="T7" fmla="*/ 566 h 566"/>
                  <a:gd name="T8" fmla="*/ 503 w 503"/>
                  <a:gd name="T9" fmla="*/ 37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3" h="566">
                    <a:moveTo>
                      <a:pt x="503" y="370"/>
                    </a:moveTo>
                    <a:lnTo>
                      <a:pt x="238" y="0"/>
                    </a:lnTo>
                    <a:lnTo>
                      <a:pt x="0" y="169"/>
                    </a:lnTo>
                    <a:lnTo>
                      <a:pt x="288" y="566"/>
                    </a:lnTo>
                    <a:lnTo>
                      <a:pt x="503" y="3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12"/>
              <p:cNvSpPr>
                <a:spLocks/>
              </p:cNvSpPr>
              <p:nvPr/>
            </p:nvSpPr>
            <p:spPr bwMode="auto">
              <a:xfrm>
                <a:off x="5404476" y="1975692"/>
                <a:ext cx="675863" cy="760514"/>
              </a:xfrm>
              <a:custGeom>
                <a:avLst/>
                <a:gdLst>
                  <a:gd name="T0" fmla="*/ 503 w 503"/>
                  <a:gd name="T1" fmla="*/ 370 h 566"/>
                  <a:gd name="T2" fmla="*/ 238 w 503"/>
                  <a:gd name="T3" fmla="*/ 0 h 566"/>
                  <a:gd name="T4" fmla="*/ 0 w 503"/>
                  <a:gd name="T5" fmla="*/ 169 h 566"/>
                  <a:gd name="T6" fmla="*/ 288 w 503"/>
                  <a:gd name="T7" fmla="*/ 566 h 566"/>
                  <a:gd name="T8" fmla="*/ 503 w 503"/>
                  <a:gd name="T9" fmla="*/ 37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3" h="566">
                    <a:moveTo>
                      <a:pt x="503" y="370"/>
                    </a:moveTo>
                    <a:lnTo>
                      <a:pt x="238" y="0"/>
                    </a:lnTo>
                    <a:lnTo>
                      <a:pt x="0" y="169"/>
                    </a:lnTo>
                    <a:lnTo>
                      <a:pt x="288" y="566"/>
                    </a:lnTo>
                    <a:lnTo>
                      <a:pt x="503" y="3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13"/>
              <p:cNvSpPr>
                <a:spLocks/>
              </p:cNvSpPr>
              <p:nvPr/>
            </p:nvSpPr>
            <p:spPr bwMode="auto">
              <a:xfrm>
                <a:off x="5428662" y="1999878"/>
                <a:ext cx="626147" cy="712142"/>
              </a:xfrm>
              <a:custGeom>
                <a:avLst/>
                <a:gdLst>
                  <a:gd name="T0" fmla="*/ 0 w 466"/>
                  <a:gd name="T1" fmla="*/ 156 h 530"/>
                  <a:gd name="T2" fmla="*/ 215 w 466"/>
                  <a:gd name="T3" fmla="*/ 0 h 530"/>
                  <a:gd name="T4" fmla="*/ 466 w 466"/>
                  <a:gd name="T5" fmla="*/ 352 h 530"/>
                  <a:gd name="T6" fmla="*/ 270 w 466"/>
                  <a:gd name="T7" fmla="*/ 530 h 530"/>
                  <a:gd name="T8" fmla="*/ 0 w 466"/>
                  <a:gd name="T9" fmla="*/ 156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530">
                    <a:moveTo>
                      <a:pt x="0" y="156"/>
                    </a:moveTo>
                    <a:lnTo>
                      <a:pt x="215" y="0"/>
                    </a:lnTo>
                    <a:lnTo>
                      <a:pt x="466" y="352"/>
                    </a:lnTo>
                    <a:lnTo>
                      <a:pt x="270" y="530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4"/>
              <p:cNvSpPr>
                <a:spLocks/>
              </p:cNvSpPr>
              <p:nvPr/>
            </p:nvSpPr>
            <p:spPr bwMode="auto">
              <a:xfrm>
                <a:off x="5428662" y="1999878"/>
                <a:ext cx="626147" cy="712142"/>
              </a:xfrm>
              <a:custGeom>
                <a:avLst/>
                <a:gdLst>
                  <a:gd name="T0" fmla="*/ 0 w 466"/>
                  <a:gd name="T1" fmla="*/ 156 h 530"/>
                  <a:gd name="T2" fmla="*/ 215 w 466"/>
                  <a:gd name="T3" fmla="*/ 0 h 530"/>
                  <a:gd name="T4" fmla="*/ 466 w 466"/>
                  <a:gd name="T5" fmla="*/ 352 h 530"/>
                  <a:gd name="T6" fmla="*/ 270 w 466"/>
                  <a:gd name="T7" fmla="*/ 530 h 530"/>
                  <a:gd name="T8" fmla="*/ 0 w 466"/>
                  <a:gd name="T9" fmla="*/ 156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530">
                    <a:moveTo>
                      <a:pt x="0" y="156"/>
                    </a:moveTo>
                    <a:lnTo>
                      <a:pt x="215" y="0"/>
                    </a:lnTo>
                    <a:lnTo>
                      <a:pt x="466" y="352"/>
                    </a:lnTo>
                    <a:lnTo>
                      <a:pt x="270" y="530"/>
                    </a:lnTo>
                    <a:lnTo>
                      <a:pt x="0" y="15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Freeform 16"/>
              <p:cNvSpPr>
                <a:spLocks/>
              </p:cNvSpPr>
              <p:nvPr/>
            </p:nvSpPr>
            <p:spPr bwMode="auto">
              <a:xfrm>
                <a:off x="5803545" y="2491659"/>
                <a:ext cx="890849" cy="1104491"/>
              </a:xfrm>
              <a:custGeom>
                <a:avLst/>
                <a:gdLst>
                  <a:gd name="T0" fmla="*/ 0 w 663"/>
                  <a:gd name="T1" fmla="*/ 196 h 822"/>
                  <a:gd name="T2" fmla="*/ 452 w 663"/>
                  <a:gd name="T3" fmla="*/ 822 h 822"/>
                  <a:gd name="T4" fmla="*/ 663 w 663"/>
                  <a:gd name="T5" fmla="*/ 630 h 822"/>
                  <a:gd name="T6" fmla="*/ 215 w 663"/>
                  <a:gd name="T7" fmla="*/ 0 h 822"/>
                  <a:gd name="T8" fmla="*/ 0 w 663"/>
                  <a:gd name="T9" fmla="*/ 196 h 8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3" h="822">
                    <a:moveTo>
                      <a:pt x="0" y="196"/>
                    </a:moveTo>
                    <a:lnTo>
                      <a:pt x="452" y="822"/>
                    </a:lnTo>
                    <a:lnTo>
                      <a:pt x="663" y="630"/>
                    </a:lnTo>
                    <a:lnTo>
                      <a:pt x="215" y="0"/>
                    </a:lnTo>
                    <a:lnTo>
                      <a:pt x="0" y="1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Freeform 25"/>
              <p:cNvSpPr>
                <a:spLocks/>
              </p:cNvSpPr>
              <p:nvPr/>
            </p:nvSpPr>
            <p:spPr bwMode="auto">
              <a:xfrm>
                <a:off x="4666805" y="2509126"/>
                <a:ext cx="700049" cy="724235"/>
              </a:xfrm>
              <a:custGeom>
                <a:avLst/>
                <a:gdLst>
                  <a:gd name="T0" fmla="*/ 234 w 521"/>
                  <a:gd name="T1" fmla="*/ 0 h 539"/>
                  <a:gd name="T2" fmla="*/ 0 w 521"/>
                  <a:gd name="T3" fmla="*/ 169 h 539"/>
                  <a:gd name="T4" fmla="*/ 266 w 521"/>
                  <a:gd name="T5" fmla="*/ 539 h 539"/>
                  <a:gd name="T6" fmla="*/ 521 w 521"/>
                  <a:gd name="T7" fmla="*/ 398 h 539"/>
                  <a:gd name="T8" fmla="*/ 234 w 521"/>
                  <a:gd name="T9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1" h="539">
                    <a:moveTo>
                      <a:pt x="234" y="0"/>
                    </a:moveTo>
                    <a:lnTo>
                      <a:pt x="0" y="169"/>
                    </a:lnTo>
                    <a:lnTo>
                      <a:pt x="266" y="539"/>
                    </a:lnTo>
                    <a:lnTo>
                      <a:pt x="521" y="398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26"/>
              <p:cNvSpPr>
                <a:spLocks/>
              </p:cNvSpPr>
              <p:nvPr/>
            </p:nvSpPr>
            <p:spPr bwMode="auto">
              <a:xfrm>
                <a:off x="4666805" y="2509126"/>
                <a:ext cx="700049" cy="724235"/>
              </a:xfrm>
              <a:custGeom>
                <a:avLst/>
                <a:gdLst>
                  <a:gd name="T0" fmla="*/ 234 w 521"/>
                  <a:gd name="T1" fmla="*/ 0 h 539"/>
                  <a:gd name="T2" fmla="*/ 0 w 521"/>
                  <a:gd name="T3" fmla="*/ 169 h 539"/>
                  <a:gd name="T4" fmla="*/ 266 w 521"/>
                  <a:gd name="T5" fmla="*/ 539 h 539"/>
                  <a:gd name="T6" fmla="*/ 521 w 521"/>
                  <a:gd name="T7" fmla="*/ 398 h 539"/>
                  <a:gd name="T8" fmla="*/ 234 w 521"/>
                  <a:gd name="T9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1" h="539">
                    <a:moveTo>
                      <a:pt x="234" y="0"/>
                    </a:moveTo>
                    <a:lnTo>
                      <a:pt x="0" y="169"/>
                    </a:lnTo>
                    <a:lnTo>
                      <a:pt x="266" y="539"/>
                    </a:lnTo>
                    <a:lnTo>
                      <a:pt x="521" y="398"/>
                    </a:lnTo>
                    <a:lnTo>
                      <a:pt x="2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27"/>
              <p:cNvSpPr>
                <a:spLocks/>
              </p:cNvSpPr>
              <p:nvPr/>
            </p:nvSpPr>
            <p:spPr bwMode="auto">
              <a:xfrm>
                <a:off x="4692335" y="2534656"/>
                <a:ext cx="650333" cy="681238"/>
              </a:xfrm>
              <a:custGeom>
                <a:avLst/>
                <a:gdLst>
                  <a:gd name="T0" fmla="*/ 251 w 484"/>
                  <a:gd name="T1" fmla="*/ 507 h 507"/>
                  <a:gd name="T2" fmla="*/ 0 w 484"/>
                  <a:gd name="T3" fmla="*/ 155 h 507"/>
                  <a:gd name="T4" fmla="*/ 215 w 484"/>
                  <a:gd name="T5" fmla="*/ 0 h 507"/>
                  <a:gd name="T6" fmla="*/ 484 w 484"/>
                  <a:gd name="T7" fmla="*/ 374 h 507"/>
                  <a:gd name="T8" fmla="*/ 251 w 484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507">
                    <a:moveTo>
                      <a:pt x="251" y="507"/>
                    </a:moveTo>
                    <a:lnTo>
                      <a:pt x="0" y="155"/>
                    </a:lnTo>
                    <a:lnTo>
                      <a:pt x="215" y="0"/>
                    </a:lnTo>
                    <a:lnTo>
                      <a:pt x="484" y="374"/>
                    </a:lnTo>
                    <a:lnTo>
                      <a:pt x="251" y="5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28"/>
              <p:cNvSpPr>
                <a:spLocks/>
              </p:cNvSpPr>
              <p:nvPr/>
            </p:nvSpPr>
            <p:spPr bwMode="auto">
              <a:xfrm>
                <a:off x="4692335" y="2534656"/>
                <a:ext cx="650333" cy="681238"/>
              </a:xfrm>
              <a:custGeom>
                <a:avLst/>
                <a:gdLst>
                  <a:gd name="T0" fmla="*/ 251 w 484"/>
                  <a:gd name="T1" fmla="*/ 507 h 507"/>
                  <a:gd name="T2" fmla="*/ 0 w 484"/>
                  <a:gd name="T3" fmla="*/ 155 h 507"/>
                  <a:gd name="T4" fmla="*/ 215 w 484"/>
                  <a:gd name="T5" fmla="*/ 0 h 507"/>
                  <a:gd name="T6" fmla="*/ 484 w 484"/>
                  <a:gd name="T7" fmla="*/ 374 h 507"/>
                  <a:gd name="T8" fmla="*/ 251 w 484"/>
                  <a:gd name="T9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507">
                    <a:moveTo>
                      <a:pt x="251" y="507"/>
                    </a:moveTo>
                    <a:lnTo>
                      <a:pt x="0" y="155"/>
                    </a:lnTo>
                    <a:lnTo>
                      <a:pt x="215" y="0"/>
                    </a:lnTo>
                    <a:lnTo>
                      <a:pt x="484" y="374"/>
                    </a:lnTo>
                    <a:lnTo>
                      <a:pt x="251" y="50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37"/>
              <p:cNvSpPr>
                <a:spLocks/>
              </p:cNvSpPr>
              <p:nvPr/>
            </p:nvSpPr>
            <p:spPr bwMode="auto">
              <a:xfrm>
                <a:off x="5674553" y="2484940"/>
                <a:ext cx="417880" cy="337260"/>
              </a:xfrm>
              <a:custGeom>
                <a:avLst/>
                <a:gdLst>
                  <a:gd name="T0" fmla="*/ 19 w 68"/>
                  <a:gd name="T1" fmla="*/ 41 h 55"/>
                  <a:gd name="T2" fmla="*/ 0 w 68"/>
                  <a:gd name="T3" fmla="*/ 55 h 55"/>
                  <a:gd name="T4" fmla="*/ 4 w 68"/>
                  <a:gd name="T5" fmla="*/ 55 h 55"/>
                  <a:gd name="T6" fmla="*/ 21 w 68"/>
                  <a:gd name="T7" fmla="*/ 44 h 55"/>
                  <a:gd name="T8" fmla="*/ 68 w 68"/>
                  <a:gd name="T9" fmla="*/ 1 h 55"/>
                  <a:gd name="T10" fmla="*/ 64 w 68"/>
                  <a:gd name="T11" fmla="*/ 0 h 55"/>
                  <a:gd name="T12" fmla="*/ 19 w 68"/>
                  <a:gd name="T13" fmla="*/ 4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55">
                    <a:moveTo>
                      <a:pt x="19" y="41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1" y="55"/>
                      <a:pt x="3" y="55"/>
                      <a:pt x="4" y="55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19" y="41"/>
                      <a:pt x="19" y="41"/>
                      <a:pt x="19" y="4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38"/>
              <p:cNvSpPr>
                <a:spLocks/>
              </p:cNvSpPr>
              <p:nvPr/>
            </p:nvSpPr>
            <p:spPr bwMode="auto">
              <a:xfrm>
                <a:off x="5036312" y="2957910"/>
                <a:ext cx="447440" cy="287544"/>
              </a:xfrm>
              <a:custGeom>
                <a:avLst/>
                <a:gdLst>
                  <a:gd name="T0" fmla="*/ 54 w 73"/>
                  <a:gd name="T1" fmla="*/ 14 h 47"/>
                  <a:gd name="T2" fmla="*/ 0 w 73"/>
                  <a:gd name="T3" fmla="*/ 43 h 47"/>
                  <a:gd name="T4" fmla="*/ 0 w 73"/>
                  <a:gd name="T5" fmla="*/ 47 h 47"/>
                  <a:gd name="T6" fmla="*/ 56 w 73"/>
                  <a:gd name="T7" fmla="*/ 16 h 47"/>
                  <a:gd name="T8" fmla="*/ 72 w 73"/>
                  <a:gd name="T9" fmla="*/ 4 h 47"/>
                  <a:gd name="T10" fmla="*/ 73 w 73"/>
                  <a:gd name="T11" fmla="*/ 0 h 47"/>
                  <a:gd name="T12" fmla="*/ 54 w 73"/>
                  <a:gd name="T13" fmla="*/ 1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47">
                    <a:moveTo>
                      <a:pt x="54" y="14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3"/>
                      <a:pt x="73" y="2"/>
                      <a:pt x="73" y="0"/>
                    </a:cubicBezTo>
                    <a:cubicBezTo>
                      <a:pt x="54" y="14"/>
                      <a:pt x="54" y="14"/>
                      <a:pt x="54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39"/>
              <p:cNvSpPr>
                <a:spLocks/>
              </p:cNvSpPr>
              <p:nvPr/>
            </p:nvSpPr>
            <p:spPr bwMode="auto">
              <a:xfrm>
                <a:off x="4981223" y="2202771"/>
                <a:ext cx="853227" cy="970125"/>
              </a:xfrm>
              <a:custGeom>
                <a:avLst/>
                <a:gdLst>
                  <a:gd name="T0" fmla="*/ 113 w 139"/>
                  <a:gd name="T1" fmla="*/ 101 h 158"/>
                  <a:gd name="T2" fmla="*/ 132 w 139"/>
                  <a:gd name="T3" fmla="*/ 87 h 158"/>
                  <a:gd name="T4" fmla="*/ 69 w 139"/>
                  <a:gd name="T5" fmla="*/ 0 h 158"/>
                  <a:gd name="T6" fmla="*/ 0 w 139"/>
                  <a:gd name="T7" fmla="*/ 50 h 158"/>
                  <a:gd name="T8" fmla="*/ 63 w 139"/>
                  <a:gd name="T9" fmla="*/ 137 h 158"/>
                  <a:gd name="T10" fmla="*/ 82 w 139"/>
                  <a:gd name="T11" fmla="*/ 123 h 158"/>
                  <a:gd name="T12" fmla="*/ 84 w 139"/>
                  <a:gd name="T13" fmla="*/ 122 h 158"/>
                  <a:gd name="T14" fmla="*/ 86 w 139"/>
                  <a:gd name="T15" fmla="*/ 120 h 158"/>
                  <a:gd name="T16" fmla="*/ 85 w 139"/>
                  <a:gd name="T17" fmla="*/ 125 h 158"/>
                  <a:gd name="T18" fmla="*/ 89 w 139"/>
                  <a:gd name="T19" fmla="*/ 144 h 158"/>
                  <a:gd name="T20" fmla="*/ 125 w 139"/>
                  <a:gd name="T21" fmla="*/ 150 h 158"/>
                  <a:gd name="T22" fmla="*/ 130 w 139"/>
                  <a:gd name="T23" fmla="*/ 114 h 158"/>
                  <a:gd name="T24" fmla="*/ 114 w 139"/>
                  <a:gd name="T25" fmla="*/ 104 h 158"/>
                  <a:gd name="T26" fmla="*/ 109 w 139"/>
                  <a:gd name="T27" fmla="*/ 104 h 158"/>
                  <a:gd name="T28" fmla="*/ 111 w 139"/>
                  <a:gd name="T29" fmla="*/ 102 h 158"/>
                  <a:gd name="T30" fmla="*/ 113 w 139"/>
                  <a:gd name="T31" fmla="*/ 101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9" h="158">
                    <a:moveTo>
                      <a:pt x="113" y="101"/>
                    </a:moveTo>
                    <a:cubicBezTo>
                      <a:pt x="132" y="87"/>
                      <a:pt x="132" y="87"/>
                      <a:pt x="132" y="87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63" y="137"/>
                      <a:pt x="63" y="137"/>
                      <a:pt x="63" y="137"/>
                    </a:cubicBezTo>
                    <a:cubicBezTo>
                      <a:pt x="82" y="123"/>
                      <a:pt x="82" y="123"/>
                      <a:pt x="82" y="123"/>
                    </a:cubicBezTo>
                    <a:cubicBezTo>
                      <a:pt x="84" y="122"/>
                      <a:pt x="84" y="122"/>
                      <a:pt x="84" y="122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5" y="122"/>
                      <a:pt x="85" y="123"/>
                      <a:pt x="85" y="125"/>
                    </a:cubicBezTo>
                    <a:cubicBezTo>
                      <a:pt x="84" y="131"/>
                      <a:pt x="85" y="138"/>
                      <a:pt x="89" y="144"/>
                    </a:cubicBezTo>
                    <a:cubicBezTo>
                      <a:pt x="97" y="155"/>
                      <a:pt x="113" y="158"/>
                      <a:pt x="125" y="150"/>
                    </a:cubicBezTo>
                    <a:cubicBezTo>
                      <a:pt x="136" y="142"/>
                      <a:pt x="139" y="126"/>
                      <a:pt x="130" y="114"/>
                    </a:cubicBezTo>
                    <a:cubicBezTo>
                      <a:pt x="126" y="109"/>
                      <a:pt x="120" y="105"/>
                      <a:pt x="114" y="104"/>
                    </a:cubicBezTo>
                    <a:cubicBezTo>
                      <a:pt x="112" y="104"/>
                      <a:pt x="110" y="104"/>
                      <a:pt x="109" y="104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3" y="101"/>
                      <a:pt x="113" y="101"/>
                      <a:pt x="113" y="10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40"/>
              <p:cNvSpPr>
                <a:spLocks/>
              </p:cNvSpPr>
              <p:nvPr/>
            </p:nvSpPr>
            <p:spPr bwMode="auto">
              <a:xfrm>
                <a:off x="5005409" y="2226957"/>
                <a:ext cx="810229" cy="927128"/>
              </a:xfrm>
              <a:custGeom>
                <a:avLst/>
                <a:gdLst>
                  <a:gd name="T0" fmla="*/ 119 w 132"/>
                  <a:gd name="T1" fmla="*/ 144 h 151"/>
                  <a:gd name="T2" fmla="*/ 87 w 132"/>
                  <a:gd name="T3" fmla="*/ 139 h 151"/>
                  <a:gd name="T4" fmla="*/ 83 w 132"/>
                  <a:gd name="T5" fmla="*/ 121 h 151"/>
                  <a:gd name="T6" fmla="*/ 84 w 132"/>
                  <a:gd name="T7" fmla="*/ 117 h 151"/>
                  <a:gd name="T8" fmla="*/ 87 w 132"/>
                  <a:gd name="T9" fmla="*/ 109 h 151"/>
                  <a:gd name="T10" fmla="*/ 59 w 132"/>
                  <a:gd name="T11" fmla="*/ 129 h 151"/>
                  <a:gd name="T12" fmla="*/ 0 w 132"/>
                  <a:gd name="T13" fmla="*/ 47 h 151"/>
                  <a:gd name="T14" fmla="*/ 65 w 132"/>
                  <a:gd name="T15" fmla="*/ 0 h 151"/>
                  <a:gd name="T16" fmla="*/ 124 w 132"/>
                  <a:gd name="T17" fmla="*/ 82 h 151"/>
                  <a:gd name="T18" fmla="*/ 97 w 132"/>
                  <a:gd name="T19" fmla="*/ 103 h 151"/>
                  <a:gd name="T20" fmla="*/ 105 w 132"/>
                  <a:gd name="T21" fmla="*/ 102 h 151"/>
                  <a:gd name="T22" fmla="*/ 109 w 132"/>
                  <a:gd name="T23" fmla="*/ 102 h 151"/>
                  <a:gd name="T24" fmla="*/ 124 w 132"/>
                  <a:gd name="T25" fmla="*/ 112 h 151"/>
                  <a:gd name="T26" fmla="*/ 119 w 132"/>
                  <a:gd name="T27" fmla="*/ 1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2" h="151">
                    <a:moveTo>
                      <a:pt x="119" y="144"/>
                    </a:moveTo>
                    <a:cubicBezTo>
                      <a:pt x="109" y="151"/>
                      <a:pt x="95" y="149"/>
                      <a:pt x="87" y="139"/>
                    </a:cubicBezTo>
                    <a:cubicBezTo>
                      <a:pt x="84" y="134"/>
                      <a:pt x="82" y="127"/>
                      <a:pt x="83" y="121"/>
                    </a:cubicBezTo>
                    <a:cubicBezTo>
                      <a:pt x="83" y="120"/>
                      <a:pt x="84" y="118"/>
                      <a:pt x="84" y="117"/>
                    </a:cubicBezTo>
                    <a:cubicBezTo>
                      <a:pt x="87" y="109"/>
                      <a:pt x="87" y="109"/>
                      <a:pt x="87" y="109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105" y="102"/>
                      <a:pt x="105" y="102"/>
                      <a:pt x="105" y="102"/>
                    </a:cubicBezTo>
                    <a:cubicBezTo>
                      <a:pt x="106" y="102"/>
                      <a:pt x="108" y="102"/>
                      <a:pt x="109" y="102"/>
                    </a:cubicBezTo>
                    <a:cubicBezTo>
                      <a:pt x="115" y="103"/>
                      <a:pt x="121" y="107"/>
                      <a:pt x="124" y="112"/>
                    </a:cubicBezTo>
                    <a:cubicBezTo>
                      <a:pt x="132" y="122"/>
                      <a:pt x="130" y="136"/>
                      <a:pt x="119" y="1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41"/>
              <p:cNvSpPr>
                <a:spLocks noEditPoints="1"/>
              </p:cNvSpPr>
              <p:nvPr/>
            </p:nvSpPr>
            <p:spPr bwMode="auto">
              <a:xfrm>
                <a:off x="5404476" y="1975692"/>
                <a:ext cx="675863" cy="760514"/>
              </a:xfrm>
              <a:custGeom>
                <a:avLst/>
                <a:gdLst>
                  <a:gd name="T0" fmla="*/ 288 w 503"/>
                  <a:gd name="T1" fmla="*/ 548 h 566"/>
                  <a:gd name="T2" fmla="*/ 18 w 503"/>
                  <a:gd name="T3" fmla="*/ 174 h 566"/>
                  <a:gd name="T4" fmla="*/ 233 w 503"/>
                  <a:gd name="T5" fmla="*/ 18 h 566"/>
                  <a:gd name="T6" fmla="*/ 484 w 503"/>
                  <a:gd name="T7" fmla="*/ 370 h 566"/>
                  <a:gd name="T8" fmla="*/ 288 w 503"/>
                  <a:gd name="T9" fmla="*/ 548 h 566"/>
                  <a:gd name="T10" fmla="*/ 238 w 503"/>
                  <a:gd name="T11" fmla="*/ 0 h 566"/>
                  <a:gd name="T12" fmla="*/ 0 w 503"/>
                  <a:gd name="T13" fmla="*/ 169 h 566"/>
                  <a:gd name="T14" fmla="*/ 288 w 503"/>
                  <a:gd name="T15" fmla="*/ 566 h 566"/>
                  <a:gd name="T16" fmla="*/ 493 w 503"/>
                  <a:gd name="T17" fmla="*/ 379 h 566"/>
                  <a:gd name="T18" fmla="*/ 493 w 503"/>
                  <a:gd name="T19" fmla="*/ 379 h 566"/>
                  <a:gd name="T20" fmla="*/ 503 w 503"/>
                  <a:gd name="T21" fmla="*/ 370 h 566"/>
                  <a:gd name="T22" fmla="*/ 238 w 503"/>
                  <a:gd name="T2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3" h="566">
                    <a:moveTo>
                      <a:pt x="288" y="548"/>
                    </a:moveTo>
                    <a:lnTo>
                      <a:pt x="18" y="174"/>
                    </a:lnTo>
                    <a:lnTo>
                      <a:pt x="233" y="18"/>
                    </a:lnTo>
                    <a:lnTo>
                      <a:pt x="484" y="370"/>
                    </a:lnTo>
                    <a:lnTo>
                      <a:pt x="288" y="548"/>
                    </a:lnTo>
                    <a:close/>
                    <a:moveTo>
                      <a:pt x="238" y="0"/>
                    </a:moveTo>
                    <a:lnTo>
                      <a:pt x="0" y="169"/>
                    </a:lnTo>
                    <a:lnTo>
                      <a:pt x="288" y="566"/>
                    </a:lnTo>
                    <a:lnTo>
                      <a:pt x="493" y="379"/>
                    </a:lnTo>
                    <a:lnTo>
                      <a:pt x="493" y="379"/>
                    </a:lnTo>
                    <a:lnTo>
                      <a:pt x="503" y="370"/>
                    </a:ln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Freeform 42"/>
              <p:cNvSpPr>
                <a:spLocks noEditPoints="1"/>
              </p:cNvSpPr>
              <p:nvPr/>
            </p:nvSpPr>
            <p:spPr bwMode="auto">
              <a:xfrm>
                <a:off x="5404476" y="1975692"/>
                <a:ext cx="675863" cy="760514"/>
              </a:xfrm>
              <a:custGeom>
                <a:avLst/>
                <a:gdLst>
                  <a:gd name="T0" fmla="*/ 288 w 503"/>
                  <a:gd name="T1" fmla="*/ 548 h 566"/>
                  <a:gd name="T2" fmla="*/ 18 w 503"/>
                  <a:gd name="T3" fmla="*/ 174 h 566"/>
                  <a:gd name="T4" fmla="*/ 233 w 503"/>
                  <a:gd name="T5" fmla="*/ 18 h 566"/>
                  <a:gd name="T6" fmla="*/ 484 w 503"/>
                  <a:gd name="T7" fmla="*/ 370 h 566"/>
                  <a:gd name="T8" fmla="*/ 288 w 503"/>
                  <a:gd name="T9" fmla="*/ 548 h 566"/>
                  <a:gd name="T10" fmla="*/ 238 w 503"/>
                  <a:gd name="T11" fmla="*/ 0 h 566"/>
                  <a:gd name="T12" fmla="*/ 0 w 503"/>
                  <a:gd name="T13" fmla="*/ 169 h 566"/>
                  <a:gd name="T14" fmla="*/ 288 w 503"/>
                  <a:gd name="T15" fmla="*/ 566 h 566"/>
                  <a:gd name="T16" fmla="*/ 493 w 503"/>
                  <a:gd name="T17" fmla="*/ 379 h 566"/>
                  <a:gd name="T18" fmla="*/ 493 w 503"/>
                  <a:gd name="T19" fmla="*/ 379 h 566"/>
                  <a:gd name="T20" fmla="*/ 503 w 503"/>
                  <a:gd name="T21" fmla="*/ 370 h 566"/>
                  <a:gd name="T22" fmla="*/ 238 w 503"/>
                  <a:gd name="T2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3" h="566">
                    <a:moveTo>
                      <a:pt x="288" y="548"/>
                    </a:moveTo>
                    <a:lnTo>
                      <a:pt x="18" y="174"/>
                    </a:lnTo>
                    <a:lnTo>
                      <a:pt x="233" y="18"/>
                    </a:lnTo>
                    <a:lnTo>
                      <a:pt x="484" y="370"/>
                    </a:lnTo>
                    <a:lnTo>
                      <a:pt x="288" y="548"/>
                    </a:lnTo>
                    <a:moveTo>
                      <a:pt x="238" y="0"/>
                    </a:moveTo>
                    <a:lnTo>
                      <a:pt x="0" y="169"/>
                    </a:lnTo>
                    <a:lnTo>
                      <a:pt x="288" y="566"/>
                    </a:lnTo>
                    <a:lnTo>
                      <a:pt x="493" y="379"/>
                    </a:lnTo>
                    <a:lnTo>
                      <a:pt x="493" y="379"/>
                    </a:lnTo>
                    <a:lnTo>
                      <a:pt x="503" y="370"/>
                    </a:lnTo>
                    <a:lnTo>
                      <a:pt x="2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Freeform 43"/>
              <p:cNvSpPr>
                <a:spLocks/>
              </p:cNvSpPr>
              <p:nvPr/>
            </p:nvSpPr>
            <p:spPr bwMode="auto">
              <a:xfrm>
                <a:off x="5428662" y="1999878"/>
                <a:ext cx="626147" cy="712142"/>
              </a:xfrm>
              <a:custGeom>
                <a:avLst/>
                <a:gdLst>
                  <a:gd name="T0" fmla="*/ 215 w 466"/>
                  <a:gd name="T1" fmla="*/ 0 h 530"/>
                  <a:gd name="T2" fmla="*/ 0 w 466"/>
                  <a:gd name="T3" fmla="*/ 156 h 530"/>
                  <a:gd name="T4" fmla="*/ 270 w 466"/>
                  <a:gd name="T5" fmla="*/ 530 h 530"/>
                  <a:gd name="T6" fmla="*/ 466 w 466"/>
                  <a:gd name="T7" fmla="*/ 352 h 530"/>
                  <a:gd name="T8" fmla="*/ 215 w 466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530">
                    <a:moveTo>
                      <a:pt x="215" y="0"/>
                    </a:moveTo>
                    <a:lnTo>
                      <a:pt x="0" y="156"/>
                    </a:lnTo>
                    <a:lnTo>
                      <a:pt x="270" y="530"/>
                    </a:lnTo>
                    <a:lnTo>
                      <a:pt x="466" y="352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0B6E7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44"/>
              <p:cNvSpPr>
                <a:spLocks/>
              </p:cNvSpPr>
              <p:nvPr/>
            </p:nvSpPr>
            <p:spPr bwMode="auto">
              <a:xfrm>
                <a:off x="5428662" y="1999878"/>
                <a:ext cx="626147" cy="712142"/>
              </a:xfrm>
              <a:custGeom>
                <a:avLst/>
                <a:gdLst>
                  <a:gd name="T0" fmla="*/ 215 w 466"/>
                  <a:gd name="T1" fmla="*/ 0 h 530"/>
                  <a:gd name="T2" fmla="*/ 0 w 466"/>
                  <a:gd name="T3" fmla="*/ 156 h 530"/>
                  <a:gd name="T4" fmla="*/ 270 w 466"/>
                  <a:gd name="T5" fmla="*/ 530 h 530"/>
                  <a:gd name="T6" fmla="*/ 466 w 466"/>
                  <a:gd name="T7" fmla="*/ 352 h 530"/>
                  <a:gd name="T8" fmla="*/ 215 w 466"/>
                  <a:gd name="T9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530">
                    <a:moveTo>
                      <a:pt x="215" y="0"/>
                    </a:moveTo>
                    <a:lnTo>
                      <a:pt x="0" y="156"/>
                    </a:lnTo>
                    <a:lnTo>
                      <a:pt x="270" y="530"/>
                    </a:lnTo>
                    <a:lnTo>
                      <a:pt x="466" y="352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45"/>
              <p:cNvSpPr>
                <a:spLocks noEditPoints="1"/>
              </p:cNvSpPr>
              <p:nvPr/>
            </p:nvSpPr>
            <p:spPr bwMode="auto">
              <a:xfrm>
                <a:off x="4666805" y="2509126"/>
                <a:ext cx="700049" cy="724235"/>
              </a:xfrm>
              <a:custGeom>
                <a:avLst/>
                <a:gdLst>
                  <a:gd name="T0" fmla="*/ 270 w 521"/>
                  <a:gd name="T1" fmla="*/ 526 h 539"/>
                  <a:gd name="T2" fmla="*/ 19 w 521"/>
                  <a:gd name="T3" fmla="*/ 174 h 539"/>
                  <a:gd name="T4" fmla="*/ 234 w 521"/>
                  <a:gd name="T5" fmla="*/ 19 h 539"/>
                  <a:gd name="T6" fmla="*/ 503 w 521"/>
                  <a:gd name="T7" fmla="*/ 393 h 539"/>
                  <a:gd name="T8" fmla="*/ 270 w 521"/>
                  <a:gd name="T9" fmla="*/ 526 h 539"/>
                  <a:gd name="T10" fmla="*/ 234 w 521"/>
                  <a:gd name="T11" fmla="*/ 0 h 539"/>
                  <a:gd name="T12" fmla="*/ 0 w 521"/>
                  <a:gd name="T13" fmla="*/ 169 h 539"/>
                  <a:gd name="T14" fmla="*/ 266 w 521"/>
                  <a:gd name="T15" fmla="*/ 539 h 539"/>
                  <a:gd name="T16" fmla="*/ 275 w 521"/>
                  <a:gd name="T17" fmla="*/ 535 h 539"/>
                  <a:gd name="T18" fmla="*/ 275 w 521"/>
                  <a:gd name="T19" fmla="*/ 530 h 539"/>
                  <a:gd name="T20" fmla="*/ 521 w 521"/>
                  <a:gd name="T21" fmla="*/ 398 h 539"/>
                  <a:gd name="T22" fmla="*/ 234 w 521"/>
                  <a:gd name="T23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1" h="539">
                    <a:moveTo>
                      <a:pt x="270" y="526"/>
                    </a:moveTo>
                    <a:lnTo>
                      <a:pt x="19" y="174"/>
                    </a:lnTo>
                    <a:lnTo>
                      <a:pt x="234" y="19"/>
                    </a:lnTo>
                    <a:lnTo>
                      <a:pt x="503" y="393"/>
                    </a:lnTo>
                    <a:lnTo>
                      <a:pt x="270" y="526"/>
                    </a:lnTo>
                    <a:close/>
                    <a:moveTo>
                      <a:pt x="234" y="0"/>
                    </a:moveTo>
                    <a:lnTo>
                      <a:pt x="0" y="169"/>
                    </a:lnTo>
                    <a:lnTo>
                      <a:pt x="266" y="539"/>
                    </a:lnTo>
                    <a:lnTo>
                      <a:pt x="275" y="535"/>
                    </a:lnTo>
                    <a:lnTo>
                      <a:pt x="275" y="530"/>
                    </a:lnTo>
                    <a:lnTo>
                      <a:pt x="521" y="398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Freeform 46"/>
              <p:cNvSpPr>
                <a:spLocks noEditPoints="1"/>
              </p:cNvSpPr>
              <p:nvPr/>
            </p:nvSpPr>
            <p:spPr bwMode="auto">
              <a:xfrm>
                <a:off x="4666805" y="2509126"/>
                <a:ext cx="700049" cy="724235"/>
              </a:xfrm>
              <a:custGeom>
                <a:avLst/>
                <a:gdLst>
                  <a:gd name="T0" fmla="*/ 270 w 521"/>
                  <a:gd name="T1" fmla="*/ 526 h 539"/>
                  <a:gd name="T2" fmla="*/ 19 w 521"/>
                  <a:gd name="T3" fmla="*/ 174 h 539"/>
                  <a:gd name="T4" fmla="*/ 234 w 521"/>
                  <a:gd name="T5" fmla="*/ 19 h 539"/>
                  <a:gd name="T6" fmla="*/ 503 w 521"/>
                  <a:gd name="T7" fmla="*/ 393 h 539"/>
                  <a:gd name="T8" fmla="*/ 270 w 521"/>
                  <a:gd name="T9" fmla="*/ 526 h 539"/>
                  <a:gd name="T10" fmla="*/ 234 w 521"/>
                  <a:gd name="T11" fmla="*/ 0 h 539"/>
                  <a:gd name="T12" fmla="*/ 0 w 521"/>
                  <a:gd name="T13" fmla="*/ 169 h 539"/>
                  <a:gd name="T14" fmla="*/ 266 w 521"/>
                  <a:gd name="T15" fmla="*/ 539 h 539"/>
                  <a:gd name="T16" fmla="*/ 275 w 521"/>
                  <a:gd name="T17" fmla="*/ 535 h 539"/>
                  <a:gd name="T18" fmla="*/ 275 w 521"/>
                  <a:gd name="T19" fmla="*/ 530 h 539"/>
                  <a:gd name="T20" fmla="*/ 521 w 521"/>
                  <a:gd name="T21" fmla="*/ 398 h 539"/>
                  <a:gd name="T22" fmla="*/ 234 w 521"/>
                  <a:gd name="T23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1" h="539">
                    <a:moveTo>
                      <a:pt x="270" y="526"/>
                    </a:moveTo>
                    <a:lnTo>
                      <a:pt x="19" y="174"/>
                    </a:lnTo>
                    <a:lnTo>
                      <a:pt x="234" y="19"/>
                    </a:lnTo>
                    <a:lnTo>
                      <a:pt x="503" y="393"/>
                    </a:lnTo>
                    <a:lnTo>
                      <a:pt x="270" y="526"/>
                    </a:lnTo>
                    <a:moveTo>
                      <a:pt x="234" y="0"/>
                    </a:moveTo>
                    <a:lnTo>
                      <a:pt x="0" y="169"/>
                    </a:lnTo>
                    <a:lnTo>
                      <a:pt x="266" y="539"/>
                    </a:lnTo>
                    <a:lnTo>
                      <a:pt x="275" y="535"/>
                    </a:lnTo>
                    <a:lnTo>
                      <a:pt x="275" y="530"/>
                    </a:lnTo>
                    <a:lnTo>
                      <a:pt x="521" y="398"/>
                    </a:lnTo>
                    <a:lnTo>
                      <a:pt x="2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Freeform 47"/>
              <p:cNvSpPr>
                <a:spLocks/>
              </p:cNvSpPr>
              <p:nvPr/>
            </p:nvSpPr>
            <p:spPr bwMode="auto">
              <a:xfrm>
                <a:off x="4692335" y="2534656"/>
                <a:ext cx="650333" cy="681238"/>
              </a:xfrm>
              <a:custGeom>
                <a:avLst/>
                <a:gdLst>
                  <a:gd name="T0" fmla="*/ 215 w 484"/>
                  <a:gd name="T1" fmla="*/ 0 h 507"/>
                  <a:gd name="T2" fmla="*/ 0 w 484"/>
                  <a:gd name="T3" fmla="*/ 155 h 507"/>
                  <a:gd name="T4" fmla="*/ 251 w 484"/>
                  <a:gd name="T5" fmla="*/ 507 h 507"/>
                  <a:gd name="T6" fmla="*/ 484 w 484"/>
                  <a:gd name="T7" fmla="*/ 374 h 507"/>
                  <a:gd name="T8" fmla="*/ 215 w 484"/>
                  <a:gd name="T9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507">
                    <a:moveTo>
                      <a:pt x="215" y="0"/>
                    </a:moveTo>
                    <a:lnTo>
                      <a:pt x="0" y="155"/>
                    </a:lnTo>
                    <a:lnTo>
                      <a:pt x="251" y="507"/>
                    </a:lnTo>
                    <a:lnTo>
                      <a:pt x="484" y="374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0B6E7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Freeform 48"/>
              <p:cNvSpPr>
                <a:spLocks/>
              </p:cNvSpPr>
              <p:nvPr/>
            </p:nvSpPr>
            <p:spPr bwMode="auto">
              <a:xfrm>
                <a:off x="4692335" y="2534656"/>
                <a:ext cx="650333" cy="681238"/>
              </a:xfrm>
              <a:custGeom>
                <a:avLst/>
                <a:gdLst>
                  <a:gd name="T0" fmla="*/ 215 w 484"/>
                  <a:gd name="T1" fmla="*/ 0 h 507"/>
                  <a:gd name="T2" fmla="*/ 0 w 484"/>
                  <a:gd name="T3" fmla="*/ 155 h 507"/>
                  <a:gd name="T4" fmla="*/ 251 w 484"/>
                  <a:gd name="T5" fmla="*/ 507 h 507"/>
                  <a:gd name="T6" fmla="*/ 484 w 484"/>
                  <a:gd name="T7" fmla="*/ 374 h 507"/>
                  <a:gd name="T8" fmla="*/ 215 w 484"/>
                  <a:gd name="T9" fmla="*/ 0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" h="507">
                    <a:moveTo>
                      <a:pt x="215" y="0"/>
                    </a:moveTo>
                    <a:lnTo>
                      <a:pt x="0" y="155"/>
                    </a:lnTo>
                    <a:lnTo>
                      <a:pt x="251" y="507"/>
                    </a:lnTo>
                    <a:lnTo>
                      <a:pt x="484" y="374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Freeform 49"/>
              <p:cNvSpPr>
                <a:spLocks/>
              </p:cNvSpPr>
              <p:nvPr/>
            </p:nvSpPr>
            <p:spPr bwMode="auto">
              <a:xfrm>
                <a:off x="5791451" y="2484940"/>
                <a:ext cx="275451" cy="251265"/>
              </a:xfrm>
              <a:custGeom>
                <a:avLst/>
                <a:gdLst>
                  <a:gd name="T0" fmla="*/ 205 w 205"/>
                  <a:gd name="T1" fmla="*/ 0 h 187"/>
                  <a:gd name="T2" fmla="*/ 0 w 205"/>
                  <a:gd name="T3" fmla="*/ 187 h 187"/>
                  <a:gd name="T4" fmla="*/ 205 w 205"/>
                  <a:gd name="T5" fmla="*/ 0 h 187"/>
                  <a:gd name="T6" fmla="*/ 205 w 205"/>
                  <a:gd name="T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" h="187">
                    <a:moveTo>
                      <a:pt x="205" y="0"/>
                    </a:moveTo>
                    <a:lnTo>
                      <a:pt x="0" y="187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Freeform 50"/>
              <p:cNvSpPr>
                <a:spLocks/>
              </p:cNvSpPr>
              <p:nvPr/>
            </p:nvSpPr>
            <p:spPr bwMode="auto">
              <a:xfrm>
                <a:off x="5791451" y="2484940"/>
                <a:ext cx="275451" cy="251265"/>
              </a:xfrm>
              <a:custGeom>
                <a:avLst/>
                <a:gdLst>
                  <a:gd name="T0" fmla="*/ 205 w 205"/>
                  <a:gd name="T1" fmla="*/ 0 h 187"/>
                  <a:gd name="T2" fmla="*/ 0 w 205"/>
                  <a:gd name="T3" fmla="*/ 187 h 187"/>
                  <a:gd name="T4" fmla="*/ 205 w 205"/>
                  <a:gd name="T5" fmla="*/ 0 h 187"/>
                  <a:gd name="T6" fmla="*/ 205 w 205"/>
                  <a:gd name="T7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5" h="187">
                    <a:moveTo>
                      <a:pt x="205" y="0"/>
                    </a:moveTo>
                    <a:lnTo>
                      <a:pt x="0" y="187"/>
                    </a:lnTo>
                    <a:lnTo>
                      <a:pt x="205" y="0"/>
                    </a:lnTo>
                    <a:lnTo>
                      <a:pt x="2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51"/>
              <p:cNvSpPr>
                <a:spLocks/>
              </p:cNvSpPr>
              <p:nvPr/>
            </p:nvSpPr>
            <p:spPr bwMode="auto">
              <a:xfrm>
                <a:off x="5036312" y="3043904"/>
                <a:ext cx="330541" cy="184082"/>
              </a:xfrm>
              <a:custGeom>
                <a:avLst/>
                <a:gdLst>
                  <a:gd name="T0" fmla="*/ 246 w 246"/>
                  <a:gd name="T1" fmla="*/ 0 h 137"/>
                  <a:gd name="T2" fmla="*/ 0 w 246"/>
                  <a:gd name="T3" fmla="*/ 132 h 137"/>
                  <a:gd name="T4" fmla="*/ 0 w 246"/>
                  <a:gd name="T5" fmla="*/ 137 h 137"/>
                  <a:gd name="T6" fmla="*/ 246 w 246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137">
                    <a:moveTo>
                      <a:pt x="246" y="0"/>
                    </a:moveTo>
                    <a:lnTo>
                      <a:pt x="0" y="132"/>
                    </a:lnTo>
                    <a:lnTo>
                      <a:pt x="0" y="137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Freeform 52"/>
              <p:cNvSpPr>
                <a:spLocks/>
              </p:cNvSpPr>
              <p:nvPr/>
            </p:nvSpPr>
            <p:spPr bwMode="auto">
              <a:xfrm>
                <a:off x="5036312" y="3043904"/>
                <a:ext cx="330541" cy="184082"/>
              </a:xfrm>
              <a:custGeom>
                <a:avLst/>
                <a:gdLst>
                  <a:gd name="T0" fmla="*/ 246 w 246"/>
                  <a:gd name="T1" fmla="*/ 0 h 137"/>
                  <a:gd name="T2" fmla="*/ 0 w 246"/>
                  <a:gd name="T3" fmla="*/ 132 h 137"/>
                  <a:gd name="T4" fmla="*/ 0 w 246"/>
                  <a:gd name="T5" fmla="*/ 137 h 137"/>
                  <a:gd name="T6" fmla="*/ 246 w 246"/>
                  <a:gd name="T7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6" h="137">
                    <a:moveTo>
                      <a:pt x="246" y="0"/>
                    </a:moveTo>
                    <a:lnTo>
                      <a:pt x="0" y="132"/>
                    </a:lnTo>
                    <a:lnTo>
                      <a:pt x="0" y="137"/>
                    </a:lnTo>
                    <a:lnTo>
                      <a:pt x="24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Freeform 53"/>
              <p:cNvSpPr>
                <a:spLocks noEditPoints="1"/>
              </p:cNvSpPr>
              <p:nvPr/>
            </p:nvSpPr>
            <p:spPr bwMode="auto">
              <a:xfrm>
                <a:off x="4981223" y="2202771"/>
                <a:ext cx="834415" cy="951314"/>
              </a:xfrm>
              <a:custGeom>
                <a:avLst/>
                <a:gdLst>
                  <a:gd name="T0" fmla="*/ 63 w 136"/>
                  <a:gd name="T1" fmla="*/ 133 h 155"/>
                  <a:gd name="T2" fmla="*/ 4 w 136"/>
                  <a:gd name="T3" fmla="*/ 51 h 155"/>
                  <a:gd name="T4" fmla="*/ 69 w 136"/>
                  <a:gd name="T5" fmla="*/ 4 h 155"/>
                  <a:gd name="T6" fmla="*/ 128 w 136"/>
                  <a:gd name="T7" fmla="*/ 86 h 155"/>
                  <a:gd name="T8" fmla="*/ 101 w 136"/>
                  <a:gd name="T9" fmla="*/ 107 h 155"/>
                  <a:gd name="T10" fmla="*/ 109 w 136"/>
                  <a:gd name="T11" fmla="*/ 106 h 155"/>
                  <a:gd name="T12" fmla="*/ 110 w 136"/>
                  <a:gd name="T13" fmla="*/ 106 h 155"/>
                  <a:gd name="T14" fmla="*/ 113 w 136"/>
                  <a:gd name="T15" fmla="*/ 106 h 155"/>
                  <a:gd name="T16" fmla="*/ 128 w 136"/>
                  <a:gd name="T17" fmla="*/ 116 h 155"/>
                  <a:gd name="T18" fmla="*/ 123 w 136"/>
                  <a:gd name="T19" fmla="*/ 148 h 155"/>
                  <a:gd name="T20" fmla="*/ 110 w 136"/>
                  <a:gd name="T21" fmla="*/ 152 h 155"/>
                  <a:gd name="T22" fmla="*/ 91 w 136"/>
                  <a:gd name="T23" fmla="*/ 143 h 155"/>
                  <a:gd name="T24" fmla="*/ 87 w 136"/>
                  <a:gd name="T25" fmla="*/ 125 h 155"/>
                  <a:gd name="T26" fmla="*/ 88 w 136"/>
                  <a:gd name="T27" fmla="*/ 121 h 155"/>
                  <a:gd name="T28" fmla="*/ 91 w 136"/>
                  <a:gd name="T29" fmla="*/ 113 h 155"/>
                  <a:gd name="T30" fmla="*/ 63 w 136"/>
                  <a:gd name="T31" fmla="*/ 133 h 155"/>
                  <a:gd name="T32" fmla="*/ 69 w 136"/>
                  <a:gd name="T33" fmla="*/ 0 h 155"/>
                  <a:gd name="T34" fmla="*/ 0 w 136"/>
                  <a:gd name="T35" fmla="*/ 50 h 155"/>
                  <a:gd name="T36" fmla="*/ 63 w 136"/>
                  <a:gd name="T37" fmla="*/ 137 h 155"/>
                  <a:gd name="T38" fmla="*/ 82 w 136"/>
                  <a:gd name="T39" fmla="*/ 123 h 155"/>
                  <a:gd name="T40" fmla="*/ 84 w 136"/>
                  <a:gd name="T41" fmla="*/ 122 h 155"/>
                  <a:gd name="T42" fmla="*/ 86 w 136"/>
                  <a:gd name="T43" fmla="*/ 120 h 155"/>
                  <a:gd name="T44" fmla="*/ 86 w 136"/>
                  <a:gd name="T45" fmla="*/ 120 h 155"/>
                  <a:gd name="T46" fmla="*/ 85 w 136"/>
                  <a:gd name="T47" fmla="*/ 125 h 155"/>
                  <a:gd name="T48" fmla="*/ 84 w 136"/>
                  <a:gd name="T49" fmla="*/ 129 h 155"/>
                  <a:gd name="T50" fmla="*/ 89 w 136"/>
                  <a:gd name="T51" fmla="*/ 144 h 155"/>
                  <a:gd name="T52" fmla="*/ 110 w 136"/>
                  <a:gd name="T53" fmla="*/ 155 h 155"/>
                  <a:gd name="T54" fmla="*/ 125 w 136"/>
                  <a:gd name="T55" fmla="*/ 150 h 155"/>
                  <a:gd name="T56" fmla="*/ 135 w 136"/>
                  <a:gd name="T57" fmla="*/ 129 h 155"/>
                  <a:gd name="T58" fmla="*/ 130 w 136"/>
                  <a:gd name="T59" fmla="*/ 114 h 155"/>
                  <a:gd name="T60" fmla="*/ 114 w 136"/>
                  <a:gd name="T61" fmla="*/ 104 h 155"/>
                  <a:gd name="T62" fmla="*/ 110 w 136"/>
                  <a:gd name="T63" fmla="*/ 104 h 155"/>
                  <a:gd name="T64" fmla="*/ 109 w 136"/>
                  <a:gd name="T65" fmla="*/ 104 h 155"/>
                  <a:gd name="T66" fmla="*/ 109 w 136"/>
                  <a:gd name="T67" fmla="*/ 104 h 155"/>
                  <a:gd name="T68" fmla="*/ 109 w 136"/>
                  <a:gd name="T69" fmla="*/ 104 h 155"/>
                  <a:gd name="T70" fmla="*/ 111 w 136"/>
                  <a:gd name="T71" fmla="*/ 102 h 155"/>
                  <a:gd name="T72" fmla="*/ 113 w 136"/>
                  <a:gd name="T73" fmla="*/ 101 h 155"/>
                  <a:gd name="T74" fmla="*/ 132 w 136"/>
                  <a:gd name="T75" fmla="*/ 87 h 155"/>
                  <a:gd name="T76" fmla="*/ 69 w 136"/>
                  <a:gd name="T77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155">
                    <a:moveTo>
                      <a:pt x="63" y="133"/>
                    </a:moveTo>
                    <a:cubicBezTo>
                      <a:pt x="4" y="51"/>
                      <a:pt x="4" y="51"/>
                      <a:pt x="4" y="51"/>
                    </a:cubicBezTo>
                    <a:cubicBezTo>
                      <a:pt x="69" y="4"/>
                      <a:pt x="69" y="4"/>
                      <a:pt x="69" y="4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01" y="107"/>
                      <a:pt x="101" y="107"/>
                      <a:pt x="101" y="107"/>
                    </a:cubicBezTo>
                    <a:cubicBezTo>
                      <a:pt x="109" y="106"/>
                      <a:pt x="109" y="106"/>
                      <a:pt x="109" y="106"/>
                    </a:cubicBezTo>
                    <a:cubicBezTo>
                      <a:pt x="109" y="106"/>
                      <a:pt x="109" y="106"/>
                      <a:pt x="110" y="106"/>
                    </a:cubicBezTo>
                    <a:cubicBezTo>
                      <a:pt x="111" y="106"/>
                      <a:pt x="112" y="106"/>
                      <a:pt x="113" y="106"/>
                    </a:cubicBezTo>
                    <a:cubicBezTo>
                      <a:pt x="119" y="107"/>
                      <a:pt x="125" y="111"/>
                      <a:pt x="128" y="116"/>
                    </a:cubicBezTo>
                    <a:cubicBezTo>
                      <a:pt x="136" y="126"/>
                      <a:pt x="134" y="140"/>
                      <a:pt x="123" y="148"/>
                    </a:cubicBezTo>
                    <a:cubicBezTo>
                      <a:pt x="119" y="151"/>
                      <a:pt x="115" y="152"/>
                      <a:pt x="110" y="152"/>
                    </a:cubicBezTo>
                    <a:cubicBezTo>
                      <a:pt x="103" y="152"/>
                      <a:pt x="96" y="149"/>
                      <a:pt x="91" y="143"/>
                    </a:cubicBezTo>
                    <a:cubicBezTo>
                      <a:pt x="88" y="138"/>
                      <a:pt x="86" y="131"/>
                      <a:pt x="87" y="125"/>
                    </a:cubicBezTo>
                    <a:cubicBezTo>
                      <a:pt x="87" y="124"/>
                      <a:pt x="88" y="122"/>
                      <a:pt x="88" y="121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63" y="133"/>
                      <a:pt x="63" y="133"/>
                      <a:pt x="63" y="133"/>
                    </a:cubicBezTo>
                    <a:moveTo>
                      <a:pt x="69" y="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63" y="137"/>
                      <a:pt x="63" y="137"/>
                      <a:pt x="63" y="137"/>
                    </a:cubicBezTo>
                    <a:cubicBezTo>
                      <a:pt x="82" y="123"/>
                      <a:pt x="82" y="123"/>
                      <a:pt x="82" y="123"/>
                    </a:cubicBezTo>
                    <a:cubicBezTo>
                      <a:pt x="84" y="122"/>
                      <a:pt x="84" y="122"/>
                      <a:pt x="84" y="122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5" y="122"/>
                      <a:pt x="85" y="123"/>
                      <a:pt x="85" y="125"/>
                    </a:cubicBezTo>
                    <a:cubicBezTo>
                      <a:pt x="85" y="126"/>
                      <a:pt x="84" y="128"/>
                      <a:pt x="84" y="129"/>
                    </a:cubicBezTo>
                    <a:cubicBezTo>
                      <a:pt x="84" y="134"/>
                      <a:pt x="86" y="140"/>
                      <a:pt x="89" y="144"/>
                    </a:cubicBezTo>
                    <a:cubicBezTo>
                      <a:pt x="94" y="151"/>
                      <a:pt x="102" y="155"/>
                      <a:pt x="110" y="155"/>
                    </a:cubicBezTo>
                    <a:cubicBezTo>
                      <a:pt x="115" y="155"/>
                      <a:pt x="120" y="153"/>
                      <a:pt x="125" y="150"/>
                    </a:cubicBezTo>
                    <a:cubicBezTo>
                      <a:pt x="132" y="145"/>
                      <a:pt x="135" y="137"/>
                      <a:pt x="135" y="129"/>
                    </a:cubicBezTo>
                    <a:cubicBezTo>
                      <a:pt x="135" y="124"/>
                      <a:pt x="134" y="119"/>
                      <a:pt x="130" y="114"/>
                    </a:cubicBezTo>
                    <a:cubicBezTo>
                      <a:pt x="126" y="109"/>
                      <a:pt x="120" y="105"/>
                      <a:pt x="114" y="104"/>
                    </a:cubicBezTo>
                    <a:cubicBezTo>
                      <a:pt x="112" y="104"/>
                      <a:pt x="111" y="104"/>
                      <a:pt x="110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09" y="104"/>
                      <a:pt x="109" y="104"/>
                      <a:pt x="109" y="104"/>
                    </a:cubicBezTo>
                    <a:cubicBezTo>
                      <a:pt x="111" y="102"/>
                      <a:pt x="111" y="102"/>
                      <a:pt x="111" y="102"/>
                    </a:cubicBezTo>
                    <a:cubicBezTo>
                      <a:pt x="113" y="101"/>
                      <a:pt x="113" y="101"/>
                      <a:pt x="113" y="101"/>
                    </a:cubicBezTo>
                    <a:cubicBezTo>
                      <a:pt x="132" y="87"/>
                      <a:pt x="132" y="87"/>
                      <a:pt x="132" y="87"/>
                    </a:cubicBezTo>
                    <a:cubicBezTo>
                      <a:pt x="69" y="0"/>
                      <a:pt x="69" y="0"/>
                      <a:pt x="6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Freeform 54"/>
              <p:cNvSpPr>
                <a:spLocks/>
              </p:cNvSpPr>
              <p:nvPr/>
            </p:nvSpPr>
            <p:spPr bwMode="auto">
              <a:xfrm>
                <a:off x="5005409" y="2226957"/>
                <a:ext cx="810229" cy="908317"/>
              </a:xfrm>
              <a:custGeom>
                <a:avLst/>
                <a:gdLst>
                  <a:gd name="T0" fmla="*/ 65 w 132"/>
                  <a:gd name="T1" fmla="*/ 0 h 148"/>
                  <a:gd name="T2" fmla="*/ 0 w 132"/>
                  <a:gd name="T3" fmla="*/ 47 h 148"/>
                  <a:gd name="T4" fmla="*/ 59 w 132"/>
                  <a:gd name="T5" fmla="*/ 129 h 148"/>
                  <a:gd name="T6" fmla="*/ 87 w 132"/>
                  <a:gd name="T7" fmla="*/ 109 h 148"/>
                  <a:gd name="T8" fmla="*/ 84 w 132"/>
                  <a:gd name="T9" fmla="*/ 117 h 148"/>
                  <a:gd name="T10" fmla="*/ 83 w 132"/>
                  <a:gd name="T11" fmla="*/ 121 h 148"/>
                  <a:gd name="T12" fmla="*/ 87 w 132"/>
                  <a:gd name="T13" fmla="*/ 139 h 148"/>
                  <a:gd name="T14" fmla="*/ 106 w 132"/>
                  <a:gd name="T15" fmla="*/ 148 h 148"/>
                  <a:gd name="T16" fmla="*/ 119 w 132"/>
                  <a:gd name="T17" fmla="*/ 144 h 148"/>
                  <a:gd name="T18" fmla="*/ 124 w 132"/>
                  <a:gd name="T19" fmla="*/ 112 h 148"/>
                  <a:gd name="T20" fmla="*/ 109 w 132"/>
                  <a:gd name="T21" fmla="*/ 102 h 148"/>
                  <a:gd name="T22" fmla="*/ 106 w 132"/>
                  <a:gd name="T23" fmla="*/ 102 h 148"/>
                  <a:gd name="T24" fmla="*/ 105 w 132"/>
                  <a:gd name="T25" fmla="*/ 102 h 148"/>
                  <a:gd name="T26" fmla="*/ 97 w 132"/>
                  <a:gd name="T27" fmla="*/ 103 h 148"/>
                  <a:gd name="T28" fmla="*/ 124 w 132"/>
                  <a:gd name="T29" fmla="*/ 82 h 148"/>
                  <a:gd name="T30" fmla="*/ 65 w 132"/>
                  <a:gd name="T31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2" h="148">
                    <a:moveTo>
                      <a:pt x="65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59" y="129"/>
                      <a:pt x="59" y="129"/>
                      <a:pt x="59" y="129"/>
                    </a:cubicBezTo>
                    <a:cubicBezTo>
                      <a:pt x="87" y="109"/>
                      <a:pt x="87" y="109"/>
                      <a:pt x="87" y="109"/>
                    </a:cubicBezTo>
                    <a:cubicBezTo>
                      <a:pt x="84" y="117"/>
                      <a:pt x="84" y="117"/>
                      <a:pt x="84" y="117"/>
                    </a:cubicBezTo>
                    <a:cubicBezTo>
                      <a:pt x="84" y="118"/>
                      <a:pt x="83" y="120"/>
                      <a:pt x="83" y="121"/>
                    </a:cubicBezTo>
                    <a:cubicBezTo>
                      <a:pt x="82" y="127"/>
                      <a:pt x="84" y="134"/>
                      <a:pt x="87" y="139"/>
                    </a:cubicBezTo>
                    <a:cubicBezTo>
                      <a:pt x="92" y="145"/>
                      <a:pt x="99" y="148"/>
                      <a:pt x="106" y="148"/>
                    </a:cubicBezTo>
                    <a:cubicBezTo>
                      <a:pt x="111" y="148"/>
                      <a:pt x="115" y="147"/>
                      <a:pt x="119" y="144"/>
                    </a:cubicBezTo>
                    <a:cubicBezTo>
                      <a:pt x="130" y="136"/>
                      <a:pt x="132" y="122"/>
                      <a:pt x="124" y="112"/>
                    </a:cubicBezTo>
                    <a:cubicBezTo>
                      <a:pt x="121" y="107"/>
                      <a:pt x="115" y="103"/>
                      <a:pt x="109" y="102"/>
                    </a:cubicBezTo>
                    <a:cubicBezTo>
                      <a:pt x="108" y="102"/>
                      <a:pt x="107" y="102"/>
                      <a:pt x="106" y="102"/>
                    </a:cubicBezTo>
                    <a:cubicBezTo>
                      <a:pt x="105" y="102"/>
                      <a:pt x="105" y="102"/>
                      <a:pt x="105" y="102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EB3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Freeform 55"/>
              <p:cNvSpPr>
                <a:spLocks/>
              </p:cNvSpPr>
              <p:nvPr/>
            </p:nvSpPr>
            <p:spPr bwMode="auto">
              <a:xfrm>
                <a:off x="5478378" y="2822200"/>
                <a:ext cx="373538" cy="374883"/>
              </a:xfrm>
              <a:custGeom>
                <a:avLst/>
                <a:gdLst>
                  <a:gd name="T0" fmla="*/ 36 w 61"/>
                  <a:gd name="T1" fmla="*/ 0 h 61"/>
                  <a:gd name="T2" fmla="*/ 32 w 61"/>
                  <a:gd name="T3" fmla="*/ 0 h 61"/>
                  <a:gd name="T4" fmla="*/ 30 w 61"/>
                  <a:gd name="T5" fmla="*/ 1 h 61"/>
                  <a:gd name="T6" fmla="*/ 28 w 61"/>
                  <a:gd name="T7" fmla="*/ 3 h 61"/>
                  <a:gd name="T8" fmla="*/ 33 w 61"/>
                  <a:gd name="T9" fmla="*/ 3 h 61"/>
                  <a:gd name="T10" fmla="*/ 49 w 61"/>
                  <a:gd name="T11" fmla="*/ 13 h 61"/>
                  <a:gd name="T12" fmla="*/ 44 w 61"/>
                  <a:gd name="T13" fmla="*/ 49 h 61"/>
                  <a:gd name="T14" fmla="*/ 8 w 61"/>
                  <a:gd name="T15" fmla="*/ 43 h 61"/>
                  <a:gd name="T16" fmla="*/ 4 w 61"/>
                  <a:gd name="T17" fmla="*/ 24 h 61"/>
                  <a:gd name="T18" fmla="*/ 5 w 61"/>
                  <a:gd name="T19" fmla="*/ 19 h 61"/>
                  <a:gd name="T20" fmla="*/ 3 w 61"/>
                  <a:gd name="T21" fmla="*/ 21 h 61"/>
                  <a:gd name="T22" fmla="*/ 1 w 61"/>
                  <a:gd name="T23" fmla="*/ 22 h 61"/>
                  <a:gd name="T24" fmla="*/ 0 w 61"/>
                  <a:gd name="T25" fmla="*/ 26 h 61"/>
                  <a:gd name="T26" fmla="*/ 6 w 61"/>
                  <a:gd name="T27" fmla="*/ 45 h 61"/>
                  <a:gd name="T28" fmla="*/ 46 w 61"/>
                  <a:gd name="T29" fmla="*/ 51 h 61"/>
                  <a:gd name="T30" fmla="*/ 52 w 61"/>
                  <a:gd name="T31" fmla="*/ 11 h 61"/>
                  <a:gd name="T32" fmla="*/ 36 w 6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1" h="61">
                    <a:moveTo>
                      <a:pt x="36" y="0"/>
                    </a:moveTo>
                    <a:cubicBezTo>
                      <a:pt x="35" y="0"/>
                      <a:pt x="33" y="0"/>
                      <a:pt x="32" y="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9" y="3"/>
                      <a:pt x="31" y="3"/>
                      <a:pt x="33" y="3"/>
                    </a:cubicBezTo>
                    <a:cubicBezTo>
                      <a:pt x="39" y="4"/>
                      <a:pt x="45" y="8"/>
                      <a:pt x="49" y="13"/>
                    </a:cubicBezTo>
                    <a:cubicBezTo>
                      <a:pt x="58" y="25"/>
                      <a:pt x="55" y="41"/>
                      <a:pt x="44" y="49"/>
                    </a:cubicBezTo>
                    <a:cubicBezTo>
                      <a:pt x="32" y="57"/>
                      <a:pt x="16" y="54"/>
                      <a:pt x="8" y="43"/>
                    </a:cubicBezTo>
                    <a:cubicBezTo>
                      <a:pt x="4" y="37"/>
                      <a:pt x="3" y="30"/>
                      <a:pt x="4" y="24"/>
                    </a:cubicBezTo>
                    <a:cubicBezTo>
                      <a:pt x="4" y="22"/>
                      <a:pt x="4" y="21"/>
                      <a:pt x="5" y="19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4"/>
                      <a:pt x="0" y="25"/>
                      <a:pt x="0" y="26"/>
                    </a:cubicBezTo>
                    <a:cubicBezTo>
                      <a:pt x="0" y="33"/>
                      <a:pt x="2" y="39"/>
                      <a:pt x="6" y="45"/>
                    </a:cubicBezTo>
                    <a:cubicBezTo>
                      <a:pt x="15" y="58"/>
                      <a:pt x="33" y="61"/>
                      <a:pt x="46" y="51"/>
                    </a:cubicBezTo>
                    <a:cubicBezTo>
                      <a:pt x="58" y="42"/>
                      <a:pt x="61" y="24"/>
                      <a:pt x="52" y="11"/>
                    </a:cubicBezTo>
                    <a:cubicBezTo>
                      <a:pt x="48" y="6"/>
                      <a:pt x="42" y="2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Freeform 62"/>
              <p:cNvSpPr>
                <a:spLocks/>
              </p:cNvSpPr>
              <p:nvPr/>
            </p:nvSpPr>
            <p:spPr bwMode="auto">
              <a:xfrm>
                <a:off x="4152182" y="1233990"/>
                <a:ext cx="1357100" cy="1207954"/>
              </a:xfrm>
              <a:custGeom>
                <a:avLst/>
                <a:gdLst>
                  <a:gd name="T0" fmla="*/ 221 w 221"/>
                  <a:gd name="T1" fmla="*/ 73 h 197"/>
                  <a:gd name="T2" fmla="*/ 49 w 221"/>
                  <a:gd name="T3" fmla="*/ 197 h 197"/>
                  <a:gd name="T4" fmla="*/ 8 w 221"/>
                  <a:gd name="T5" fmla="*/ 139 h 197"/>
                  <a:gd name="T6" fmla="*/ 2 w 221"/>
                  <a:gd name="T7" fmla="*/ 112 h 197"/>
                  <a:gd name="T8" fmla="*/ 16 w 221"/>
                  <a:gd name="T9" fmla="*/ 88 h 197"/>
                  <a:gd name="T10" fmla="*/ 128 w 221"/>
                  <a:gd name="T11" fmla="*/ 8 h 197"/>
                  <a:gd name="T12" fmla="*/ 156 w 221"/>
                  <a:gd name="T13" fmla="*/ 1 h 197"/>
                  <a:gd name="T14" fmla="*/ 179 w 221"/>
                  <a:gd name="T15" fmla="*/ 16 h 197"/>
                  <a:gd name="T16" fmla="*/ 221 w 221"/>
                  <a:gd name="T17" fmla="*/ 73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197">
                    <a:moveTo>
                      <a:pt x="221" y="73"/>
                    </a:moveTo>
                    <a:cubicBezTo>
                      <a:pt x="49" y="197"/>
                      <a:pt x="49" y="197"/>
                      <a:pt x="49" y="197"/>
                    </a:cubicBezTo>
                    <a:cubicBezTo>
                      <a:pt x="8" y="139"/>
                      <a:pt x="8" y="139"/>
                      <a:pt x="8" y="139"/>
                    </a:cubicBezTo>
                    <a:cubicBezTo>
                      <a:pt x="2" y="132"/>
                      <a:pt x="0" y="122"/>
                      <a:pt x="2" y="112"/>
                    </a:cubicBezTo>
                    <a:cubicBezTo>
                      <a:pt x="3" y="103"/>
                      <a:pt x="8" y="94"/>
                      <a:pt x="16" y="88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36" y="2"/>
                      <a:pt x="146" y="0"/>
                      <a:pt x="156" y="1"/>
                    </a:cubicBezTo>
                    <a:cubicBezTo>
                      <a:pt x="165" y="3"/>
                      <a:pt x="174" y="8"/>
                      <a:pt x="179" y="16"/>
                    </a:cubicBezTo>
                    <a:cubicBezTo>
                      <a:pt x="221" y="73"/>
                      <a:pt x="221" y="73"/>
                      <a:pt x="221" y="7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Freeform 63"/>
              <p:cNvSpPr>
                <a:spLocks/>
              </p:cNvSpPr>
              <p:nvPr/>
            </p:nvSpPr>
            <p:spPr bwMode="auto">
              <a:xfrm>
                <a:off x="4157557" y="1239365"/>
                <a:ext cx="1351725" cy="1202579"/>
              </a:xfrm>
              <a:custGeom>
                <a:avLst/>
                <a:gdLst>
                  <a:gd name="T0" fmla="*/ 149 w 220"/>
                  <a:gd name="T1" fmla="*/ 0 h 196"/>
                  <a:gd name="T2" fmla="*/ 127 w 220"/>
                  <a:gd name="T3" fmla="*/ 7 h 196"/>
                  <a:gd name="T4" fmla="*/ 15 w 220"/>
                  <a:gd name="T5" fmla="*/ 87 h 196"/>
                  <a:gd name="T6" fmla="*/ 1 w 220"/>
                  <a:gd name="T7" fmla="*/ 111 h 196"/>
                  <a:gd name="T8" fmla="*/ 0 w 220"/>
                  <a:gd name="T9" fmla="*/ 117 h 196"/>
                  <a:gd name="T10" fmla="*/ 7 w 220"/>
                  <a:gd name="T11" fmla="*/ 138 h 196"/>
                  <a:gd name="T12" fmla="*/ 48 w 220"/>
                  <a:gd name="T13" fmla="*/ 196 h 196"/>
                  <a:gd name="T14" fmla="*/ 220 w 220"/>
                  <a:gd name="T15" fmla="*/ 72 h 196"/>
                  <a:gd name="T16" fmla="*/ 178 w 220"/>
                  <a:gd name="T17" fmla="*/ 15 h 196"/>
                  <a:gd name="T18" fmla="*/ 155 w 220"/>
                  <a:gd name="T19" fmla="*/ 0 h 196"/>
                  <a:gd name="T20" fmla="*/ 149 w 220"/>
                  <a:gd name="T21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196">
                    <a:moveTo>
                      <a:pt x="149" y="0"/>
                    </a:moveTo>
                    <a:cubicBezTo>
                      <a:pt x="141" y="0"/>
                      <a:pt x="134" y="2"/>
                      <a:pt x="127" y="7"/>
                    </a:cubicBezTo>
                    <a:cubicBezTo>
                      <a:pt x="15" y="87"/>
                      <a:pt x="15" y="87"/>
                      <a:pt x="15" y="87"/>
                    </a:cubicBezTo>
                    <a:cubicBezTo>
                      <a:pt x="7" y="93"/>
                      <a:pt x="2" y="102"/>
                      <a:pt x="1" y="111"/>
                    </a:cubicBezTo>
                    <a:cubicBezTo>
                      <a:pt x="0" y="113"/>
                      <a:pt x="0" y="115"/>
                      <a:pt x="0" y="117"/>
                    </a:cubicBezTo>
                    <a:cubicBezTo>
                      <a:pt x="0" y="125"/>
                      <a:pt x="2" y="132"/>
                      <a:pt x="7" y="138"/>
                    </a:cubicBezTo>
                    <a:cubicBezTo>
                      <a:pt x="48" y="196"/>
                      <a:pt x="48" y="196"/>
                      <a:pt x="48" y="196"/>
                    </a:cubicBezTo>
                    <a:cubicBezTo>
                      <a:pt x="220" y="72"/>
                      <a:pt x="220" y="72"/>
                      <a:pt x="220" y="72"/>
                    </a:cubicBezTo>
                    <a:cubicBezTo>
                      <a:pt x="178" y="15"/>
                      <a:pt x="178" y="15"/>
                      <a:pt x="178" y="15"/>
                    </a:cubicBezTo>
                    <a:cubicBezTo>
                      <a:pt x="173" y="7"/>
                      <a:pt x="164" y="2"/>
                      <a:pt x="155" y="0"/>
                    </a:cubicBezTo>
                    <a:cubicBezTo>
                      <a:pt x="153" y="0"/>
                      <a:pt x="151" y="0"/>
                      <a:pt x="149" y="0"/>
                    </a:cubicBezTo>
                  </a:path>
                </a:pathLst>
              </a:custGeom>
              <a:solidFill>
                <a:srgbClr val="E06FA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Freeform 64"/>
              <p:cNvSpPr>
                <a:spLocks/>
              </p:cNvSpPr>
              <p:nvPr/>
            </p:nvSpPr>
            <p:spPr bwMode="auto">
              <a:xfrm>
                <a:off x="4372543" y="1571249"/>
                <a:ext cx="1406816" cy="1245576"/>
              </a:xfrm>
              <a:custGeom>
                <a:avLst/>
                <a:gdLst>
                  <a:gd name="T0" fmla="*/ 786 w 1047"/>
                  <a:gd name="T1" fmla="*/ 0 h 927"/>
                  <a:gd name="T2" fmla="*/ 0 w 1047"/>
                  <a:gd name="T3" fmla="*/ 566 h 927"/>
                  <a:gd name="T4" fmla="*/ 265 w 1047"/>
                  <a:gd name="T5" fmla="*/ 927 h 927"/>
                  <a:gd name="T6" fmla="*/ 1047 w 1047"/>
                  <a:gd name="T7" fmla="*/ 365 h 927"/>
                  <a:gd name="T8" fmla="*/ 786 w 1047"/>
                  <a:gd name="T9" fmla="*/ 0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7" h="927">
                    <a:moveTo>
                      <a:pt x="786" y="0"/>
                    </a:moveTo>
                    <a:lnTo>
                      <a:pt x="0" y="566"/>
                    </a:lnTo>
                    <a:lnTo>
                      <a:pt x="265" y="927"/>
                    </a:lnTo>
                    <a:lnTo>
                      <a:pt x="1047" y="36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6" name="Freeform 65"/>
              <p:cNvSpPr>
                <a:spLocks/>
              </p:cNvSpPr>
              <p:nvPr/>
            </p:nvSpPr>
            <p:spPr bwMode="auto">
              <a:xfrm>
                <a:off x="4367168" y="1564531"/>
                <a:ext cx="1142114" cy="865319"/>
              </a:xfrm>
              <a:custGeom>
                <a:avLst/>
                <a:gdLst>
                  <a:gd name="T0" fmla="*/ 183 w 186"/>
                  <a:gd name="T1" fmla="*/ 6 h 141"/>
                  <a:gd name="T2" fmla="*/ 182 w 186"/>
                  <a:gd name="T3" fmla="*/ 18 h 141"/>
                  <a:gd name="T4" fmla="*/ 14 w 186"/>
                  <a:gd name="T5" fmla="*/ 139 h 141"/>
                  <a:gd name="T6" fmla="*/ 3 w 186"/>
                  <a:gd name="T7" fmla="*/ 136 h 141"/>
                  <a:gd name="T8" fmla="*/ 3 w 186"/>
                  <a:gd name="T9" fmla="*/ 123 h 141"/>
                  <a:gd name="T10" fmla="*/ 171 w 186"/>
                  <a:gd name="T11" fmla="*/ 3 h 141"/>
                  <a:gd name="T12" fmla="*/ 183 w 186"/>
                  <a:gd name="T1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141">
                    <a:moveTo>
                      <a:pt x="183" y="6"/>
                    </a:moveTo>
                    <a:cubicBezTo>
                      <a:pt x="186" y="10"/>
                      <a:pt x="185" y="15"/>
                      <a:pt x="182" y="18"/>
                    </a:cubicBezTo>
                    <a:cubicBezTo>
                      <a:pt x="14" y="139"/>
                      <a:pt x="14" y="139"/>
                      <a:pt x="14" y="139"/>
                    </a:cubicBezTo>
                    <a:cubicBezTo>
                      <a:pt x="11" y="141"/>
                      <a:pt x="6" y="140"/>
                      <a:pt x="3" y="136"/>
                    </a:cubicBezTo>
                    <a:cubicBezTo>
                      <a:pt x="0" y="131"/>
                      <a:pt x="0" y="126"/>
                      <a:pt x="3" y="123"/>
                    </a:cubicBezTo>
                    <a:cubicBezTo>
                      <a:pt x="171" y="3"/>
                      <a:pt x="171" y="3"/>
                      <a:pt x="171" y="3"/>
                    </a:cubicBezTo>
                    <a:cubicBezTo>
                      <a:pt x="174" y="0"/>
                      <a:pt x="180" y="1"/>
                      <a:pt x="183" y="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Freeform 66"/>
              <p:cNvSpPr>
                <a:spLocks/>
              </p:cNvSpPr>
              <p:nvPr/>
            </p:nvSpPr>
            <p:spPr bwMode="auto">
              <a:xfrm>
                <a:off x="4458537" y="1700241"/>
                <a:ext cx="1148832" cy="865319"/>
              </a:xfrm>
              <a:custGeom>
                <a:avLst/>
                <a:gdLst>
                  <a:gd name="T0" fmla="*/ 183 w 187"/>
                  <a:gd name="T1" fmla="*/ 6 h 141"/>
                  <a:gd name="T2" fmla="*/ 183 w 187"/>
                  <a:gd name="T3" fmla="*/ 18 h 141"/>
                  <a:gd name="T4" fmla="*/ 15 w 187"/>
                  <a:gd name="T5" fmla="*/ 139 h 141"/>
                  <a:gd name="T6" fmla="*/ 3 w 187"/>
                  <a:gd name="T7" fmla="*/ 136 h 141"/>
                  <a:gd name="T8" fmla="*/ 4 w 187"/>
                  <a:gd name="T9" fmla="*/ 124 h 141"/>
                  <a:gd name="T10" fmla="*/ 172 w 187"/>
                  <a:gd name="T11" fmla="*/ 3 h 141"/>
                  <a:gd name="T12" fmla="*/ 183 w 187"/>
                  <a:gd name="T1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" h="141">
                    <a:moveTo>
                      <a:pt x="183" y="6"/>
                    </a:moveTo>
                    <a:cubicBezTo>
                      <a:pt x="187" y="10"/>
                      <a:pt x="186" y="15"/>
                      <a:pt x="183" y="18"/>
                    </a:cubicBezTo>
                    <a:cubicBezTo>
                      <a:pt x="15" y="139"/>
                      <a:pt x="15" y="139"/>
                      <a:pt x="15" y="139"/>
                    </a:cubicBezTo>
                    <a:cubicBezTo>
                      <a:pt x="12" y="141"/>
                      <a:pt x="7" y="140"/>
                      <a:pt x="3" y="136"/>
                    </a:cubicBezTo>
                    <a:cubicBezTo>
                      <a:pt x="0" y="131"/>
                      <a:pt x="1" y="126"/>
                      <a:pt x="4" y="124"/>
                    </a:cubicBezTo>
                    <a:cubicBezTo>
                      <a:pt x="172" y="3"/>
                      <a:pt x="172" y="3"/>
                      <a:pt x="172" y="3"/>
                    </a:cubicBezTo>
                    <a:cubicBezTo>
                      <a:pt x="175" y="0"/>
                      <a:pt x="180" y="2"/>
                      <a:pt x="183" y="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Freeform 67"/>
              <p:cNvSpPr>
                <a:spLocks/>
              </p:cNvSpPr>
              <p:nvPr/>
            </p:nvSpPr>
            <p:spPr bwMode="auto">
              <a:xfrm>
                <a:off x="4556625" y="1834607"/>
                <a:ext cx="1142114" cy="865319"/>
              </a:xfrm>
              <a:custGeom>
                <a:avLst/>
                <a:gdLst>
                  <a:gd name="T0" fmla="*/ 183 w 186"/>
                  <a:gd name="T1" fmla="*/ 6 h 141"/>
                  <a:gd name="T2" fmla="*/ 183 w 186"/>
                  <a:gd name="T3" fmla="*/ 18 h 141"/>
                  <a:gd name="T4" fmla="*/ 15 w 186"/>
                  <a:gd name="T5" fmla="*/ 139 h 141"/>
                  <a:gd name="T6" fmla="*/ 3 w 186"/>
                  <a:gd name="T7" fmla="*/ 136 h 141"/>
                  <a:gd name="T8" fmla="*/ 4 w 186"/>
                  <a:gd name="T9" fmla="*/ 124 h 141"/>
                  <a:gd name="T10" fmla="*/ 172 w 186"/>
                  <a:gd name="T11" fmla="*/ 3 h 141"/>
                  <a:gd name="T12" fmla="*/ 183 w 186"/>
                  <a:gd name="T1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141">
                    <a:moveTo>
                      <a:pt x="183" y="6"/>
                    </a:moveTo>
                    <a:cubicBezTo>
                      <a:pt x="186" y="10"/>
                      <a:pt x="186" y="15"/>
                      <a:pt x="183" y="18"/>
                    </a:cubicBezTo>
                    <a:cubicBezTo>
                      <a:pt x="15" y="139"/>
                      <a:pt x="15" y="139"/>
                      <a:pt x="15" y="139"/>
                    </a:cubicBezTo>
                    <a:cubicBezTo>
                      <a:pt x="12" y="141"/>
                      <a:pt x="6" y="140"/>
                      <a:pt x="3" y="136"/>
                    </a:cubicBezTo>
                    <a:cubicBezTo>
                      <a:pt x="0" y="131"/>
                      <a:pt x="1" y="126"/>
                      <a:pt x="4" y="124"/>
                    </a:cubicBezTo>
                    <a:cubicBezTo>
                      <a:pt x="172" y="3"/>
                      <a:pt x="172" y="3"/>
                      <a:pt x="172" y="3"/>
                    </a:cubicBezTo>
                    <a:cubicBezTo>
                      <a:pt x="175" y="0"/>
                      <a:pt x="180" y="2"/>
                      <a:pt x="183" y="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Freeform 68"/>
              <p:cNvSpPr>
                <a:spLocks/>
              </p:cNvSpPr>
              <p:nvPr/>
            </p:nvSpPr>
            <p:spPr bwMode="auto">
              <a:xfrm>
                <a:off x="4654712" y="1970318"/>
                <a:ext cx="1142114" cy="863976"/>
              </a:xfrm>
              <a:custGeom>
                <a:avLst/>
                <a:gdLst>
                  <a:gd name="T0" fmla="*/ 183 w 186"/>
                  <a:gd name="T1" fmla="*/ 6 h 141"/>
                  <a:gd name="T2" fmla="*/ 183 w 186"/>
                  <a:gd name="T3" fmla="*/ 18 h 141"/>
                  <a:gd name="T4" fmla="*/ 15 w 186"/>
                  <a:gd name="T5" fmla="*/ 139 h 141"/>
                  <a:gd name="T6" fmla="*/ 3 w 186"/>
                  <a:gd name="T7" fmla="*/ 136 h 141"/>
                  <a:gd name="T8" fmla="*/ 4 w 186"/>
                  <a:gd name="T9" fmla="*/ 124 h 141"/>
                  <a:gd name="T10" fmla="*/ 172 w 186"/>
                  <a:gd name="T11" fmla="*/ 3 h 141"/>
                  <a:gd name="T12" fmla="*/ 183 w 186"/>
                  <a:gd name="T13" fmla="*/ 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141">
                    <a:moveTo>
                      <a:pt x="183" y="6"/>
                    </a:moveTo>
                    <a:cubicBezTo>
                      <a:pt x="186" y="10"/>
                      <a:pt x="186" y="16"/>
                      <a:pt x="183" y="18"/>
                    </a:cubicBezTo>
                    <a:cubicBezTo>
                      <a:pt x="15" y="139"/>
                      <a:pt x="15" y="139"/>
                      <a:pt x="15" y="139"/>
                    </a:cubicBezTo>
                    <a:cubicBezTo>
                      <a:pt x="12" y="141"/>
                      <a:pt x="6" y="140"/>
                      <a:pt x="3" y="136"/>
                    </a:cubicBezTo>
                    <a:cubicBezTo>
                      <a:pt x="0" y="132"/>
                      <a:pt x="1" y="126"/>
                      <a:pt x="4" y="124"/>
                    </a:cubicBezTo>
                    <a:cubicBezTo>
                      <a:pt x="172" y="3"/>
                      <a:pt x="172" y="3"/>
                      <a:pt x="172" y="3"/>
                    </a:cubicBezTo>
                    <a:cubicBezTo>
                      <a:pt x="175" y="0"/>
                      <a:pt x="180" y="2"/>
                      <a:pt x="183" y="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03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三项普通拼图拼合并列关系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4587133" y="5126564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4359" y="2623674"/>
            <a:ext cx="5729288" cy="2355161"/>
            <a:chOff x="2947944" y="2554100"/>
            <a:chExt cx="5729288" cy="2355161"/>
          </a:xfrm>
        </p:grpSpPr>
        <p:grpSp>
          <p:nvGrpSpPr>
            <p:cNvPr id="52" name="组合 51"/>
            <p:cNvGrpSpPr/>
            <p:nvPr/>
          </p:nvGrpSpPr>
          <p:grpSpPr>
            <a:xfrm>
              <a:off x="2951909" y="2554100"/>
              <a:ext cx="5720592" cy="2323998"/>
              <a:chOff x="1869604" y="2363763"/>
              <a:chExt cx="4865062" cy="1976438"/>
            </a:xfrm>
          </p:grpSpPr>
          <p:sp>
            <p:nvSpPr>
              <p:cNvPr id="85" name="Freeform 71"/>
              <p:cNvSpPr>
                <a:spLocks/>
              </p:cNvSpPr>
              <p:nvPr/>
            </p:nvSpPr>
            <p:spPr bwMode="auto">
              <a:xfrm>
                <a:off x="1869604" y="2551882"/>
                <a:ext cx="1976438" cy="1627188"/>
              </a:xfrm>
              <a:custGeom>
                <a:avLst/>
                <a:gdLst>
                  <a:gd name="T0" fmla="*/ 73 w 527"/>
                  <a:gd name="T1" fmla="*/ 411 h 434"/>
                  <a:gd name="T2" fmla="*/ 197 w 527"/>
                  <a:gd name="T3" fmla="*/ 434 h 434"/>
                  <a:gd name="T4" fmla="*/ 220 w 527"/>
                  <a:gd name="T5" fmla="*/ 402 h 434"/>
                  <a:gd name="T6" fmla="*/ 264 w 527"/>
                  <a:gd name="T7" fmla="*/ 339 h 434"/>
                  <a:gd name="T8" fmla="*/ 311 w 527"/>
                  <a:gd name="T9" fmla="*/ 402 h 434"/>
                  <a:gd name="T10" fmla="*/ 334 w 527"/>
                  <a:gd name="T11" fmla="*/ 433 h 434"/>
                  <a:gd name="T12" fmla="*/ 457 w 527"/>
                  <a:gd name="T13" fmla="*/ 407 h 434"/>
                  <a:gd name="T14" fmla="*/ 432 w 527"/>
                  <a:gd name="T15" fmla="*/ 284 h 434"/>
                  <a:gd name="T16" fmla="*/ 463 w 527"/>
                  <a:gd name="T17" fmla="*/ 260 h 434"/>
                  <a:gd name="T18" fmla="*/ 526 w 527"/>
                  <a:gd name="T19" fmla="*/ 214 h 434"/>
                  <a:gd name="T20" fmla="*/ 462 w 527"/>
                  <a:gd name="T21" fmla="*/ 170 h 434"/>
                  <a:gd name="T22" fmla="*/ 431 w 527"/>
                  <a:gd name="T23" fmla="*/ 147 h 434"/>
                  <a:gd name="T24" fmla="*/ 453 w 527"/>
                  <a:gd name="T25" fmla="*/ 23 h 434"/>
                  <a:gd name="T26" fmla="*/ 330 w 527"/>
                  <a:gd name="T27" fmla="*/ 0 h 434"/>
                  <a:gd name="T28" fmla="*/ 307 w 527"/>
                  <a:gd name="T29" fmla="*/ 32 h 434"/>
                  <a:gd name="T30" fmla="*/ 262 w 527"/>
                  <a:gd name="T31" fmla="*/ 95 h 434"/>
                  <a:gd name="T32" fmla="*/ 216 w 527"/>
                  <a:gd name="T33" fmla="*/ 32 h 434"/>
                  <a:gd name="T34" fmla="*/ 192 w 527"/>
                  <a:gd name="T35" fmla="*/ 1 h 434"/>
                  <a:gd name="T36" fmla="*/ 69 w 527"/>
                  <a:gd name="T37" fmla="*/ 27 h 434"/>
                  <a:gd name="T38" fmla="*/ 94 w 527"/>
                  <a:gd name="T39" fmla="*/ 150 h 434"/>
                  <a:gd name="T40" fmla="*/ 63 w 527"/>
                  <a:gd name="T41" fmla="*/ 174 h 434"/>
                  <a:gd name="T42" fmla="*/ 1 w 527"/>
                  <a:gd name="T43" fmla="*/ 220 h 434"/>
                  <a:gd name="T44" fmla="*/ 64 w 527"/>
                  <a:gd name="T45" fmla="*/ 264 h 434"/>
                  <a:gd name="T46" fmla="*/ 96 w 527"/>
                  <a:gd name="T47" fmla="*/ 287 h 434"/>
                  <a:gd name="T48" fmla="*/ 73 w 527"/>
                  <a:gd name="T49" fmla="*/ 41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7" h="434">
                    <a:moveTo>
                      <a:pt x="73" y="411"/>
                    </a:moveTo>
                    <a:cubicBezTo>
                      <a:pt x="126" y="433"/>
                      <a:pt x="174" y="434"/>
                      <a:pt x="197" y="434"/>
                    </a:cubicBezTo>
                    <a:cubicBezTo>
                      <a:pt x="214" y="434"/>
                      <a:pt x="235" y="421"/>
                      <a:pt x="220" y="402"/>
                    </a:cubicBezTo>
                    <a:cubicBezTo>
                      <a:pt x="209" y="389"/>
                      <a:pt x="186" y="340"/>
                      <a:pt x="264" y="339"/>
                    </a:cubicBezTo>
                    <a:cubicBezTo>
                      <a:pt x="343" y="338"/>
                      <a:pt x="321" y="388"/>
                      <a:pt x="311" y="402"/>
                    </a:cubicBezTo>
                    <a:cubicBezTo>
                      <a:pt x="296" y="420"/>
                      <a:pt x="317" y="433"/>
                      <a:pt x="334" y="433"/>
                    </a:cubicBezTo>
                    <a:cubicBezTo>
                      <a:pt x="357" y="432"/>
                      <a:pt x="405" y="430"/>
                      <a:pt x="457" y="407"/>
                    </a:cubicBezTo>
                    <a:cubicBezTo>
                      <a:pt x="435" y="354"/>
                      <a:pt x="432" y="307"/>
                      <a:pt x="432" y="284"/>
                    </a:cubicBezTo>
                    <a:cubicBezTo>
                      <a:pt x="432" y="267"/>
                      <a:pt x="444" y="246"/>
                      <a:pt x="463" y="260"/>
                    </a:cubicBezTo>
                    <a:cubicBezTo>
                      <a:pt x="477" y="271"/>
                      <a:pt x="527" y="293"/>
                      <a:pt x="526" y="214"/>
                    </a:cubicBezTo>
                    <a:cubicBezTo>
                      <a:pt x="525" y="136"/>
                      <a:pt x="476" y="158"/>
                      <a:pt x="462" y="170"/>
                    </a:cubicBezTo>
                    <a:cubicBezTo>
                      <a:pt x="444" y="185"/>
                      <a:pt x="431" y="163"/>
                      <a:pt x="431" y="147"/>
                    </a:cubicBezTo>
                    <a:cubicBezTo>
                      <a:pt x="430" y="124"/>
                      <a:pt x="432" y="76"/>
                      <a:pt x="453" y="23"/>
                    </a:cubicBezTo>
                    <a:cubicBezTo>
                      <a:pt x="400" y="1"/>
                      <a:pt x="353" y="0"/>
                      <a:pt x="330" y="0"/>
                    </a:cubicBezTo>
                    <a:cubicBezTo>
                      <a:pt x="313" y="0"/>
                      <a:pt x="292" y="13"/>
                      <a:pt x="307" y="32"/>
                    </a:cubicBezTo>
                    <a:cubicBezTo>
                      <a:pt x="318" y="45"/>
                      <a:pt x="340" y="94"/>
                      <a:pt x="262" y="95"/>
                    </a:cubicBezTo>
                    <a:cubicBezTo>
                      <a:pt x="184" y="96"/>
                      <a:pt x="205" y="46"/>
                      <a:pt x="216" y="32"/>
                    </a:cubicBezTo>
                    <a:cubicBezTo>
                      <a:pt x="231" y="14"/>
                      <a:pt x="209" y="1"/>
                      <a:pt x="192" y="1"/>
                    </a:cubicBezTo>
                    <a:cubicBezTo>
                      <a:pt x="169" y="2"/>
                      <a:pt x="122" y="4"/>
                      <a:pt x="69" y="27"/>
                    </a:cubicBezTo>
                    <a:cubicBezTo>
                      <a:pt x="92" y="80"/>
                      <a:pt x="94" y="127"/>
                      <a:pt x="94" y="150"/>
                    </a:cubicBezTo>
                    <a:cubicBezTo>
                      <a:pt x="95" y="167"/>
                      <a:pt x="82" y="188"/>
                      <a:pt x="63" y="174"/>
                    </a:cubicBezTo>
                    <a:cubicBezTo>
                      <a:pt x="50" y="163"/>
                      <a:pt x="0" y="141"/>
                      <a:pt x="1" y="220"/>
                    </a:cubicBezTo>
                    <a:cubicBezTo>
                      <a:pt x="1" y="298"/>
                      <a:pt x="51" y="276"/>
                      <a:pt x="64" y="264"/>
                    </a:cubicBezTo>
                    <a:cubicBezTo>
                      <a:pt x="83" y="249"/>
                      <a:pt x="96" y="271"/>
                      <a:pt x="96" y="287"/>
                    </a:cubicBezTo>
                    <a:cubicBezTo>
                      <a:pt x="96" y="310"/>
                      <a:pt x="95" y="358"/>
                      <a:pt x="73" y="411"/>
                    </a:cubicBezTo>
                    <a:close/>
                  </a:path>
                </a:pathLst>
              </a:custGeom>
              <a:solidFill>
                <a:srgbClr val="F5A601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72"/>
              <p:cNvSpPr>
                <a:spLocks/>
              </p:cNvSpPr>
              <p:nvPr/>
            </p:nvSpPr>
            <p:spPr bwMode="auto">
              <a:xfrm>
                <a:off x="4762991" y="2524894"/>
                <a:ext cx="1971675" cy="1628775"/>
              </a:xfrm>
              <a:custGeom>
                <a:avLst/>
                <a:gdLst>
                  <a:gd name="T0" fmla="*/ 73 w 526"/>
                  <a:gd name="T1" fmla="*/ 411 h 434"/>
                  <a:gd name="T2" fmla="*/ 197 w 526"/>
                  <a:gd name="T3" fmla="*/ 434 h 434"/>
                  <a:gd name="T4" fmla="*/ 220 w 526"/>
                  <a:gd name="T5" fmla="*/ 402 h 434"/>
                  <a:gd name="T6" fmla="*/ 264 w 526"/>
                  <a:gd name="T7" fmla="*/ 339 h 434"/>
                  <a:gd name="T8" fmla="*/ 310 w 526"/>
                  <a:gd name="T9" fmla="*/ 401 h 434"/>
                  <a:gd name="T10" fmla="*/ 334 w 526"/>
                  <a:gd name="T11" fmla="*/ 433 h 434"/>
                  <a:gd name="T12" fmla="*/ 457 w 526"/>
                  <a:gd name="T13" fmla="*/ 407 h 434"/>
                  <a:gd name="T14" fmla="*/ 432 w 526"/>
                  <a:gd name="T15" fmla="*/ 284 h 434"/>
                  <a:gd name="T16" fmla="*/ 463 w 526"/>
                  <a:gd name="T17" fmla="*/ 260 h 434"/>
                  <a:gd name="T18" fmla="*/ 526 w 526"/>
                  <a:gd name="T19" fmla="*/ 214 h 434"/>
                  <a:gd name="T20" fmla="*/ 462 w 526"/>
                  <a:gd name="T21" fmla="*/ 169 h 434"/>
                  <a:gd name="T22" fmla="*/ 430 w 526"/>
                  <a:gd name="T23" fmla="*/ 146 h 434"/>
                  <a:gd name="T24" fmla="*/ 453 w 526"/>
                  <a:gd name="T25" fmla="*/ 23 h 434"/>
                  <a:gd name="T26" fmla="*/ 330 w 526"/>
                  <a:gd name="T27" fmla="*/ 0 h 434"/>
                  <a:gd name="T28" fmla="*/ 307 w 526"/>
                  <a:gd name="T29" fmla="*/ 31 h 434"/>
                  <a:gd name="T30" fmla="*/ 262 w 526"/>
                  <a:gd name="T31" fmla="*/ 95 h 434"/>
                  <a:gd name="T32" fmla="*/ 216 w 526"/>
                  <a:gd name="T33" fmla="*/ 32 h 434"/>
                  <a:gd name="T34" fmla="*/ 192 w 526"/>
                  <a:gd name="T35" fmla="*/ 1 h 434"/>
                  <a:gd name="T36" fmla="*/ 69 w 526"/>
                  <a:gd name="T37" fmla="*/ 27 h 434"/>
                  <a:gd name="T38" fmla="*/ 94 w 526"/>
                  <a:gd name="T39" fmla="*/ 150 h 434"/>
                  <a:gd name="T40" fmla="*/ 63 w 526"/>
                  <a:gd name="T41" fmla="*/ 173 h 434"/>
                  <a:gd name="T42" fmla="*/ 0 w 526"/>
                  <a:gd name="T43" fmla="*/ 220 h 434"/>
                  <a:gd name="T44" fmla="*/ 64 w 526"/>
                  <a:gd name="T45" fmla="*/ 264 h 434"/>
                  <a:gd name="T46" fmla="*/ 96 w 526"/>
                  <a:gd name="T47" fmla="*/ 287 h 434"/>
                  <a:gd name="T48" fmla="*/ 73 w 526"/>
                  <a:gd name="T49" fmla="*/ 41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26" h="434">
                    <a:moveTo>
                      <a:pt x="73" y="411"/>
                    </a:moveTo>
                    <a:cubicBezTo>
                      <a:pt x="126" y="433"/>
                      <a:pt x="174" y="434"/>
                      <a:pt x="197" y="434"/>
                    </a:cubicBezTo>
                    <a:cubicBezTo>
                      <a:pt x="213" y="434"/>
                      <a:pt x="235" y="421"/>
                      <a:pt x="220" y="402"/>
                    </a:cubicBezTo>
                    <a:cubicBezTo>
                      <a:pt x="208" y="389"/>
                      <a:pt x="186" y="339"/>
                      <a:pt x="264" y="339"/>
                    </a:cubicBezTo>
                    <a:cubicBezTo>
                      <a:pt x="343" y="338"/>
                      <a:pt x="321" y="388"/>
                      <a:pt x="310" y="401"/>
                    </a:cubicBezTo>
                    <a:cubicBezTo>
                      <a:pt x="296" y="420"/>
                      <a:pt x="317" y="433"/>
                      <a:pt x="334" y="433"/>
                    </a:cubicBezTo>
                    <a:cubicBezTo>
                      <a:pt x="357" y="432"/>
                      <a:pt x="404" y="430"/>
                      <a:pt x="457" y="407"/>
                    </a:cubicBezTo>
                    <a:cubicBezTo>
                      <a:pt x="435" y="354"/>
                      <a:pt x="432" y="307"/>
                      <a:pt x="432" y="284"/>
                    </a:cubicBezTo>
                    <a:cubicBezTo>
                      <a:pt x="432" y="267"/>
                      <a:pt x="444" y="246"/>
                      <a:pt x="463" y="260"/>
                    </a:cubicBezTo>
                    <a:cubicBezTo>
                      <a:pt x="477" y="271"/>
                      <a:pt x="526" y="293"/>
                      <a:pt x="526" y="214"/>
                    </a:cubicBezTo>
                    <a:cubicBezTo>
                      <a:pt x="525" y="136"/>
                      <a:pt x="476" y="158"/>
                      <a:pt x="462" y="169"/>
                    </a:cubicBezTo>
                    <a:cubicBezTo>
                      <a:pt x="444" y="184"/>
                      <a:pt x="431" y="163"/>
                      <a:pt x="430" y="146"/>
                    </a:cubicBezTo>
                    <a:cubicBezTo>
                      <a:pt x="430" y="123"/>
                      <a:pt x="432" y="76"/>
                      <a:pt x="453" y="23"/>
                    </a:cubicBezTo>
                    <a:cubicBezTo>
                      <a:pt x="400" y="1"/>
                      <a:pt x="353" y="0"/>
                      <a:pt x="330" y="0"/>
                    </a:cubicBezTo>
                    <a:cubicBezTo>
                      <a:pt x="313" y="0"/>
                      <a:pt x="292" y="13"/>
                      <a:pt x="307" y="31"/>
                    </a:cubicBezTo>
                    <a:cubicBezTo>
                      <a:pt x="318" y="45"/>
                      <a:pt x="340" y="94"/>
                      <a:pt x="262" y="95"/>
                    </a:cubicBezTo>
                    <a:cubicBezTo>
                      <a:pt x="183" y="96"/>
                      <a:pt x="205" y="46"/>
                      <a:pt x="216" y="32"/>
                    </a:cubicBezTo>
                    <a:cubicBezTo>
                      <a:pt x="230" y="14"/>
                      <a:pt x="209" y="1"/>
                      <a:pt x="192" y="1"/>
                    </a:cubicBezTo>
                    <a:cubicBezTo>
                      <a:pt x="169" y="1"/>
                      <a:pt x="122" y="4"/>
                      <a:pt x="69" y="27"/>
                    </a:cubicBezTo>
                    <a:cubicBezTo>
                      <a:pt x="92" y="79"/>
                      <a:pt x="94" y="127"/>
                      <a:pt x="94" y="150"/>
                    </a:cubicBezTo>
                    <a:cubicBezTo>
                      <a:pt x="94" y="167"/>
                      <a:pt x="82" y="188"/>
                      <a:pt x="63" y="173"/>
                    </a:cubicBezTo>
                    <a:cubicBezTo>
                      <a:pt x="49" y="163"/>
                      <a:pt x="0" y="141"/>
                      <a:pt x="0" y="220"/>
                    </a:cubicBezTo>
                    <a:cubicBezTo>
                      <a:pt x="1" y="298"/>
                      <a:pt x="51" y="275"/>
                      <a:pt x="64" y="264"/>
                    </a:cubicBezTo>
                    <a:cubicBezTo>
                      <a:pt x="82" y="249"/>
                      <a:pt x="95" y="270"/>
                      <a:pt x="96" y="287"/>
                    </a:cubicBezTo>
                    <a:cubicBezTo>
                      <a:pt x="96" y="310"/>
                      <a:pt x="94" y="358"/>
                      <a:pt x="73" y="411"/>
                    </a:cubicBezTo>
                  </a:path>
                </a:pathLst>
              </a:custGeom>
              <a:solidFill>
                <a:srgbClr val="566260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88"/>
              <p:cNvSpPr>
                <a:spLocks/>
              </p:cNvSpPr>
              <p:nvPr/>
            </p:nvSpPr>
            <p:spPr bwMode="auto">
              <a:xfrm>
                <a:off x="3491880" y="2363763"/>
                <a:ext cx="1627188" cy="1976438"/>
              </a:xfrm>
              <a:custGeom>
                <a:avLst/>
                <a:gdLst>
                  <a:gd name="T0" fmla="*/ 411 w 434"/>
                  <a:gd name="T1" fmla="*/ 454 h 527"/>
                  <a:gd name="T2" fmla="*/ 434 w 434"/>
                  <a:gd name="T3" fmla="*/ 330 h 527"/>
                  <a:gd name="T4" fmla="*/ 403 w 434"/>
                  <a:gd name="T5" fmla="*/ 307 h 527"/>
                  <a:gd name="T6" fmla="*/ 339 w 434"/>
                  <a:gd name="T7" fmla="*/ 263 h 527"/>
                  <a:gd name="T8" fmla="*/ 402 w 434"/>
                  <a:gd name="T9" fmla="*/ 216 h 527"/>
                  <a:gd name="T10" fmla="*/ 433 w 434"/>
                  <a:gd name="T11" fmla="*/ 193 h 527"/>
                  <a:gd name="T12" fmla="*/ 407 w 434"/>
                  <a:gd name="T13" fmla="*/ 70 h 527"/>
                  <a:gd name="T14" fmla="*/ 284 w 434"/>
                  <a:gd name="T15" fmla="*/ 95 h 527"/>
                  <a:gd name="T16" fmla="*/ 261 w 434"/>
                  <a:gd name="T17" fmla="*/ 64 h 527"/>
                  <a:gd name="T18" fmla="*/ 214 w 434"/>
                  <a:gd name="T19" fmla="*/ 1 h 527"/>
                  <a:gd name="T20" fmla="*/ 170 w 434"/>
                  <a:gd name="T21" fmla="*/ 65 h 527"/>
                  <a:gd name="T22" fmla="*/ 147 w 434"/>
                  <a:gd name="T23" fmla="*/ 96 h 527"/>
                  <a:gd name="T24" fmla="*/ 23 w 434"/>
                  <a:gd name="T25" fmla="*/ 74 h 527"/>
                  <a:gd name="T26" fmla="*/ 0 w 434"/>
                  <a:gd name="T27" fmla="*/ 197 h 527"/>
                  <a:gd name="T28" fmla="*/ 32 w 434"/>
                  <a:gd name="T29" fmla="*/ 220 h 527"/>
                  <a:gd name="T30" fmla="*/ 95 w 434"/>
                  <a:gd name="T31" fmla="*/ 265 h 527"/>
                  <a:gd name="T32" fmla="*/ 33 w 434"/>
                  <a:gd name="T33" fmla="*/ 311 h 527"/>
                  <a:gd name="T34" fmla="*/ 1 w 434"/>
                  <a:gd name="T35" fmla="*/ 335 h 527"/>
                  <a:gd name="T36" fmla="*/ 27 w 434"/>
                  <a:gd name="T37" fmla="*/ 458 h 527"/>
                  <a:gd name="T38" fmla="*/ 150 w 434"/>
                  <a:gd name="T39" fmla="*/ 433 h 527"/>
                  <a:gd name="T40" fmla="*/ 174 w 434"/>
                  <a:gd name="T41" fmla="*/ 464 h 527"/>
                  <a:gd name="T42" fmla="*/ 220 w 434"/>
                  <a:gd name="T43" fmla="*/ 526 h 527"/>
                  <a:gd name="T44" fmla="*/ 265 w 434"/>
                  <a:gd name="T45" fmla="*/ 463 h 527"/>
                  <a:gd name="T46" fmla="*/ 288 w 434"/>
                  <a:gd name="T47" fmla="*/ 431 h 527"/>
                  <a:gd name="T48" fmla="*/ 411 w 434"/>
                  <a:gd name="T49" fmla="*/ 454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4" h="527">
                    <a:moveTo>
                      <a:pt x="411" y="454"/>
                    </a:moveTo>
                    <a:cubicBezTo>
                      <a:pt x="433" y="401"/>
                      <a:pt x="434" y="353"/>
                      <a:pt x="434" y="330"/>
                    </a:cubicBezTo>
                    <a:cubicBezTo>
                      <a:pt x="434" y="313"/>
                      <a:pt x="421" y="292"/>
                      <a:pt x="403" y="307"/>
                    </a:cubicBezTo>
                    <a:cubicBezTo>
                      <a:pt x="389" y="318"/>
                      <a:pt x="340" y="341"/>
                      <a:pt x="339" y="263"/>
                    </a:cubicBezTo>
                    <a:cubicBezTo>
                      <a:pt x="338" y="184"/>
                      <a:pt x="388" y="206"/>
                      <a:pt x="402" y="216"/>
                    </a:cubicBezTo>
                    <a:cubicBezTo>
                      <a:pt x="420" y="231"/>
                      <a:pt x="433" y="210"/>
                      <a:pt x="433" y="193"/>
                    </a:cubicBezTo>
                    <a:cubicBezTo>
                      <a:pt x="433" y="170"/>
                      <a:pt x="430" y="122"/>
                      <a:pt x="407" y="70"/>
                    </a:cubicBezTo>
                    <a:cubicBezTo>
                      <a:pt x="355" y="92"/>
                      <a:pt x="307" y="95"/>
                      <a:pt x="284" y="95"/>
                    </a:cubicBezTo>
                    <a:cubicBezTo>
                      <a:pt x="267" y="95"/>
                      <a:pt x="246" y="83"/>
                      <a:pt x="261" y="64"/>
                    </a:cubicBezTo>
                    <a:cubicBezTo>
                      <a:pt x="271" y="50"/>
                      <a:pt x="293" y="0"/>
                      <a:pt x="214" y="1"/>
                    </a:cubicBezTo>
                    <a:cubicBezTo>
                      <a:pt x="136" y="2"/>
                      <a:pt x="159" y="51"/>
                      <a:pt x="170" y="65"/>
                    </a:cubicBezTo>
                    <a:cubicBezTo>
                      <a:pt x="185" y="83"/>
                      <a:pt x="164" y="96"/>
                      <a:pt x="147" y="96"/>
                    </a:cubicBezTo>
                    <a:cubicBezTo>
                      <a:pt x="124" y="97"/>
                      <a:pt x="76" y="95"/>
                      <a:pt x="23" y="74"/>
                    </a:cubicBezTo>
                    <a:cubicBezTo>
                      <a:pt x="1" y="127"/>
                      <a:pt x="0" y="174"/>
                      <a:pt x="0" y="197"/>
                    </a:cubicBezTo>
                    <a:cubicBezTo>
                      <a:pt x="0" y="214"/>
                      <a:pt x="13" y="235"/>
                      <a:pt x="32" y="220"/>
                    </a:cubicBezTo>
                    <a:cubicBezTo>
                      <a:pt x="45" y="209"/>
                      <a:pt x="94" y="187"/>
                      <a:pt x="95" y="265"/>
                    </a:cubicBezTo>
                    <a:cubicBezTo>
                      <a:pt x="96" y="343"/>
                      <a:pt x="46" y="322"/>
                      <a:pt x="33" y="311"/>
                    </a:cubicBezTo>
                    <a:cubicBezTo>
                      <a:pt x="14" y="296"/>
                      <a:pt x="1" y="318"/>
                      <a:pt x="1" y="335"/>
                    </a:cubicBezTo>
                    <a:cubicBezTo>
                      <a:pt x="2" y="358"/>
                      <a:pt x="4" y="405"/>
                      <a:pt x="27" y="458"/>
                    </a:cubicBezTo>
                    <a:cubicBezTo>
                      <a:pt x="80" y="435"/>
                      <a:pt x="127" y="433"/>
                      <a:pt x="150" y="433"/>
                    </a:cubicBezTo>
                    <a:cubicBezTo>
                      <a:pt x="167" y="432"/>
                      <a:pt x="188" y="445"/>
                      <a:pt x="174" y="464"/>
                    </a:cubicBezTo>
                    <a:cubicBezTo>
                      <a:pt x="163" y="477"/>
                      <a:pt x="141" y="527"/>
                      <a:pt x="220" y="526"/>
                    </a:cubicBezTo>
                    <a:cubicBezTo>
                      <a:pt x="298" y="526"/>
                      <a:pt x="276" y="476"/>
                      <a:pt x="265" y="463"/>
                    </a:cubicBezTo>
                    <a:cubicBezTo>
                      <a:pt x="249" y="444"/>
                      <a:pt x="271" y="431"/>
                      <a:pt x="288" y="431"/>
                    </a:cubicBezTo>
                    <a:cubicBezTo>
                      <a:pt x="310" y="431"/>
                      <a:pt x="358" y="432"/>
                      <a:pt x="411" y="454"/>
                    </a:cubicBezTo>
                  </a:path>
                </a:pathLst>
              </a:custGeom>
              <a:solidFill>
                <a:srgbClr val="07C1D6"/>
              </a:solidFill>
              <a:ln w="63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3" name="Group 146"/>
            <p:cNvGrpSpPr>
              <a:grpSpLocks noChangeAspect="1"/>
            </p:cNvGrpSpPr>
            <p:nvPr/>
          </p:nvGrpSpPr>
          <p:grpSpPr bwMode="auto">
            <a:xfrm>
              <a:off x="2947944" y="2562936"/>
              <a:ext cx="5729288" cy="2346325"/>
              <a:chOff x="1055" y="1519"/>
              <a:chExt cx="3609" cy="1478"/>
            </a:xfrm>
          </p:grpSpPr>
          <p:sp>
            <p:nvSpPr>
              <p:cNvPr id="54" name="Freeform 147"/>
              <p:cNvSpPr>
                <a:spLocks/>
              </p:cNvSpPr>
              <p:nvPr/>
            </p:nvSpPr>
            <p:spPr bwMode="auto">
              <a:xfrm>
                <a:off x="1585" y="1679"/>
                <a:ext cx="97" cy="200"/>
              </a:xfrm>
              <a:custGeom>
                <a:avLst/>
                <a:gdLst>
                  <a:gd name="T0" fmla="*/ 23 w 35"/>
                  <a:gd name="T1" fmla="*/ 0 h 72"/>
                  <a:gd name="T2" fmla="*/ 20 w 35"/>
                  <a:gd name="T3" fmla="*/ 19 h 72"/>
                  <a:gd name="T4" fmla="*/ 20 w 35"/>
                  <a:gd name="T5" fmla="*/ 72 h 72"/>
                  <a:gd name="T6" fmla="*/ 26 w 35"/>
                  <a:gd name="T7" fmla="*/ 25 h 72"/>
                  <a:gd name="T8" fmla="*/ 23 w 35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72">
                    <a:moveTo>
                      <a:pt x="23" y="0"/>
                    </a:moveTo>
                    <a:cubicBezTo>
                      <a:pt x="26" y="5"/>
                      <a:pt x="27" y="12"/>
                      <a:pt x="20" y="19"/>
                    </a:cubicBezTo>
                    <a:cubicBezTo>
                      <a:pt x="13" y="29"/>
                      <a:pt x="0" y="56"/>
                      <a:pt x="20" y="72"/>
                    </a:cubicBezTo>
                    <a:cubicBezTo>
                      <a:pt x="9" y="56"/>
                      <a:pt x="20" y="34"/>
                      <a:pt x="26" y="25"/>
                    </a:cubicBezTo>
                    <a:cubicBezTo>
                      <a:pt x="35" y="14"/>
                      <a:pt x="31" y="5"/>
                      <a:pt x="23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48"/>
              <p:cNvSpPr>
                <a:spLocks/>
              </p:cNvSpPr>
              <p:nvPr/>
            </p:nvSpPr>
            <p:spPr bwMode="auto">
              <a:xfrm>
                <a:off x="1913" y="2111"/>
                <a:ext cx="610" cy="752"/>
              </a:xfrm>
              <a:custGeom>
                <a:avLst/>
                <a:gdLst>
                  <a:gd name="T0" fmla="*/ 201 w 219"/>
                  <a:gd name="T1" fmla="*/ 0 h 270"/>
                  <a:gd name="T2" fmla="*/ 212 w 219"/>
                  <a:gd name="T3" fmla="*/ 46 h 270"/>
                  <a:gd name="T4" fmla="*/ 180 w 219"/>
                  <a:gd name="T5" fmla="*/ 103 h 270"/>
                  <a:gd name="T6" fmla="*/ 150 w 219"/>
                  <a:gd name="T7" fmla="*/ 92 h 270"/>
                  <a:gd name="T8" fmla="*/ 138 w 219"/>
                  <a:gd name="T9" fmla="*/ 87 h 270"/>
                  <a:gd name="T10" fmla="*/ 119 w 219"/>
                  <a:gd name="T11" fmla="*/ 116 h 270"/>
                  <a:gd name="T12" fmla="*/ 144 w 219"/>
                  <a:gd name="T13" fmla="*/ 239 h 270"/>
                  <a:gd name="T14" fmla="*/ 21 w 219"/>
                  <a:gd name="T15" fmla="*/ 265 h 270"/>
                  <a:gd name="T16" fmla="*/ 20 w 219"/>
                  <a:gd name="T17" fmla="*/ 265 h 270"/>
                  <a:gd name="T18" fmla="*/ 0 w 219"/>
                  <a:gd name="T19" fmla="*/ 259 h 270"/>
                  <a:gd name="T20" fmla="*/ 26 w 219"/>
                  <a:gd name="T21" fmla="*/ 270 h 270"/>
                  <a:gd name="T22" fmla="*/ 27 w 219"/>
                  <a:gd name="T23" fmla="*/ 270 h 270"/>
                  <a:gd name="T24" fmla="*/ 149 w 219"/>
                  <a:gd name="T25" fmla="*/ 245 h 270"/>
                  <a:gd name="T26" fmla="*/ 146 w 219"/>
                  <a:gd name="T27" fmla="*/ 238 h 270"/>
                  <a:gd name="T28" fmla="*/ 147 w 219"/>
                  <a:gd name="T29" fmla="*/ 238 h 270"/>
                  <a:gd name="T30" fmla="*/ 124 w 219"/>
                  <a:gd name="T31" fmla="*/ 122 h 270"/>
                  <a:gd name="T32" fmla="*/ 143 w 219"/>
                  <a:gd name="T33" fmla="*/ 93 h 270"/>
                  <a:gd name="T34" fmla="*/ 156 w 219"/>
                  <a:gd name="T35" fmla="*/ 98 h 270"/>
                  <a:gd name="T36" fmla="*/ 186 w 219"/>
                  <a:gd name="T37" fmla="*/ 109 h 270"/>
                  <a:gd name="T38" fmla="*/ 218 w 219"/>
                  <a:gd name="T39" fmla="*/ 52 h 270"/>
                  <a:gd name="T40" fmla="*/ 201 w 219"/>
                  <a:gd name="T41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9" h="270">
                    <a:moveTo>
                      <a:pt x="201" y="0"/>
                    </a:moveTo>
                    <a:cubicBezTo>
                      <a:pt x="208" y="9"/>
                      <a:pt x="212" y="23"/>
                      <a:pt x="212" y="46"/>
                    </a:cubicBezTo>
                    <a:cubicBezTo>
                      <a:pt x="213" y="91"/>
                      <a:pt x="196" y="103"/>
                      <a:pt x="180" y="103"/>
                    </a:cubicBezTo>
                    <a:cubicBezTo>
                      <a:pt x="168" y="103"/>
                      <a:pt x="155" y="97"/>
                      <a:pt x="150" y="92"/>
                    </a:cubicBezTo>
                    <a:cubicBezTo>
                      <a:pt x="145" y="89"/>
                      <a:pt x="141" y="87"/>
                      <a:pt x="138" y="87"/>
                    </a:cubicBezTo>
                    <a:cubicBezTo>
                      <a:pt x="126" y="87"/>
                      <a:pt x="118" y="103"/>
                      <a:pt x="119" y="116"/>
                    </a:cubicBezTo>
                    <a:cubicBezTo>
                      <a:pt x="119" y="139"/>
                      <a:pt x="121" y="186"/>
                      <a:pt x="144" y="239"/>
                    </a:cubicBezTo>
                    <a:cubicBezTo>
                      <a:pt x="91" y="262"/>
                      <a:pt x="44" y="264"/>
                      <a:pt x="21" y="265"/>
                    </a:cubicBezTo>
                    <a:cubicBezTo>
                      <a:pt x="21" y="265"/>
                      <a:pt x="20" y="265"/>
                      <a:pt x="20" y="265"/>
                    </a:cubicBezTo>
                    <a:cubicBezTo>
                      <a:pt x="13" y="265"/>
                      <a:pt x="6" y="262"/>
                      <a:pt x="0" y="259"/>
                    </a:cubicBezTo>
                    <a:cubicBezTo>
                      <a:pt x="5" y="266"/>
                      <a:pt x="16" y="270"/>
                      <a:pt x="26" y="270"/>
                    </a:cubicBezTo>
                    <a:cubicBezTo>
                      <a:pt x="26" y="270"/>
                      <a:pt x="27" y="270"/>
                      <a:pt x="27" y="270"/>
                    </a:cubicBezTo>
                    <a:cubicBezTo>
                      <a:pt x="49" y="270"/>
                      <a:pt x="97" y="268"/>
                      <a:pt x="149" y="245"/>
                    </a:cubicBezTo>
                    <a:cubicBezTo>
                      <a:pt x="148" y="243"/>
                      <a:pt x="147" y="241"/>
                      <a:pt x="146" y="238"/>
                    </a:cubicBezTo>
                    <a:cubicBezTo>
                      <a:pt x="147" y="238"/>
                      <a:pt x="147" y="238"/>
                      <a:pt x="147" y="238"/>
                    </a:cubicBezTo>
                    <a:cubicBezTo>
                      <a:pt x="127" y="188"/>
                      <a:pt x="125" y="144"/>
                      <a:pt x="124" y="122"/>
                    </a:cubicBezTo>
                    <a:cubicBezTo>
                      <a:pt x="124" y="109"/>
                      <a:pt x="132" y="93"/>
                      <a:pt x="143" y="93"/>
                    </a:cubicBezTo>
                    <a:cubicBezTo>
                      <a:pt x="147" y="93"/>
                      <a:pt x="151" y="95"/>
                      <a:pt x="156" y="98"/>
                    </a:cubicBezTo>
                    <a:cubicBezTo>
                      <a:pt x="161" y="103"/>
                      <a:pt x="174" y="109"/>
                      <a:pt x="186" y="109"/>
                    </a:cubicBezTo>
                    <a:cubicBezTo>
                      <a:pt x="202" y="109"/>
                      <a:pt x="219" y="97"/>
                      <a:pt x="218" y="52"/>
                    </a:cubicBezTo>
                    <a:cubicBezTo>
                      <a:pt x="218" y="22"/>
                      <a:pt x="211" y="7"/>
                      <a:pt x="201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49"/>
              <p:cNvSpPr>
                <a:spLocks/>
              </p:cNvSpPr>
              <p:nvPr/>
            </p:nvSpPr>
            <p:spPr bwMode="auto">
              <a:xfrm>
                <a:off x="2239" y="1715"/>
                <a:ext cx="81" cy="407"/>
              </a:xfrm>
              <a:custGeom>
                <a:avLst/>
                <a:gdLst>
                  <a:gd name="T0" fmla="*/ 22 w 29"/>
                  <a:gd name="T1" fmla="*/ 0 h 146"/>
                  <a:gd name="T2" fmla="*/ 0 w 29"/>
                  <a:gd name="T3" fmla="*/ 120 h 146"/>
                  <a:gd name="T4" fmla="*/ 12 w 29"/>
                  <a:gd name="T5" fmla="*/ 146 h 146"/>
                  <a:gd name="T6" fmla="*/ 6 w 29"/>
                  <a:gd name="T7" fmla="*/ 126 h 146"/>
                  <a:gd name="T8" fmla="*/ 29 w 29"/>
                  <a:gd name="T9" fmla="*/ 2 h 146"/>
                  <a:gd name="T10" fmla="*/ 22 w 29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46">
                    <a:moveTo>
                      <a:pt x="22" y="0"/>
                    </a:moveTo>
                    <a:cubicBezTo>
                      <a:pt x="1" y="52"/>
                      <a:pt x="0" y="98"/>
                      <a:pt x="0" y="120"/>
                    </a:cubicBezTo>
                    <a:cubicBezTo>
                      <a:pt x="0" y="130"/>
                      <a:pt x="5" y="142"/>
                      <a:pt x="12" y="146"/>
                    </a:cubicBezTo>
                    <a:cubicBezTo>
                      <a:pt x="8" y="141"/>
                      <a:pt x="6" y="133"/>
                      <a:pt x="6" y="126"/>
                    </a:cubicBezTo>
                    <a:cubicBezTo>
                      <a:pt x="6" y="103"/>
                      <a:pt x="7" y="56"/>
                      <a:pt x="29" y="2"/>
                    </a:cubicBezTo>
                    <a:cubicBezTo>
                      <a:pt x="27" y="1"/>
                      <a:pt x="24" y="1"/>
                      <a:pt x="22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150"/>
              <p:cNvSpPr>
                <a:spLocks/>
              </p:cNvSpPr>
              <p:nvPr/>
            </p:nvSpPr>
            <p:spPr bwMode="auto">
              <a:xfrm>
                <a:off x="1089" y="2364"/>
                <a:ext cx="200" cy="64"/>
              </a:xfrm>
              <a:custGeom>
                <a:avLst/>
                <a:gdLst>
                  <a:gd name="T0" fmla="*/ 59 w 72"/>
                  <a:gd name="T1" fmla="*/ 0 h 23"/>
                  <a:gd name="T2" fmla="*/ 47 w 72"/>
                  <a:gd name="T3" fmla="*/ 5 h 23"/>
                  <a:gd name="T4" fmla="*/ 16 w 72"/>
                  <a:gd name="T5" fmla="*/ 17 h 23"/>
                  <a:gd name="T6" fmla="*/ 0 w 72"/>
                  <a:gd name="T7" fmla="*/ 12 h 23"/>
                  <a:gd name="T8" fmla="*/ 22 w 72"/>
                  <a:gd name="T9" fmla="*/ 23 h 23"/>
                  <a:gd name="T10" fmla="*/ 53 w 72"/>
                  <a:gd name="T11" fmla="*/ 11 h 23"/>
                  <a:gd name="T12" fmla="*/ 65 w 72"/>
                  <a:gd name="T13" fmla="*/ 6 h 23"/>
                  <a:gd name="T14" fmla="*/ 72 w 72"/>
                  <a:gd name="T15" fmla="*/ 8 h 23"/>
                  <a:gd name="T16" fmla="*/ 59 w 72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3">
                    <a:moveTo>
                      <a:pt x="59" y="0"/>
                    </a:moveTo>
                    <a:cubicBezTo>
                      <a:pt x="55" y="0"/>
                      <a:pt x="51" y="2"/>
                      <a:pt x="47" y="5"/>
                    </a:cubicBezTo>
                    <a:cubicBezTo>
                      <a:pt x="41" y="10"/>
                      <a:pt x="28" y="17"/>
                      <a:pt x="16" y="17"/>
                    </a:cubicBezTo>
                    <a:cubicBezTo>
                      <a:pt x="11" y="17"/>
                      <a:pt x="5" y="16"/>
                      <a:pt x="0" y="12"/>
                    </a:cubicBezTo>
                    <a:cubicBezTo>
                      <a:pt x="6" y="20"/>
                      <a:pt x="14" y="23"/>
                      <a:pt x="22" y="23"/>
                    </a:cubicBezTo>
                    <a:cubicBezTo>
                      <a:pt x="34" y="23"/>
                      <a:pt x="47" y="16"/>
                      <a:pt x="53" y="11"/>
                    </a:cubicBezTo>
                    <a:cubicBezTo>
                      <a:pt x="57" y="7"/>
                      <a:pt x="61" y="6"/>
                      <a:pt x="65" y="6"/>
                    </a:cubicBezTo>
                    <a:cubicBezTo>
                      <a:pt x="67" y="6"/>
                      <a:pt x="70" y="7"/>
                      <a:pt x="72" y="8"/>
                    </a:cubicBezTo>
                    <a:cubicBezTo>
                      <a:pt x="69" y="3"/>
                      <a:pt x="64" y="0"/>
                      <a:pt x="59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151"/>
              <p:cNvSpPr>
                <a:spLocks/>
              </p:cNvSpPr>
              <p:nvPr/>
            </p:nvSpPr>
            <p:spPr bwMode="auto">
              <a:xfrm>
                <a:off x="1259" y="2587"/>
                <a:ext cx="662" cy="281"/>
              </a:xfrm>
              <a:custGeom>
                <a:avLst/>
                <a:gdLst>
                  <a:gd name="T0" fmla="*/ 188 w 238"/>
                  <a:gd name="T1" fmla="*/ 0 h 101"/>
                  <a:gd name="T2" fmla="*/ 186 w 238"/>
                  <a:gd name="T3" fmla="*/ 0 h 101"/>
                  <a:gd name="T4" fmla="*/ 141 w 238"/>
                  <a:gd name="T5" fmla="*/ 63 h 101"/>
                  <a:gd name="T6" fmla="*/ 118 w 238"/>
                  <a:gd name="T7" fmla="*/ 95 h 101"/>
                  <a:gd name="T8" fmla="*/ 114 w 238"/>
                  <a:gd name="T9" fmla="*/ 95 h 101"/>
                  <a:gd name="T10" fmla="*/ 2 w 238"/>
                  <a:gd name="T11" fmla="*/ 75 h 101"/>
                  <a:gd name="T12" fmla="*/ 0 w 238"/>
                  <a:gd name="T13" fmla="*/ 78 h 101"/>
                  <a:gd name="T14" fmla="*/ 120 w 238"/>
                  <a:gd name="T15" fmla="*/ 101 h 101"/>
                  <a:gd name="T16" fmla="*/ 124 w 238"/>
                  <a:gd name="T17" fmla="*/ 101 h 101"/>
                  <a:gd name="T18" fmla="*/ 147 w 238"/>
                  <a:gd name="T19" fmla="*/ 69 h 101"/>
                  <a:gd name="T20" fmla="*/ 192 w 238"/>
                  <a:gd name="T21" fmla="*/ 5 h 101"/>
                  <a:gd name="T22" fmla="*/ 194 w 238"/>
                  <a:gd name="T23" fmla="*/ 5 h 101"/>
                  <a:gd name="T24" fmla="*/ 238 w 238"/>
                  <a:gd name="T25" fmla="*/ 16 h 101"/>
                  <a:gd name="T26" fmla="*/ 188 w 238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101">
                    <a:moveTo>
                      <a:pt x="188" y="0"/>
                    </a:moveTo>
                    <a:cubicBezTo>
                      <a:pt x="187" y="0"/>
                      <a:pt x="187" y="0"/>
                      <a:pt x="186" y="0"/>
                    </a:cubicBezTo>
                    <a:cubicBezTo>
                      <a:pt x="108" y="0"/>
                      <a:pt x="130" y="50"/>
                      <a:pt x="141" y="63"/>
                    </a:cubicBezTo>
                    <a:cubicBezTo>
                      <a:pt x="156" y="82"/>
                      <a:pt x="135" y="95"/>
                      <a:pt x="118" y="95"/>
                    </a:cubicBezTo>
                    <a:cubicBezTo>
                      <a:pt x="117" y="95"/>
                      <a:pt x="116" y="95"/>
                      <a:pt x="114" y="95"/>
                    </a:cubicBezTo>
                    <a:cubicBezTo>
                      <a:pt x="91" y="95"/>
                      <a:pt x="49" y="93"/>
                      <a:pt x="2" y="75"/>
                    </a:cubicBezTo>
                    <a:cubicBezTo>
                      <a:pt x="1" y="76"/>
                      <a:pt x="1" y="77"/>
                      <a:pt x="0" y="78"/>
                    </a:cubicBezTo>
                    <a:cubicBezTo>
                      <a:pt x="51" y="98"/>
                      <a:pt x="96" y="101"/>
                      <a:pt x="120" y="101"/>
                    </a:cubicBezTo>
                    <a:cubicBezTo>
                      <a:pt x="121" y="101"/>
                      <a:pt x="123" y="101"/>
                      <a:pt x="124" y="101"/>
                    </a:cubicBezTo>
                    <a:cubicBezTo>
                      <a:pt x="141" y="100"/>
                      <a:pt x="162" y="87"/>
                      <a:pt x="147" y="69"/>
                    </a:cubicBezTo>
                    <a:cubicBezTo>
                      <a:pt x="136" y="56"/>
                      <a:pt x="113" y="6"/>
                      <a:pt x="192" y="5"/>
                    </a:cubicBezTo>
                    <a:cubicBezTo>
                      <a:pt x="192" y="5"/>
                      <a:pt x="193" y="5"/>
                      <a:pt x="194" y="5"/>
                    </a:cubicBezTo>
                    <a:cubicBezTo>
                      <a:pt x="216" y="5"/>
                      <a:pt x="230" y="10"/>
                      <a:pt x="238" y="16"/>
                    </a:cubicBezTo>
                    <a:cubicBezTo>
                      <a:pt x="231" y="7"/>
                      <a:pt x="216" y="0"/>
                      <a:pt x="188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152"/>
              <p:cNvSpPr>
                <a:spLocks/>
              </p:cNvSpPr>
              <p:nvPr/>
            </p:nvSpPr>
            <p:spPr bwMode="auto">
              <a:xfrm>
                <a:off x="1625" y="1653"/>
                <a:ext cx="652" cy="281"/>
              </a:xfrm>
              <a:custGeom>
                <a:avLst/>
                <a:gdLst>
                  <a:gd name="T0" fmla="*/ 122 w 234"/>
                  <a:gd name="T1" fmla="*/ 0 h 101"/>
                  <a:gd name="T2" fmla="*/ 118 w 234"/>
                  <a:gd name="T3" fmla="*/ 0 h 101"/>
                  <a:gd name="T4" fmla="*/ 97 w 234"/>
                  <a:gd name="T5" fmla="*/ 11 h 101"/>
                  <a:gd name="T6" fmla="*/ 100 w 234"/>
                  <a:gd name="T7" fmla="*/ 23 h 101"/>
                  <a:gd name="T8" fmla="*/ 110 w 234"/>
                  <a:gd name="T9" fmla="*/ 71 h 101"/>
                  <a:gd name="T10" fmla="*/ 51 w 234"/>
                  <a:gd name="T11" fmla="*/ 96 h 101"/>
                  <a:gd name="T12" fmla="*/ 49 w 234"/>
                  <a:gd name="T13" fmla="*/ 96 h 101"/>
                  <a:gd name="T14" fmla="*/ 0 w 234"/>
                  <a:gd name="T15" fmla="*/ 84 h 101"/>
                  <a:gd name="T16" fmla="*/ 54 w 234"/>
                  <a:gd name="T17" fmla="*/ 101 h 101"/>
                  <a:gd name="T18" fmla="*/ 56 w 234"/>
                  <a:gd name="T19" fmla="*/ 101 h 101"/>
                  <a:gd name="T20" fmla="*/ 116 w 234"/>
                  <a:gd name="T21" fmla="*/ 77 h 101"/>
                  <a:gd name="T22" fmla="*/ 106 w 234"/>
                  <a:gd name="T23" fmla="*/ 28 h 101"/>
                  <a:gd name="T24" fmla="*/ 103 w 234"/>
                  <a:gd name="T25" fmla="*/ 17 h 101"/>
                  <a:gd name="T26" fmla="*/ 124 w 234"/>
                  <a:gd name="T27" fmla="*/ 6 h 101"/>
                  <a:gd name="T28" fmla="*/ 128 w 234"/>
                  <a:gd name="T29" fmla="*/ 6 h 101"/>
                  <a:gd name="T30" fmla="*/ 233 w 234"/>
                  <a:gd name="T31" fmla="*/ 24 h 101"/>
                  <a:gd name="T32" fmla="*/ 234 w 234"/>
                  <a:gd name="T33" fmla="*/ 21 h 101"/>
                  <a:gd name="T34" fmla="*/ 122 w 234"/>
                  <a:gd name="T3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4" h="101">
                    <a:moveTo>
                      <a:pt x="122" y="0"/>
                    </a:moveTo>
                    <a:cubicBezTo>
                      <a:pt x="121" y="0"/>
                      <a:pt x="119" y="0"/>
                      <a:pt x="118" y="0"/>
                    </a:cubicBezTo>
                    <a:cubicBezTo>
                      <a:pt x="109" y="1"/>
                      <a:pt x="99" y="5"/>
                      <a:pt x="97" y="11"/>
                    </a:cubicBezTo>
                    <a:cubicBezTo>
                      <a:pt x="96" y="12"/>
                      <a:pt x="94" y="16"/>
                      <a:pt x="100" y="23"/>
                    </a:cubicBezTo>
                    <a:cubicBezTo>
                      <a:pt x="108" y="33"/>
                      <a:pt x="118" y="54"/>
                      <a:pt x="110" y="71"/>
                    </a:cubicBezTo>
                    <a:cubicBezTo>
                      <a:pt x="102" y="87"/>
                      <a:pt x="82" y="95"/>
                      <a:pt x="51" y="96"/>
                    </a:cubicBezTo>
                    <a:cubicBezTo>
                      <a:pt x="50" y="96"/>
                      <a:pt x="49" y="96"/>
                      <a:pt x="49" y="96"/>
                    </a:cubicBezTo>
                    <a:cubicBezTo>
                      <a:pt x="27" y="96"/>
                      <a:pt x="10" y="92"/>
                      <a:pt x="0" y="84"/>
                    </a:cubicBezTo>
                    <a:cubicBezTo>
                      <a:pt x="9" y="95"/>
                      <a:pt x="28" y="101"/>
                      <a:pt x="54" y="101"/>
                    </a:cubicBezTo>
                    <a:cubicBezTo>
                      <a:pt x="55" y="101"/>
                      <a:pt x="56" y="101"/>
                      <a:pt x="56" y="101"/>
                    </a:cubicBezTo>
                    <a:cubicBezTo>
                      <a:pt x="88" y="101"/>
                      <a:pt x="108" y="93"/>
                      <a:pt x="116" y="77"/>
                    </a:cubicBezTo>
                    <a:cubicBezTo>
                      <a:pt x="124" y="60"/>
                      <a:pt x="114" y="39"/>
                      <a:pt x="106" y="28"/>
                    </a:cubicBezTo>
                    <a:cubicBezTo>
                      <a:pt x="100" y="22"/>
                      <a:pt x="102" y="18"/>
                      <a:pt x="103" y="17"/>
                    </a:cubicBezTo>
                    <a:cubicBezTo>
                      <a:pt x="105" y="11"/>
                      <a:pt x="115" y="6"/>
                      <a:pt x="124" y="6"/>
                    </a:cubicBezTo>
                    <a:cubicBezTo>
                      <a:pt x="125" y="6"/>
                      <a:pt x="127" y="6"/>
                      <a:pt x="128" y="6"/>
                    </a:cubicBezTo>
                    <a:cubicBezTo>
                      <a:pt x="165" y="6"/>
                      <a:pt x="200" y="12"/>
                      <a:pt x="233" y="24"/>
                    </a:cubicBezTo>
                    <a:cubicBezTo>
                      <a:pt x="234" y="23"/>
                      <a:pt x="234" y="22"/>
                      <a:pt x="234" y="21"/>
                    </a:cubicBezTo>
                    <a:cubicBezTo>
                      <a:pt x="199" y="7"/>
                      <a:pt x="161" y="0"/>
                      <a:pt x="122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53"/>
              <p:cNvSpPr>
                <a:spLocks/>
              </p:cNvSpPr>
              <p:nvPr/>
            </p:nvSpPr>
            <p:spPr bwMode="auto">
              <a:xfrm>
                <a:off x="2269" y="2105"/>
                <a:ext cx="201" cy="64"/>
              </a:xfrm>
              <a:custGeom>
                <a:avLst/>
                <a:gdLst>
                  <a:gd name="T0" fmla="*/ 54 w 72"/>
                  <a:gd name="T1" fmla="*/ 0 h 23"/>
                  <a:gd name="T2" fmla="*/ 54 w 72"/>
                  <a:gd name="T3" fmla="*/ 0 h 23"/>
                  <a:gd name="T4" fmla="*/ 27 w 72"/>
                  <a:gd name="T5" fmla="*/ 11 h 23"/>
                  <a:gd name="T6" fmla="*/ 12 w 72"/>
                  <a:gd name="T7" fmla="*/ 17 h 23"/>
                  <a:gd name="T8" fmla="*/ 11 w 72"/>
                  <a:gd name="T9" fmla="*/ 17 h 23"/>
                  <a:gd name="T10" fmla="*/ 0 w 72"/>
                  <a:gd name="T11" fmla="*/ 13 h 23"/>
                  <a:gd name="T12" fmla="*/ 17 w 72"/>
                  <a:gd name="T13" fmla="*/ 23 h 23"/>
                  <a:gd name="T14" fmla="*/ 18 w 72"/>
                  <a:gd name="T15" fmla="*/ 23 h 23"/>
                  <a:gd name="T16" fmla="*/ 33 w 72"/>
                  <a:gd name="T17" fmla="*/ 17 h 23"/>
                  <a:gd name="T18" fmla="*/ 60 w 72"/>
                  <a:gd name="T19" fmla="*/ 6 h 23"/>
                  <a:gd name="T20" fmla="*/ 60 w 72"/>
                  <a:gd name="T21" fmla="*/ 6 h 23"/>
                  <a:gd name="T22" fmla="*/ 72 w 72"/>
                  <a:gd name="T23" fmla="*/ 10 h 23"/>
                  <a:gd name="T24" fmla="*/ 54 w 72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23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43" y="0"/>
                      <a:pt x="32" y="7"/>
                      <a:pt x="27" y="11"/>
                    </a:cubicBezTo>
                    <a:cubicBezTo>
                      <a:pt x="22" y="15"/>
                      <a:pt x="17" y="17"/>
                      <a:pt x="12" y="17"/>
                    </a:cubicBezTo>
                    <a:cubicBezTo>
                      <a:pt x="12" y="17"/>
                      <a:pt x="12" y="17"/>
                      <a:pt x="11" y="17"/>
                    </a:cubicBezTo>
                    <a:cubicBezTo>
                      <a:pt x="7" y="17"/>
                      <a:pt x="4" y="16"/>
                      <a:pt x="0" y="13"/>
                    </a:cubicBezTo>
                    <a:cubicBezTo>
                      <a:pt x="5" y="20"/>
                      <a:pt x="11" y="23"/>
                      <a:pt x="17" y="23"/>
                    </a:cubicBezTo>
                    <a:cubicBezTo>
                      <a:pt x="17" y="23"/>
                      <a:pt x="17" y="23"/>
                      <a:pt x="18" y="23"/>
                    </a:cubicBezTo>
                    <a:cubicBezTo>
                      <a:pt x="23" y="23"/>
                      <a:pt x="28" y="21"/>
                      <a:pt x="33" y="17"/>
                    </a:cubicBezTo>
                    <a:cubicBezTo>
                      <a:pt x="38" y="13"/>
                      <a:pt x="49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5" y="6"/>
                      <a:pt x="69" y="7"/>
                      <a:pt x="72" y="10"/>
                    </a:cubicBezTo>
                    <a:cubicBezTo>
                      <a:pt x="68" y="4"/>
                      <a:pt x="62" y="0"/>
                      <a:pt x="54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54"/>
              <p:cNvSpPr>
                <a:spLocks/>
              </p:cNvSpPr>
              <p:nvPr/>
            </p:nvSpPr>
            <p:spPr bwMode="auto">
              <a:xfrm>
                <a:off x="1898" y="2614"/>
                <a:ext cx="81" cy="200"/>
              </a:xfrm>
              <a:custGeom>
                <a:avLst/>
                <a:gdLst>
                  <a:gd name="T0" fmla="*/ 11 w 29"/>
                  <a:gd name="T1" fmla="*/ 0 h 72"/>
                  <a:gd name="T2" fmla="*/ 15 w 29"/>
                  <a:gd name="T3" fmla="*/ 6 h 72"/>
                  <a:gd name="T4" fmla="*/ 6 w 29"/>
                  <a:gd name="T5" fmla="*/ 55 h 72"/>
                  <a:gd name="T6" fmla="*/ 3 w 29"/>
                  <a:gd name="T7" fmla="*/ 67 h 72"/>
                  <a:gd name="T8" fmla="*/ 9 w 29"/>
                  <a:gd name="T9" fmla="*/ 72 h 72"/>
                  <a:gd name="T10" fmla="*/ 11 w 29"/>
                  <a:gd name="T11" fmla="*/ 61 h 72"/>
                  <a:gd name="T12" fmla="*/ 20 w 29"/>
                  <a:gd name="T13" fmla="*/ 12 h 72"/>
                  <a:gd name="T14" fmla="*/ 11 w 29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72">
                    <a:moveTo>
                      <a:pt x="11" y="0"/>
                    </a:moveTo>
                    <a:cubicBezTo>
                      <a:pt x="13" y="2"/>
                      <a:pt x="14" y="4"/>
                      <a:pt x="15" y="6"/>
                    </a:cubicBezTo>
                    <a:cubicBezTo>
                      <a:pt x="23" y="23"/>
                      <a:pt x="14" y="44"/>
                      <a:pt x="6" y="55"/>
                    </a:cubicBezTo>
                    <a:cubicBezTo>
                      <a:pt x="0" y="62"/>
                      <a:pt x="2" y="65"/>
                      <a:pt x="3" y="67"/>
                    </a:cubicBezTo>
                    <a:cubicBezTo>
                      <a:pt x="4" y="69"/>
                      <a:pt x="6" y="71"/>
                      <a:pt x="9" y="72"/>
                    </a:cubicBezTo>
                    <a:cubicBezTo>
                      <a:pt x="8" y="71"/>
                      <a:pt x="6" y="67"/>
                      <a:pt x="11" y="61"/>
                    </a:cubicBezTo>
                    <a:cubicBezTo>
                      <a:pt x="20" y="50"/>
                      <a:pt x="29" y="29"/>
                      <a:pt x="20" y="12"/>
                    </a:cubicBezTo>
                    <a:cubicBezTo>
                      <a:pt x="18" y="7"/>
                      <a:pt x="15" y="4"/>
                      <a:pt x="11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55"/>
              <p:cNvSpPr>
                <a:spLocks/>
              </p:cNvSpPr>
              <p:nvPr/>
            </p:nvSpPr>
            <p:spPr bwMode="auto">
              <a:xfrm>
                <a:off x="1055" y="1658"/>
                <a:ext cx="579" cy="725"/>
              </a:xfrm>
              <a:custGeom>
                <a:avLst/>
                <a:gdLst>
                  <a:gd name="T0" fmla="*/ 186 w 208"/>
                  <a:gd name="T1" fmla="*/ 0 h 260"/>
                  <a:gd name="T2" fmla="*/ 186 w 208"/>
                  <a:gd name="T3" fmla="*/ 0 h 260"/>
                  <a:gd name="T4" fmla="*/ 70 w 208"/>
                  <a:gd name="T5" fmla="*/ 23 h 260"/>
                  <a:gd name="T6" fmla="*/ 94 w 208"/>
                  <a:gd name="T7" fmla="*/ 143 h 260"/>
                  <a:gd name="T8" fmla="*/ 69 w 208"/>
                  <a:gd name="T9" fmla="*/ 177 h 260"/>
                  <a:gd name="T10" fmla="*/ 69 w 208"/>
                  <a:gd name="T11" fmla="*/ 177 h 260"/>
                  <a:gd name="T12" fmla="*/ 53 w 208"/>
                  <a:gd name="T13" fmla="*/ 171 h 260"/>
                  <a:gd name="T14" fmla="*/ 27 w 208"/>
                  <a:gd name="T15" fmla="*/ 161 h 260"/>
                  <a:gd name="T16" fmla="*/ 26 w 208"/>
                  <a:gd name="T17" fmla="*/ 161 h 260"/>
                  <a:gd name="T18" fmla="*/ 0 w 208"/>
                  <a:gd name="T19" fmla="*/ 212 h 260"/>
                  <a:gd name="T20" fmla="*/ 15 w 208"/>
                  <a:gd name="T21" fmla="*/ 260 h 260"/>
                  <a:gd name="T22" fmla="*/ 6 w 208"/>
                  <a:gd name="T23" fmla="*/ 218 h 260"/>
                  <a:gd name="T24" fmla="*/ 32 w 208"/>
                  <a:gd name="T25" fmla="*/ 167 h 260"/>
                  <a:gd name="T26" fmla="*/ 32 w 208"/>
                  <a:gd name="T27" fmla="*/ 167 h 260"/>
                  <a:gd name="T28" fmla="*/ 59 w 208"/>
                  <a:gd name="T29" fmla="*/ 177 h 260"/>
                  <a:gd name="T30" fmla="*/ 75 w 208"/>
                  <a:gd name="T31" fmla="*/ 183 h 260"/>
                  <a:gd name="T32" fmla="*/ 75 w 208"/>
                  <a:gd name="T33" fmla="*/ 183 h 260"/>
                  <a:gd name="T34" fmla="*/ 100 w 208"/>
                  <a:gd name="T35" fmla="*/ 148 h 260"/>
                  <a:gd name="T36" fmla="*/ 76 w 208"/>
                  <a:gd name="T37" fmla="*/ 28 h 260"/>
                  <a:gd name="T38" fmla="*/ 192 w 208"/>
                  <a:gd name="T39" fmla="*/ 6 h 260"/>
                  <a:gd name="T40" fmla="*/ 192 w 208"/>
                  <a:gd name="T41" fmla="*/ 6 h 260"/>
                  <a:gd name="T42" fmla="*/ 208 w 208"/>
                  <a:gd name="T43" fmla="*/ 10 h 260"/>
                  <a:gd name="T44" fmla="*/ 208 w 208"/>
                  <a:gd name="T45" fmla="*/ 10 h 260"/>
                  <a:gd name="T46" fmla="*/ 186 w 208"/>
                  <a:gd name="T4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8" h="260">
                    <a:moveTo>
                      <a:pt x="186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5" y="0"/>
                      <a:pt x="106" y="8"/>
                      <a:pt x="70" y="23"/>
                    </a:cubicBezTo>
                    <a:cubicBezTo>
                      <a:pt x="85" y="60"/>
                      <a:pt x="93" y="100"/>
                      <a:pt x="94" y="143"/>
                    </a:cubicBezTo>
                    <a:cubicBezTo>
                      <a:pt x="94" y="159"/>
                      <a:pt x="84" y="177"/>
                      <a:pt x="69" y="177"/>
                    </a:cubicBezTo>
                    <a:cubicBezTo>
                      <a:pt x="69" y="177"/>
                      <a:pt x="69" y="177"/>
                      <a:pt x="69" y="177"/>
                    </a:cubicBezTo>
                    <a:cubicBezTo>
                      <a:pt x="64" y="177"/>
                      <a:pt x="58" y="175"/>
                      <a:pt x="53" y="171"/>
                    </a:cubicBezTo>
                    <a:cubicBezTo>
                      <a:pt x="49" y="167"/>
                      <a:pt x="38" y="161"/>
                      <a:pt x="27" y="161"/>
                    </a:cubicBezTo>
                    <a:cubicBezTo>
                      <a:pt x="26" y="161"/>
                      <a:pt x="26" y="161"/>
                      <a:pt x="26" y="161"/>
                    </a:cubicBezTo>
                    <a:cubicBezTo>
                      <a:pt x="4" y="161"/>
                      <a:pt x="0" y="189"/>
                      <a:pt x="0" y="212"/>
                    </a:cubicBezTo>
                    <a:cubicBezTo>
                      <a:pt x="0" y="231"/>
                      <a:pt x="3" y="252"/>
                      <a:pt x="15" y="260"/>
                    </a:cubicBezTo>
                    <a:cubicBezTo>
                      <a:pt x="8" y="250"/>
                      <a:pt x="6" y="233"/>
                      <a:pt x="6" y="218"/>
                    </a:cubicBezTo>
                    <a:cubicBezTo>
                      <a:pt x="6" y="195"/>
                      <a:pt x="10" y="167"/>
                      <a:pt x="32" y="167"/>
                    </a:cubicBezTo>
                    <a:cubicBezTo>
                      <a:pt x="32" y="167"/>
                      <a:pt x="32" y="167"/>
                      <a:pt x="32" y="167"/>
                    </a:cubicBezTo>
                    <a:cubicBezTo>
                      <a:pt x="44" y="167"/>
                      <a:pt x="55" y="173"/>
                      <a:pt x="59" y="177"/>
                    </a:cubicBezTo>
                    <a:cubicBezTo>
                      <a:pt x="64" y="181"/>
                      <a:pt x="69" y="183"/>
                      <a:pt x="75" y="183"/>
                    </a:cubicBezTo>
                    <a:cubicBezTo>
                      <a:pt x="75" y="183"/>
                      <a:pt x="75" y="183"/>
                      <a:pt x="75" y="183"/>
                    </a:cubicBezTo>
                    <a:cubicBezTo>
                      <a:pt x="90" y="183"/>
                      <a:pt x="100" y="165"/>
                      <a:pt x="100" y="148"/>
                    </a:cubicBezTo>
                    <a:cubicBezTo>
                      <a:pt x="99" y="106"/>
                      <a:pt x="91" y="66"/>
                      <a:pt x="76" y="28"/>
                    </a:cubicBezTo>
                    <a:cubicBezTo>
                      <a:pt x="112" y="14"/>
                      <a:pt x="151" y="6"/>
                      <a:pt x="192" y="6"/>
                    </a:cubicBezTo>
                    <a:cubicBezTo>
                      <a:pt x="192" y="6"/>
                      <a:pt x="192" y="6"/>
                      <a:pt x="192" y="6"/>
                    </a:cubicBezTo>
                    <a:cubicBezTo>
                      <a:pt x="198" y="6"/>
                      <a:pt x="203" y="7"/>
                      <a:pt x="208" y="10"/>
                    </a:cubicBezTo>
                    <a:cubicBezTo>
                      <a:pt x="208" y="10"/>
                      <a:pt x="208" y="10"/>
                      <a:pt x="208" y="10"/>
                    </a:cubicBezTo>
                    <a:cubicBezTo>
                      <a:pt x="205" y="4"/>
                      <a:pt x="195" y="0"/>
                      <a:pt x="186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156"/>
              <p:cNvSpPr>
                <a:spLocks/>
              </p:cNvSpPr>
              <p:nvPr/>
            </p:nvSpPr>
            <p:spPr bwMode="auto">
              <a:xfrm>
                <a:off x="1261" y="2372"/>
                <a:ext cx="75" cy="409"/>
              </a:xfrm>
              <a:custGeom>
                <a:avLst/>
                <a:gdLst>
                  <a:gd name="T0" fmla="*/ 13 w 27"/>
                  <a:gd name="T1" fmla="*/ 0 h 147"/>
                  <a:gd name="T2" fmla="*/ 21 w 27"/>
                  <a:gd name="T3" fmla="*/ 24 h 147"/>
                  <a:gd name="T4" fmla="*/ 0 w 27"/>
                  <a:gd name="T5" fmla="*/ 145 h 147"/>
                  <a:gd name="T6" fmla="*/ 7 w 27"/>
                  <a:gd name="T7" fmla="*/ 147 h 147"/>
                  <a:gd name="T8" fmla="*/ 27 w 27"/>
                  <a:gd name="T9" fmla="*/ 30 h 147"/>
                  <a:gd name="T10" fmla="*/ 13 w 27"/>
                  <a:gd name="T11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47">
                    <a:moveTo>
                      <a:pt x="13" y="0"/>
                    </a:moveTo>
                    <a:cubicBezTo>
                      <a:pt x="18" y="6"/>
                      <a:pt x="21" y="15"/>
                      <a:pt x="21" y="24"/>
                    </a:cubicBezTo>
                    <a:cubicBezTo>
                      <a:pt x="22" y="66"/>
                      <a:pt x="14" y="107"/>
                      <a:pt x="0" y="145"/>
                    </a:cubicBezTo>
                    <a:cubicBezTo>
                      <a:pt x="2" y="145"/>
                      <a:pt x="5" y="146"/>
                      <a:pt x="7" y="147"/>
                    </a:cubicBezTo>
                    <a:cubicBezTo>
                      <a:pt x="21" y="110"/>
                      <a:pt x="27" y="71"/>
                      <a:pt x="27" y="30"/>
                    </a:cubicBezTo>
                    <a:cubicBezTo>
                      <a:pt x="27" y="18"/>
                      <a:pt x="22" y="6"/>
                      <a:pt x="13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157"/>
              <p:cNvSpPr>
                <a:spLocks/>
              </p:cNvSpPr>
              <p:nvPr/>
            </p:nvSpPr>
            <p:spPr bwMode="auto">
              <a:xfrm>
                <a:off x="3726" y="1659"/>
                <a:ext cx="97" cy="198"/>
              </a:xfrm>
              <a:custGeom>
                <a:avLst/>
                <a:gdLst>
                  <a:gd name="T0" fmla="*/ 23 w 35"/>
                  <a:gd name="T1" fmla="*/ 0 h 71"/>
                  <a:gd name="T2" fmla="*/ 20 w 35"/>
                  <a:gd name="T3" fmla="*/ 19 h 71"/>
                  <a:gd name="T4" fmla="*/ 20 w 35"/>
                  <a:gd name="T5" fmla="*/ 71 h 71"/>
                  <a:gd name="T6" fmla="*/ 26 w 35"/>
                  <a:gd name="T7" fmla="*/ 25 h 71"/>
                  <a:gd name="T8" fmla="*/ 23 w 35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71">
                    <a:moveTo>
                      <a:pt x="23" y="0"/>
                    </a:moveTo>
                    <a:cubicBezTo>
                      <a:pt x="26" y="5"/>
                      <a:pt x="26" y="11"/>
                      <a:pt x="20" y="19"/>
                    </a:cubicBezTo>
                    <a:cubicBezTo>
                      <a:pt x="13" y="29"/>
                      <a:pt x="0" y="56"/>
                      <a:pt x="20" y="71"/>
                    </a:cubicBezTo>
                    <a:cubicBezTo>
                      <a:pt x="9" y="56"/>
                      <a:pt x="19" y="33"/>
                      <a:pt x="26" y="25"/>
                    </a:cubicBezTo>
                    <a:cubicBezTo>
                      <a:pt x="35" y="14"/>
                      <a:pt x="31" y="5"/>
                      <a:pt x="23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158"/>
              <p:cNvSpPr>
                <a:spLocks/>
              </p:cNvSpPr>
              <p:nvPr/>
            </p:nvSpPr>
            <p:spPr bwMode="auto">
              <a:xfrm>
                <a:off x="4054" y="2091"/>
                <a:ext cx="610" cy="752"/>
              </a:xfrm>
              <a:custGeom>
                <a:avLst/>
                <a:gdLst>
                  <a:gd name="T0" fmla="*/ 201 w 219"/>
                  <a:gd name="T1" fmla="*/ 0 h 270"/>
                  <a:gd name="T2" fmla="*/ 212 w 219"/>
                  <a:gd name="T3" fmla="*/ 46 h 270"/>
                  <a:gd name="T4" fmla="*/ 180 w 219"/>
                  <a:gd name="T5" fmla="*/ 103 h 270"/>
                  <a:gd name="T6" fmla="*/ 149 w 219"/>
                  <a:gd name="T7" fmla="*/ 92 h 270"/>
                  <a:gd name="T8" fmla="*/ 137 w 219"/>
                  <a:gd name="T9" fmla="*/ 87 h 270"/>
                  <a:gd name="T10" fmla="*/ 118 w 219"/>
                  <a:gd name="T11" fmla="*/ 116 h 270"/>
                  <a:gd name="T12" fmla="*/ 144 w 219"/>
                  <a:gd name="T13" fmla="*/ 239 h 270"/>
                  <a:gd name="T14" fmla="*/ 21 w 219"/>
                  <a:gd name="T15" fmla="*/ 264 h 270"/>
                  <a:gd name="T16" fmla="*/ 20 w 219"/>
                  <a:gd name="T17" fmla="*/ 264 h 270"/>
                  <a:gd name="T18" fmla="*/ 0 w 219"/>
                  <a:gd name="T19" fmla="*/ 258 h 270"/>
                  <a:gd name="T20" fmla="*/ 26 w 219"/>
                  <a:gd name="T21" fmla="*/ 270 h 270"/>
                  <a:gd name="T22" fmla="*/ 26 w 219"/>
                  <a:gd name="T23" fmla="*/ 270 h 270"/>
                  <a:gd name="T24" fmla="*/ 150 w 219"/>
                  <a:gd name="T25" fmla="*/ 245 h 270"/>
                  <a:gd name="T26" fmla="*/ 124 w 219"/>
                  <a:gd name="T27" fmla="*/ 121 h 270"/>
                  <a:gd name="T28" fmla="*/ 143 w 219"/>
                  <a:gd name="T29" fmla="*/ 93 h 270"/>
                  <a:gd name="T30" fmla="*/ 155 w 219"/>
                  <a:gd name="T31" fmla="*/ 98 h 270"/>
                  <a:gd name="T32" fmla="*/ 186 w 219"/>
                  <a:gd name="T33" fmla="*/ 109 h 270"/>
                  <a:gd name="T34" fmla="*/ 218 w 219"/>
                  <a:gd name="T35" fmla="*/ 52 h 270"/>
                  <a:gd name="T36" fmla="*/ 201 w 219"/>
                  <a:gd name="T3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9" h="270">
                    <a:moveTo>
                      <a:pt x="201" y="0"/>
                    </a:moveTo>
                    <a:cubicBezTo>
                      <a:pt x="207" y="8"/>
                      <a:pt x="212" y="23"/>
                      <a:pt x="212" y="46"/>
                    </a:cubicBezTo>
                    <a:cubicBezTo>
                      <a:pt x="213" y="91"/>
                      <a:pt x="196" y="103"/>
                      <a:pt x="180" y="103"/>
                    </a:cubicBezTo>
                    <a:cubicBezTo>
                      <a:pt x="168" y="103"/>
                      <a:pt x="155" y="97"/>
                      <a:pt x="149" y="92"/>
                    </a:cubicBezTo>
                    <a:cubicBezTo>
                      <a:pt x="145" y="89"/>
                      <a:pt x="141" y="87"/>
                      <a:pt x="137" y="87"/>
                    </a:cubicBezTo>
                    <a:cubicBezTo>
                      <a:pt x="126" y="87"/>
                      <a:pt x="118" y="103"/>
                      <a:pt x="118" y="116"/>
                    </a:cubicBezTo>
                    <a:cubicBezTo>
                      <a:pt x="119" y="139"/>
                      <a:pt x="121" y="186"/>
                      <a:pt x="144" y="239"/>
                    </a:cubicBezTo>
                    <a:cubicBezTo>
                      <a:pt x="91" y="262"/>
                      <a:pt x="43" y="264"/>
                      <a:pt x="21" y="264"/>
                    </a:cubicBezTo>
                    <a:cubicBezTo>
                      <a:pt x="20" y="264"/>
                      <a:pt x="20" y="264"/>
                      <a:pt x="20" y="264"/>
                    </a:cubicBezTo>
                    <a:cubicBezTo>
                      <a:pt x="13" y="264"/>
                      <a:pt x="6" y="262"/>
                      <a:pt x="0" y="258"/>
                    </a:cubicBezTo>
                    <a:cubicBezTo>
                      <a:pt x="5" y="266"/>
                      <a:pt x="16" y="270"/>
                      <a:pt x="26" y="270"/>
                    </a:cubicBezTo>
                    <a:cubicBezTo>
                      <a:pt x="26" y="270"/>
                      <a:pt x="26" y="270"/>
                      <a:pt x="26" y="270"/>
                    </a:cubicBezTo>
                    <a:cubicBezTo>
                      <a:pt x="49" y="270"/>
                      <a:pt x="97" y="267"/>
                      <a:pt x="150" y="245"/>
                    </a:cubicBezTo>
                    <a:cubicBezTo>
                      <a:pt x="127" y="192"/>
                      <a:pt x="124" y="144"/>
                      <a:pt x="124" y="121"/>
                    </a:cubicBezTo>
                    <a:cubicBezTo>
                      <a:pt x="124" y="109"/>
                      <a:pt x="131" y="93"/>
                      <a:pt x="143" y="93"/>
                    </a:cubicBezTo>
                    <a:cubicBezTo>
                      <a:pt x="147" y="93"/>
                      <a:pt x="151" y="94"/>
                      <a:pt x="155" y="98"/>
                    </a:cubicBezTo>
                    <a:cubicBezTo>
                      <a:pt x="161" y="102"/>
                      <a:pt x="174" y="109"/>
                      <a:pt x="186" y="109"/>
                    </a:cubicBezTo>
                    <a:cubicBezTo>
                      <a:pt x="202" y="109"/>
                      <a:pt x="219" y="97"/>
                      <a:pt x="218" y="52"/>
                    </a:cubicBezTo>
                    <a:cubicBezTo>
                      <a:pt x="218" y="22"/>
                      <a:pt x="211" y="7"/>
                      <a:pt x="201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159"/>
              <p:cNvSpPr>
                <a:spLocks/>
              </p:cNvSpPr>
              <p:nvPr/>
            </p:nvSpPr>
            <p:spPr bwMode="auto">
              <a:xfrm>
                <a:off x="4380" y="1695"/>
                <a:ext cx="81" cy="407"/>
              </a:xfrm>
              <a:custGeom>
                <a:avLst/>
                <a:gdLst>
                  <a:gd name="T0" fmla="*/ 22 w 29"/>
                  <a:gd name="T1" fmla="*/ 0 h 146"/>
                  <a:gd name="T2" fmla="*/ 0 w 29"/>
                  <a:gd name="T3" fmla="*/ 120 h 146"/>
                  <a:gd name="T4" fmla="*/ 12 w 29"/>
                  <a:gd name="T5" fmla="*/ 146 h 146"/>
                  <a:gd name="T6" fmla="*/ 6 w 29"/>
                  <a:gd name="T7" fmla="*/ 126 h 146"/>
                  <a:gd name="T8" fmla="*/ 29 w 29"/>
                  <a:gd name="T9" fmla="*/ 2 h 146"/>
                  <a:gd name="T10" fmla="*/ 22 w 29"/>
                  <a:gd name="T11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146">
                    <a:moveTo>
                      <a:pt x="22" y="0"/>
                    </a:moveTo>
                    <a:cubicBezTo>
                      <a:pt x="1" y="52"/>
                      <a:pt x="0" y="98"/>
                      <a:pt x="0" y="120"/>
                    </a:cubicBezTo>
                    <a:cubicBezTo>
                      <a:pt x="0" y="130"/>
                      <a:pt x="5" y="142"/>
                      <a:pt x="12" y="146"/>
                    </a:cubicBezTo>
                    <a:cubicBezTo>
                      <a:pt x="8" y="141"/>
                      <a:pt x="6" y="133"/>
                      <a:pt x="6" y="126"/>
                    </a:cubicBezTo>
                    <a:cubicBezTo>
                      <a:pt x="6" y="103"/>
                      <a:pt x="7" y="56"/>
                      <a:pt x="29" y="2"/>
                    </a:cubicBezTo>
                    <a:cubicBezTo>
                      <a:pt x="26" y="1"/>
                      <a:pt x="24" y="0"/>
                      <a:pt x="22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160"/>
              <p:cNvSpPr>
                <a:spLocks/>
              </p:cNvSpPr>
              <p:nvPr/>
            </p:nvSpPr>
            <p:spPr bwMode="auto">
              <a:xfrm>
                <a:off x="3230" y="2345"/>
                <a:ext cx="200" cy="64"/>
              </a:xfrm>
              <a:custGeom>
                <a:avLst/>
                <a:gdLst>
                  <a:gd name="T0" fmla="*/ 59 w 72"/>
                  <a:gd name="T1" fmla="*/ 0 h 23"/>
                  <a:gd name="T2" fmla="*/ 47 w 72"/>
                  <a:gd name="T3" fmla="*/ 5 h 23"/>
                  <a:gd name="T4" fmla="*/ 16 w 72"/>
                  <a:gd name="T5" fmla="*/ 17 h 23"/>
                  <a:gd name="T6" fmla="*/ 0 w 72"/>
                  <a:gd name="T7" fmla="*/ 12 h 23"/>
                  <a:gd name="T8" fmla="*/ 22 w 72"/>
                  <a:gd name="T9" fmla="*/ 23 h 23"/>
                  <a:gd name="T10" fmla="*/ 53 w 72"/>
                  <a:gd name="T11" fmla="*/ 11 h 23"/>
                  <a:gd name="T12" fmla="*/ 65 w 72"/>
                  <a:gd name="T13" fmla="*/ 6 h 23"/>
                  <a:gd name="T14" fmla="*/ 72 w 72"/>
                  <a:gd name="T15" fmla="*/ 8 h 23"/>
                  <a:gd name="T16" fmla="*/ 59 w 72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3">
                    <a:moveTo>
                      <a:pt x="59" y="0"/>
                    </a:moveTo>
                    <a:cubicBezTo>
                      <a:pt x="55" y="0"/>
                      <a:pt x="51" y="1"/>
                      <a:pt x="47" y="5"/>
                    </a:cubicBezTo>
                    <a:cubicBezTo>
                      <a:pt x="41" y="10"/>
                      <a:pt x="28" y="17"/>
                      <a:pt x="16" y="17"/>
                    </a:cubicBezTo>
                    <a:cubicBezTo>
                      <a:pt x="10" y="17"/>
                      <a:pt x="5" y="15"/>
                      <a:pt x="0" y="12"/>
                    </a:cubicBezTo>
                    <a:cubicBezTo>
                      <a:pt x="6" y="20"/>
                      <a:pt x="14" y="23"/>
                      <a:pt x="22" y="23"/>
                    </a:cubicBezTo>
                    <a:cubicBezTo>
                      <a:pt x="34" y="23"/>
                      <a:pt x="47" y="16"/>
                      <a:pt x="53" y="11"/>
                    </a:cubicBezTo>
                    <a:cubicBezTo>
                      <a:pt x="57" y="7"/>
                      <a:pt x="61" y="6"/>
                      <a:pt x="65" y="6"/>
                    </a:cubicBezTo>
                    <a:cubicBezTo>
                      <a:pt x="67" y="6"/>
                      <a:pt x="70" y="7"/>
                      <a:pt x="72" y="8"/>
                    </a:cubicBezTo>
                    <a:cubicBezTo>
                      <a:pt x="69" y="3"/>
                      <a:pt x="64" y="0"/>
                      <a:pt x="59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161"/>
              <p:cNvSpPr>
                <a:spLocks/>
              </p:cNvSpPr>
              <p:nvPr/>
            </p:nvSpPr>
            <p:spPr bwMode="auto">
              <a:xfrm>
                <a:off x="3400" y="2565"/>
                <a:ext cx="662" cy="281"/>
              </a:xfrm>
              <a:custGeom>
                <a:avLst/>
                <a:gdLst>
                  <a:gd name="T0" fmla="*/ 188 w 238"/>
                  <a:gd name="T1" fmla="*/ 0 h 101"/>
                  <a:gd name="T2" fmla="*/ 186 w 238"/>
                  <a:gd name="T3" fmla="*/ 0 h 101"/>
                  <a:gd name="T4" fmla="*/ 141 w 238"/>
                  <a:gd name="T5" fmla="*/ 64 h 101"/>
                  <a:gd name="T6" fmla="*/ 118 w 238"/>
                  <a:gd name="T7" fmla="*/ 96 h 101"/>
                  <a:gd name="T8" fmla="*/ 114 w 238"/>
                  <a:gd name="T9" fmla="*/ 96 h 101"/>
                  <a:gd name="T10" fmla="*/ 1 w 238"/>
                  <a:gd name="T11" fmla="*/ 76 h 101"/>
                  <a:gd name="T12" fmla="*/ 0 w 238"/>
                  <a:gd name="T13" fmla="*/ 79 h 101"/>
                  <a:gd name="T14" fmla="*/ 120 w 238"/>
                  <a:gd name="T15" fmla="*/ 101 h 101"/>
                  <a:gd name="T16" fmla="*/ 124 w 238"/>
                  <a:gd name="T17" fmla="*/ 101 h 101"/>
                  <a:gd name="T18" fmla="*/ 147 w 238"/>
                  <a:gd name="T19" fmla="*/ 70 h 101"/>
                  <a:gd name="T20" fmla="*/ 192 w 238"/>
                  <a:gd name="T21" fmla="*/ 6 h 101"/>
                  <a:gd name="T22" fmla="*/ 194 w 238"/>
                  <a:gd name="T23" fmla="*/ 6 h 101"/>
                  <a:gd name="T24" fmla="*/ 238 w 238"/>
                  <a:gd name="T25" fmla="*/ 17 h 101"/>
                  <a:gd name="T26" fmla="*/ 188 w 238"/>
                  <a:gd name="T2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101">
                    <a:moveTo>
                      <a:pt x="188" y="0"/>
                    </a:moveTo>
                    <a:cubicBezTo>
                      <a:pt x="187" y="0"/>
                      <a:pt x="186" y="0"/>
                      <a:pt x="186" y="0"/>
                    </a:cubicBezTo>
                    <a:cubicBezTo>
                      <a:pt x="107" y="1"/>
                      <a:pt x="130" y="51"/>
                      <a:pt x="141" y="64"/>
                    </a:cubicBezTo>
                    <a:cubicBezTo>
                      <a:pt x="156" y="82"/>
                      <a:pt x="135" y="96"/>
                      <a:pt x="118" y="96"/>
                    </a:cubicBezTo>
                    <a:cubicBezTo>
                      <a:pt x="117" y="96"/>
                      <a:pt x="116" y="96"/>
                      <a:pt x="114" y="96"/>
                    </a:cubicBezTo>
                    <a:cubicBezTo>
                      <a:pt x="91" y="96"/>
                      <a:pt x="49" y="94"/>
                      <a:pt x="1" y="76"/>
                    </a:cubicBezTo>
                    <a:cubicBezTo>
                      <a:pt x="1" y="77"/>
                      <a:pt x="1" y="78"/>
                      <a:pt x="0" y="79"/>
                    </a:cubicBezTo>
                    <a:cubicBezTo>
                      <a:pt x="51" y="99"/>
                      <a:pt x="96" y="101"/>
                      <a:pt x="120" y="101"/>
                    </a:cubicBezTo>
                    <a:cubicBezTo>
                      <a:pt x="121" y="101"/>
                      <a:pt x="123" y="101"/>
                      <a:pt x="124" y="101"/>
                    </a:cubicBezTo>
                    <a:cubicBezTo>
                      <a:pt x="141" y="101"/>
                      <a:pt x="162" y="88"/>
                      <a:pt x="147" y="70"/>
                    </a:cubicBezTo>
                    <a:cubicBezTo>
                      <a:pt x="136" y="56"/>
                      <a:pt x="113" y="7"/>
                      <a:pt x="192" y="6"/>
                    </a:cubicBezTo>
                    <a:cubicBezTo>
                      <a:pt x="192" y="6"/>
                      <a:pt x="193" y="6"/>
                      <a:pt x="194" y="6"/>
                    </a:cubicBezTo>
                    <a:cubicBezTo>
                      <a:pt x="216" y="6"/>
                      <a:pt x="230" y="10"/>
                      <a:pt x="238" y="17"/>
                    </a:cubicBezTo>
                    <a:cubicBezTo>
                      <a:pt x="231" y="7"/>
                      <a:pt x="216" y="0"/>
                      <a:pt x="188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162"/>
              <p:cNvSpPr>
                <a:spLocks/>
              </p:cNvSpPr>
              <p:nvPr/>
            </p:nvSpPr>
            <p:spPr bwMode="auto">
              <a:xfrm>
                <a:off x="3767" y="1633"/>
                <a:ext cx="651" cy="282"/>
              </a:xfrm>
              <a:custGeom>
                <a:avLst/>
                <a:gdLst>
                  <a:gd name="T0" fmla="*/ 122 w 234"/>
                  <a:gd name="T1" fmla="*/ 0 h 101"/>
                  <a:gd name="T2" fmla="*/ 118 w 234"/>
                  <a:gd name="T3" fmla="*/ 0 h 101"/>
                  <a:gd name="T4" fmla="*/ 96 w 234"/>
                  <a:gd name="T5" fmla="*/ 11 h 101"/>
                  <a:gd name="T6" fmla="*/ 100 w 234"/>
                  <a:gd name="T7" fmla="*/ 22 h 101"/>
                  <a:gd name="T8" fmla="*/ 110 w 234"/>
                  <a:gd name="T9" fmla="*/ 71 h 101"/>
                  <a:gd name="T10" fmla="*/ 50 w 234"/>
                  <a:gd name="T11" fmla="*/ 96 h 101"/>
                  <a:gd name="T12" fmla="*/ 49 w 234"/>
                  <a:gd name="T13" fmla="*/ 96 h 101"/>
                  <a:gd name="T14" fmla="*/ 0 w 234"/>
                  <a:gd name="T15" fmla="*/ 84 h 101"/>
                  <a:gd name="T16" fmla="*/ 54 w 234"/>
                  <a:gd name="T17" fmla="*/ 101 h 101"/>
                  <a:gd name="T18" fmla="*/ 56 w 234"/>
                  <a:gd name="T19" fmla="*/ 101 h 101"/>
                  <a:gd name="T20" fmla="*/ 116 w 234"/>
                  <a:gd name="T21" fmla="*/ 77 h 101"/>
                  <a:gd name="T22" fmla="*/ 105 w 234"/>
                  <a:gd name="T23" fmla="*/ 28 h 101"/>
                  <a:gd name="T24" fmla="*/ 102 w 234"/>
                  <a:gd name="T25" fmla="*/ 16 h 101"/>
                  <a:gd name="T26" fmla="*/ 124 w 234"/>
                  <a:gd name="T27" fmla="*/ 6 h 101"/>
                  <a:gd name="T28" fmla="*/ 128 w 234"/>
                  <a:gd name="T29" fmla="*/ 6 h 101"/>
                  <a:gd name="T30" fmla="*/ 233 w 234"/>
                  <a:gd name="T31" fmla="*/ 24 h 101"/>
                  <a:gd name="T32" fmla="*/ 234 w 234"/>
                  <a:gd name="T33" fmla="*/ 21 h 101"/>
                  <a:gd name="T34" fmla="*/ 122 w 234"/>
                  <a:gd name="T3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4" h="101">
                    <a:moveTo>
                      <a:pt x="122" y="0"/>
                    </a:moveTo>
                    <a:cubicBezTo>
                      <a:pt x="121" y="0"/>
                      <a:pt x="119" y="0"/>
                      <a:pt x="118" y="0"/>
                    </a:cubicBezTo>
                    <a:cubicBezTo>
                      <a:pt x="109" y="0"/>
                      <a:pt x="99" y="5"/>
                      <a:pt x="96" y="11"/>
                    </a:cubicBezTo>
                    <a:cubicBezTo>
                      <a:pt x="96" y="12"/>
                      <a:pt x="94" y="16"/>
                      <a:pt x="100" y="22"/>
                    </a:cubicBezTo>
                    <a:cubicBezTo>
                      <a:pt x="108" y="33"/>
                      <a:pt x="118" y="54"/>
                      <a:pt x="110" y="71"/>
                    </a:cubicBezTo>
                    <a:cubicBezTo>
                      <a:pt x="102" y="87"/>
                      <a:pt x="82" y="95"/>
                      <a:pt x="50" y="96"/>
                    </a:cubicBezTo>
                    <a:cubicBezTo>
                      <a:pt x="50" y="96"/>
                      <a:pt x="49" y="96"/>
                      <a:pt x="49" y="96"/>
                    </a:cubicBezTo>
                    <a:cubicBezTo>
                      <a:pt x="26" y="96"/>
                      <a:pt x="10" y="91"/>
                      <a:pt x="0" y="84"/>
                    </a:cubicBezTo>
                    <a:cubicBezTo>
                      <a:pt x="9" y="95"/>
                      <a:pt x="27" y="101"/>
                      <a:pt x="54" y="101"/>
                    </a:cubicBezTo>
                    <a:cubicBezTo>
                      <a:pt x="55" y="101"/>
                      <a:pt x="56" y="101"/>
                      <a:pt x="56" y="101"/>
                    </a:cubicBezTo>
                    <a:cubicBezTo>
                      <a:pt x="88" y="101"/>
                      <a:pt x="108" y="93"/>
                      <a:pt x="116" y="77"/>
                    </a:cubicBezTo>
                    <a:cubicBezTo>
                      <a:pt x="123" y="60"/>
                      <a:pt x="114" y="38"/>
                      <a:pt x="105" y="28"/>
                    </a:cubicBezTo>
                    <a:cubicBezTo>
                      <a:pt x="100" y="22"/>
                      <a:pt x="102" y="18"/>
                      <a:pt x="102" y="16"/>
                    </a:cubicBezTo>
                    <a:cubicBezTo>
                      <a:pt x="105" y="11"/>
                      <a:pt x="115" y="6"/>
                      <a:pt x="124" y="6"/>
                    </a:cubicBezTo>
                    <a:cubicBezTo>
                      <a:pt x="125" y="6"/>
                      <a:pt x="126" y="6"/>
                      <a:pt x="128" y="6"/>
                    </a:cubicBezTo>
                    <a:cubicBezTo>
                      <a:pt x="164" y="6"/>
                      <a:pt x="200" y="12"/>
                      <a:pt x="233" y="24"/>
                    </a:cubicBezTo>
                    <a:cubicBezTo>
                      <a:pt x="233" y="23"/>
                      <a:pt x="234" y="22"/>
                      <a:pt x="234" y="21"/>
                    </a:cubicBezTo>
                    <a:cubicBezTo>
                      <a:pt x="199" y="7"/>
                      <a:pt x="161" y="0"/>
                      <a:pt x="122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63"/>
              <p:cNvSpPr>
                <a:spLocks/>
              </p:cNvSpPr>
              <p:nvPr/>
            </p:nvSpPr>
            <p:spPr bwMode="auto">
              <a:xfrm>
                <a:off x="4411" y="2085"/>
                <a:ext cx="200" cy="65"/>
              </a:xfrm>
              <a:custGeom>
                <a:avLst/>
                <a:gdLst>
                  <a:gd name="T0" fmla="*/ 54 w 72"/>
                  <a:gd name="T1" fmla="*/ 0 h 23"/>
                  <a:gd name="T2" fmla="*/ 54 w 72"/>
                  <a:gd name="T3" fmla="*/ 0 h 23"/>
                  <a:gd name="T4" fmla="*/ 27 w 72"/>
                  <a:gd name="T5" fmla="*/ 11 h 23"/>
                  <a:gd name="T6" fmla="*/ 12 w 72"/>
                  <a:gd name="T7" fmla="*/ 17 h 23"/>
                  <a:gd name="T8" fmla="*/ 11 w 72"/>
                  <a:gd name="T9" fmla="*/ 17 h 23"/>
                  <a:gd name="T10" fmla="*/ 0 w 72"/>
                  <a:gd name="T11" fmla="*/ 13 h 23"/>
                  <a:gd name="T12" fmla="*/ 17 w 72"/>
                  <a:gd name="T13" fmla="*/ 23 h 23"/>
                  <a:gd name="T14" fmla="*/ 17 w 72"/>
                  <a:gd name="T15" fmla="*/ 23 h 23"/>
                  <a:gd name="T16" fmla="*/ 33 w 72"/>
                  <a:gd name="T17" fmla="*/ 16 h 23"/>
                  <a:gd name="T18" fmla="*/ 60 w 72"/>
                  <a:gd name="T19" fmla="*/ 6 h 23"/>
                  <a:gd name="T20" fmla="*/ 60 w 72"/>
                  <a:gd name="T21" fmla="*/ 6 h 23"/>
                  <a:gd name="T22" fmla="*/ 72 w 72"/>
                  <a:gd name="T23" fmla="*/ 9 h 23"/>
                  <a:gd name="T24" fmla="*/ 54 w 72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2" h="23">
                    <a:moveTo>
                      <a:pt x="54" y="0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43" y="0"/>
                      <a:pt x="32" y="7"/>
                      <a:pt x="27" y="11"/>
                    </a:cubicBezTo>
                    <a:cubicBezTo>
                      <a:pt x="22" y="15"/>
                      <a:pt x="17" y="17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7" y="17"/>
                      <a:pt x="3" y="16"/>
                      <a:pt x="0" y="13"/>
                    </a:cubicBezTo>
                    <a:cubicBezTo>
                      <a:pt x="5" y="19"/>
                      <a:pt x="11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23" y="23"/>
                      <a:pt x="28" y="21"/>
                      <a:pt x="33" y="16"/>
                    </a:cubicBezTo>
                    <a:cubicBezTo>
                      <a:pt x="37" y="13"/>
                      <a:pt x="49" y="6"/>
                      <a:pt x="60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5" y="6"/>
                      <a:pt x="69" y="7"/>
                      <a:pt x="72" y="9"/>
                    </a:cubicBezTo>
                    <a:cubicBezTo>
                      <a:pt x="68" y="4"/>
                      <a:pt x="62" y="0"/>
                      <a:pt x="54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64"/>
              <p:cNvSpPr>
                <a:spLocks/>
              </p:cNvSpPr>
              <p:nvPr/>
            </p:nvSpPr>
            <p:spPr bwMode="auto">
              <a:xfrm>
                <a:off x="4039" y="2594"/>
                <a:ext cx="81" cy="201"/>
              </a:xfrm>
              <a:custGeom>
                <a:avLst/>
                <a:gdLst>
                  <a:gd name="T0" fmla="*/ 11 w 29"/>
                  <a:gd name="T1" fmla="*/ 0 h 72"/>
                  <a:gd name="T2" fmla="*/ 14 w 29"/>
                  <a:gd name="T3" fmla="*/ 6 h 72"/>
                  <a:gd name="T4" fmla="*/ 5 w 29"/>
                  <a:gd name="T5" fmla="*/ 55 h 72"/>
                  <a:gd name="T6" fmla="*/ 3 w 29"/>
                  <a:gd name="T7" fmla="*/ 66 h 72"/>
                  <a:gd name="T8" fmla="*/ 8 w 29"/>
                  <a:gd name="T9" fmla="*/ 72 h 72"/>
                  <a:gd name="T10" fmla="*/ 11 w 29"/>
                  <a:gd name="T11" fmla="*/ 60 h 72"/>
                  <a:gd name="T12" fmla="*/ 20 w 29"/>
                  <a:gd name="T13" fmla="*/ 12 h 72"/>
                  <a:gd name="T14" fmla="*/ 11 w 29"/>
                  <a:gd name="T1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72">
                    <a:moveTo>
                      <a:pt x="11" y="0"/>
                    </a:moveTo>
                    <a:cubicBezTo>
                      <a:pt x="12" y="2"/>
                      <a:pt x="14" y="4"/>
                      <a:pt x="14" y="6"/>
                    </a:cubicBezTo>
                    <a:cubicBezTo>
                      <a:pt x="23" y="23"/>
                      <a:pt x="14" y="44"/>
                      <a:pt x="5" y="55"/>
                    </a:cubicBezTo>
                    <a:cubicBezTo>
                      <a:pt x="0" y="61"/>
                      <a:pt x="2" y="65"/>
                      <a:pt x="3" y="66"/>
                    </a:cubicBezTo>
                    <a:cubicBezTo>
                      <a:pt x="4" y="69"/>
                      <a:pt x="6" y="71"/>
                      <a:pt x="8" y="72"/>
                    </a:cubicBezTo>
                    <a:cubicBezTo>
                      <a:pt x="8" y="71"/>
                      <a:pt x="6" y="67"/>
                      <a:pt x="11" y="60"/>
                    </a:cubicBezTo>
                    <a:cubicBezTo>
                      <a:pt x="19" y="50"/>
                      <a:pt x="29" y="28"/>
                      <a:pt x="20" y="12"/>
                    </a:cubicBezTo>
                    <a:cubicBezTo>
                      <a:pt x="18" y="7"/>
                      <a:pt x="15" y="3"/>
                      <a:pt x="11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65"/>
              <p:cNvSpPr>
                <a:spLocks/>
              </p:cNvSpPr>
              <p:nvPr/>
            </p:nvSpPr>
            <p:spPr bwMode="auto">
              <a:xfrm>
                <a:off x="3196" y="1639"/>
                <a:ext cx="579" cy="721"/>
              </a:xfrm>
              <a:custGeom>
                <a:avLst/>
                <a:gdLst>
                  <a:gd name="T0" fmla="*/ 186 w 208"/>
                  <a:gd name="T1" fmla="*/ 0 h 259"/>
                  <a:gd name="T2" fmla="*/ 186 w 208"/>
                  <a:gd name="T3" fmla="*/ 0 h 259"/>
                  <a:gd name="T4" fmla="*/ 70 w 208"/>
                  <a:gd name="T5" fmla="*/ 22 h 259"/>
                  <a:gd name="T6" fmla="*/ 94 w 208"/>
                  <a:gd name="T7" fmla="*/ 142 h 259"/>
                  <a:gd name="T8" fmla="*/ 69 w 208"/>
                  <a:gd name="T9" fmla="*/ 177 h 259"/>
                  <a:gd name="T10" fmla="*/ 69 w 208"/>
                  <a:gd name="T11" fmla="*/ 177 h 259"/>
                  <a:gd name="T12" fmla="*/ 53 w 208"/>
                  <a:gd name="T13" fmla="*/ 171 h 259"/>
                  <a:gd name="T14" fmla="*/ 26 w 208"/>
                  <a:gd name="T15" fmla="*/ 161 h 259"/>
                  <a:gd name="T16" fmla="*/ 26 w 208"/>
                  <a:gd name="T17" fmla="*/ 161 h 259"/>
                  <a:gd name="T18" fmla="*/ 0 w 208"/>
                  <a:gd name="T19" fmla="*/ 212 h 259"/>
                  <a:gd name="T20" fmla="*/ 15 w 208"/>
                  <a:gd name="T21" fmla="*/ 259 h 259"/>
                  <a:gd name="T22" fmla="*/ 6 w 208"/>
                  <a:gd name="T23" fmla="*/ 218 h 259"/>
                  <a:gd name="T24" fmla="*/ 32 w 208"/>
                  <a:gd name="T25" fmla="*/ 167 h 259"/>
                  <a:gd name="T26" fmla="*/ 32 w 208"/>
                  <a:gd name="T27" fmla="*/ 167 h 259"/>
                  <a:gd name="T28" fmla="*/ 59 w 208"/>
                  <a:gd name="T29" fmla="*/ 176 h 259"/>
                  <a:gd name="T30" fmla="*/ 75 w 208"/>
                  <a:gd name="T31" fmla="*/ 183 h 259"/>
                  <a:gd name="T32" fmla="*/ 75 w 208"/>
                  <a:gd name="T33" fmla="*/ 183 h 259"/>
                  <a:gd name="T34" fmla="*/ 99 w 208"/>
                  <a:gd name="T35" fmla="*/ 148 h 259"/>
                  <a:gd name="T36" fmla="*/ 76 w 208"/>
                  <a:gd name="T37" fmla="*/ 28 h 259"/>
                  <a:gd name="T38" fmla="*/ 192 w 208"/>
                  <a:gd name="T39" fmla="*/ 5 h 259"/>
                  <a:gd name="T40" fmla="*/ 192 w 208"/>
                  <a:gd name="T41" fmla="*/ 5 h 259"/>
                  <a:gd name="T42" fmla="*/ 208 w 208"/>
                  <a:gd name="T43" fmla="*/ 10 h 259"/>
                  <a:gd name="T44" fmla="*/ 208 w 208"/>
                  <a:gd name="T45" fmla="*/ 10 h 259"/>
                  <a:gd name="T46" fmla="*/ 186 w 208"/>
                  <a:gd name="T4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8" h="259">
                    <a:moveTo>
                      <a:pt x="186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45" y="0"/>
                      <a:pt x="106" y="8"/>
                      <a:pt x="70" y="22"/>
                    </a:cubicBezTo>
                    <a:cubicBezTo>
                      <a:pt x="85" y="60"/>
                      <a:pt x="93" y="100"/>
                      <a:pt x="94" y="142"/>
                    </a:cubicBezTo>
                    <a:cubicBezTo>
                      <a:pt x="94" y="159"/>
                      <a:pt x="84" y="177"/>
                      <a:pt x="69" y="177"/>
                    </a:cubicBezTo>
                    <a:cubicBezTo>
                      <a:pt x="69" y="177"/>
                      <a:pt x="69" y="177"/>
                      <a:pt x="69" y="177"/>
                    </a:cubicBezTo>
                    <a:cubicBezTo>
                      <a:pt x="64" y="177"/>
                      <a:pt x="58" y="175"/>
                      <a:pt x="53" y="171"/>
                    </a:cubicBezTo>
                    <a:cubicBezTo>
                      <a:pt x="49" y="167"/>
                      <a:pt x="38" y="161"/>
                      <a:pt x="26" y="161"/>
                    </a:cubicBezTo>
                    <a:cubicBezTo>
                      <a:pt x="26" y="161"/>
                      <a:pt x="26" y="161"/>
                      <a:pt x="26" y="161"/>
                    </a:cubicBezTo>
                    <a:cubicBezTo>
                      <a:pt x="4" y="161"/>
                      <a:pt x="0" y="189"/>
                      <a:pt x="0" y="212"/>
                    </a:cubicBezTo>
                    <a:cubicBezTo>
                      <a:pt x="0" y="230"/>
                      <a:pt x="3" y="251"/>
                      <a:pt x="15" y="259"/>
                    </a:cubicBezTo>
                    <a:cubicBezTo>
                      <a:pt x="8" y="249"/>
                      <a:pt x="6" y="233"/>
                      <a:pt x="6" y="218"/>
                    </a:cubicBezTo>
                    <a:cubicBezTo>
                      <a:pt x="5" y="195"/>
                      <a:pt x="10" y="167"/>
                      <a:pt x="32" y="167"/>
                    </a:cubicBezTo>
                    <a:cubicBezTo>
                      <a:pt x="32" y="167"/>
                      <a:pt x="32" y="167"/>
                      <a:pt x="32" y="167"/>
                    </a:cubicBezTo>
                    <a:cubicBezTo>
                      <a:pt x="43" y="167"/>
                      <a:pt x="55" y="173"/>
                      <a:pt x="59" y="176"/>
                    </a:cubicBezTo>
                    <a:cubicBezTo>
                      <a:pt x="64" y="181"/>
                      <a:pt x="69" y="183"/>
                      <a:pt x="75" y="183"/>
                    </a:cubicBezTo>
                    <a:cubicBezTo>
                      <a:pt x="75" y="183"/>
                      <a:pt x="75" y="183"/>
                      <a:pt x="75" y="183"/>
                    </a:cubicBezTo>
                    <a:cubicBezTo>
                      <a:pt x="90" y="182"/>
                      <a:pt x="100" y="165"/>
                      <a:pt x="99" y="148"/>
                    </a:cubicBezTo>
                    <a:cubicBezTo>
                      <a:pt x="99" y="106"/>
                      <a:pt x="91" y="66"/>
                      <a:pt x="76" y="28"/>
                    </a:cubicBezTo>
                    <a:cubicBezTo>
                      <a:pt x="112" y="14"/>
                      <a:pt x="151" y="6"/>
                      <a:pt x="192" y="5"/>
                    </a:cubicBezTo>
                    <a:cubicBezTo>
                      <a:pt x="192" y="5"/>
                      <a:pt x="192" y="5"/>
                      <a:pt x="192" y="5"/>
                    </a:cubicBezTo>
                    <a:cubicBezTo>
                      <a:pt x="198" y="5"/>
                      <a:pt x="203" y="7"/>
                      <a:pt x="208" y="10"/>
                    </a:cubicBezTo>
                    <a:cubicBezTo>
                      <a:pt x="208" y="10"/>
                      <a:pt x="208" y="10"/>
                      <a:pt x="208" y="10"/>
                    </a:cubicBezTo>
                    <a:cubicBezTo>
                      <a:pt x="205" y="4"/>
                      <a:pt x="195" y="0"/>
                      <a:pt x="186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66"/>
              <p:cNvSpPr>
                <a:spLocks/>
              </p:cNvSpPr>
              <p:nvPr/>
            </p:nvSpPr>
            <p:spPr bwMode="auto">
              <a:xfrm>
                <a:off x="3402" y="2352"/>
                <a:ext cx="75" cy="410"/>
              </a:xfrm>
              <a:custGeom>
                <a:avLst/>
                <a:gdLst>
                  <a:gd name="T0" fmla="*/ 13 w 27"/>
                  <a:gd name="T1" fmla="*/ 0 h 147"/>
                  <a:gd name="T2" fmla="*/ 21 w 27"/>
                  <a:gd name="T3" fmla="*/ 24 h 147"/>
                  <a:gd name="T4" fmla="*/ 0 w 27"/>
                  <a:gd name="T5" fmla="*/ 144 h 147"/>
                  <a:gd name="T6" fmla="*/ 7 w 27"/>
                  <a:gd name="T7" fmla="*/ 147 h 147"/>
                  <a:gd name="T8" fmla="*/ 27 w 27"/>
                  <a:gd name="T9" fmla="*/ 30 h 147"/>
                  <a:gd name="T10" fmla="*/ 13 w 27"/>
                  <a:gd name="T11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" h="147">
                    <a:moveTo>
                      <a:pt x="13" y="0"/>
                    </a:moveTo>
                    <a:cubicBezTo>
                      <a:pt x="18" y="6"/>
                      <a:pt x="21" y="15"/>
                      <a:pt x="21" y="24"/>
                    </a:cubicBezTo>
                    <a:cubicBezTo>
                      <a:pt x="21" y="66"/>
                      <a:pt x="14" y="107"/>
                      <a:pt x="0" y="144"/>
                    </a:cubicBezTo>
                    <a:cubicBezTo>
                      <a:pt x="2" y="145"/>
                      <a:pt x="5" y="146"/>
                      <a:pt x="7" y="147"/>
                    </a:cubicBezTo>
                    <a:cubicBezTo>
                      <a:pt x="21" y="110"/>
                      <a:pt x="27" y="71"/>
                      <a:pt x="27" y="30"/>
                    </a:cubicBezTo>
                    <a:cubicBezTo>
                      <a:pt x="27" y="18"/>
                      <a:pt x="21" y="6"/>
                      <a:pt x="13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67"/>
              <p:cNvSpPr>
                <a:spLocks/>
              </p:cNvSpPr>
              <p:nvPr/>
            </p:nvSpPr>
            <p:spPr bwMode="auto">
              <a:xfrm>
                <a:off x="2938" y="1551"/>
                <a:ext cx="97" cy="200"/>
              </a:xfrm>
              <a:custGeom>
                <a:avLst/>
                <a:gdLst>
                  <a:gd name="T0" fmla="*/ 15 w 35"/>
                  <a:gd name="T1" fmla="*/ 0 h 72"/>
                  <a:gd name="T2" fmla="*/ 9 w 35"/>
                  <a:gd name="T3" fmla="*/ 47 h 72"/>
                  <a:gd name="T4" fmla="*/ 12 w 35"/>
                  <a:gd name="T5" fmla="*/ 72 h 72"/>
                  <a:gd name="T6" fmla="*/ 15 w 35"/>
                  <a:gd name="T7" fmla="*/ 52 h 72"/>
                  <a:gd name="T8" fmla="*/ 15 w 35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72">
                    <a:moveTo>
                      <a:pt x="15" y="0"/>
                    </a:moveTo>
                    <a:cubicBezTo>
                      <a:pt x="27" y="16"/>
                      <a:pt x="16" y="38"/>
                      <a:pt x="9" y="47"/>
                    </a:cubicBezTo>
                    <a:cubicBezTo>
                      <a:pt x="0" y="58"/>
                      <a:pt x="4" y="67"/>
                      <a:pt x="12" y="72"/>
                    </a:cubicBezTo>
                    <a:cubicBezTo>
                      <a:pt x="9" y="67"/>
                      <a:pt x="9" y="60"/>
                      <a:pt x="15" y="52"/>
                    </a:cubicBezTo>
                    <a:cubicBezTo>
                      <a:pt x="23" y="43"/>
                      <a:pt x="35" y="15"/>
                      <a:pt x="15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68"/>
              <p:cNvSpPr>
                <a:spLocks/>
              </p:cNvSpPr>
              <p:nvPr/>
            </p:nvSpPr>
            <p:spPr bwMode="auto">
              <a:xfrm>
                <a:off x="3180" y="1712"/>
                <a:ext cx="278" cy="666"/>
              </a:xfrm>
              <a:custGeom>
                <a:avLst/>
                <a:gdLst>
                  <a:gd name="T0" fmla="*/ 75 w 100"/>
                  <a:gd name="T1" fmla="*/ 0 h 239"/>
                  <a:gd name="T2" fmla="*/ 72 w 100"/>
                  <a:gd name="T3" fmla="*/ 1 h 239"/>
                  <a:gd name="T4" fmla="*/ 94 w 100"/>
                  <a:gd name="T5" fmla="*/ 118 h 239"/>
                  <a:gd name="T6" fmla="*/ 75 w 100"/>
                  <a:gd name="T7" fmla="*/ 146 h 239"/>
                  <a:gd name="T8" fmla="*/ 63 w 100"/>
                  <a:gd name="T9" fmla="*/ 141 h 239"/>
                  <a:gd name="T10" fmla="*/ 33 w 100"/>
                  <a:gd name="T11" fmla="*/ 130 h 239"/>
                  <a:gd name="T12" fmla="*/ 0 w 100"/>
                  <a:gd name="T13" fmla="*/ 187 h 239"/>
                  <a:gd name="T14" fmla="*/ 18 w 100"/>
                  <a:gd name="T15" fmla="*/ 239 h 239"/>
                  <a:gd name="T16" fmla="*/ 6 w 100"/>
                  <a:gd name="T17" fmla="*/ 193 h 239"/>
                  <a:gd name="T18" fmla="*/ 39 w 100"/>
                  <a:gd name="T19" fmla="*/ 136 h 239"/>
                  <a:gd name="T20" fmla="*/ 69 w 100"/>
                  <a:gd name="T21" fmla="*/ 147 h 239"/>
                  <a:gd name="T22" fmla="*/ 81 w 100"/>
                  <a:gd name="T23" fmla="*/ 152 h 239"/>
                  <a:gd name="T24" fmla="*/ 100 w 100"/>
                  <a:gd name="T25" fmla="*/ 123 h 239"/>
                  <a:gd name="T26" fmla="*/ 75 w 100"/>
                  <a:gd name="T27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0" h="239">
                    <a:moveTo>
                      <a:pt x="75" y="0"/>
                    </a:moveTo>
                    <a:cubicBezTo>
                      <a:pt x="74" y="1"/>
                      <a:pt x="73" y="1"/>
                      <a:pt x="72" y="1"/>
                    </a:cubicBezTo>
                    <a:cubicBezTo>
                      <a:pt x="92" y="51"/>
                      <a:pt x="94" y="96"/>
                      <a:pt x="94" y="118"/>
                    </a:cubicBezTo>
                    <a:cubicBezTo>
                      <a:pt x="94" y="131"/>
                      <a:pt x="87" y="146"/>
                      <a:pt x="75" y="146"/>
                    </a:cubicBezTo>
                    <a:cubicBezTo>
                      <a:pt x="72" y="146"/>
                      <a:pt x="68" y="145"/>
                      <a:pt x="63" y="141"/>
                    </a:cubicBezTo>
                    <a:cubicBezTo>
                      <a:pt x="57" y="137"/>
                      <a:pt x="45" y="130"/>
                      <a:pt x="33" y="130"/>
                    </a:cubicBezTo>
                    <a:cubicBezTo>
                      <a:pt x="16" y="130"/>
                      <a:pt x="0" y="142"/>
                      <a:pt x="0" y="187"/>
                    </a:cubicBezTo>
                    <a:cubicBezTo>
                      <a:pt x="1" y="217"/>
                      <a:pt x="8" y="232"/>
                      <a:pt x="18" y="239"/>
                    </a:cubicBezTo>
                    <a:cubicBezTo>
                      <a:pt x="11" y="231"/>
                      <a:pt x="7" y="216"/>
                      <a:pt x="6" y="193"/>
                    </a:cubicBezTo>
                    <a:cubicBezTo>
                      <a:pt x="6" y="148"/>
                      <a:pt x="22" y="136"/>
                      <a:pt x="39" y="136"/>
                    </a:cubicBezTo>
                    <a:cubicBezTo>
                      <a:pt x="51" y="136"/>
                      <a:pt x="63" y="142"/>
                      <a:pt x="69" y="147"/>
                    </a:cubicBezTo>
                    <a:cubicBezTo>
                      <a:pt x="73" y="150"/>
                      <a:pt x="77" y="152"/>
                      <a:pt x="81" y="152"/>
                    </a:cubicBezTo>
                    <a:cubicBezTo>
                      <a:pt x="93" y="152"/>
                      <a:pt x="100" y="136"/>
                      <a:pt x="100" y="123"/>
                    </a:cubicBezTo>
                    <a:cubicBezTo>
                      <a:pt x="100" y="100"/>
                      <a:pt x="97" y="53"/>
                      <a:pt x="75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69"/>
              <p:cNvSpPr>
                <a:spLocks/>
              </p:cNvSpPr>
              <p:nvPr/>
            </p:nvSpPr>
            <p:spPr bwMode="auto">
              <a:xfrm>
                <a:off x="2729" y="2379"/>
                <a:ext cx="743" cy="618"/>
              </a:xfrm>
              <a:custGeom>
                <a:avLst/>
                <a:gdLst>
                  <a:gd name="T0" fmla="*/ 254 w 267"/>
                  <a:gd name="T1" fmla="*/ 0 h 222"/>
                  <a:gd name="T2" fmla="*/ 261 w 267"/>
                  <a:gd name="T3" fmla="*/ 20 h 222"/>
                  <a:gd name="T4" fmla="*/ 238 w 267"/>
                  <a:gd name="T5" fmla="*/ 144 h 222"/>
                  <a:gd name="T6" fmla="*/ 118 w 267"/>
                  <a:gd name="T7" fmla="*/ 121 h 222"/>
                  <a:gd name="T8" fmla="*/ 114 w 267"/>
                  <a:gd name="T9" fmla="*/ 121 h 222"/>
                  <a:gd name="T10" fmla="*/ 91 w 267"/>
                  <a:gd name="T11" fmla="*/ 153 h 222"/>
                  <a:gd name="T12" fmla="*/ 46 w 267"/>
                  <a:gd name="T13" fmla="*/ 216 h 222"/>
                  <a:gd name="T14" fmla="*/ 44 w 267"/>
                  <a:gd name="T15" fmla="*/ 216 h 222"/>
                  <a:gd name="T16" fmla="*/ 0 w 267"/>
                  <a:gd name="T17" fmla="*/ 206 h 222"/>
                  <a:gd name="T18" fmla="*/ 50 w 267"/>
                  <a:gd name="T19" fmla="*/ 222 h 222"/>
                  <a:gd name="T20" fmla="*/ 52 w 267"/>
                  <a:gd name="T21" fmla="*/ 222 h 222"/>
                  <a:gd name="T22" fmla="*/ 97 w 267"/>
                  <a:gd name="T23" fmla="*/ 158 h 222"/>
                  <a:gd name="T24" fmla="*/ 120 w 267"/>
                  <a:gd name="T25" fmla="*/ 127 h 222"/>
                  <a:gd name="T26" fmla="*/ 124 w 267"/>
                  <a:gd name="T27" fmla="*/ 127 h 222"/>
                  <a:gd name="T28" fmla="*/ 244 w 267"/>
                  <a:gd name="T29" fmla="*/ 150 h 222"/>
                  <a:gd name="T30" fmla="*/ 267 w 267"/>
                  <a:gd name="T31" fmla="*/ 26 h 222"/>
                  <a:gd name="T32" fmla="*/ 254 w 267"/>
                  <a:gd name="T33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7" h="222">
                    <a:moveTo>
                      <a:pt x="254" y="0"/>
                    </a:moveTo>
                    <a:cubicBezTo>
                      <a:pt x="258" y="5"/>
                      <a:pt x="261" y="13"/>
                      <a:pt x="261" y="20"/>
                    </a:cubicBezTo>
                    <a:cubicBezTo>
                      <a:pt x="261" y="43"/>
                      <a:pt x="259" y="90"/>
                      <a:pt x="238" y="144"/>
                    </a:cubicBezTo>
                    <a:cubicBezTo>
                      <a:pt x="187" y="123"/>
                      <a:pt x="142" y="121"/>
                      <a:pt x="118" y="121"/>
                    </a:cubicBezTo>
                    <a:cubicBezTo>
                      <a:pt x="116" y="121"/>
                      <a:pt x="115" y="121"/>
                      <a:pt x="114" y="121"/>
                    </a:cubicBezTo>
                    <a:cubicBezTo>
                      <a:pt x="97" y="121"/>
                      <a:pt x="76" y="134"/>
                      <a:pt x="91" y="153"/>
                    </a:cubicBezTo>
                    <a:cubicBezTo>
                      <a:pt x="102" y="166"/>
                      <a:pt x="125" y="215"/>
                      <a:pt x="46" y="216"/>
                    </a:cubicBezTo>
                    <a:cubicBezTo>
                      <a:pt x="46" y="216"/>
                      <a:pt x="45" y="216"/>
                      <a:pt x="44" y="216"/>
                    </a:cubicBezTo>
                    <a:cubicBezTo>
                      <a:pt x="22" y="216"/>
                      <a:pt x="8" y="212"/>
                      <a:pt x="0" y="206"/>
                    </a:cubicBezTo>
                    <a:cubicBezTo>
                      <a:pt x="7" y="215"/>
                      <a:pt x="22" y="222"/>
                      <a:pt x="50" y="222"/>
                    </a:cubicBezTo>
                    <a:cubicBezTo>
                      <a:pt x="51" y="222"/>
                      <a:pt x="52" y="222"/>
                      <a:pt x="52" y="222"/>
                    </a:cubicBezTo>
                    <a:cubicBezTo>
                      <a:pt x="131" y="221"/>
                      <a:pt x="108" y="172"/>
                      <a:pt x="97" y="158"/>
                    </a:cubicBezTo>
                    <a:cubicBezTo>
                      <a:pt x="82" y="140"/>
                      <a:pt x="103" y="127"/>
                      <a:pt x="120" y="127"/>
                    </a:cubicBezTo>
                    <a:cubicBezTo>
                      <a:pt x="121" y="127"/>
                      <a:pt x="122" y="127"/>
                      <a:pt x="124" y="127"/>
                    </a:cubicBezTo>
                    <a:cubicBezTo>
                      <a:pt x="148" y="127"/>
                      <a:pt x="193" y="129"/>
                      <a:pt x="244" y="150"/>
                    </a:cubicBezTo>
                    <a:cubicBezTo>
                      <a:pt x="265" y="96"/>
                      <a:pt x="267" y="49"/>
                      <a:pt x="267" y="26"/>
                    </a:cubicBezTo>
                    <a:cubicBezTo>
                      <a:pt x="267" y="16"/>
                      <a:pt x="262" y="5"/>
                      <a:pt x="254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70"/>
              <p:cNvSpPr>
                <a:spLocks/>
              </p:cNvSpPr>
              <p:nvPr/>
            </p:nvSpPr>
            <p:spPr bwMode="auto">
              <a:xfrm>
                <a:off x="2272" y="2083"/>
                <a:ext cx="201" cy="64"/>
              </a:xfrm>
              <a:custGeom>
                <a:avLst/>
                <a:gdLst>
                  <a:gd name="T0" fmla="*/ 50 w 72"/>
                  <a:gd name="T1" fmla="*/ 0 h 23"/>
                  <a:gd name="T2" fmla="*/ 19 w 72"/>
                  <a:gd name="T3" fmla="*/ 12 h 23"/>
                  <a:gd name="T4" fmla="*/ 7 w 72"/>
                  <a:gd name="T5" fmla="*/ 17 h 23"/>
                  <a:gd name="T6" fmla="*/ 0 w 72"/>
                  <a:gd name="T7" fmla="*/ 15 h 23"/>
                  <a:gd name="T8" fmla="*/ 13 w 72"/>
                  <a:gd name="T9" fmla="*/ 23 h 23"/>
                  <a:gd name="T10" fmla="*/ 25 w 72"/>
                  <a:gd name="T11" fmla="*/ 18 h 23"/>
                  <a:gd name="T12" fmla="*/ 56 w 72"/>
                  <a:gd name="T13" fmla="*/ 6 h 23"/>
                  <a:gd name="T14" fmla="*/ 72 w 72"/>
                  <a:gd name="T15" fmla="*/ 11 h 23"/>
                  <a:gd name="T16" fmla="*/ 50 w 72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23">
                    <a:moveTo>
                      <a:pt x="50" y="0"/>
                    </a:moveTo>
                    <a:cubicBezTo>
                      <a:pt x="38" y="0"/>
                      <a:pt x="25" y="7"/>
                      <a:pt x="19" y="12"/>
                    </a:cubicBezTo>
                    <a:cubicBezTo>
                      <a:pt x="15" y="16"/>
                      <a:pt x="11" y="17"/>
                      <a:pt x="7" y="17"/>
                    </a:cubicBezTo>
                    <a:cubicBezTo>
                      <a:pt x="4" y="17"/>
                      <a:pt x="2" y="16"/>
                      <a:pt x="0" y="15"/>
                    </a:cubicBezTo>
                    <a:cubicBezTo>
                      <a:pt x="3" y="20"/>
                      <a:pt x="8" y="23"/>
                      <a:pt x="13" y="23"/>
                    </a:cubicBezTo>
                    <a:cubicBezTo>
                      <a:pt x="17" y="23"/>
                      <a:pt x="21" y="21"/>
                      <a:pt x="25" y="18"/>
                    </a:cubicBezTo>
                    <a:cubicBezTo>
                      <a:pt x="31" y="13"/>
                      <a:pt x="43" y="6"/>
                      <a:pt x="56" y="6"/>
                    </a:cubicBezTo>
                    <a:cubicBezTo>
                      <a:pt x="61" y="6"/>
                      <a:pt x="67" y="7"/>
                      <a:pt x="72" y="11"/>
                    </a:cubicBezTo>
                    <a:cubicBezTo>
                      <a:pt x="66" y="3"/>
                      <a:pt x="58" y="0"/>
                      <a:pt x="50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71"/>
              <p:cNvSpPr>
                <a:spLocks/>
              </p:cNvSpPr>
              <p:nvPr/>
            </p:nvSpPr>
            <p:spPr bwMode="auto">
              <a:xfrm>
                <a:off x="2322" y="2707"/>
                <a:ext cx="407" cy="86"/>
              </a:xfrm>
              <a:custGeom>
                <a:avLst/>
                <a:gdLst>
                  <a:gd name="T0" fmla="*/ 120 w 146"/>
                  <a:gd name="T1" fmla="*/ 0 h 31"/>
                  <a:gd name="T2" fmla="*/ 120 w 146"/>
                  <a:gd name="T3" fmla="*/ 0 h 31"/>
                  <a:gd name="T4" fmla="*/ 0 w 146"/>
                  <a:gd name="T5" fmla="*/ 24 h 31"/>
                  <a:gd name="T6" fmla="*/ 3 w 146"/>
                  <a:gd name="T7" fmla="*/ 31 h 31"/>
                  <a:gd name="T8" fmla="*/ 2 w 146"/>
                  <a:gd name="T9" fmla="*/ 31 h 31"/>
                  <a:gd name="T10" fmla="*/ 2 w 146"/>
                  <a:gd name="T11" fmla="*/ 31 h 31"/>
                  <a:gd name="T12" fmla="*/ 126 w 146"/>
                  <a:gd name="T13" fmla="*/ 6 h 31"/>
                  <a:gd name="T14" fmla="*/ 126 w 146"/>
                  <a:gd name="T15" fmla="*/ 6 h 31"/>
                  <a:gd name="T16" fmla="*/ 146 w 146"/>
                  <a:gd name="T17" fmla="*/ 12 h 31"/>
                  <a:gd name="T18" fmla="*/ 120 w 146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6" h="31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97" y="1"/>
                      <a:pt x="51" y="3"/>
                      <a:pt x="0" y="24"/>
                    </a:cubicBezTo>
                    <a:cubicBezTo>
                      <a:pt x="1" y="26"/>
                      <a:pt x="2" y="29"/>
                      <a:pt x="3" y="31"/>
                    </a:cubicBezTo>
                    <a:cubicBezTo>
                      <a:pt x="3" y="31"/>
                      <a:pt x="2" y="31"/>
                      <a:pt x="2" y="31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55" y="9"/>
                      <a:pt x="103" y="6"/>
                      <a:pt x="126" y="6"/>
                    </a:cubicBezTo>
                    <a:cubicBezTo>
                      <a:pt x="126" y="6"/>
                      <a:pt x="126" y="6"/>
                      <a:pt x="126" y="6"/>
                    </a:cubicBezTo>
                    <a:cubicBezTo>
                      <a:pt x="133" y="6"/>
                      <a:pt x="140" y="8"/>
                      <a:pt x="146" y="12"/>
                    </a:cubicBezTo>
                    <a:cubicBezTo>
                      <a:pt x="141" y="5"/>
                      <a:pt x="130" y="0"/>
                      <a:pt x="120" y="0"/>
                    </a:cubicBezTo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172"/>
              <p:cNvSpPr>
                <a:spLocks/>
              </p:cNvSpPr>
              <p:nvPr/>
            </p:nvSpPr>
            <p:spPr bwMode="auto">
              <a:xfrm>
                <a:off x="2320" y="2774"/>
                <a:ext cx="11" cy="19"/>
              </a:xfrm>
              <a:custGeom>
                <a:avLst/>
                <a:gdLst>
                  <a:gd name="T0" fmla="*/ 1 w 4"/>
                  <a:gd name="T1" fmla="*/ 0 h 7"/>
                  <a:gd name="T2" fmla="*/ 0 w 4"/>
                  <a:gd name="T3" fmla="*/ 0 h 7"/>
                  <a:gd name="T4" fmla="*/ 3 w 4"/>
                  <a:gd name="T5" fmla="*/ 7 h 7"/>
                  <a:gd name="T6" fmla="*/ 4 w 4"/>
                  <a:gd name="T7" fmla="*/ 7 h 7"/>
                  <a:gd name="T8" fmla="*/ 1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2" y="5"/>
                      <a:pt x="3" y="7"/>
                    </a:cubicBezTo>
                    <a:cubicBezTo>
                      <a:pt x="3" y="7"/>
                      <a:pt x="4" y="7"/>
                      <a:pt x="4" y="7"/>
                    </a:cubicBezTo>
                    <a:cubicBezTo>
                      <a:pt x="3" y="5"/>
                      <a:pt x="2" y="2"/>
                      <a:pt x="1" y="0"/>
                    </a:cubicBezTo>
                  </a:path>
                </a:pathLst>
              </a:custGeom>
              <a:solidFill>
                <a:srgbClr val="434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73"/>
              <p:cNvSpPr>
                <a:spLocks/>
              </p:cNvSpPr>
              <p:nvPr/>
            </p:nvSpPr>
            <p:spPr bwMode="auto">
              <a:xfrm>
                <a:off x="3212" y="2358"/>
                <a:ext cx="201" cy="61"/>
              </a:xfrm>
              <a:custGeom>
                <a:avLst/>
                <a:gdLst>
                  <a:gd name="T0" fmla="*/ 63 w 72"/>
                  <a:gd name="T1" fmla="*/ 0 h 22"/>
                  <a:gd name="T2" fmla="*/ 63 w 72"/>
                  <a:gd name="T3" fmla="*/ 0 h 22"/>
                  <a:gd name="T4" fmla="*/ 55 w 72"/>
                  <a:gd name="T5" fmla="*/ 3 h 22"/>
                  <a:gd name="T6" fmla="*/ 21 w 72"/>
                  <a:gd name="T7" fmla="*/ 17 h 22"/>
                  <a:gd name="T8" fmla="*/ 20 w 72"/>
                  <a:gd name="T9" fmla="*/ 17 h 22"/>
                  <a:gd name="T10" fmla="*/ 0 w 72"/>
                  <a:gd name="T11" fmla="*/ 10 h 22"/>
                  <a:gd name="T12" fmla="*/ 26 w 72"/>
                  <a:gd name="T13" fmla="*/ 22 h 22"/>
                  <a:gd name="T14" fmla="*/ 27 w 72"/>
                  <a:gd name="T15" fmla="*/ 22 h 22"/>
                  <a:gd name="T16" fmla="*/ 61 w 72"/>
                  <a:gd name="T17" fmla="*/ 9 h 22"/>
                  <a:gd name="T18" fmla="*/ 69 w 72"/>
                  <a:gd name="T19" fmla="*/ 5 h 22"/>
                  <a:gd name="T20" fmla="*/ 72 w 72"/>
                  <a:gd name="T21" fmla="*/ 6 h 22"/>
                  <a:gd name="T22" fmla="*/ 63 w 72"/>
                  <a:gd name="T2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22">
                    <a:moveTo>
                      <a:pt x="6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1" y="0"/>
                      <a:pt x="58" y="1"/>
                      <a:pt x="55" y="3"/>
                    </a:cubicBezTo>
                    <a:cubicBezTo>
                      <a:pt x="49" y="8"/>
                      <a:pt x="35" y="16"/>
                      <a:pt x="21" y="17"/>
                    </a:cubicBezTo>
                    <a:cubicBezTo>
                      <a:pt x="21" y="17"/>
                      <a:pt x="20" y="17"/>
                      <a:pt x="20" y="17"/>
                    </a:cubicBezTo>
                    <a:cubicBezTo>
                      <a:pt x="13" y="17"/>
                      <a:pt x="6" y="14"/>
                      <a:pt x="0" y="10"/>
                    </a:cubicBezTo>
                    <a:cubicBezTo>
                      <a:pt x="7" y="18"/>
                      <a:pt x="16" y="22"/>
                      <a:pt x="26" y="22"/>
                    </a:cubicBezTo>
                    <a:cubicBezTo>
                      <a:pt x="26" y="22"/>
                      <a:pt x="26" y="22"/>
                      <a:pt x="27" y="22"/>
                    </a:cubicBezTo>
                    <a:cubicBezTo>
                      <a:pt x="41" y="22"/>
                      <a:pt x="55" y="14"/>
                      <a:pt x="61" y="9"/>
                    </a:cubicBezTo>
                    <a:cubicBezTo>
                      <a:pt x="64" y="7"/>
                      <a:pt x="67" y="5"/>
                      <a:pt x="69" y="5"/>
                    </a:cubicBezTo>
                    <a:cubicBezTo>
                      <a:pt x="70" y="5"/>
                      <a:pt x="71" y="6"/>
                      <a:pt x="72" y="6"/>
                    </a:cubicBezTo>
                    <a:cubicBezTo>
                      <a:pt x="70" y="2"/>
                      <a:pt x="67" y="0"/>
                      <a:pt x="63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Freeform 174"/>
              <p:cNvSpPr>
                <a:spLocks/>
              </p:cNvSpPr>
              <p:nvPr/>
            </p:nvSpPr>
            <p:spPr bwMode="auto">
              <a:xfrm>
                <a:off x="2956" y="1714"/>
                <a:ext cx="410" cy="81"/>
              </a:xfrm>
              <a:custGeom>
                <a:avLst/>
                <a:gdLst>
                  <a:gd name="T0" fmla="*/ 145 w 147"/>
                  <a:gd name="T1" fmla="*/ 0 h 29"/>
                  <a:gd name="T2" fmla="*/ 25 w 147"/>
                  <a:gd name="T3" fmla="*/ 23 h 29"/>
                  <a:gd name="T4" fmla="*/ 24 w 147"/>
                  <a:gd name="T5" fmla="*/ 23 h 29"/>
                  <a:gd name="T6" fmla="*/ 0 w 147"/>
                  <a:gd name="T7" fmla="*/ 16 h 29"/>
                  <a:gd name="T8" fmla="*/ 30 w 147"/>
                  <a:gd name="T9" fmla="*/ 29 h 29"/>
                  <a:gd name="T10" fmla="*/ 31 w 147"/>
                  <a:gd name="T11" fmla="*/ 29 h 29"/>
                  <a:gd name="T12" fmla="*/ 147 w 147"/>
                  <a:gd name="T13" fmla="*/ 7 h 29"/>
                  <a:gd name="T14" fmla="*/ 145 w 147"/>
                  <a:gd name="T1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" h="29">
                    <a:moveTo>
                      <a:pt x="145" y="0"/>
                    </a:moveTo>
                    <a:cubicBezTo>
                      <a:pt x="107" y="15"/>
                      <a:pt x="67" y="23"/>
                      <a:pt x="25" y="23"/>
                    </a:cubicBezTo>
                    <a:cubicBezTo>
                      <a:pt x="25" y="23"/>
                      <a:pt x="24" y="23"/>
                      <a:pt x="24" y="23"/>
                    </a:cubicBezTo>
                    <a:cubicBezTo>
                      <a:pt x="16" y="23"/>
                      <a:pt x="7" y="21"/>
                      <a:pt x="0" y="16"/>
                    </a:cubicBezTo>
                    <a:cubicBezTo>
                      <a:pt x="7" y="25"/>
                      <a:pt x="19" y="29"/>
                      <a:pt x="30" y="29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72" y="29"/>
                      <a:pt x="111" y="21"/>
                      <a:pt x="147" y="7"/>
                    </a:cubicBezTo>
                    <a:cubicBezTo>
                      <a:pt x="147" y="5"/>
                      <a:pt x="146" y="2"/>
                      <a:pt x="14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175"/>
              <p:cNvSpPr>
                <a:spLocks/>
              </p:cNvSpPr>
              <p:nvPr/>
            </p:nvSpPr>
            <p:spPr bwMode="auto">
              <a:xfrm>
                <a:off x="2692" y="2725"/>
                <a:ext cx="78" cy="201"/>
              </a:xfrm>
              <a:custGeom>
                <a:avLst/>
                <a:gdLst>
                  <a:gd name="T0" fmla="*/ 16 w 28"/>
                  <a:gd name="T1" fmla="*/ 0 h 72"/>
                  <a:gd name="T2" fmla="*/ 18 w 28"/>
                  <a:gd name="T3" fmla="*/ 3 h 72"/>
                  <a:gd name="T4" fmla="*/ 14 w 28"/>
                  <a:gd name="T5" fmla="*/ 27 h 72"/>
                  <a:gd name="T6" fmla="*/ 6 w 28"/>
                  <a:gd name="T7" fmla="*/ 63 h 72"/>
                  <a:gd name="T8" fmla="*/ 13 w 28"/>
                  <a:gd name="T9" fmla="*/ 72 h 72"/>
                  <a:gd name="T10" fmla="*/ 12 w 28"/>
                  <a:gd name="T11" fmla="*/ 69 h 72"/>
                  <a:gd name="T12" fmla="*/ 20 w 28"/>
                  <a:gd name="T13" fmla="*/ 33 h 72"/>
                  <a:gd name="T14" fmla="*/ 24 w 28"/>
                  <a:gd name="T15" fmla="*/ 9 h 72"/>
                  <a:gd name="T16" fmla="*/ 16 w 28"/>
                  <a:gd name="T1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72">
                    <a:moveTo>
                      <a:pt x="16" y="0"/>
                    </a:moveTo>
                    <a:cubicBezTo>
                      <a:pt x="17" y="1"/>
                      <a:pt x="17" y="2"/>
                      <a:pt x="18" y="3"/>
                    </a:cubicBezTo>
                    <a:cubicBezTo>
                      <a:pt x="20" y="7"/>
                      <a:pt x="22" y="16"/>
                      <a:pt x="14" y="27"/>
                    </a:cubicBezTo>
                    <a:cubicBezTo>
                      <a:pt x="8" y="35"/>
                      <a:pt x="0" y="51"/>
                      <a:pt x="6" y="63"/>
                    </a:cubicBezTo>
                    <a:cubicBezTo>
                      <a:pt x="8" y="67"/>
                      <a:pt x="10" y="69"/>
                      <a:pt x="13" y="72"/>
                    </a:cubicBezTo>
                    <a:cubicBezTo>
                      <a:pt x="13" y="71"/>
                      <a:pt x="12" y="70"/>
                      <a:pt x="12" y="69"/>
                    </a:cubicBezTo>
                    <a:cubicBezTo>
                      <a:pt x="6" y="57"/>
                      <a:pt x="14" y="40"/>
                      <a:pt x="20" y="33"/>
                    </a:cubicBezTo>
                    <a:cubicBezTo>
                      <a:pt x="28" y="22"/>
                      <a:pt x="26" y="13"/>
                      <a:pt x="24" y="9"/>
                    </a:cubicBezTo>
                    <a:cubicBezTo>
                      <a:pt x="22" y="5"/>
                      <a:pt x="19" y="2"/>
                      <a:pt x="16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176"/>
              <p:cNvSpPr>
                <a:spLocks/>
              </p:cNvSpPr>
              <p:nvPr/>
            </p:nvSpPr>
            <p:spPr bwMode="auto">
              <a:xfrm>
                <a:off x="2249" y="1519"/>
                <a:ext cx="716" cy="588"/>
              </a:xfrm>
              <a:custGeom>
                <a:avLst/>
                <a:gdLst>
                  <a:gd name="T0" fmla="*/ 211 w 257"/>
                  <a:gd name="T1" fmla="*/ 0 h 211"/>
                  <a:gd name="T2" fmla="*/ 209 w 257"/>
                  <a:gd name="T3" fmla="*/ 0 h 211"/>
                  <a:gd name="T4" fmla="*/ 160 w 257"/>
                  <a:gd name="T5" fmla="*/ 17 h 211"/>
                  <a:gd name="T6" fmla="*/ 169 w 257"/>
                  <a:gd name="T7" fmla="*/ 54 h 211"/>
                  <a:gd name="T8" fmla="*/ 173 w 257"/>
                  <a:gd name="T9" fmla="*/ 78 h 211"/>
                  <a:gd name="T10" fmla="*/ 141 w 257"/>
                  <a:gd name="T11" fmla="*/ 95 h 211"/>
                  <a:gd name="T12" fmla="*/ 138 w 257"/>
                  <a:gd name="T13" fmla="*/ 95 h 211"/>
                  <a:gd name="T14" fmla="*/ 21 w 257"/>
                  <a:gd name="T15" fmla="*/ 74 h 211"/>
                  <a:gd name="T16" fmla="*/ 0 w 257"/>
                  <a:gd name="T17" fmla="*/ 190 h 211"/>
                  <a:gd name="T18" fmla="*/ 11 w 257"/>
                  <a:gd name="T19" fmla="*/ 211 h 211"/>
                  <a:gd name="T20" fmla="*/ 6 w 257"/>
                  <a:gd name="T21" fmla="*/ 196 h 211"/>
                  <a:gd name="T22" fmla="*/ 27 w 257"/>
                  <a:gd name="T23" fmla="*/ 79 h 211"/>
                  <a:gd name="T24" fmla="*/ 143 w 257"/>
                  <a:gd name="T25" fmla="*/ 101 h 211"/>
                  <a:gd name="T26" fmla="*/ 147 w 257"/>
                  <a:gd name="T27" fmla="*/ 101 h 211"/>
                  <a:gd name="T28" fmla="*/ 179 w 257"/>
                  <a:gd name="T29" fmla="*/ 84 h 211"/>
                  <a:gd name="T30" fmla="*/ 175 w 257"/>
                  <a:gd name="T31" fmla="*/ 60 h 211"/>
                  <a:gd name="T32" fmla="*/ 166 w 257"/>
                  <a:gd name="T33" fmla="*/ 23 h 211"/>
                  <a:gd name="T34" fmla="*/ 215 w 257"/>
                  <a:gd name="T35" fmla="*/ 5 h 211"/>
                  <a:gd name="T36" fmla="*/ 217 w 257"/>
                  <a:gd name="T37" fmla="*/ 5 h 211"/>
                  <a:gd name="T38" fmla="*/ 257 w 257"/>
                  <a:gd name="T39" fmla="*/ 14 h 211"/>
                  <a:gd name="T40" fmla="*/ 211 w 257"/>
                  <a:gd name="T41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7" h="211">
                    <a:moveTo>
                      <a:pt x="211" y="0"/>
                    </a:moveTo>
                    <a:cubicBezTo>
                      <a:pt x="210" y="0"/>
                      <a:pt x="210" y="0"/>
                      <a:pt x="209" y="0"/>
                    </a:cubicBezTo>
                    <a:cubicBezTo>
                      <a:pt x="182" y="0"/>
                      <a:pt x="165" y="6"/>
                      <a:pt x="160" y="17"/>
                    </a:cubicBezTo>
                    <a:cubicBezTo>
                      <a:pt x="155" y="30"/>
                      <a:pt x="162" y="46"/>
                      <a:pt x="169" y="54"/>
                    </a:cubicBezTo>
                    <a:cubicBezTo>
                      <a:pt x="177" y="64"/>
                      <a:pt x="175" y="73"/>
                      <a:pt x="173" y="78"/>
                    </a:cubicBezTo>
                    <a:cubicBezTo>
                      <a:pt x="168" y="89"/>
                      <a:pt x="153" y="95"/>
                      <a:pt x="141" y="95"/>
                    </a:cubicBezTo>
                    <a:cubicBezTo>
                      <a:pt x="140" y="95"/>
                      <a:pt x="139" y="95"/>
                      <a:pt x="138" y="95"/>
                    </a:cubicBezTo>
                    <a:cubicBezTo>
                      <a:pt x="97" y="95"/>
                      <a:pt x="57" y="88"/>
                      <a:pt x="21" y="74"/>
                    </a:cubicBezTo>
                    <a:cubicBezTo>
                      <a:pt x="7" y="110"/>
                      <a:pt x="0" y="149"/>
                      <a:pt x="0" y="190"/>
                    </a:cubicBezTo>
                    <a:cubicBezTo>
                      <a:pt x="0" y="199"/>
                      <a:pt x="5" y="209"/>
                      <a:pt x="11" y="211"/>
                    </a:cubicBezTo>
                    <a:cubicBezTo>
                      <a:pt x="8" y="207"/>
                      <a:pt x="6" y="201"/>
                      <a:pt x="6" y="196"/>
                    </a:cubicBezTo>
                    <a:cubicBezTo>
                      <a:pt x="6" y="155"/>
                      <a:pt x="13" y="116"/>
                      <a:pt x="27" y="79"/>
                    </a:cubicBezTo>
                    <a:cubicBezTo>
                      <a:pt x="63" y="94"/>
                      <a:pt x="103" y="101"/>
                      <a:pt x="143" y="101"/>
                    </a:cubicBezTo>
                    <a:cubicBezTo>
                      <a:pt x="145" y="101"/>
                      <a:pt x="146" y="101"/>
                      <a:pt x="147" y="101"/>
                    </a:cubicBezTo>
                    <a:cubicBezTo>
                      <a:pt x="159" y="101"/>
                      <a:pt x="174" y="95"/>
                      <a:pt x="179" y="84"/>
                    </a:cubicBezTo>
                    <a:cubicBezTo>
                      <a:pt x="181" y="79"/>
                      <a:pt x="183" y="70"/>
                      <a:pt x="175" y="60"/>
                    </a:cubicBezTo>
                    <a:cubicBezTo>
                      <a:pt x="168" y="52"/>
                      <a:pt x="160" y="35"/>
                      <a:pt x="166" y="23"/>
                    </a:cubicBezTo>
                    <a:cubicBezTo>
                      <a:pt x="171" y="12"/>
                      <a:pt x="188" y="6"/>
                      <a:pt x="215" y="5"/>
                    </a:cubicBezTo>
                    <a:cubicBezTo>
                      <a:pt x="216" y="5"/>
                      <a:pt x="216" y="5"/>
                      <a:pt x="217" y="5"/>
                    </a:cubicBezTo>
                    <a:cubicBezTo>
                      <a:pt x="235" y="5"/>
                      <a:pt x="249" y="8"/>
                      <a:pt x="257" y="14"/>
                    </a:cubicBezTo>
                    <a:cubicBezTo>
                      <a:pt x="250" y="5"/>
                      <a:pt x="235" y="0"/>
                      <a:pt x="211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177"/>
              <p:cNvSpPr>
                <a:spLocks/>
              </p:cNvSpPr>
              <p:nvPr/>
            </p:nvSpPr>
            <p:spPr bwMode="auto">
              <a:xfrm>
                <a:off x="2255" y="2099"/>
                <a:ext cx="278" cy="654"/>
              </a:xfrm>
              <a:custGeom>
                <a:avLst/>
                <a:gdLst>
                  <a:gd name="T0" fmla="*/ 81 w 100"/>
                  <a:gd name="T1" fmla="*/ 0 h 235"/>
                  <a:gd name="T2" fmla="*/ 82 w 100"/>
                  <a:gd name="T3" fmla="*/ 1 h 235"/>
                  <a:gd name="T4" fmla="*/ 94 w 100"/>
                  <a:gd name="T5" fmla="*/ 50 h 235"/>
                  <a:gd name="T6" fmla="*/ 56 w 100"/>
                  <a:gd name="T7" fmla="*/ 113 h 235"/>
                  <a:gd name="T8" fmla="*/ 56 w 100"/>
                  <a:gd name="T9" fmla="*/ 113 h 235"/>
                  <a:gd name="T10" fmla="*/ 55 w 100"/>
                  <a:gd name="T11" fmla="*/ 113 h 235"/>
                  <a:gd name="T12" fmla="*/ 21 w 100"/>
                  <a:gd name="T13" fmla="*/ 100 h 235"/>
                  <a:gd name="T14" fmla="*/ 13 w 100"/>
                  <a:gd name="T15" fmla="*/ 97 h 235"/>
                  <a:gd name="T16" fmla="*/ 13 w 100"/>
                  <a:gd name="T17" fmla="*/ 97 h 235"/>
                  <a:gd name="T18" fmla="*/ 0 w 100"/>
                  <a:gd name="T19" fmla="*/ 119 h 235"/>
                  <a:gd name="T20" fmla="*/ 22 w 100"/>
                  <a:gd name="T21" fmla="*/ 235 h 235"/>
                  <a:gd name="T22" fmla="*/ 26 w 100"/>
                  <a:gd name="T23" fmla="*/ 234 h 235"/>
                  <a:gd name="T24" fmla="*/ 6 w 100"/>
                  <a:gd name="T25" fmla="*/ 125 h 235"/>
                  <a:gd name="T26" fmla="*/ 19 w 100"/>
                  <a:gd name="T27" fmla="*/ 102 h 235"/>
                  <a:gd name="T28" fmla="*/ 19 w 100"/>
                  <a:gd name="T29" fmla="*/ 102 h 235"/>
                  <a:gd name="T30" fmla="*/ 27 w 100"/>
                  <a:gd name="T31" fmla="*/ 106 h 235"/>
                  <a:gd name="T32" fmla="*/ 61 w 100"/>
                  <a:gd name="T33" fmla="*/ 118 h 235"/>
                  <a:gd name="T34" fmla="*/ 62 w 100"/>
                  <a:gd name="T35" fmla="*/ 118 h 235"/>
                  <a:gd name="T36" fmla="*/ 99 w 100"/>
                  <a:gd name="T37" fmla="*/ 55 h 235"/>
                  <a:gd name="T38" fmla="*/ 88 w 100"/>
                  <a:gd name="T39" fmla="*/ 7 h 235"/>
                  <a:gd name="T40" fmla="*/ 81 w 100"/>
                  <a:gd name="T41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0" h="235">
                    <a:moveTo>
                      <a:pt x="81" y="0"/>
                    </a:moveTo>
                    <a:cubicBezTo>
                      <a:pt x="81" y="0"/>
                      <a:pt x="81" y="1"/>
                      <a:pt x="82" y="1"/>
                    </a:cubicBezTo>
                    <a:cubicBezTo>
                      <a:pt x="89" y="12"/>
                      <a:pt x="93" y="28"/>
                      <a:pt x="94" y="50"/>
                    </a:cubicBezTo>
                    <a:cubicBezTo>
                      <a:pt x="94" y="104"/>
                      <a:pt x="70" y="113"/>
                      <a:pt x="56" y="113"/>
                    </a:cubicBezTo>
                    <a:cubicBezTo>
                      <a:pt x="56" y="113"/>
                      <a:pt x="56" y="113"/>
                      <a:pt x="56" y="113"/>
                    </a:cubicBezTo>
                    <a:cubicBezTo>
                      <a:pt x="56" y="113"/>
                      <a:pt x="55" y="113"/>
                      <a:pt x="55" y="113"/>
                    </a:cubicBezTo>
                    <a:cubicBezTo>
                      <a:pt x="41" y="113"/>
                      <a:pt x="27" y="105"/>
                      <a:pt x="21" y="100"/>
                    </a:cubicBezTo>
                    <a:cubicBezTo>
                      <a:pt x="18" y="98"/>
                      <a:pt x="16" y="97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5" y="97"/>
                      <a:pt x="0" y="109"/>
                      <a:pt x="0" y="119"/>
                    </a:cubicBezTo>
                    <a:cubicBezTo>
                      <a:pt x="0" y="160"/>
                      <a:pt x="8" y="199"/>
                      <a:pt x="22" y="235"/>
                    </a:cubicBezTo>
                    <a:cubicBezTo>
                      <a:pt x="23" y="235"/>
                      <a:pt x="25" y="234"/>
                      <a:pt x="26" y="234"/>
                    </a:cubicBezTo>
                    <a:cubicBezTo>
                      <a:pt x="13" y="200"/>
                      <a:pt x="6" y="163"/>
                      <a:pt x="6" y="125"/>
                    </a:cubicBezTo>
                    <a:cubicBezTo>
                      <a:pt x="6" y="115"/>
                      <a:pt x="11" y="103"/>
                      <a:pt x="19" y="102"/>
                    </a:cubicBezTo>
                    <a:cubicBezTo>
                      <a:pt x="19" y="102"/>
                      <a:pt x="19" y="102"/>
                      <a:pt x="19" y="102"/>
                    </a:cubicBezTo>
                    <a:cubicBezTo>
                      <a:pt x="21" y="102"/>
                      <a:pt x="24" y="104"/>
                      <a:pt x="27" y="106"/>
                    </a:cubicBezTo>
                    <a:cubicBezTo>
                      <a:pt x="33" y="111"/>
                      <a:pt x="47" y="118"/>
                      <a:pt x="61" y="118"/>
                    </a:cubicBezTo>
                    <a:cubicBezTo>
                      <a:pt x="61" y="118"/>
                      <a:pt x="62" y="118"/>
                      <a:pt x="62" y="118"/>
                    </a:cubicBezTo>
                    <a:cubicBezTo>
                      <a:pt x="76" y="118"/>
                      <a:pt x="100" y="110"/>
                      <a:pt x="99" y="55"/>
                    </a:cubicBezTo>
                    <a:cubicBezTo>
                      <a:pt x="99" y="34"/>
                      <a:pt x="95" y="17"/>
                      <a:pt x="88" y="7"/>
                    </a:cubicBezTo>
                    <a:cubicBezTo>
                      <a:pt x="86" y="4"/>
                      <a:pt x="83" y="2"/>
                      <a:pt x="81" y="0"/>
                    </a:cubicBezTo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8" name="文本框 87"/>
          <p:cNvSpPr txBox="1"/>
          <p:nvPr/>
        </p:nvSpPr>
        <p:spPr>
          <a:xfrm>
            <a:off x="7324708" y="349293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629948" y="348759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949410" y="3497390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电脑屏幕四分拼图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58316" y="2177010"/>
            <a:ext cx="4694418" cy="3827224"/>
            <a:chOff x="2882900" y="796925"/>
            <a:chExt cx="6445250" cy="5254626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4270375" y="5568950"/>
              <a:ext cx="3622675" cy="328613"/>
            </a:xfrm>
            <a:custGeom>
              <a:avLst/>
              <a:gdLst>
                <a:gd name="T0" fmla="*/ 886 w 2282"/>
                <a:gd name="T1" fmla="*/ 0 h 207"/>
                <a:gd name="T2" fmla="*/ 1390 w 2282"/>
                <a:gd name="T3" fmla="*/ 0 h 207"/>
                <a:gd name="T4" fmla="*/ 2063 w 2282"/>
                <a:gd name="T5" fmla="*/ 0 h 207"/>
                <a:gd name="T6" fmla="*/ 2282 w 2282"/>
                <a:gd name="T7" fmla="*/ 207 h 207"/>
                <a:gd name="T8" fmla="*/ 0 w 2282"/>
                <a:gd name="T9" fmla="*/ 207 h 207"/>
                <a:gd name="T10" fmla="*/ 219 w 2282"/>
                <a:gd name="T11" fmla="*/ 0 h 207"/>
                <a:gd name="T12" fmla="*/ 886 w 2282"/>
                <a:gd name="T13" fmla="*/ 0 h 207"/>
                <a:gd name="T14" fmla="*/ 886 w 2282"/>
                <a:gd name="T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2" h="207">
                  <a:moveTo>
                    <a:pt x="886" y="0"/>
                  </a:moveTo>
                  <a:lnTo>
                    <a:pt x="1390" y="0"/>
                  </a:lnTo>
                  <a:lnTo>
                    <a:pt x="2063" y="0"/>
                  </a:lnTo>
                  <a:lnTo>
                    <a:pt x="2282" y="207"/>
                  </a:lnTo>
                  <a:lnTo>
                    <a:pt x="0" y="207"/>
                  </a:lnTo>
                  <a:lnTo>
                    <a:pt x="219" y="0"/>
                  </a:lnTo>
                  <a:lnTo>
                    <a:pt x="886" y="0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270375" y="5897563"/>
              <a:ext cx="3622675" cy="153988"/>
            </a:xfrm>
            <a:custGeom>
              <a:avLst/>
              <a:gdLst>
                <a:gd name="T0" fmla="*/ 2282 w 2282"/>
                <a:gd name="T1" fmla="*/ 0 h 97"/>
                <a:gd name="T2" fmla="*/ 0 w 2282"/>
                <a:gd name="T3" fmla="*/ 0 h 97"/>
                <a:gd name="T4" fmla="*/ 0 w 2282"/>
                <a:gd name="T5" fmla="*/ 97 h 97"/>
                <a:gd name="T6" fmla="*/ 103 w 2282"/>
                <a:gd name="T7" fmla="*/ 97 h 97"/>
                <a:gd name="T8" fmla="*/ 2282 w 2282"/>
                <a:gd name="T9" fmla="*/ 97 h 97"/>
                <a:gd name="T10" fmla="*/ 2282 w 2282"/>
                <a:gd name="T11" fmla="*/ 0 h 97"/>
                <a:gd name="T12" fmla="*/ 2282 w 228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2" h="97">
                  <a:moveTo>
                    <a:pt x="2282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103" y="97"/>
                  </a:lnTo>
                  <a:lnTo>
                    <a:pt x="2282" y="97"/>
                  </a:lnTo>
                  <a:lnTo>
                    <a:pt x="2282" y="0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676900" y="4267200"/>
              <a:ext cx="809625" cy="1427163"/>
            </a:xfrm>
            <a:custGeom>
              <a:avLst/>
              <a:gdLst>
                <a:gd name="T0" fmla="*/ 492 w 510"/>
                <a:gd name="T1" fmla="*/ 0 h 899"/>
                <a:gd name="T2" fmla="*/ 12 w 510"/>
                <a:gd name="T3" fmla="*/ 6 h 899"/>
                <a:gd name="T4" fmla="*/ 0 w 510"/>
                <a:gd name="T5" fmla="*/ 899 h 899"/>
                <a:gd name="T6" fmla="*/ 510 w 510"/>
                <a:gd name="T7" fmla="*/ 899 h 899"/>
                <a:gd name="T8" fmla="*/ 492 w 510"/>
                <a:gd name="T9" fmla="*/ 0 h 899"/>
                <a:gd name="T10" fmla="*/ 492 w 510"/>
                <a:gd name="T11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0" h="899">
                  <a:moveTo>
                    <a:pt x="492" y="0"/>
                  </a:moveTo>
                  <a:lnTo>
                    <a:pt x="12" y="6"/>
                  </a:lnTo>
                  <a:lnTo>
                    <a:pt x="0" y="899"/>
                  </a:lnTo>
                  <a:lnTo>
                    <a:pt x="510" y="899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270375" y="5888038"/>
              <a:ext cx="3622675" cy="28575"/>
            </a:xfrm>
            <a:custGeom>
              <a:avLst/>
              <a:gdLst>
                <a:gd name="T0" fmla="*/ 0 w 2282"/>
                <a:gd name="T1" fmla="*/ 18 h 18"/>
                <a:gd name="T2" fmla="*/ 0 w 2282"/>
                <a:gd name="T3" fmla="*/ 6 h 18"/>
                <a:gd name="T4" fmla="*/ 12 w 2282"/>
                <a:gd name="T5" fmla="*/ 0 h 18"/>
                <a:gd name="T6" fmla="*/ 2276 w 2282"/>
                <a:gd name="T7" fmla="*/ 0 h 18"/>
                <a:gd name="T8" fmla="*/ 2282 w 2282"/>
                <a:gd name="T9" fmla="*/ 6 h 18"/>
                <a:gd name="T10" fmla="*/ 2282 w 2282"/>
                <a:gd name="T11" fmla="*/ 18 h 18"/>
                <a:gd name="T12" fmla="*/ 0 w 2282"/>
                <a:gd name="T13" fmla="*/ 18 h 18"/>
                <a:gd name="T14" fmla="*/ 0 w 228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2" h="18">
                  <a:moveTo>
                    <a:pt x="0" y="1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2276" y="0"/>
                  </a:lnTo>
                  <a:lnTo>
                    <a:pt x="2282" y="6"/>
                  </a:lnTo>
                  <a:lnTo>
                    <a:pt x="2282" y="18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2882900" y="796925"/>
              <a:ext cx="6445250" cy="3808413"/>
            </a:xfrm>
            <a:custGeom>
              <a:avLst/>
              <a:gdLst>
                <a:gd name="T0" fmla="*/ 0 w 4060"/>
                <a:gd name="T1" fmla="*/ 2399 h 2399"/>
                <a:gd name="T2" fmla="*/ 128 w 4060"/>
                <a:gd name="T3" fmla="*/ 0 h 2399"/>
                <a:gd name="T4" fmla="*/ 3908 w 4060"/>
                <a:gd name="T5" fmla="*/ 0 h 2399"/>
                <a:gd name="T6" fmla="*/ 4060 w 4060"/>
                <a:gd name="T7" fmla="*/ 2399 h 2399"/>
                <a:gd name="T8" fmla="*/ 0 w 4060"/>
                <a:gd name="T9" fmla="*/ 2399 h 2399"/>
                <a:gd name="T10" fmla="*/ 0 w 4060"/>
                <a:gd name="T11" fmla="*/ 2399 h 2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0" h="2399">
                  <a:moveTo>
                    <a:pt x="0" y="2399"/>
                  </a:moveTo>
                  <a:lnTo>
                    <a:pt x="128" y="0"/>
                  </a:lnTo>
                  <a:lnTo>
                    <a:pt x="3908" y="0"/>
                  </a:lnTo>
                  <a:lnTo>
                    <a:pt x="4060" y="2399"/>
                  </a:lnTo>
                  <a:lnTo>
                    <a:pt x="0" y="2399"/>
                  </a:lnTo>
                  <a:lnTo>
                    <a:pt x="0" y="239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240088" y="922338"/>
              <a:ext cx="5692775" cy="47625"/>
            </a:xfrm>
            <a:custGeom>
              <a:avLst/>
              <a:gdLst>
                <a:gd name="T0" fmla="*/ 297 w 3586"/>
                <a:gd name="T1" fmla="*/ 0 h 30"/>
                <a:gd name="T2" fmla="*/ 3586 w 3586"/>
                <a:gd name="T3" fmla="*/ 6 h 30"/>
                <a:gd name="T4" fmla="*/ 3574 w 3586"/>
                <a:gd name="T5" fmla="*/ 30 h 30"/>
                <a:gd name="T6" fmla="*/ 12 w 3586"/>
                <a:gd name="T7" fmla="*/ 30 h 30"/>
                <a:gd name="T8" fmla="*/ 0 w 3586"/>
                <a:gd name="T9" fmla="*/ 0 h 30"/>
                <a:gd name="T10" fmla="*/ 297 w 3586"/>
                <a:gd name="T11" fmla="*/ 0 h 30"/>
                <a:gd name="T12" fmla="*/ 297 w 358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6" h="30">
                  <a:moveTo>
                    <a:pt x="297" y="0"/>
                  </a:moveTo>
                  <a:lnTo>
                    <a:pt x="3586" y="6"/>
                  </a:lnTo>
                  <a:lnTo>
                    <a:pt x="3574" y="30"/>
                  </a:lnTo>
                  <a:lnTo>
                    <a:pt x="12" y="30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8913813" y="931863"/>
              <a:ext cx="241300" cy="3529013"/>
            </a:xfrm>
            <a:custGeom>
              <a:avLst/>
              <a:gdLst>
                <a:gd name="T0" fmla="*/ 12 w 152"/>
                <a:gd name="T1" fmla="*/ 0 h 2223"/>
                <a:gd name="T2" fmla="*/ 0 w 152"/>
                <a:gd name="T3" fmla="*/ 24 h 2223"/>
                <a:gd name="T4" fmla="*/ 134 w 152"/>
                <a:gd name="T5" fmla="*/ 2223 h 2223"/>
                <a:gd name="T6" fmla="*/ 152 w 152"/>
                <a:gd name="T7" fmla="*/ 2223 h 2223"/>
                <a:gd name="T8" fmla="*/ 12 w 152"/>
                <a:gd name="T9" fmla="*/ 0 h 2223"/>
                <a:gd name="T10" fmla="*/ 12 w 152"/>
                <a:gd name="T11" fmla="*/ 0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23">
                  <a:moveTo>
                    <a:pt x="12" y="0"/>
                  </a:moveTo>
                  <a:lnTo>
                    <a:pt x="0" y="24"/>
                  </a:lnTo>
                  <a:lnTo>
                    <a:pt x="134" y="2223"/>
                  </a:lnTo>
                  <a:lnTo>
                    <a:pt x="152" y="222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2882900" y="4605338"/>
              <a:ext cx="6445250" cy="57150"/>
            </a:xfrm>
            <a:custGeom>
              <a:avLst/>
              <a:gdLst>
                <a:gd name="T0" fmla="*/ 0 w 4060"/>
                <a:gd name="T1" fmla="*/ 0 h 36"/>
                <a:gd name="T2" fmla="*/ 4060 w 4060"/>
                <a:gd name="T3" fmla="*/ 0 h 36"/>
                <a:gd name="T4" fmla="*/ 4012 w 4060"/>
                <a:gd name="T5" fmla="*/ 36 h 36"/>
                <a:gd name="T6" fmla="*/ 4006 w 4060"/>
                <a:gd name="T7" fmla="*/ 36 h 36"/>
                <a:gd name="T8" fmla="*/ 49 w 4060"/>
                <a:gd name="T9" fmla="*/ 36 h 36"/>
                <a:gd name="T10" fmla="*/ 0 w 4060"/>
                <a:gd name="T11" fmla="*/ 0 h 36"/>
                <a:gd name="T12" fmla="*/ 0 w 4060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0" h="36">
                  <a:moveTo>
                    <a:pt x="0" y="0"/>
                  </a:moveTo>
                  <a:lnTo>
                    <a:pt x="4060" y="0"/>
                  </a:lnTo>
                  <a:lnTo>
                    <a:pt x="4012" y="36"/>
                  </a:lnTo>
                  <a:lnTo>
                    <a:pt x="4006" y="36"/>
                  </a:lnTo>
                  <a:lnTo>
                    <a:pt x="49" y="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2882900" y="4605338"/>
              <a:ext cx="6445250" cy="9525"/>
            </a:xfrm>
            <a:custGeom>
              <a:avLst/>
              <a:gdLst>
                <a:gd name="T0" fmla="*/ 4060 w 4060"/>
                <a:gd name="T1" fmla="*/ 0 h 6"/>
                <a:gd name="T2" fmla="*/ 4060 w 4060"/>
                <a:gd name="T3" fmla="*/ 0 h 6"/>
                <a:gd name="T4" fmla="*/ 4054 w 4060"/>
                <a:gd name="T5" fmla="*/ 6 h 6"/>
                <a:gd name="T6" fmla="*/ 6 w 4060"/>
                <a:gd name="T7" fmla="*/ 6 h 6"/>
                <a:gd name="T8" fmla="*/ 0 w 4060"/>
                <a:gd name="T9" fmla="*/ 0 h 6"/>
                <a:gd name="T10" fmla="*/ 0 w 4060"/>
                <a:gd name="T11" fmla="*/ 0 h 6"/>
                <a:gd name="T12" fmla="*/ 4060 w 4060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60" h="6">
                  <a:moveTo>
                    <a:pt x="4060" y="0"/>
                  </a:moveTo>
                  <a:lnTo>
                    <a:pt x="4060" y="0"/>
                  </a:lnTo>
                  <a:lnTo>
                    <a:pt x="4054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057525" y="922338"/>
              <a:ext cx="201613" cy="3538538"/>
            </a:xfrm>
            <a:custGeom>
              <a:avLst/>
              <a:gdLst>
                <a:gd name="T0" fmla="*/ 0 w 127"/>
                <a:gd name="T1" fmla="*/ 2229 h 2229"/>
                <a:gd name="T2" fmla="*/ 115 w 127"/>
                <a:gd name="T3" fmla="*/ 0 h 2229"/>
                <a:gd name="T4" fmla="*/ 127 w 127"/>
                <a:gd name="T5" fmla="*/ 30 h 2229"/>
                <a:gd name="T6" fmla="*/ 18 w 127"/>
                <a:gd name="T7" fmla="*/ 2229 h 2229"/>
                <a:gd name="T8" fmla="*/ 0 w 127"/>
                <a:gd name="T9" fmla="*/ 2229 h 2229"/>
                <a:gd name="T10" fmla="*/ 0 w 127"/>
                <a:gd name="T11" fmla="*/ 2223 h 2229"/>
                <a:gd name="T12" fmla="*/ 115 w 127"/>
                <a:gd name="T13" fmla="*/ 0 h 2229"/>
                <a:gd name="T14" fmla="*/ 0 w 127"/>
                <a:gd name="T15" fmla="*/ 2229 h 2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2229">
                  <a:moveTo>
                    <a:pt x="0" y="2229"/>
                  </a:moveTo>
                  <a:lnTo>
                    <a:pt x="115" y="0"/>
                  </a:lnTo>
                  <a:lnTo>
                    <a:pt x="127" y="30"/>
                  </a:lnTo>
                  <a:lnTo>
                    <a:pt x="18" y="2229"/>
                  </a:lnTo>
                  <a:lnTo>
                    <a:pt x="0" y="2229"/>
                  </a:lnTo>
                  <a:lnTo>
                    <a:pt x="0" y="2223"/>
                  </a:lnTo>
                  <a:lnTo>
                    <a:pt x="115" y="0"/>
                  </a:lnTo>
                  <a:lnTo>
                    <a:pt x="0" y="2229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086100" y="969963"/>
              <a:ext cx="6040438" cy="3490913"/>
            </a:xfrm>
            <a:custGeom>
              <a:avLst/>
              <a:gdLst>
                <a:gd name="T0" fmla="*/ 109 w 3805"/>
                <a:gd name="T1" fmla="*/ 0 h 2199"/>
                <a:gd name="T2" fmla="*/ 3671 w 3805"/>
                <a:gd name="T3" fmla="*/ 0 h 2199"/>
                <a:gd name="T4" fmla="*/ 3805 w 3805"/>
                <a:gd name="T5" fmla="*/ 2199 h 2199"/>
                <a:gd name="T6" fmla="*/ 0 w 3805"/>
                <a:gd name="T7" fmla="*/ 2199 h 2199"/>
                <a:gd name="T8" fmla="*/ 109 w 3805"/>
                <a:gd name="T9" fmla="*/ 0 h 2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5" h="2199">
                  <a:moveTo>
                    <a:pt x="109" y="0"/>
                  </a:moveTo>
                  <a:lnTo>
                    <a:pt x="3671" y="0"/>
                  </a:lnTo>
                  <a:lnTo>
                    <a:pt x="3805" y="2199"/>
                  </a:lnTo>
                  <a:lnTo>
                    <a:pt x="0" y="2199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100763" y="969963"/>
              <a:ext cx="2919413" cy="2236788"/>
            </a:xfrm>
            <a:custGeom>
              <a:avLst/>
              <a:gdLst>
                <a:gd name="T0" fmla="*/ 178 w 303"/>
                <a:gd name="T1" fmla="*/ 179 h 232"/>
                <a:gd name="T2" fmla="*/ 303 w 303"/>
                <a:gd name="T3" fmla="*/ 179 h 232"/>
                <a:gd name="T4" fmla="*/ 292 w 303"/>
                <a:gd name="T5" fmla="*/ 0 h 232"/>
                <a:gd name="T6" fmla="*/ 0 w 303"/>
                <a:gd name="T7" fmla="*/ 0 h 232"/>
                <a:gd name="T8" fmla="*/ 1 w 303"/>
                <a:gd name="T9" fmla="*/ 66 h 232"/>
                <a:gd name="T10" fmla="*/ 20 w 303"/>
                <a:gd name="T11" fmla="*/ 61 h 232"/>
                <a:gd name="T12" fmla="*/ 53 w 303"/>
                <a:gd name="T13" fmla="*/ 94 h 232"/>
                <a:gd name="T14" fmla="*/ 20 w 303"/>
                <a:gd name="T15" fmla="*/ 127 h 232"/>
                <a:gd name="T16" fmla="*/ 1 w 303"/>
                <a:gd name="T17" fmla="*/ 121 h 232"/>
                <a:gd name="T18" fmla="*/ 1 w 303"/>
                <a:gd name="T19" fmla="*/ 179 h 232"/>
                <a:gd name="T20" fmla="*/ 129 w 303"/>
                <a:gd name="T21" fmla="*/ 179 h 232"/>
                <a:gd name="T22" fmla="*/ 131 w 303"/>
                <a:gd name="T23" fmla="*/ 179 h 232"/>
                <a:gd name="T24" fmla="*/ 134 w 303"/>
                <a:gd name="T25" fmla="*/ 179 h 232"/>
                <a:gd name="T26" fmla="*/ 130 w 303"/>
                <a:gd name="T27" fmla="*/ 183 h 232"/>
                <a:gd name="T28" fmla="*/ 124 w 303"/>
                <a:gd name="T29" fmla="*/ 202 h 232"/>
                <a:gd name="T30" fmla="*/ 155 w 303"/>
                <a:gd name="T31" fmla="*/ 232 h 232"/>
                <a:gd name="T32" fmla="*/ 185 w 303"/>
                <a:gd name="T33" fmla="*/ 202 h 232"/>
                <a:gd name="T34" fmla="*/ 177 w 303"/>
                <a:gd name="T35" fmla="*/ 183 h 232"/>
                <a:gd name="T36" fmla="*/ 173 w 303"/>
                <a:gd name="T37" fmla="*/ 179 h 232"/>
                <a:gd name="T38" fmla="*/ 176 w 303"/>
                <a:gd name="T39" fmla="*/ 179 h 232"/>
                <a:gd name="T40" fmla="*/ 178 w 303"/>
                <a:gd name="T41" fmla="*/ 17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232">
                  <a:moveTo>
                    <a:pt x="178" y="179"/>
                  </a:moveTo>
                  <a:cubicBezTo>
                    <a:pt x="220" y="179"/>
                    <a:pt x="261" y="179"/>
                    <a:pt x="303" y="179"/>
                  </a:cubicBezTo>
                  <a:cubicBezTo>
                    <a:pt x="299" y="120"/>
                    <a:pt x="296" y="60"/>
                    <a:pt x="292" y="0"/>
                  </a:cubicBezTo>
                  <a:cubicBezTo>
                    <a:pt x="195" y="0"/>
                    <a:pt x="98" y="0"/>
                    <a:pt x="0" y="0"/>
                  </a:cubicBezTo>
                  <a:cubicBezTo>
                    <a:pt x="0" y="0"/>
                    <a:pt x="1" y="40"/>
                    <a:pt x="1" y="66"/>
                  </a:cubicBezTo>
                  <a:cubicBezTo>
                    <a:pt x="6" y="63"/>
                    <a:pt x="13" y="61"/>
                    <a:pt x="20" y="61"/>
                  </a:cubicBezTo>
                  <a:cubicBezTo>
                    <a:pt x="38" y="61"/>
                    <a:pt x="53" y="75"/>
                    <a:pt x="53" y="94"/>
                  </a:cubicBezTo>
                  <a:cubicBezTo>
                    <a:pt x="54" y="112"/>
                    <a:pt x="39" y="127"/>
                    <a:pt x="20" y="127"/>
                  </a:cubicBezTo>
                  <a:cubicBezTo>
                    <a:pt x="13" y="127"/>
                    <a:pt x="7" y="125"/>
                    <a:pt x="1" y="121"/>
                  </a:cubicBezTo>
                  <a:cubicBezTo>
                    <a:pt x="1" y="144"/>
                    <a:pt x="1" y="156"/>
                    <a:pt x="1" y="179"/>
                  </a:cubicBezTo>
                  <a:cubicBezTo>
                    <a:pt x="44" y="179"/>
                    <a:pt x="86" y="179"/>
                    <a:pt x="129" y="179"/>
                  </a:cubicBezTo>
                  <a:cubicBezTo>
                    <a:pt x="130" y="179"/>
                    <a:pt x="130" y="179"/>
                    <a:pt x="131" y="179"/>
                  </a:cubicBezTo>
                  <a:cubicBezTo>
                    <a:pt x="132" y="179"/>
                    <a:pt x="133" y="179"/>
                    <a:pt x="134" y="179"/>
                  </a:cubicBezTo>
                  <a:cubicBezTo>
                    <a:pt x="133" y="180"/>
                    <a:pt x="132" y="182"/>
                    <a:pt x="130" y="183"/>
                  </a:cubicBezTo>
                  <a:cubicBezTo>
                    <a:pt x="126" y="188"/>
                    <a:pt x="123" y="195"/>
                    <a:pt x="124" y="202"/>
                  </a:cubicBezTo>
                  <a:cubicBezTo>
                    <a:pt x="124" y="218"/>
                    <a:pt x="138" y="232"/>
                    <a:pt x="155" y="232"/>
                  </a:cubicBezTo>
                  <a:cubicBezTo>
                    <a:pt x="172" y="232"/>
                    <a:pt x="186" y="218"/>
                    <a:pt x="185" y="202"/>
                  </a:cubicBezTo>
                  <a:cubicBezTo>
                    <a:pt x="185" y="195"/>
                    <a:pt x="182" y="188"/>
                    <a:pt x="177" y="183"/>
                  </a:cubicBezTo>
                  <a:cubicBezTo>
                    <a:pt x="176" y="182"/>
                    <a:pt x="174" y="181"/>
                    <a:pt x="173" y="179"/>
                  </a:cubicBezTo>
                  <a:cubicBezTo>
                    <a:pt x="174" y="179"/>
                    <a:pt x="175" y="179"/>
                    <a:pt x="176" y="179"/>
                  </a:cubicBezTo>
                  <a:cubicBezTo>
                    <a:pt x="177" y="179"/>
                    <a:pt x="177" y="179"/>
                    <a:pt x="178" y="1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138863" y="1009650"/>
              <a:ext cx="2843213" cy="2159000"/>
            </a:xfrm>
            <a:custGeom>
              <a:avLst/>
              <a:gdLst>
                <a:gd name="T0" fmla="*/ 151 w 295"/>
                <a:gd name="T1" fmla="*/ 224 h 224"/>
                <a:gd name="T2" fmla="*/ 123 w 295"/>
                <a:gd name="T3" fmla="*/ 198 h 224"/>
                <a:gd name="T4" fmla="*/ 129 w 295"/>
                <a:gd name="T5" fmla="*/ 181 h 224"/>
                <a:gd name="T6" fmla="*/ 132 w 295"/>
                <a:gd name="T7" fmla="*/ 178 h 224"/>
                <a:gd name="T8" fmla="*/ 140 w 295"/>
                <a:gd name="T9" fmla="*/ 172 h 224"/>
                <a:gd name="T10" fmla="*/ 1 w 295"/>
                <a:gd name="T11" fmla="*/ 172 h 224"/>
                <a:gd name="T12" fmla="*/ 1 w 295"/>
                <a:gd name="T13" fmla="*/ 123 h 224"/>
                <a:gd name="T14" fmla="*/ 16 w 295"/>
                <a:gd name="T15" fmla="*/ 126 h 224"/>
                <a:gd name="T16" fmla="*/ 43 w 295"/>
                <a:gd name="T17" fmla="*/ 115 h 224"/>
                <a:gd name="T18" fmla="*/ 53 w 295"/>
                <a:gd name="T19" fmla="*/ 90 h 224"/>
                <a:gd name="T20" fmla="*/ 16 w 295"/>
                <a:gd name="T21" fmla="*/ 53 h 224"/>
                <a:gd name="T22" fmla="*/ 0 w 295"/>
                <a:gd name="T23" fmla="*/ 56 h 224"/>
                <a:gd name="T24" fmla="*/ 0 w 295"/>
                <a:gd name="T25" fmla="*/ 0 h 224"/>
                <a:gd name="T26" fmla="*/ 285 w 295"/>
                <a:gd name="T27" fmla="*/ 0 h 224"/>
                <a:gd name="T28" fmla="*/ 295 w 295"/>
                <a:gd name="T29" fmla="*/ 172 h 224"/>
                <a:gd name="T30" fmla="*/ 159 w 295"/>
                <a:gd name="T31" fmla="*/ 172 h 224"/>
                <a:gd name="T32" fmla="*/ 167 w 295"/>
                <a:gd name="T33" fmla="*/ 178 h 224"/>
                <a:gd name="T34" fmla="*/ 170 w 295"/>
                <a:gd name="T35" fmla="*/ 181 h 224"/>
                <a:gd name="T36" fmla="*/ 177 w 295"/>
                <a:gd name="T37" fmla="*/ 198 h 224"/>
                <a:gd name="T38" fmla="*/ 171 w 295"/>
                <a:gd name="T39" fmla="*/ 216 h 224"/>
                <a:gd name="T40" fmla="*/ 151 w 295"/>
                <a:gd name="T41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224">
                  <a:moveTo>
                    <a:pt x="151" y="224"/>
                  </a:moveTo>
                  <a:cubicBezTo>
                    <a:pt x="136" y="224"/>
                    <a:pt x="124" y="212"/>
                    <a:pt x="123" y="198"/>
                  </a:cubicBezTo>
                  <a:cubicBezTo>
                    <a:pt x="123" y="192"/>
                    <a:pt x="125" y="186"/>
                    <a:pt x="129" y="181"/>
                  </a:cubicBezTo>
                  <a:cubicBezTo>
                    <a:pt x="130" y="180"/>
                    <a:pt x="131" y="179"/>
                    <a:pt x="132" y="178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" y="172"/>
                    <a:pt x="1" y="172"/>
                    <a:pt x="1" y="172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5" y="125"/>
                    <a:pt x="11" y="126"/>
                    <a:pt x="16" y="126"/>
                  </a:cubicBezTo>
                  <a:cubicBezTo>
                    <a:pt x="26" y="126"/>
                    <a:pt x="36" y="122"/>
                    <a:pt x="43" y="115"/>
                  </a:cubicBezTo>
                  <a:cubicBezTo>
                    <a:pt x="49" y="108"/>
                    <a:pt x="53" y="99"/>
                    <a:pt x="53" y="90"/>
                  </a:cubicBezTo>
                  <a:cubicBezTo>
                    <a:pt x="53" y="69"/>
                    <a:pt x="36" y="53"/>
                    <a:pt x="16" y="53"/>
                  </a:cubicBezTo>
                  <a:cubicBezTo>
                    <a:pt x="10" y="53"/>
                    <a:pt x="5" y="54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95" y="172"/>
                    <a:pt x="295" y="172"/>
                    <a:pt x="295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7" y="178"/>
                    <a:pt x="167" y="178"/>
                    <a:pt x="167" y="178"/>
                  </a:cubicBezTo>
                  <a:cubicBezTo>
                    <a:pt x="168" y="179"/>
                    <a:pt x="169" y="180"/>
                    <a:pt x="170" y="181"/>
                  </a:cubicBezTo>
                  <a:cubicBezTo>
                    <a:pt x="175" y="186"/>
                    <a:pt x="177" y="192"/>
                    <a:pt x="177" y="198"/>
                  </a:cubicBezTo>
                  <a:cubicBezTo>
                    <a:pt x="178" y="205"/>
                    <a:pt x="175" y="211"/>
                    <a:pt x="171" y="216"/>
                  </a:cubicBezTo>
                  <a:cubicBezTo>
                    <a:pt x="166" y="221"/>
                    <a:pt x="159" y="224"/>
                    <a:pt x="151" y="224"/>
                  </a:cubicBezTo>
                  <a:close/>
                </a:path>
              </a:pathLst>
            </a:custGeom>
            <a:solidFill>
              <a:srgbClr val="C7C3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3086100" y="2224088"/>
              <a:ext cx="3005138" cy="2236788"/>
            </a:xfrm>
            <a:custGeom>
              <a:avLst/>
              <a:gdLst>
                <a:gd name="T0" fmla="*/ 292 w 312"/>
                <a:gd name="T1" fmla="*/ 106 h 232"/>
                <a:gd name="T2" fmla="*/ 311 w 312"/>
                <a:gd name="T3" fmla="*/ 112 h 232"/>
                <a:gd name="T4" fmla="*/ 311 w 312"/>
                <a:gd name="T5" fmla="*/ 53 h 232"/>
                <a:gd name="T6" fmla="*/ 186 w 312"/>
                <a:gd name="T7" fmla="*/ 53 h 232"/>
                <a:gd name="T8" fmla="*/ 183 w 312"/>
                <a:gd name="T9" fmla="*/ 53 h 232"/>
                <a:gd name="T10" fmla="*/ 180 w 312"/>
                <a:gd name="T11" fmla="*/ 53 h 232"/>
                <a:gd name="T12" fmla="*/ 184 w 312"/>
                <a:gd name="T13" fmla="*/ 49 h 232"/>
                <a:gd name="T14" fmla="*/ 192 w 312"/>
                <a:gd name="T15" fmla="*/ 30 h 232"/>
                <a:gd name="T16" fmla="*/ 163 w 312"/>
                <a:gd name="T17" fmla="*/ 0 h 232"/>
                <a:gd name="T18" fmla="*/ 131 w 312"/>
                <a:gd name="T19" fmla="*/ 30 h 232"/>
                <a:gd name="T20" fmla="*/ 139 w 312"/>
                <a:gd name="T21" fmla="*/ 49 h 232"/>
                <a:gd name="T22" fmla="*/ 142 w 312"/>
                <a:gd name="T23" fmla="*/ 53 h 232"/>
                <a:gd name="T24" fmla="*/ 140 w 312"/>
                <a:gd name="T25" fmla="*/ 53 h 232"/>
                <a:gd name="T26" fmla="*/ 137 w 312"/>
                <a:gd name="T27" fmla="*/ 53 h 232"/>
                <a:gd name="T28" fmla="*/ 9 w 312"/>
                <a:gd name="T29" fmla="*/ 53 h 232"/>
                <a:gd name="T30" fmla="*/ 0 w 312"/>
                <a:gd name="T31" fmla="*/ 232 h 232"/>
                <a:gd name="T32" fmla="*/ 312 w 312"/>
                <a:gd name="T33" fmla="*/ 232 h 232"/>
                <a:gd name="T34" fmla="*/ 311 w 312"/>
                <a:gd name="T35" fmla="*/ 166 h 232"/>
                <a:gd name="T36" fmla="*/ 292 w 312"/>
                <a:gd name="T37" fmla="*/ 172 h 232"/>
                <a:gd name="T38" fmla="*/ 257 w 312"/>
                <a:gd name="T39" fmla="*/ 139 h 232"/>
                <a:gd name="T40" fmla="*/ 292 w 312"/>
                <a:gd name="T41" fmla="*/ 10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2" h="232">
                  <a:moveTo>
                    <a:pt x="292" y="106"/>
                  </a:moveTo>
                  <a:cubicBezTo>
                    <a:pt x="299" y="106"/>
                    <a:pt x="306" y="108"/>
                    <a:pt x="311" y="112"/>
                  </a:cubicBezTo>
                  <a:cubicBezTo>
                    <a:pt x="311" y="88"/>
                    <a:pt x="311" y="76"/>
                    <a:pt x="311" y="53"/>
                  </a:cubicBezTo>
                  <a:cubicBezTo>
                    <a:pt x="269" y="53"/>
                    <a:pt x="227" y="53"/>
                    <a:pt x="186" y="53"/>
                  </a:cubicBezTo>
                  <a:cubicBezTo>
                    <a:pt x="185" y="53"/>
                    <a:pt x="184" y="53"/>
                    <a:pt x="183" y="53"/>
                  </a:cubicBezTo>
                  <a:cubicBezTo>
                    <a:pt x="182" y="53"/>
                    <a:pt x="181" y="53"/>
                    <a:pt x="180" y="53"/>
                  </a:cubicBezTo>
                  <a:cubicBezTo>
                    <a:pt x="182" y="52"/>
                    <a:pt x="183" y="51"/>
                    <a:pt x="184" y="49"/>
                  </a:cubicBezTo>
                  <a:cubicBezTo>
                    <a:pt x="189" y="44"/>
                    <a:pt x="192" y="37"/>
                    <a:pt x="192" y="30"/>
                  </a:cubicBezTo>
                  <a:cubicBezTo>
                    <a:pt x="193" y="13"/>
                    <a:pt x="179" y="0"/>
                    <a:pt x="163" y="0"/>
                  </a:cubicBezTo>
                  <a:cubicBezTo>
                    <a:pt x="146" y="0"/>
                    <a:pt x="132" y="13"/>
                    <a:pt x="131" y="30"/>
                  </a:cubicBezTo>
                  <a:cubicBezTo>
                    <a:pt x="131" y="37"/>
                    <a:pt x="134" y="44"/>
                    <a:pt x="139" y="49"/>
                  </a:cubicBezTo>
                  <a:cubicBezTo>
                    <a:pt x="140" y="51"/>
                    <a:pt x="141" y="52"/>
                    <a:pt x="142" y="53"/>
                  </a:cubicBezTo>
                  <a:cubicBezTo>
                    <a:pt x="141" y="53"/>
                    <a:pt x="141" y="53"/>
                    <a:pt x="140" y="53"/>
                  </a:cubicBezTo>
                  <a:cubicBezTo>
                    <a:pt x="139" y="53"/>
                    <a:pt x="138" y="53"/>
                    <a:pt x="137" y="53"/>
                  </a:cubicBezTo>
                  <a:cubicBezTo>
                    <a:pt x="94" y="53"/>
                    <a:pt x="52" y="53"/>
                    <a:pt x="9" y="53"/>
                  </a:cubicBezTo>
                  <a:cubicBezTo>
                    <a:pt x="6" y="113"/>
                    <a:pt x="3" y="172"/>
                    <a:pt x="0" y="232"/>
                  </a:cubicBezTo>
                  <a:cubicBezTo>
                    <a:pt x="104" y="232"/>
                    <a:pt x="208" y="232"/>
                    <a:pt x="312" y="232"/>
                  </a:cubicBezTo>
                  <a:cubicBezTo>
                    <a:pt x="311" y="206"/>
                    <a:pt x="311" y="193"/>
                    <a:pt x="311" y="166"/>
                  </a:cubicBezTo>
                  <a:cubicBezTo>
                    <a:pt x="306" y="170"/>
                    <a:pt x="299" y="172"/>
                    <a:pt x="292" y="172"/>
                  </a:cubicBezTo>
                  <a:cubicBezTo>
                    <a:pt x="273" y="172"/>
                    <a:pt x="257" y="157"/>
                    <a:pt x="257" y="139"/>
                  </a:cubicBezTo>
                  <a:cubicBezTo>
                    <a:pt x="257" y="121"/>
                    <a:pt x="273" y="106"/>
                    <a:pt x="292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3114675" y="2262188"/>
              <a:ext cx="2938463" cy="2170113"/>
            </a:xfrm>
            <a:custGeom>
              <a:avLst/>
              <a:gdLst>
                <a:gd name="T0" fmla="*/ 0 w 305"/>
                <a:gd name="T1" fmla="*/ 225 h 225"/>
                <a:gd name="T2" fmla="*/ 9 w 305"/>
                <a:gd name="T3" fmla="*/ 52 h 225"/>
                <a:gd name="T4" fmla="*/ 150 w 305"/>
                <a:gd name="T5" fmla="*/ 52 h 225"/>
                <a:gd name="T6" fmla="*/ 142 w 305"/>
                <a:gd name="T7" fmla="*/ 46 h 225"/>
                <a:gd name="T8" fmla="*/ 138 w 305"/>
                <a:gd name="T9" fmla="*/ 43 h 225"/>
                <a:gd name="T10" fmla="*/ 132 w 305"/>
                <a:gd name="T11" fmla="*/ 26 h 225"/>
                <a:gd name="T12" fmla="*/ 160 w 305"/>
                <a:gd name="T13" fmla="*/ 0 h 225"/>
                <a:gd name="T14" fmla="*/ 178 w 305"/>
                <a:gd name="T15" fmla="*/ 8 h 225"/>
                <a:gd name="T16" fmla="*/ 186 w 305"/>
                <a:gd name="T17" fmla="*/ 26 h 225"/>
                <a:gd name="T18" fmla="*/ 179 w 305"/>
                <a:gd name="T19" fmla="*/ 43 h 225"/>
                <a:gd name="T20" fmla="*/ 175 w 305"/>
                <a:gd name="T21" fmla="*/ 46 h 225"/>
                <a:gd name="T22" fmla="*/ 167 w 305"/>
                <a:gd name="T23" fmla="*/ 52 h 225"/>
                <a:gd name="T24" fmla="*/ 304 w 305"/>
                <a:gd name="T25" fmla="*/ 52 h 225"/>
                <a:gd name="T26" fmla="*/ 304 w 305"/>
                <a:gd name="T27" fmla="*/ 102 h 225"/>
                <a:gd name="T28" fmla="*/ 289 w 305"/>
                <a:gd name="T29" fmla="*/ 98 h 225"/>
                <a:gd name="T30" fmla="*/ 251 w 305"/>
                <a:gd name="T31" fmla="*/ 135 h 225"/>
                <a:gd name="T32" fmla="*/ 261 w 305"/>
                <a:gd name="T33" fmla="*/ 160 h 225"/>
                <a:gd name="T34" fmla="*/ 289 w 305"/>
                <a:gd name="T35" fmla="*/ 172 h 225"/>
                <a:gd name="T36" fmla="*/ 305 w 305"/>
                <a:gd name="T37" fmla="*/ 168 h 225"/>
                <a:gd name="T38" fmla="*/ 305 w 305"/>
                <a:gd name="T39" fmla="*/ 225 h 225"/>
                <a:gd name="T40" fmla="*/ 0 w 305"/>
                <a:gd name="T4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" h="225">
                  <a:moveTo>
                    <a:pt x="0" y="225"/>
                  </a:moveTo>
                  <a:cubicBezTo>
                    <a:pt x="9" y="52"/>
                    <a:pt x="9" y="52"/>
                    <a:pt x="9" y="52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0" y="45"/>
                    <a:pt x="139" y="44"/>
                    <a:pt x="138" y="43"/>
                  </a:cubicBezTo>
                  <a:cubicBezTo>
                    <a:pt x="134" y="38"/>
                    <a:pt x="132" y="32"/>
                    <a:pt x="132" y="26"/>
                  </a:cubicBezTo>
                  <a:cubicBezTo>
                    <a:pt x="132" y="11"/>
                    <a:pt x="145" y="0"/>
                    <a:pt x="160" y="0"/>
                  </a:cubicBezTo>
                  <a:cubicBezTo>
                    <a:pt x="167" y="0"/>
                    <a:pt x="174" y="2"/>
                    <a:pt x="178" y="8"/>
                  </a:cubicBezTo>
                  <a:cubicBezTo>
                    <a:pt x="183" y="12"/>
                    <a:pt x="186" y="19"/>
                    <a:pt x="186" y="26"/>
                  </a:cubicBezTo>
                  <a:cubicBezTo>
                    <a:pt x="186" y="32"/>
                    <a:pt x="183" y="38"/>
                    <a:pt x="179" y="43"/>
                  </a:cubicBezTo>
                  <a:cubicBezTo>
                    <a:pt x="177" y="44"/>
                    <a:pt x="176" y="45"/>
                    <a:pt x="175" y="46"/>
                  </a:cubicBezTo>
                  <a:cubicBezTo>
                    <a:pt x="167" y="52"/>
                    <a:pt x="167" y="52"/>
                    <a:pt x="167" y="52"/>
                  </a:cubicBezTo>
                  <a:cubicBezTo>
                    <a:pt x="167" y="52"/>
                    <a:pt x="264" y="52"/>
                    <a:pt x="304" y="52"/>
                  </a:cubicBezTo>
                  <a:cubicBezTo>
                    <a:pt x="304" y="102"/>
                    <a:pt x="304" y="102"/>
                    <a:pt x="304" y="102"/>
                  </a:cubicBezTo>
                  <a:cubicBezTo>
                    <a:pt x="300" y="100"/>
                    <a:pt x="294" y="98"/>
                    <a:pt x="289" y="98"/>
                  </a:cubicBezTo>
                  <a:cubicBezTo>
                    <a:pt x="268" y="98"/>
                    <a:pt x="251" y="115"/>
                    <a:pt x="251" y="135"/>
                  </a:cubicBezTo>
                  <a:cubicBezTo>
                    <a:pt x="250" y="144"/>
                    <a:pt x="254" y="153"/>
                    <a:pt x="261" y="160"/>
                  </a:cubicBezTo>
                  <a:cubicBezTo>
                    <a:pt x="268" y="168"/>
                    <a:pt x="278" y="172"/>
                    <a:pt x="289" y="172"/>
                  </a:cubicBezTo>
                  <a:cubicBezTo>
                    <a:pt x="294" y="172"/>
                    <a:pt x="300" y="170"/>
                    <a:pt x="305" y="168"/>
                  </a:cubicBezTo>
                  <a:cubicBezTo>
                    <a:pt x="305" y="225"/>
                    <a:pt x="305" y="225"/>
                    <a:pt x="305" y="225"/>
                  </a:cubicBezTo>
                  <a:lnTo>
                    <a:pt x="0" y="225"/>
                  </a:lnTo>
                  <a:close/>
                </a:path>
              </a:pathLst>
            </a:custGeom>
            <a:solidFill>
              <a:srgbClr val="EC9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3171825" y="969963"/>
              <a:ext cx="3411538" cy="1725613"/>
            </a:xfrm>
            <a:custGeom>
              <a:avLst/>
              <a:gdLst>
                <a:gd name="T0" fmla="*/ 324 w 354"/>
                <a:gd name="T1" fmla="*/ 64 h 179"/>
                <a:gd name="T2" fmla="*/ 305 w 354"/>
                <a:gd name="T3" fmla="*/ 71 h 179"/>
                <a:gd name="T4" fmla="*/ 301 w 354"/>
                <a:gd name="T5" fmla="*/ 74 h 179"/>
                <a:gd name="T6" fmla="*/ 301 w 354"/>
                <a:gd name="T7" fmla="*/ 71 h 179"/>
                <a:gd name="T8" fmla="*/ 301 w 354"/>
                <a:gd name="T9" fmla="*/ 69 h 179"/>
                <a:gd name="T10" fmla="*/ 301 w 354"/>
                <a:gd name="T11" fmla="*/ 0 h 179"/>
                <a:gd name="T12" fmla="*/ 9 w 354"/>
                <a:gd name="T13" fmla="*/ 0 h 179"/>
                <a:gd name="T14" fmla="*/ 0 w 354"/>
                <a:gd name="T15" fmla="*/ 179 h 179"/>
                <a:gd name="T16" fmla="*/ 125 w 354"/>
                <a:gd name="T17" fmla="*/ 179 h 179"/>
                <a:gd name="T18" fmla="*/ 119 w 354"/>
                <a:gd name="T19" fmla="*/ 160 h 179"/>
                <a:gd name="T20" fmla="*/ 154 w 354"/>
                <a:gd name="T21" fmla="*/ 127 h 179"/>
                <a:gd name="T22" fmla="*/ 187 w 354"/>
                <a:gd name="T23" fmla="*/ 160 h 179"/>
                <a:gd name="T24" fmla="*/ 180 w 354"/>
                <a:gd name="T25" fmla="*/ 179 h 179"/>
                <a:gd name="T26" fmla="*/ 302 w 354"/>
                <a:gd name="T27" fmla="*/ 179 h 179"/>
                <a:gd name="T28" fmla="*/ 301 w 354"/>
                <a:gd name="T29" fmla="*/ 118 h 179"/>
                <a:gd name="T30" fmla="*/ 301 w 354"/>
                <a:gd name="T31" fmla="*/ 116 h 179"/>
                <a:gd name="T32" fmla="*/ 301 w 354"/>
                <a:gd name="T33" fmla="*/ 113 h 179"/>
                <a:gd name="T34" fmla="*/ 305 w 354"/>
                <a:gd name="T35" fmla="*/ 117 h 179"/>
                <a:gd name="T36" fmla="*/ 324 w 354"/>
                <a:gd name="T37" fmla="*/ 123 h 179"/>
                <a:gd name="T38" fmla="*/ 354 w 354"/>
                <a:gd name="T39" fmla="*/ 94 h 179"/>
                <a:gd name="T40" fmla="*/ 324 w 354"/>
                <a:gd name="T41" fmla="*/ 6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179">
                  <a:moveTo>
                    <a:pt x="324" y="64"/>
                  </a:moveTo>
                  <a:cubicBezTo>
                    <a:pt x="316" y="64"/>
                    <a:pt x="310" y="67"/>
                    <a:pt x="305" y="71"/>
                  </a:cubicBezTo>
                  <a:cubicBezTo>
                    <a:pt x="304" y="72"/>
                    <a:pt x="302" y="73"/>
                    <a:pt x="301" y="74"/>
                  </a:cubicBezTo>
                  <a:cubicBezTo>
                    <a:pt x="301" y="73"/>
                    <a:pt x="301" y="73"/>
                    <a:pt x="301" y="71"/>
                  </a:cubicBezTo>
                  <a:cubicBezTo>
                    <a:pt x="301" y="71"/>
                    <a:pt x="301" y="70"/>
                    <a:pt x="301" y="69"/>
                  </a:cubicBezTo>
                  <a:cubicBezTo>
                    <a:pt x="301" y="41"/>
                    <a:pt x="301" y="0"/>
                    <a:pt x="301" y="0"/>
                  </a:cubicBezTo>
                  <a:cubicBezTo>
                    <a:pt x="204" y="0"/>
                    <a:pt x="107" y="0"/>
                    <a:pt x="9" y="0"/>
                  </a:cubicBezTo>
                  <a:cubicBezTo>
                    <a:pt x="6" y="60"/>
                    <a:pt x="3" y="119"/>
                    <a:pt x="0" y="179"/>
                  </a:cubicBezTo>
                  <a:cubicBezTo>
                    <a:pt x="42" y="179"/>
                    <a:pt x="83" y="179"/>
                    <a:pt x="125" y="179"/>
                  </a:cubicBezTo>
                  <a:cubicBezTo>
                    <a:pt x="121" y="174"/>
                    <a:pt x="119" y="167"/>
                    <a:pt x="119" y="160"/>
                  </a:cubicBezTo>
                  <a:cubicBezTo>
                    <a:pt x="119" y="141"/>
                    <a:pt x="135" y="127"/>
                    <a:pt x="154" y="127"/>
                  </a:cubicBezTo>
                  <a:cubicBezTo>
                    <a:pt x="172" y="127"/>
                    <a:pt x="187" y="141"/>
                    <a:pt x="187" y="160"/>
                  </a:cubicBezTo>
                  <a:cubicBezTo>
                    <a:pt x="187" y="167"/>
                    <a:pt x="184" y="174"/>
                    <a:pt x="180" y="179"/>
                  </a:cubicBezTo>
                  <a:cubicBezTo>
                    <a:pt x="220" y="179"/>
                    <a:pt x="261" y="179"/>
                    <a:pt x="302" y="179"/>
                  </a:cubicBezTo>
                  <a:cubicBezTo>
                    <a:pt x="302" y="155"/>
                    <a:pt x="302" y="143"/>
                    <a:pt x="301" y="118"/>
                  </a:cubicBezTo>
                  <a:cubicBezTo>
                    <a:pt x="301" y="117"/>
                    <a:pt x="301" y="117"/>
                    <a:pt x="301" y="116"/>
                  </a:cubicBezTo>
                  <a:cubicBezTo>
                    <a:pt x="301" y="115"/>
                    <a:pt x="301" y="114"/>
                    <a:pt x="301" y="113"/>
                  </a:cubicBezTo>
                  <a:cubicBezTo>
                    <a:pt x="303" y="114"/>
                    <a:pt x="304" y="116"/>
                    <a:pt x="305" y="117"/>
                  </a:cubicBezTo>
                  <a:cubicBezTo>
                    <a:pt x="310" y="121"/>
                    <a:pt x="317" y="123"/>
                    <a:pt x="324" y="123"/>
                  </a:cubicBezTo>
                  <a:cubicBezTo>
                    <a:pt x="341" y="123"/>
                    <a:pt x="354" y="110"/>
                    <a:pt x="354" y="94"/>
                  </a:cubicBezTo>
                  <a:cubicBezTo>
                    <a:pt x="354" y="77"/>
                    <a:pt x="340" y="64"/>
                    <a:pt x="324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3211513" y="1000125"/>
              <a:ext cx="3332163" cy="1666875"/>
            </a:xfrm>
            <a:custGeom>
              <a:avLst/>
              <a:gdLst>
                <a:gd name="T0" fmla="*/ 182 w 346"/>
                <a:gd name="T1" fmla="*/ 173 h 173"/>
                <a:gd name="T2" fmla="*/ 186 w 346"/>
                <a:gd name="T3" fmla="*/ 157 h 173"/>
                <a:gd name="T4" fmla="*/ 176 w 346"/>
                <a:gd name="T5" fmla="*/ 131 h 173"/>
                <a:gd name="T6" fmla="*/ 150 w 346"/>
                <a:gd name="T7" fmla="*/ 120 h 173"/>
                <a:gd name="T8" fmla="*/ 111 w 346"/>
                <a:gd name="T9" fmla="*/ 157 h 173"/>
                <a:gd name="T10" fmla="*/ 115 w 346"/>
                <a:gd name="T11" fmla="*/ 173 h 173"/>
                <a:gd name="T12" fmla="*/ 0 w 346"/>
                <a:gd name="T13" fmla="*/ 173 h 173"/>
                <a:gd name="T14" fmla="*/ 9 w 346"/>
                <a:gd name="T15" fmla="*/ 0 h 173"/>
                <a:gd name="T16" fmla="*/ 293 w 346"/>
                <a:gd name="T17" fmla="*/ 1 h 173"/>
                <a:gd name="T18" fmla="*/ 294 w 346"/>
                <a:gd name="T19" fmla="*/ 80 h 173"/>
                <a:gd name="T20" fmla="*/ 300 w 346"/>
                <a:gd name="T21" fmla="*/ 73 h 173"/>
                <a:gd name="T22" fmla="*/ 303 w 346"/>
                <a:gd name="T23" fmla="*/ 70 h 173"/>
                <a:gd name="T24" fmla="*/ 320 w 346"/>
                <a:gd name="T25" fmla="*/ 65 h 173"/>
                <a:gd name="T26" fmla="*/ 346 w 346"/>
                <a:gd name="T27" fmla="*/ 91 h 173"/>
                <a:gd name="T28" fmla="*/ 339 w 346"/>
                <a:gd name="T29" fmla="*/ 109 h 173"/>
                <a:gd name="T30" fmla="*/ 320 w 346"/>
                <a:gd name="T31" fmla="*/ 117 h 173"/>
                <a:gd name="T32" fmla="*/ 320 w 346"/>
                <a:gd name="T33" fmla="*/ 117 h 173"/>
                <a:gd name="T34" fmla="*/ 303 w 346"/>
                <a:gd name="T35" fmla="*/ 111 h 173"/>
                <a:gd name="T36" fmla="*/ 300 w 346"/>
                <a:gd name="T37" fmla="*/ 108 h 173"/>
                <a:gd name="T38" fmla="*/ 294 w 346"/>
                <a:gd name="T39" fmla="*/ 101 h 173"/>
                <a:gd name="T40" fmla="*/ 294 w 346"/>
                <a:gd name="T41" fmla="*/ 173 h 173"/>
                <a:gd name="T42" fmla="*/ 182 w 346"/>
                <a:gd name="T4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6" h="173">
                  <a:moveTo>
                    <a:pt x="182" y="173"/>
                  </a:moveTo>
                  <a:cubicBezTo>
                    <a:pt x="185" y="168"/>
                    <a:pt x="186" y="162"/>
                    <a:pt x="186" y="157"/>
                  </a:cubicBezTo>
                  <a:cubicBezTo>
                    <a:pt x="187" y="147"/>
                    <a:pt x="183" y="138"/>
                    <a:pt x="176" y="131"/>
                  </a:cubicBezTo>
                  <a:cubicBezTo>
                    <a:pt x="169" y="124"/>
                    <a:pt x="160" y="120"/>
                    <a:pt x="150" y="120"/>
                  </a:cubicBezTo>
                  <a:cubicBezTo>
                    <a:pt x="129" y="120"/>
                    <a:pt x="112" y="136"/>
                    <a:pt x="111" y="157"/>
                  </a:cubicBezTo>
                  <a:cubicBezTo>
                    <a:pt x="111" y="162"/>
                    <a:pt x="112" y="168"/>
                    <a:pt x="115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93" y="1"/>
                    <a:pt x="293" y="1"/>
                    <a:pt x="293" y="1"/>
                  </a:cubicBezTo>
                  <a:cubicBezTo>
                    <a:pt x="294" y="80"/>
                    <a:pt x="294" y="80"/>
                    <a:pt x="294" y="80"/>
                  </a:cubicBezTo>
                  <a:cubicBezTo>
                    <a:pt x="300" y="73"/>
                    <a:pt x="300" y="73"/>
                    <a:pt x="300" y="73"/>
                  </a:cubicBezTo>
                  <a:cubicBezTo>
                    <a:pt x="301" y="72"/>
                    <a:pt x="302" y="71"/>
                    <a:pt x="303" y="70"/>
                  </a:cubicBezTo>
                  <a:cubicBezTo>
                    <a:pt x="308" y="67"/>
                    <a:pt x="313" y="65"/>
                    <a:pt x="320" y="65"/>
                  </a:cubicBezTo>
                  <a:cubicBezTo>
                    <a:pt x="334" y="65"/>
                    <a:pt x="346" y="76"/>
                    <a:pt x="346" y="91"/>
                  </a:cubicBezTo>
                  <a:cubicBezTo>
                    <a:pt x="346" y="97"/>
                    <a:pt x="344" y="104"/>
                    <a:pt x="339" y="109"/>
                  </a:cubicBezTo>
                  <a:cubicBezTo>
                    <a:pt x="334" y="114"/>
                    <a:pt x="327" y="117"/>
                    <a:pt x="320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14" y="117"/>
                    <a:pt x="308" y="115"/>
                    <a:pt x="303" y="111"/>
                  </a:cubicBezTo>
                  <a:cubicBezTo>
                    <a:pt x="302" y="110"/>
                    <a:pt x="301" y="109"/>
                    <a:pt x="300" y="108"/>
                  </a:cubicBezTo>
                  <a:cubicBezTo>
                    <a:pt x="294" y="101"/>
                    <a:pt x="294" y="101"/>
                    <a:pt x="294" y="101"/>
                  </a:cubicBezTo>
                  <a:cubicBezTo>
                    <a:pt x="294" y="173"/>
                    <a:pt x="294" y="173"/>
                    <a:pt x="294" y="173"/>
                  </a:cubicBezTo>
                  <a:lnTo>
                    <a:pt x="182" y="173"/>
                  </a:lnTo>
                  <a:close/>
                </a:path>
              </a:pathLst>
            </a:custGeom>
            <a:solidFill>
              <a:srgbClr val="209E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600700" y="2735263"/>
              <a:ext cx="3525838" cy="1725613"/>
            </a:xfrm>
            <a:custGeom>
              <a:avLst/>
              <a:gdLst>
                <a:gd name="T0" fmla="*/ 234 w 366"/>
                <a:gd name="T1" fmla="*/ 0 h 179"/>
                <a:gd name="T2" fmla="*/ 241 w 366"/>
                <a:gd name="T3" fmla="*/ 19 h 179"/>
                <a:gd name="T4" fmla="*/ 207 w 366"/>
                <a:gd name="T5" fmla="*/ 52 h 179"/>
                <a:gd name="T6" fmla="*/ 172 w 366"/>
                <a:gd name="T7" fmla="*/ 19 h 179"/>
                <a:gd name="T8" fmla="*/ 178 w 366"/>
                <a:gd name="T9" fmla="*/ 0 h 179"/>
                <a:gd name="T10" fmla="*/ 53 w 366"/>
                <a:gd name="T11" fmla="*/ 0 h 179"/>
                <a:gd name="T12" fmla="*/ 54 w 366"/>
                <a:gd name="T13" fmla="*/ 61 h 179"/>
                <a:gd name="T14" fmla="*/ 54 w 366"/>
                <a:gd name="T15" fmla="*/ 64 h 179"/>
                <a:gd name="T16" fmla="*/ 54 w 366"/>
                <a:gd name="T17" fmla="*/ 66 h 179"/>
                <a:gd name="T18" fmla="*/ 50 w 366"/>
                <a:gd name="T19" fmla="*/ 63 h 179"/>
                <a:gd name="T20" fmla="*/ 31 w 366"/>
                <a:gd name="T21" fmla="*/ 56 h 179"/>
                <a:gd name="T22" fmla="*/ 0 w 366"/>
                <a:gd name="T23" fmla="*/ 86 h 179"/>
                <a:gd name="T24" fmla="*/ 31 w 366"/>
                <a:gd name="T25" fmla="*/ 116 h 179"/>
                <a:gd name="T26" fmla="*/ 50 w 366"/>
                <a:gd name="T27" fmla="*/ 109 h 179"/>
                <a:gd name="T28" fmla="*/ 54 w 366"/>
                <a:gd name="T29" fmla="*/ 106 h 179"/>
                <a:gd name="T30" fmla="*/ 54 w 366"/>
                <a:gd name="T31" fmla="*/ 108 h 179"/>
                <a:gd name="T32" fmla="*/ 54 w 366"/>
                <a:gd name="T33" fmla="*/ 111 h 179"/>
                <a:gd name="T34" fmla="*/ 54 w 366"/>
                <a:gd name="T35" fmla="*/ 179 h 179"/>
                <a:gd name="T36" fmla="*/ 366 w 366"/>
                <a:gd name="T37" fmla="*/ 179 h 179"/>
                <a:gd name="T38" fmla="*/ 355 w 366"/>
                <a:gd name="T39" fmla="*/ 0 h 179"/>
                <a:gd name="T40" fmla="*/ 234 w 366"/>
                <a:gd name="T4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6" h="179">
                  <a:moveTo>
                    <a:pt x="234" y="0"/>
                  </a:moveTo>
                  <a:cubicBezTo>
                    <a:pt x="238" y="5"/>
                    <a:pt x="240" y="12"/>
                    <a:pt x="241" y="19"/>
                  </a:cubicBezTo>
                  <a:cubicBezTo>
                    <a:pt x="241" y="37"/>
                    <a:pt x="226" y="52"/>
                    <a:pt x="207" y="52"/>
                  </a:cubicBezTo>
                  <a:cubicBezTo>
                    <a:pt x="188" y="52"/>
                    <a:pt x="173" y="37"/>
                    <a:pt x="172" y="19"/>
                  </a:cubicBezTo>
                  <a:cubicBezTo>
                    <a:pt x="172" y="12"/>
                    <a:pt x="174" y="5"/>
                    <a:pt x="178" y="0"/>
                  </a:cubicBezTo>
                  <a:cubicBezTo>
                    <a:pt x="136" y="0"/>
                    <a:pt x="95" y="0"/>
                    <a:pt x="53" y="0"/>
                  </a:cubicBezTo>
                  <a:cubicBezTo>
                    <a:pt x="54" y="24"/>
                    <a:pt x="54" y="37"/>
                    <a:pt x="54" y="61"/>
                  </a:cubicBezTo>
                  <a:cubicBezTo>
                    <a:pt x="54" y="62"/>
                    <a:pt x="54" y="63"/>
                    <a:pt x="54" y="64"/>
                  </a:cubicBezTo>
                  <a:cubicBezTo>
                    <a:pt x="54" y="65"/>
                    <a:pt x="54" y="65"/>
                    <a:pt x="54" y="66"/>
                  </a:cubicBezTo>
                  <a:cubicBezTo>
                    <a:pt x="53" y="65"/>
                    <a:pt x="51" y="64"/>
                    <a:pt x="50" y="63"/>
                  </a:cubicBezTo>
                  <a:cubicBezTo>
                    <a:pt x="45" y="59"/>
                    <a:pt x="38" y="56"/>
                    <a:pt x="31" y="56"/>
                  </a:cubicBezTo>
                  <a:cubicBezTo>
                    <a:pt x="14" y="56"/>
                    <a:pt x="0" y="70"/>
                    <a:pt x="0" y="86"/>
                  </a:cubicBezTo>
                  <a:cubicBezTo>
                    <a:pt x="0" y="102"/>
                    <a:pt x="14" y="116"/>
                    <a:pt x="31" y="116"/>
                  </a:cubicBezTo>
                  <a:cubicBezTo>
                    <a:pt x="38" y="116"/>
                    <a:pt x="45" y="113"/>
                    <a:pt x="50" y="109"/>
                  </a:cubicBezTo>
                  <a:cubicBezTo>
                    <a:pt x="52" y="108"/>
                    <a:pt x="53" y="107"/>
                    <a:pt x="54" y="106"/>
                  </a:cubicBezTo>
                  <a:cubicBezTo>
                    <a:pt x="54" y="107"/>
                    <a:pt x="54" y="107"/>
                    <a:pt x="54" y="108"/>
                  </a:cubicBezTo>
                  <a:cubicBezTo>
                    <a:pt x="54" y="109"/>
                    <a:pt x="54" y="110"/>
                    <a:pt x="54" y="111"/>
                  </a:cubicBezTo>
                  <a:cubicBezTo>
                    <a:pt x="54" y="138"/>
                    <a:pt x="54" y="152"/>
                    <a:pt x="54" y="179"/>
                  </a:cubicBezTo>
                  <a:cubicBezTo>
                    <a:pt x="158" y="179"/>
                    <a:pt x="262" y="179"/>
                    <a:pt x="366" y="179"/>
                  </a:cubicBezTo>
                  <a:cubicBezTo>
                    <a:pt x="363" y="119"/>
                    <a:pt x="359" y="60"/>
                    <a:pt x="355" y="0"/>
                  </a:cubicBezTo>
                  <a:cubicBezTo>
                    <a:pt x="315" y="0"/>
                    <a:pt x="274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629275" y="2763838"/>
              <a:ext cx="3457575" cy="1668463"/>
            </a:xfrm>
            <a:custGeom>
              <a:avLst/>
              <a:gdLst>
                <a:gd name="T0" fmla="*/ 55 w 359"/>
                <a:gd name="T1" fmla="*/ 173 h 173"/>
                <a:gd name="T2" fmla="*/ 54 w 359"/>
                <a:gd name="T3" fmla="*/ 94 h 173"/>
                <a:gd name="T4" fmla="*/ 48 w 359"/>
                <a:gd name="T5" fmla="*/ 100 h 173"/>
                <a:gd name="T6" fmla="*/ 45 w 359"/>
                <a:gd name="T7" fmla="*/ 103 h 173"/>
                <a:gd name="T8" fmla="*/ 28 w 359"/>
                <a:gd name="T9" fmla="*/ 109 h 173"/>
                <a:gd name="T10" fmla="*/ 8 w 359"/>
                <a:gd name="T11" fmla="*/ 101 h 173"/>
                <a:gd name="T12" fmla="*/ 0 w 359"/>
                <a:gd name="T13" fmla="*/ 83 h 173"/>
                <a:gd name="T14" fmla="*/ 28 w 359"/>
                <a:gd name="T15" fmla="*/ 57 h 173"/>
                <a:gd name="T16" fmla="*/ 45 w 359"/>
                <a:gd name="T17" fmla="*/ 63 h 173"/>
                <a:gd name="T18" fmla="*/ 48 w 359"/>
                <a:gd name="T19" fmla="*/ 66 h 173"/>
                <a:gd name="T20" fmla="*/ 54 w 359"/>
                <a:gd name="T21" fmla="*/ 72 h 173"/>
                <a:gd name="T22" fmla="*/ 54 w 359"/>
                <a:gd name="T23" fmla="*/ 0 h 173"/>
                <a:gd name="T24" fmla="*/ 169 w 359"/>
                <a:gd name="T25" fmla="*/ 0 h 173"/>
                <a:gd name="T26" fmla="*/ 165 w 359"/>
                <a:gd name="T27" fmla="*/ 16 h 173"/>
                <a:gd name="T28" fmla="*/ 204 w 359"/>
                <a:gd name="T29" fmla="*/ 53 h 173"/>
                <a:gd name="T30" fmla="*/ 232 w 359"/>
                <a:gd name="T31" fmla="*/ 41 h 173"/>
                <a:gd name="T32" fmla="*/ 241 w 359"/>
                <a:gd name="T33" fmla="*/ 16 h 173"/>
                <a:gd name="T34" fmla="*/ 237 w 359"/>
                <a:gd name="T35" fmla="*/ 1 h 173"/>
                <a:gd name="T36" fmla="*/ 349 w 359"/>
                <a:gd name="T37" fmla="*/ 1 h 173"/>
                <a:gd name="T38" fmla="*/ 359 w 359"/>
                <a:gd name="T39" fmla="*/ 173 h 173"/>
                <a:gd name="T40" fmla="*/ 55 w 359"/>
                <a:gd name="T4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9" h="173">
                  <a:moveTo>
                    <a:pt x="55" y="173"/>
                  </a:moveTo>
                  <a:cubicBezTo>
                    <a:pt x="54" y="94"/>
                    <a:pt x="54" y="94"/>
                    <a:pt x="54" y="94"/>
                  </a:cubicBezTo>
                  <a:cubicBezTo>
                    <a:pt x="48" y="100"/>
                    <a:pt x="48" y="100"/>
                    <a:pt x="48" y="100"/>
                  </a:cubicBezTo>
                  <a:cubicBezTo>
                    <a:pt x="47" y="101"/>
                    <a:pt x="46" y="102"/>
                    <a:pt x="45" y="103"/>
                  </a:cubicBezTo>
                  <a:cubicBezTo>
                    <a:pt x="40" y="107"/>
                    <a:pt x="34" y="109"/>
                    <a:pt x="28" y="109"/>
                  </a:cubicBezTo>
                  <a:cubicBezTo>
                    <a:pt x="20" y="109"/>
                    <a:pt x="13" y="106"/>
                    <a:pt x="8" y="101"/>
                  </a:cubicBezTo>
                  <a:cubicBezTo>
                    <a:pt x="3" y="96"/>
                    <a:pt x="0" y="90"/>
                    <a:pt x="0" y="83"/>
                  </a:cubicBezTo>
                  <a:cubicBezTo>
                    <a:pt x="0" y="69"/>
                    <a:pt x="13" y="57"/>
                    <a:pt x="28" y="57"/>
                  </a:cubicBezTo>
                  <a:cubicBezTo>
                    <a:pt x="34" y="57"/>
                    <a:pt x="40" y="59"/>
                    <a:pt x="45" y="63"/>
                  </a:cubicBezTo>
                  <a:cubicBezTo>
                    <a:pt x="46" y="64"/>
                    <a:pt x="47" y="65"/>
                    <a:pt x="48" y="66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92" y="0"/>
                    <a:pt x="130" y="0"/>
                    <a:pt x="169" y="0"/>
                  </a:cubicBezTo>
                  <a:cubicBezTo>
                    <a:pt x="166" y="5"/>
                    <a:pt x="165" y="11"/>
                    <a:pt x="165" y="16"/>
                  </a:cubicBezTo>
                  <a:cubicBezTo>
                    <a:pt x="166" y="36"/>
                    <a:pt x="184" y="53"/>
                    <a:pt x="204" y="53"/>
                  </a:cubicBezTo>
                  <a:cubicBezTo>
                    <a:pt x="215" y="53"/>
                    <a:pt x="225" y="49"/>
                    <a:pt x="232" y="41"/>
                  </a:cubicBezTo>
                  <a:cubicBezTo>
                    <a:pt x="238" y="35"/>
                    <a:pt x="242" y="25"/>
                    <a:pt x="241" y="16"/>
                  </a:cubicBezTo>
                  <a:cubicBezTo>
                    <a:pt x="241" y="11"/>
                    <a:pt x="240" y="5"/>
                    <a:pt x="237" y="1"/>
                  </a:cubicBezTo>
                  <a:cubicBezTo>
                    <a:pt x="349" y="1"/>
                    <a:pt x="349" y="1"/>
                    <a:pt x="349" y="1"/>
                  </a:cubicBezTo>
                  <a:cubicBezTo>
                    <a:pt x="351" y="39"/>
                    <a:pt x="359" y="173"/>
                    <a:pt x="359" y="173"/>
                  </a:cubicBezTo>
                  <a:lnTo>
                    <a:pt x="55" y="173"/>
                  </a:lnTo>
                  <a:close/>
                </a:path>
              </a:pathLst>
            </a:custGeom>
            <a:solidFill>
              <a:srgbClr val="7686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061775" y="250043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55435" y="398784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829807" y="394450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76336" y="2484769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3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立体圆环解体四项强调关系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98808" y="1835071"/>
            <a:ext cx="4785520" cy="4260492"/>
            <a:chOff x="3255963" y="900113"/>
            <a:chExt cx="5672138" cy="5049838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5211763" y="1255713"/>
              <a:ext cx="820738" cy="1203325"/>
            </a:xfrm>
            <a:custGeom>
              <a:avLst/>
              <a:gdLst>
                <a:gd name="T0" fmla="*/ 50 w 97"/>
                <a:gd name="T1" fmla="*/ 0 h 142"/>
                <a:gd name="T2" fmla="*/ 76 w 97"/>
                <a:gd name="T3" fmla="*/ 56 h 142"/>
                <a:gd name="T4" fmla="*/ 85 w 97"/>
                <a:gd name="T5" fmla="*/ 75 h 142"/>
                <a:gd name="T6" fmla="*/ 96 w 97"/>
                <a:gd name="T7" fmla="*/ 100 h 142"/>
                <a:gd name="T8" fmla="*/ 88 w 97"/>
                <a:gd name="T9" fmla="*/ 121 h 142"/>
                <a:gd name="T10" fmla="*/ 81 w 97"/>
                <a:gd name="T11" fmla="*/ 129 h 142"/>
                <a:gd name="T12" fmla="*/ 67 w 97"/>
                <a:gd name="T13" fmla="*/ 137 h 142"/>
                <a:gd name="T14" fmla="*/ 70 w 97"/>
                <a:gd name="T15" fmla="*/ 140 h 142"/>
                <a:gd name="T16" fmla="*/ 63 w 97"/>
                <a:gd name="T17" fmla="*/ 141 h 142"/>
                <a:gd name="T18" fmla="*/ 58 w 97"/>
                <a:gd name="T19" fmla="*/ 136 h 142"/>
                <a:gd name="T20" fmla="*/ 35 w 97"/>
                <a:gd name="T21" fmla="*/ 115 h 142"/>
                <a:gd name="T22" fmla="*/ 0 w 97"/>
                <a:gd name="T23" fmla="*/ 80 h 142"/>
                <a:gd name="T24" fmla="*/ 35 w 97"/>
                <a:gd name="T25" fmla="*/ 66 h 142"/>
                <a:gd name="T26" fmla="*/ 50 w 97"/>
                <a:gd name="T27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42">
                  <a:moveTo>
                    <a:pt x="50" y="0"/>
                  </a:moveTo>
                  <a:cubicBezTo>
                    <a:pt x="58" y="19"/>
                    <a:pt x="67" y="37"/>
                    <a:pt x="76" y="56"/>
                  </a:cubicBezTo>
                  <a:cubicBezTo>
                    <a:pt x="79" y="62"/>
                    <a:pt x="82" y="68"/>
                    <a:pt x="85" y="75"/>
                  </a:cubicBezTo>
                  <a:cubicBezTo>
                    <a:pt x="89" y="83"/>
                    <a:pt x="94" y="91"/>
                    <a:pt x="96" y="100"/>
                  </a:cubicBezTo>
                  <a:cubicBezTo>
                    <a:pt x="97" y="107"/>
                    <a:pt x="92" y="116"/>
                    <a:pt x="88" y="121"/>
                  </a:cubicBezTo>
                  <a:cubicBezTo>
                    <a:pt x="86" y="124"/>
                    <a:pt x="84" y="126"/>
                    <a:pt x="81" y="129"/>
                  </a:cubicBezTo>
                  <a:cubicBezTo>
                    <a:pt x="77" y="132"/>
                    <a:pt x="72" y="135"/>
                    <a:pt x="67" y="137"/>
                  </a:cubicBezTo>
                  <a:cubicBezTo>
                    <a:pt x="68" y="138"/>
                    <a:pt x="69" y="139"/>
                    <a:pt x="70" y="140"/>
                  </a:cubicBezTo>
                  <a:cubicBezTo>
                    <a:pt x="69" y="141"/>
                    <a:pt x="64" y="142"/>
                    <a:pt x="63" y="141"/>
                  </a:cubicBezTo>
                  <a:cubicBezTo>
                    <a:pt x="61" y="139"/>
                    <a:pt x="59" y="138"/>
                    <a:pt x="58" y="136"/>
                  </a:cubicBezTo>
                  <a:cubicBezTo>
                    <a:pt x="50" y="129"/>
                    <a:pt x="43" y="122"/>
                    <a:pt x="35" y="115"/>
                  </a:cubicBezTo>
                  <a:cubicBezTo>
                    <a:pt x="24" y="103"/>
                    <a:pt x="12" y="92"/>
                    <a:pt x="0" y="80"/>
                  </a:cubicBezTo>
                  <a:cubicBezTo>
                    <a:pt x="13" y="79"/>
                    <a:pt x="25" y="75"/>
                    <a:pt x="35" y="66"/>
                  </a:cubicBezTo>
                  <a:cubicBezTo>
                    <a:pt x="53" y="50"/>
                    <a:pt x="60" y="22"/>
                    <a:pt x="50" y="0"/>
                  </a:cubicBezTo>
                  <a:close/>
                </a:path>
              </a:pathLst>
            </a:custGeom>
            <a:solidFill>
              <a:srgbClr val="1369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221163" y="950913"/>
              <a:ext cx="482600" cy="482600"/>
            </a:xfrm>
            <a:custGeom>
              <a:avLst/>
              <a:gdLst>
                <a:gd name="T0" fmla="*/ 304 w 304"/>
                <a:gd name="T1" fmla="*/ 293 h 304"/>
                <a:gd name="T2" fmla="*/ 0 w 304"/>
                <a:gd name="T3" fmla="*/ 0 h 304"/>
                <a:gd name="T4" fmla="*/ 304 w 304"/>
                <a:gd name="T5" fmla="*/ 304 h 304"/>
                <a:gd name="T6" fmla="*/ 304 w 304"/>
                <a:gd name="T7" fmla="*/ 293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4" h="304">
                  <a:moveTo>
                    <a:pt x="304" y="293"/>
                  </a:moveTo>
                  <a:lnTo>
                    <a:pt x="0" y="0"/>
                  </a:lnTo>
                  <a:lnTo>
                    <a:pt x="304" y="304"/>
                  </a:lnTo>
                  <a:lnTo>
                    <a:pt x="304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211763" y="1941513"/>
              <a:ext cx="812800" cy="788988"/>
            </a:xfrm>
            <a:custGeom>
              <a:avLst/>
              <a:gdLst>
                <a:gd name="T0" fmla="*/ 293 w 512"/>
                <a:gd name="T1" fmla="*/ 294 h 497"/>
                <a:gd name="T2" fmla="*/ 160 w 512"/>
                <a:gd name="T3" fmla="*/ 155 h 497"/>
                <a:gd name="T4" fmla="*/ 160 w 512"/>
                <a:gd name="T5" fmla="*/ 155 h 497"/>
                <a:gd name="T6" fmla="*/ 10 w 512"/>
                <a:gd name="T7" fmla="*/ 6 h 497"/>
                <a:gd name="T8" fmla="*/ 5 w 512"/>
                <a:gd name="T9" fmla="*/ 6 h 497"/>
                <a:gd name="T10" fmla="*/ 0 w 512"/>
                <a:gd name="T11" fmla="*/ 0 h 497"/>
                <a:gd name="T12" fmla="*/ 336 w 512"/>
                <a:gd name="T13" fmla="*/ 320 h 497"/>
                <a:gd name="T14" fmla="*/ 512 w 512"/>
                <a:gd name="T15" fmla="*/ 497 h 497"/>
                <a:gd name="T16" fmla="*/ 293 w 512"/>
                <a:gd name="T17" fmla="*/ 2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497">
                  <a:moveTo>
                    <a:pt x="293" y="294"/>
                  </a:moveTo>
                  <a:lnTo>
                    <a:pt x="160" y="155"/>
                  </a:lnTo>
                  <a:lnTo>
                    <a:pt x="160" y="155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336" y="320"/>
                  </a:lnTo>
                  <a:lnTo>
                    <a:pt x="512" y="497"/>
                  </a:lnTo>
                  <a:lnTo>
                    <a:pt x="293" y="2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5211763" y="1941513"/>
              <a:ext cx="812800" cy="788988"/>
            </a:xfrm>
            <a:custGeom>
              <a:avLst/>
              <a:gdLst>
                <a:gd name="T0" fmla="*/ 293 w 512"/>
                <a:gd name="T1" fmla="*/ 294 h 497"/>
                <a:gd name="T2" fmla="*/ 160 w 512"/>
                <a:gd name="T3" fmla="*/ 155 h 497"/>
                <a:gd name="T4" fmla="*/ 160 w 512"/>
                <a:gd name="T5" fmla="*/ 155 h 497"/>
                <a:gd name="T6" fmla="*/ 10 w 512"/>
                <a:gd name="T7" fmla="*/ 6 h 497"/>
                <a:gd name="T8" fmla="*/ 5 w 512"/>
                <a:gd name="T9" fmla="*/ 6 h 497"/>
                <a:gd name="T10" fmla="*/ 0 w 512"/>
                <a:gd name="T11" fmla="*/ 0 h 497"/>
                <a:gd name="T12" fmla="*/ 336 w 512"/>
                <a:gd name="T13" fmla="*/ 320 h 497"/>
                <a:gd name="T14" fmla="*/ 512 w 512"/>
                <a:gd name="T15" fmla="*/ 497 h 497"/>
                <a:gd name="T16" fmla="*/ 293 w 512"/>
                <a:gd name="T17" fmla="*/ 2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2" h="497">
                  <a:moveTo>
                    <a:pt x="293" y="294"/>
                  </a:moveTo>
                  <a:lnTo>
                    <a:pt x="160" y="155"/>
                  </a:lnTo>
                  <a:lnTo>
                    <a:pt x="160" y="155"/>
                  </a:lnTo>
                  <a:lnTo>
                    <a:pt x="10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336" y="320"/>
                  </a:lnTo>
                  <a:lnTo>
                    <a:pt x="512" y="497"/>
                  </a:lnTo>
                  <a:lnTo>
                    <a:pt x="293" y="2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778500" y="2424113"/>
              <a:ext cx="279400" cy="280988"/>
            </a:xfrm>
            <a:custGeom>
              <a:avLst/>
              <a:gdLst>
                <a:gd name="T0" fmla="*/ 16 w 176"/>
                <a:gd name="T1" fmla="*/ 11 h 177"/>
                <a:gd name="T2" fmla="*/ 0 w 176"/>
                <a:gd name="T3" fmla="*/ 0 h 177"/>
                <a:gd name="T4" fmla="*/ 149 w 176"/>
                <a:gd name="T5" fmla="*/ 144 h 177"/>
                <a:gd name="T6" fmla="*/ 176 w 176"/>
                <a:gd name="T7" fmla="*/ 177 h 177"/>
                <a:gd name="T8" fmla="*/ 37 w 176"/>
                <a:gd name="T9" fmla="*/ 38 h 177"/>
                <a:gd name="T10" fmla="*/ 16 w 176"/>
                <a:gd name="T11" fmla="*/ 1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7">
                  <a:moveTo>
                    <a:pt x="16" y="11"/>
                  </a:moveTo>
                  <a:lnTo>
                    <a:pt x="0" y="0"/>
                  </a:lnTo>
                  <a:lnTo>
                    <a:pt x="149" y="144"/>
                  </a:lnTo>
                  <a:lnTo>
                    <a:pt x="176" y="177"/>
                  </a:lnTo>
                  <a:lnTo>
                    <a:pt x="37" y="38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778500" y="2424113"/>
              <a:ext cx="279400" cy="280988"/>
            </a:xfrm>
            <a:custGeom>
              <a:avLst/>
              <a:gdLst>
                <a:gd name="T0" fmla="*/ 16 w 176"/>
                <a:gd name="T1" fmla="*/ 11 h 177"/>
                <a:gd name="T2" fmla="*/ 0 w 176"/>
                <a:gd name="T3" fmla="*/ 0 h 177"/>
                <a:gd name="T4" fmla="*/ 149 w 176"/>
                <a:gd name="T5" fmla="*/ 144 h 177"/>
                <a:gd name="T6" fmla="*/ 176 w 176"/>
                <a:gd name="T7" fmla="*/ 177 h 177"/>
                <a:gd name="T8" fmla="*/ 37 w 176"/>
                <a:gd name="T9" fmla="*/ 38 h 177"/>
                <a:gd name="T10" fmla="*/ 16 w 176"/>
                <a:gd name="T11" fmla="*/ 1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77">
                  <a:moveTo>
                    <a:pt x="16" y="11"/>
                  </a:moveTo>
                  <a:lnTo>
                    <a:pt x="0" y="0"/>
                  </a:lnTo>
                  <a:lnTo>
                    <a:pt x="149" y="144"/>
                  </a:lnTo>
                  <a:lnTo>
                    <a:pt x="176" y="177"/>
                  </a:lnTo>
                  <a:lnTo>
                    <a:pt x="37" y="38"/>
                  </a:lnTo>
                  <a:lnTo>
                    <a:pt x="16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7073900" y="2670176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32 w 32"/>
                <a:gd name="T3" fmla="*/ 0 h 32"/>
                <a:gd name="T4" fmla="*/ 16 w 32"/>
                <a:gd name="T5" fmla="*/ 16 h 32"/>
                <a:gd name="T6" fmla="*/ 6 w 32"/>
                <a:gd name="T7" fmla="*/ 27 h 32"/>
                <a:gd name="T8" fmla="*/ 0 w 32"/>
                <a:gd name="T9" fmla="*/ 32 h 32"/>
                <a:gd name="T10" fmla="*/ 0 w 32"/>
                <a:gd name="T11" fmla="*/ 32 h 32"/>
                <a:gd name="T12" fmla="*/ 32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32" y="0"/>
                  </a:lnTo>
                  <a:lnTo>
                    <a:pt x="16" y="16"/>
                  </a:lnTo>
                  <a:lnTo>
                    <a:pt x="6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7073900" y="2670176"/>
              <a:ext cx="50800" cy="50800"/>
            </a:xfrm>
            <a:custGeom>
              <a:avLst/>
              <a:gdLst>
                <a:gd name="T0" fmla="*/ 32 w 32"/>
                <a:gd name="T1" fmla="*/ 0 h 32"/>
                <a:gd name="T2" fmla="*/ 32 w 32"/>
                <a:gd name="T3" fmla="*/ 0 h 32"/>
                <a:gd name="T4" fmla="*/ 16 w 32"/>
                <a:gd name="T5" fmla="*/ 16 h 32"/>
                <a:gd name="T6" fmla="*/ 6 w 32"/>
                <a:gd name="T7" fmla="*/ 27 h 32"/>
                <a:gd name="T8" fmla="*/ 0 w 32"/>
                <a:gd name="T9" fmla="*/ 32 h 32"/>
                <a:gd name="T10" fmla="*/ 0 w 32"/>
                <a:gd name="T11" fmla="*/ 32 h 32"/>
                <a:gd name="T12" fmla="*/ 32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32" y="0"/>
                  </a:lnTo>
                  <a:lnTo>
                    <a:pt x="16" y="16"/>
                  </a:lnTo>
                  <a:lnTo>
                    <a:pt x="6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7058025" y="3763963"/>
              <a:ext cx="508000" cy="515938"/>
            </a:xfrm>
            <a:custGeom>
              <a:avLst/>
              <a:gdLst>
                <a:gd name="T0" fmla="*/ 0 w 320"/>
                <a:gd name="T1" fmla="*/ 0 h 325"/>
                <a:gd name="T2" fmla="*/ 144 w 320"/>
                <a:gd name="T3" fmla="*/ 144 h 325"/>
                <a:gd name="T4" fmla="*/ 176 w 320"/>
                <a:gd name="T5" fmla="*/ 176 h 325"/>
                <a:gd name="T6" fmla="*/ 272 w 320"/>
                <a:gd name="T7" fmla="*/ 277 h 325"/>
                <a:gd name="T8" fmla="*/ 320 w 320"/>
                <a:gd name="T9" fmla="*/ 325 h 325"/>
                <a:gd name="T10" fmla="*/ 320 w 320"/>
                <a:gd name="T11" fmla="*/ 325 h 325"/>
                <a:gd name="T12" fmla="*/ 314 w 320"/>
                <a:gd name="T13" fmla="*/ 320 h 325"/>
                <a:gd name="T14" fmla="*/ 304 w 320"/>
                <a:gd name="T15" fmla="*/ 309 h 325"/>
                <a:gd name="T16" fmla="*/ 304 w 320"/>
                <a:gd name="T17" fmla="*/ 309 h 325"/>
                <a:gd name="T18" fmla="*/ 298 w 320"/>
                <a:gd name="T19" fmla="*/ 309 h 325"/>
                <a:gd name="T20" fmla="*/ 298 w 320"/>
                <a:gd name="T21" fmla="*/ 304 h 325"/>
                <a:gd name="T22" fmla="*/ 293 w 320"/>
                <a:gd name="T23" fmla="*/ 304 h 325"/>
                <a:gd name="T24" fmla="*/ 293 w 320"/>
                <a:gd name="T25" fmla="*/ 298 h 325"/>
                <a:gd name="T26" fmla="*/ 288 w 320"/>
                <a:gd name="T27" fmla="*/ 298 h 325"/>
                <a:gd name="T28" fmla="*/ 288 w 320"/>
                <a:gd name="T29" fmla="*/ 293 h 325"/>
                <a:gd name="T30" fmla="*/ 282 w 320"/>
                <a:gd name="T31" fmla="*/ 288 h 325"/>
                <a:gd name="T32" fmla="*/ 277 w 320"/>
                <a:gd name="T33" fmla="*/ 282 h 325"/>
                <a:gd name="T34" fmla="*/ 272 w 320"/>
                <a:gd name="T35" fmla="*/ 282 h 325"/>
                <a:gd name="T36" fmla="*/ 240 w 320"/>
                <a:gd name="T37" fmla="*/ 250 h 325"/>
                <a:gd name="T38" fmla="*/ 240 w 320"/>
                <a:gd name="T39" fmla="*/ 245 h 325"/>
                <a:gd name="T40" fmla="*/ 234 w 320"/>
                <a:gd name="T41" fmla="*/ 245 h 325"/>
                <a:gd name="T42" fmla="*/ 224 w 320"/>
                <a:gd name="T43" fmla="*/ 234 h 325"/>
                <a:gd name="T44" fmla="*/ 224 w 320"/>
                <a:gd name="T45" fmla="*/ 229 h 325"/>
                <a:gd name="T46" fmla="*/ 197 w 320"/>
                <a:gd name="T47" fmla="*/ 208 h 325"/>
                <a:gd name="T48" fmla="*/ 197 w 320"/>
                <a:gd name="T49" fmla="*/ 202 h 325"/>
                <a:gd name="T50" fmla="*/ 192 w 320"/>
                <a:gd name="T51" fmla="*/ 202 h 325"/>
                <a:gd name="T52" fmla="*/ 192 w 320"/>
                <a:gd name="T53" fmla="*/ 202 h 325"/>
                <a:gd name="T54" fmla="*/ 154 w 320"/>
                <a:gd name="T55" fmla="*/ 160 h 325"/>
                <a:gd name="T56" fmla="*/ 149 w 320"/>
                <a:gd name="T57" fmla="*/ 160 h 325"/>
                <a:gd name="T58" fmla="*/ 133 w 320"/>
                <a:gd name="T59" fmla="*/ 144 h 325"/>
                <a:gd name="T60" fmla="*/ 133 w 320"/>
                <a:gd name="T61" fmla="*/ 144 h 325"/>
                <a:gd name="T62" fmla="*/ 122 w 320"/>
                <a:gd name="T63" fmla="*/ 133 h 325"/>
                <a:gd name="T64" fmla="*/ 122 w 320"/>
                <a:gd name="T65" fmla="*/ 133 h 325"/>
                <a:gd name="T66" fmla="*/ 117 w 320"/>
                <a:gd name="T67" fmla="*/ 128 h 325"/>
                <a:gd name="T68" fmla="*/ 117 w 320"/>
                <a:gd name="T69" fmla="*/ 122 h 325"/>
                <a:gd name="T70" fmla="*/ 0 w 320"/>
                <a:gd name="T71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325">
                  <a:moveTo>
                    <a:pt x="0" y="0"/>
                  </a:moveTo>
                  <a:lnTo>
                    <a:pt x="144" y="144"/>
                  </a:lnTo>
                  <a:lnTo>
                    <a:pt x="176" y="176"/>
                  </a:lnTo>
                  <a:lnTo>
                    <a:pt x="272" y="277"/>
                  </a:lnTo>
                  <a:lnTo>
                    <a:pt x="320" y="325"/>
                  </a:lnTo>
                  <a:lnTo>
                    <a:pt x="320" y="325"/>
                  </a:lnTo>
                  <a:lnTo>
                    <a:pt x="314" y="320"/>
                  </a:lnTo>
                  <a:lnTo>
                    <a:pt x="304" y="309"/>
                  </a:lnTo>
                  <a:lnTo>
                    <a:pt x="304" y="309"/>
                  </a:lnTo>
                  <a:lnTo>
                    <a:pt x="298" y="309"/>
                  </a:lnTo>
                  <a:lnTo>
                    <a:pt x="298" y="304"/>
                  </a:lnTo>
                  <a:lnTo>
                    <a:pt x="293" y="304"/>
                  </a:lnTo>
                  <a:lnTo>
                    <a:pt x="293" y="298"/>
                  </a:lnTo>
                  <a:lnTo>
                    <a:pt x="288" y="298"/>
                  </a:lnTo>
                  <a:lnTo>
                    <a:pt x="288" y="293"/>
                  </a:lnTo>
                  <a:lnTo>
                    <a:pt x="282" y="288"/>
                  </a:lnTo>
                  <a:lnTo>
                    <a:pt x="277" y="282"/>
                  </a:lnTo>
                  <a:lnTo>
                    <a:pt x="272" y="282"/>
                  </a:lnTo>
                  <a:lnTo>
                    <a:pt x="240" y="250"/>
                  </a:lnTo>
                  <a:lnTo>
                    <a:pt x="240" y="245"/>
                  </a:lnTo>
                  <a:lnTo>
                    <a:pt x="234" y="245"/>
                  </a:lnTo>
                  <a:lnTo>
                    <a:pt x="224" y="234"/>
                  </a:lnTo>
                  <a:lnTo>
                    <a:pt x="224" y="229"/>
                  </a:lnTo>
                  <a:lnTo>
                    <a:pt x="197" y="208"/>
                  </a:lnTo>
                  <a:lnTo>
                    <a:pt x="197" y="202"/>
                  </a:lnTo>
                  <a:lnTo>
                    <a:pt x="192" y="202"/>
                  </a:lnTo>
                  <a:lnTo>
                    <a:pt x="192" y="202"/>
                  </a:lnTo>
                  <a:lnTo>
                    <a:pt x="154" y="160"/>
                  </a:lnTo>
                  <a:lnTo>
                    <a:pt x="149" y="160"/>
                  </a:lnTo>
                  <a:lnTo>
                    <a:pt x="133" y="144"/>
                  </a:lnTo>
                  <a:lnTo>
                    <a:pt x="133" y="144"/>
                  </a:lnTo>
                  <a:lnTo>
                    <a:pt x="122" y="133"/>
                  </a:lnTo>
                  <a:lnTo>
                    <a:pt x="122" y="133"/>
                  </a:lnTo>
                  <a:lnTo>
                    <a:pt x="117" y="128"/>
                  </a:lnTo>
                  <a:lnTo>
                    <a:pt x="117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7058025" y="3763963"/>
              <a:ext cx="508000" cy="515938"/>
            </a:xfrm>
            <a:custGeom>
              <a:avLst/>
              <a:gdLst>
                <a:gd name="T0" fmla="*/ 0 w 320"/>
                <a:gd name="T1" fmla="*/ 0 h 325"/>
                <a:gd name="T2" fmla="*/ 144 w 320"/>
                <a:gd name="T3" fmla="*/ 144 h 325"/>
                <a:gd name="T4" fmla="*/ 176 w 320"/>
                <a:gd name="T5" fmla="*/ 176 h 325"/>
                <a:gd name="T6" fmla="*/ 272 w 320"/>
                <a:gd name="T7" fmla="*/ 277 h 325"/>
                <a:gd name="T8" fmla="*/ 320 w 320"/>
                <a:gd name="T9" fmla="*/ 325 h 325"/>
                <a:gd name="T10" fmla="*/ 320 w 320"/>
                <a:gd name="T11" fmla="*/ 325 h 325"/>
                <a:gd name="T12" fmla="*/ 314 w 320"/>
                <a:gd name="T13" fmla="*/ 320 h 325"/>
                <a:gd name="T14" fmla="*/ 304 w 320"/>
                <a:gd name="T15" fmla="*/ 309 h 325"/>
                <a:gd name="T16" fmla="*/ 304 w 320"/>
                <a:gd name="T17" fmla="*/ 309 h 325"/>
                <a:gd name="T18" fmla="*/ 298 w 320"/>
                <a:gd name="T19" fmla="*/ 309 h 325"/>
                <a:gd name="T20" fmla="*/ 298 w 320"/>
                <a:gd name="T21" fmla="*/ 304 h 325"/>
                <a:gd name="T22" fmla="*/ 293 w 320"/>
                <a:gd name="T23" fmla="*/ 304 h 325"/>
                <a:gd name="T24" fmla="*/ 293 w 320"/>
                <a:gd name="T25" fmla="*/ 298 h 325"/>
                <a:gd name="T26" fmla="*/ 288 w 320"/>
                <a:gd name="T27" fmla="*/ 298 h 325"/>
                <a:gd name="T28" fmla="*/ 288 w 320"/>
                <a:gd name="T29" fmla="*/ 293 h 325"/>
                <a:gd name="T30" fmla="*/ 282 w 320"/>
                <a:gd name="T31" fmla="*/ 288 h 325"/>
                <a:gd name="T32" fmla="*/ 277 w 320"/>
                <a:gd name="T33" fmla="*/ 282 h 325"/>
                <a:gd name="T34" fmla="*/ 272 w 320"/>
                <a:gd name="T35" fmla="*/ 282 h 325"/>
                <a:gd name="T36" fmla="*/ 240 w 320"/>
                <a:gd name="T37" fmla="*/ 250 h 325"/>
                <a:gd name="T38" fmla="*/ 240 w 320"/>
                <a:gd name="T39" fmla="*/ 245 h 325"/>
                <a:gd name="T40" fmla="*/ 234 w 320"/>
                <a:gd name="T41" fmla="*/ 245 h 325"/>
                <a:gd name="T42" fmla="*/ 224 w 320"/>
                <a:gd name="T43" fmla="*/ 234 h 325"/>
                <a:gd name="T44" fmla="*/ 224 w 320"/>
                <a:gd name="T45" fmla="*/ 229 h 325"/>
                <a:gd name="T46" fmla="*/ 197 w 320"/>
                <a:gd name="T47" fmla="*/ 208 h 325"/>
                <a:gd name="T48" fmla="*/ 197 w 320"/>
                <a:gd name="T49" fmla="*/ 202 h 325"/>
                <a:gd name="T50" fmla="*/ 192 w 320"/>
                <a:gd name="T51" fmla="*/ 202 h 325"/>
                <a:gd name="T52" fmla="*/ 192 w 320"/>
                <a:gd name="T53" fmla="*/ 202 h 325"/>
                <a:gd name="T54" fmla="*/ 154 w 320"/>
                <a:gd name="T55" fmla="*/ 160 h 325"/>
                <a:gd name="T56" fmla="*/ 149 w 320"/>
                <a:gd name="T57" fmla="*/ 160 h 325"/>
                <a:gd name="T58" fmla="*/ 133 w 320"/>
                <a:gd name="T59" fmla="*/ 144 h 325"/>
                <a:gd name="T60" fmla="*/ 133 w 320"/>
                <a:gd name="T61" fmla="*/ 144 h 325"/>
                <a:gd name="T62" fmla="*/ 122 w 320"/>
                <a:gd name="T63" fmla="*/ 133 h 325"/>
                <a:gd name="T64" fmla="*/ 122 w 320"/>
                <a:gd name="T65" fmla="*/ 133 h 325"/>
                <a:gd name="T66" fmla="*/ 117 w 320"/>
                <a:gd name="T67" fmla="*/ 128 h 325"/>
                <a:gd name="T68" fmla="*/ 117 w 320"/>
                <a:gd name="T69" fmla="*/ 122 h 325"/>
                <a:gd name="T70" fmla="*/ 0 w 320"/>
                <a:gd name="T71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325">
                  <a:moveTo>
                    <a:pt x="0" y="0"/>
                  </a:moveTo>
                  <a:lnTo>
                    <a:pt x="144" y="144"/>
                  </a:lnTo>
                  <a:lnTo>
                    <a:pt x="176" y="176"/>
                  </a:lnTo>
                  <a:lnTo>
                    <a:pt x="272" y="277"/>
                  </a:lnTo>
                  <a:lnTo>
                    <a:pt x="320" y="325"/>
                  </a:lnTo>
                  <a:lnTo>
                    <a:pt x="320" y="325"/>
                  </a:lnTo>
                  <a:lnTo>
                    <a:pt x="314" y="320"/>
                  </a:lnTo>
                  <a:lnTo>
                    <a:pt x="304" y="309"/>
                  </a:lnTo>
                  <a:lnTo>
                    <a:pt x="304" y="309"/>
                  </a:lnTo>
                  <a:lnTo>
                    <a:pt x="298" y="309"/>
                  </a:lnTo>
                  <a:lnTo>
                    <a:pt x="298" y="304"/>
                  </a:lnTo>
                  <a:lnTo>
                    <a:pt x="293" y="304"/>
                  </a:lnTo>
                  <a:lnTo>
                    <a:pt x="293" y="298"/>
                  </a:lnTo>
                  <a:lnTo>
                    <a:pt x="288" y="298"/>
                  </a:lnTo>
                  <a:lnTo>
                    <a:pt x="288" y="293"/>
                  </a:lnTo>
                  <a:lnTo>
                    <a:pt x="282" y="288"/>
                  </a:lnTo>
                  <a:lnTo>
                    <a:pt x="277" y="282"/>
                  </a:lnTo>
                  <a:lnTo>
                    <a:pt x="272" y="282"/>
                  </a:lnTo>
                  <a:lnTo>
                    <a:pt x="240" y="250"/>
                  </a:lnTo>
                  <a:lnTo>
                    <a:pt x="240" y="245"/>
                  </a:lnTo>
                  <a:lnTo>
                    <a:pt x="234" y="245"/>
                  </a:lnTo>
                  <a:lnTo>
                    <a:pt x="224" y="234"/>
                  </a:lnTo>
                  <a:lnTo>
                    <a:pt x="224" y="229"/>
                  </a:lnTo>
                  <a:lnTo>
                    <a:pt x="197" y="208"/>
                  </a:lnTo>
                  <a:lnTo>
                    <a:pt x="197" y="202"/>
                  </a:lnTo>
                  <a:lnTo>
                    <a:pt x="192" y="202"/>
                  </a:lnTo>
                  <a:lnTo>
                    <a:pt x="192" y="202"/>
                  </a:lnTo>
                  <a:lnTo>
                    <a:pt x="154" y="160"/>
                  </a:lnTo>
                  <a:lnTo>
                    <a:pt x="149" y="160"/>
                  </a:lnTo>
                  <a:lnTo>
                    <a:pt x="133" y="144"/>
                  </a:lnTo>
                  <a:lnTo>
                    <a:pt x="133" y="144"/>
                  </a:lnTo>
                  <a:lnTo>
                    <a:pt x="122" y="133"/>
                  </a:lnTo>
                  <a:lnTo>
                    <a:pt x="122" y="133"/>
                  </a:lnTo>
                  <a:lnTo>
                    <a:pt x="117" y="128"/>
                  </a:lnTo>
                  <a:lnTo>
                    <a:pt x="117" y="1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897563" y="3763963"/>
              <a:ext cx="1346200" cy="498475"/>
            </a:xfrm>
            <a:custGeom>
              <a:avLst/>
              <a:gdLst>
                <a:gd name="T0" fmla="*/ 21 w 159"/>
                <a:gd name="T1" fmla="*/ 2 h 59"/>
                <a:gd name="T2" fmla="*/ 120 w 159"/>
                <a:gd name="T3" fmla="*/ 13 h 59"/>
                <a:gd name="T4" fmla="*/ 137 w 159"/>
                <a:gd name="T5" fmla="*/ 0 h 59"/>
                <a:gd name="T6" fmla="*/ 159 w 159"/>
                <a:gd name="T7" fmla="*/ 23 h 59"/>
                <a:gd name="T8" fmla="*/ 62 w 159"/>
                <a:gd name="T9" fmla="*/ 54 h 59"/>
                <a:gd name="T10" fmla="*/ 0 w 159"/>
                <a:gd name="T11" fmla="*/ 26 h 59"/>
                <a:gd name="T12" fmla="*/ 21 w 159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59">
                  <a:moveTo>
                    <a:pt x="21" y="2"/>
                  </a:moveTo>
                  <a:cubicBezTo>
                    <a:pt x="49" y="25"/>
                    <a:pt x="88" y="31"/>
                    <a:pt x="120" y="13"/>
                  </a:cubicBezTo>
                  <a:cubicBezTo>
                    <a:pt x="126" y="10"/>
                    <a:pt x="132" y="5"/>
                    <a:pt x="137" y="0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33" y="47"/>
                    <a:pt x="98" y="59"/>
                    <a:pt x="62" y="54"/>
                  </a:cubicBezTo>
                  <a:cubicBezTo>
                    <a:pt x="39" y="51"/>
                    <a:pt x="18" y="41"/>
                    <a:pt x="0" y="26"/>
                  </a:cubicBezTo>
                  <a:cubicBezTo>
                    <a:pt x="21" y="2"/>
                    <a:pt x="21" y="2"/>
                    <a:pt x="21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702300" y="3754438"/>
              <a:ext cx="338138" cy="339725"/>
            </a:xfrm>
            <a:custGeom>
              <a:avLst/>
              <a:gdLst>
                <a:gd name="T0" fmla="*/ 0 w 213"/>
                <a:gd name="T1" fmla="*/ 214 h 214"/>
                <a:gd name="T2" fmla="*/ 0 w 213"/>
                <a:gd name="T3" fmla="*/ 214 h 214"/>
                <a:gd name="T4" fmla="*/ 213 w 213"/>
                <a:gd name="T5" fmla="*/ 0 h 214"/>
                <a:gd name="T6" fmla="*/ 213 w 213"/>
                <a:gd name="T7" fmla="*/ 0 h 214"/>
                <a:gd name="T8" fmla="*/ 32 w 213"/>
                <a:gd name="T9" fmla="*/ 182 h 214"/>
                <a:gd name="T10" fmla="*/ 0 w 213"/>
                <a:gd name="T11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" h="214">
                  <a:moveTo>
                    <a:pt x="0" y="214"/>
                  </a:moveTo>
                  <a:lnTo>
                    <a:pt x="0" y="214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32" y="182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456238" y="4043363"/>
              <a:ext cx="304800" cy="373063"/>
            </a:xfrm>
            <a:custGeom>
              <a:avLst/>
              <a:gdLst>
                <a:gd name="T0" fmla="*/ 187 w 192"/>
                <a:gd name="T1" fmla="*/ 0 h 235"/>
                <a:gd name="T2" fmla="*/ 187 w 192"/>
                <a:gd name="T3" fmla="*/ 16 h 235"/>
                <a:gd name="T4" fmla="*/ 187 w 192"/>
                <a:gd name="T5" fmla="*/ 21 h 235"/>
                <a:gd name="T6" fmla="*/ 192 w 192"/>
                <a:gd name="T7" fmla="*/ 37 h 235"/>
                <a:gd name="T8" fmla="*/ 6 w 192"/>
                <a:gd name="T9" fmla="*/ 235 h 235"/>
                <a:gd name="T10" fmla="*/ 6 w 192"/>
                <a:gd name="T11" fmla="*/ 219 h 235"/>
                <a:gd name="T12" fmla="*/ 0 w 192"/>
                <a:gd name="T13" fmla="*/ 208 h 235"/>
                <a:gd name="T14" fmla="*/ 0 w 192"/>
                <a:gd name="T15" fmla="*/ 203 h 235"/>
                <a:gd name="T16" fmla="*/ 0 w 192"/>
                <a:gd name="T17" fmla="*/ 203 h 235"/>
                <a:gd name="T18" fmla="*/ 0 w 192"/>
                <a:gd name="T19" fmla="*/ 192 h 235"/>
                <a:gd name="T20" fmla="*/ 0 w 192"/>
                <a:gd name="T21" fmla="*/ 187 h 235"/>
                <a:gd name="T22" fmla="*/ 11 w 192"/>
                <a:gd name="T23" fmla="*/ 176 h 235"/>
                <a:gd name="T24" fmla="*/ 75 w 192"/>
                <a:gd name="T25" fmla="*/ 112 h 235"/>
                <a:gd name="T26" fmla="*/ 155 w 192"/>
                <a:gd name="T27" fmla="*/ 32 h 235"/>
                <a:gd name="T28" fmla="*/ 187 w 192"/>
                <a:gd name="T2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35">
                  <a:moveTo>
                    <a:pt x="187" y="0"/>
                  </a:moveTo>
                  <a:lnTo>
                    <a:pt x="187" y="16"/>
                  </a:lnTo>
                  <a:lnTo>
                    <a:pt x="187" y="21"/>
                  </a:lnTo>
                  <a:lnTo>
                    <a:pt x="192" y="37"/>
                  </a:lnTo>
                  <a:lnTo>
                    <a:pt x="6" y="235"/>
                  </a:lnTo>
                  <a:lnTo>
                    <a:pt x="6" y="219"/>
                  </a:lnTo>
                  <a:lnTo>
                    <a:pt x="0" y="208"/>
                  </a:lnTo>
                  <a:lnTo>
                    <a:pt x="0" y="203"/>
                  </a:lnTo>
                  <a:lnTo>
                    <a:pt x="0" y="203"/>
                  </a:lnTo>
                  <a:lnTo>
                    <a:pt x="0" y="192"/>
                  </a:lnTo>
                  <a:lnTo>
                    <a:pt x="0" y="187"/>
                  </a:lnTo>
                  <a:lnTo>
                    <a:pt x="11" y="176"/>
                  </a:lnTo>
                  <a:lnTo>
                    <a:pt x="75" y="112"/>
                  </a:lnTo>
                  <a:lnTo>
                    <a:pt x="155" y="32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A6A3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456238" y="4043363"/>
              <a:ext cx="304800" cy="373063"/>
            </a:xfrm>
            <a:custGeom>
              <a:avLst/>
              <a:gdLst>
                <a:gd name="T0" fmla="*/ 187 w 192"/>
                <a:gd name="T1" fmla="*/ 0 h 235"/>
                <a:gd name="T2" fmla="*/ 187 w 192"/>
                <a:gd name="T3" fmla="*/ 16 h 235"/>
                <a:gd name="T4" fmla="*/ 187 w 192"/>
                <a:gd name="T5" fmla="*/ 21 h 235"/>
                <a:gd name="T6" fmla="*/ 192 w 192"/>
                <a:gd name="T7" fmla="*/ 37 h 235"/>
                <a:gd name="T8" fmla="*/ 6 w 192"/>
                <a:gd name="T9" fmla="*/ 235 h 235"/>
                <a:gd name="T10" fmla="*/ 6 w 192"/>
                <a:gd name="T11" fmla="*/ 219 h 235"/>
                <a:gd name="T12" fmla="*/ 0 w 192"/>
                <a:gd name="T13" fmla="*/ 208 h 235"/>
                <a:gd name="T14" fmla="*/ 0 w 192"/>
                <a:gd name="T15" fmla="*/ 203 h 235"/>
                <a:gd name="T16" fmla="*/ 0 w 192"/>
                <a:gd name="T17" fmla="*/ 203 h 235"/>
                <a:gd name="T18" fmla="*/ 0 w 192"/>
                <a:gd name="T19" fmla="*/ 192 h 235"/>
                <a:gd name="T20" fmla="*/ 0 w 192"/>
                <a:gd name="T21" fmla="*/ 187 h 235"/>
                <a:gd name="T22" fmla="*/ 11 w 192"/>
                <a:gd name="T23" fmla="*/ 176 h 235"/>
                <a:gd name="T24" fmla="*/ 75 w 192"/>
                <a:gd name="T25" fmla="*/ 112 h 235"/>
                <a:gd name="T26" fmla="*/ 155 w 192"/>
                <a:gd name="T27" fmla="*/ 32 h 235"/>
                <a:gd name="T28" fmla="*/ 187 w 192"/>
                <a:gd name="T2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35">
                  <a:moveTo>
                    <a:pt x="187" y="0"/>
                  </a:moveTo>
                  <a:lnTo>
                    <a:pt x="187" y="16"/>
                  </a:lnTo>
                  <a:lnTo>
                    <a:pt x="187" y="21"/>
                  </a:lnTo>
                  <a:lnTo>
                    <a:pt x="192" y="37"/>
                  </a:lnTo>
                  <a:lnTo>
                    <a:pt x="6" y="235"/>
                  </a:lnTo>
                  <a:lnTo>
                    <a:pt x="6" y="219"/>
                  </a:lnTo>
                  <a:lnTo>
                    <a:pt x="0" y="208"/>
                  </a:lnTo>
                  <a:lnTo>
                    <a:pt x="0" y="203"/>
                  </a:lnTo>
                  <a:lnTo>
                    <a:pt x="0" y="203"/>
                  </a:lnTo>
                  <a:lnTo>
                    <a:pt x="0" y="192"/>
                  </a:lnTo>
                  <a:lnTo>
                    <a:pt x="0" y="187"/>
                  </a:lnTo>
                  <a:lnTo>
                    <a:pt x="11" y="176"/>
                  </a:lnTo>
                  <a:lnTo>
                    <a:pt x="75" y="112"/>
                  </a:lnTo>
                  <a:lnTo>
                    <a:pt x="155" y="32"/>
                  </a:lnTo>
                  <a:lnTo>
                    <a:pt x="1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465763" y="3779838"/>
              <a:ext cx="609600" cy="636588"/>
            </a:xfrm>
            <a:custGeom>
              <a:avLst/>
              <a:gdLst>
                <a:gd name="T0" fmla="*/ 186 w 384"/>
                <a:gd name="T1" fmla="*/ 203 h 401"/>
                <a:gd name="T2" fmla="*/ 208 w 384"/>
                <a:gd name="T3" fmla="*/ 176 h 401"/>
                <a:gd name="T4" fmla="*/ 384 w 384"/>
                <a:gd name="T5" fmla="*/ 6 h 401"/>
                <a:gd name="T6" fmla="*/ 384 w 384"/>
                <a:gd name="T7" fmla="*/ 6 h 401"/>
                <a:gd name="T8" fmla="*/ 384 w 384"/>
                <a:gd name="T9" fmla="*/ 0 h 401"/>
                <a:gd name="T10" fmla="*/ 272 w 384"/>
                <a:gd name="T11" fmla="*/ 128 h 401"/>
                <a:gd name="T12" fmla="*/ 0 w 384"/>
                <a:gd name="T13" fmla="*/ 401 h 401"/>
                <a:gd name="T14" fmla="*/ 186 w 384"/>
                <a:gd name="T15" fmla="*/ 20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401">
                  <a:moveTo>
                    <a:pt x="186" y="203"/>
                  </a:moveTo>
                  <a:lnTo>
                    <a:pt x="208" y="17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0"/>
                  </a:lnTo>
                  <a:lnTo>
                    <a:pt x="272" y="128"/>
                  </a:lnTo>
                  <a:lnTo>
                    <a:pt x="0" y="401"/>
                  </a:lnTo>
                  <a:lnTo>
                    <a:pt x="186" y="2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465763" y="3779838"/>
              <a:ext cx="609600" cy="636588"/>
            </a:xfrm>
            <a:custGeom>
              <a:avLst/>
              <a:gdLst>
                <a:gd name="T0" fmla="*/ 186 w 384"/>
                <a:gd name="T1" fmla="*/ 203 h 401"/>
                <a:gd name="T2" fmla="*/ 208 w 384"/>
                <a:gd name="T3" fmla="*/ 176 h 401"/>
                <a:gd name="T4" fmla="*/ 384 w 384"/>
                <a:gd name="T5" fmla="*/ 6 h 401"/>
                <a:gd name="T6" fmla="*/ 384 w 384"/>
                <a:gd name="T7" fmla="*/ 6 h 401"/>
                <a:gd name="T8" fmla="*/ 384 w 384"/>
                <a:gd name="T9" fmla="*/ 0 h 401"/>
                <a:gd name="T10" fmla="*/ 272 w 384"/>
                <a:gd name="T11" fmla="*/ 128 h 401"/>
                <a:gd name="T12" fmla="*/ 0 w 384"/>
                <a:gd name="T13" fmla="*/ 401 h 401"/>
                <a:gd name="T14" fmla="*/ 186 w 384"/>
                <a:gd name="T15" fmla="*/ 20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401">
                  <a:moveTo>
                    <a:pt x="186" y="203"/>
                  </a:moveTo>
                  <a:lnTo>
                    <a:pt x="208" y="176"/>
                  </a:lnTo>
                  <a:lnTo>
                    <a:pt x="384" y="6"/>
                  </a:lnTo>
                  <a:lnTo>
                    <a:pt x="384" y="6"/>
                  </a:lnTo>
                  <a:lnTo>
                    <a:pt x="384" y="0"/>
                  </a:lnTo>
                  <a:lnTo>
                    <a:pt x="272" y="128"/>
                  </a:lnTo>
                  <a:lnTo>
                    <a:pt x="0" y="401"/>
                  </a:lnTo>
                  <a:lnTo>
                    <a:pt x="186" y="2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7904163" y="4610101"/>
              <a:ext cx="533400" cy="542925"/>
            </a:xfrm>
            <a:custGeom>
              <a:avLst/>
              <a:gdLst>
                <a:gd name="T0" fmla="*/ 0 w 336"/>
                <a:gd name="T1" fmla="*/ 0 h 342"/>
                <a:gd name="T2" fmla="*/ 27 w 336"/>
                <a:gd name="T3" fmla="*/ 27 h 342"/>
                <a:gd name="T4" fmla="*/ 336 w 336"/>
                <a:gd name="T5" fmla="*/ 342 h 342"/>
                <a:gd name="T6" fmla="*/ 229 w 336"/>
                <a:gd name="T7" fmla="*/ 240 h 342"/>
                <a:gd name="T8" fmla="*/ 229 w 336"/>
                <a:gd name="T9" fmla="*/ 235 h 342"/>
                <a:gd name="T10" fmla="*/ 219 w 336"/>
                <a:gd name="T11" fmla="*/ 224 h 342"/>
                <a:gd name="T12" fmla="*/ 208 w 336"/>
                <a:gd name="T13" fmla="*/ 214 h 342"/>
                <a:gd name="T14" fmla="*/ 208 w 336"/>
                <a:gd name="T15" fmla="*/ 214 h 342"/>
                <a:gd name="T16" fmla="*/ 203 w 336"/>
                <a:gd name="T17" fmla="*/ 214 h 342"/>
                <a:gd name="T18" fmla="*/ 192 w 336"/>
                <a:gd name="T19" fmla="*/ 203 h 342"/>
                <a:gd name="T20" fmla="*/ 187 w 336"/>
                <a:gd name="T21" fmla="*/ 198 h 342"/>
                <a:gd name="T22" fmla="*/ 181 w 336"/>
                <a:gd name="T23" fmla="*/ 192 h 342"/>
                <a:gd name="T24" fmla="*/ 171 w 336"/>
                <a:gd name="T25" fmla="*/ 176 h 342"/>
                <a:gd name="T26" fmla="*/ 165 w 336"/>
                <a:gd name="T27" fmla="*/ 171 h 342"/>
                <a:gd name="T28" fmla="*/ 160 w 336"/>
                <a:gd name="T29" fmla="*/ 166 h 342"/>
                <a:gd name="T30" fmla="*/ 155 w 336"/>
                <a:gd name="T31" fmla="*/ 160 h 342"/>
                <a:gd name="T32" fmla="*/ 0 w 336"/>
                <a:gd name="T33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27" y="27"/>
                  </a:lnTo>
                  <a:lnTo>
                    <a:pt x="336" y="342"/>
                  </a:lnTo>
                  <a:lnTo>
                    <a:pt x="229" y="240"/>
                  </a:lnTo>
                  <a:lnTo>
                    <a:pt x="229" y="235"/>
                  </a:lnTo>
                  <a:lnTo>
                    <a:pt x="219" y="224"/>
                  </a:lnTo>
                  <a:lnTo>
                    <a:pt x="208" y="214"/>
                  </a:lnTo>
                  <a:lnTo>
                    <a:pt x="208" y="214"/>
                  </a:lnTo>
                  <a:lnTo>
                    <a:pt x="203" y="214"/>
                  </a:lnTo>
                  <a:lnTo>
                    <a:pt x="192" y="203"/>
                  </a:lnTo>
                  <a:lnTo>
                    <a:pt x="187" y="198"/>
                  </a:lnTo>
                  <a:lnTo>
                    <a:pt x="181" y="192"/>
                  </a:lnTo>
                  <a:lnTo>
                    <a:pt x="171" y="176"/>
                  </a:lnTo>
                  <a:lnTo>
                    <a:pt x="165" y="171"/>
                  </a:lnTo>
                  <a:lnTo>
                    <a:pt x="160" y="166"/>
                  </a:lnTo>
                  <a:lnTo>
                    <a:pt x="15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7904163" y="4610101"/>
              <a:ext cx="533400" cy="542925"/>
            </a:xfrm>
            <a:custGeom>
              <a:avLst/>
              <a:gdLst>
                <a:gd name="T0" fmla="*/ 0 w 336"/>
                <a:gd name="T1" fmla="*/ 0 h 342"/>
                <a:gd name="T2" fmla="*/ 27 w 336"/>
                <a:gd name="T3" fmla="*/ 27 h 342"/>
                <a:gd name="T4" fmla="*/ 336 w 336"/>
                <a:gd name="T5" fmla="*/ 342 h 342"/>
                <a:gd name="T6" fmla="*/ 229 w 336"/>
                <a:gd name="T7" fmla="*/ 240 h 342"/>
                <a:gd name="T8" fmla="*/ 229 w 336"/>
                <a:gd name="T9" fmla="*/ 235 h 342"/>
                <a:gd name="T10" fmla="*/ 219 w 336"/>
                <a:gd name="T11" fmla="*/ 224 h 342"/>
                <a:gd name="T12" fmla="*/ 208 w 336"/>
                <a:gd name="T13" fmla="*/ 214 h 342"/>
                <a:gd name="T14" fmla="*/ 208 w 336"/>
                <a:gd name="T15" fmla="*/ 214 h 342"/>
                <a:gd name="T16" fmla="*/ 203 w 336"/>
                <a:gd name="T17" fmla="*/ 214 h 342"/>
                <a:gd name="T18" fmla="*/ 192 w 336"/>
                <a:gd name="T19" fmla="*/ 203 h 342"/>
                <a:gd name="T20" fmla="*/ 187 w 336"/>
                <a:gd name="T21" fmla="*/ 198 h 342"/>
                <a:gd name="T22" fmla="*/ 181 w 336"/>
                <a:gd name="T23" fmla="*/ 192 h 342"/>
                <a:gd name="T24" fmla="*/ 171 w 336"/>
                <a:gd name="T25" fmla="*/ 176 h 342"/>
                <a:gd name="T26" fmla="*/ 165 w 336"/>
                <a:gd name="T27" fmla="*/ 171 h 342"/>
                <a:gd name="T28" fmla="*/ 160 w 336"/>
                <a:gd name="T29" fmla="*/ 166 h 342"/>
                <a:gd name="T30" fmla="*/ 155 w 336"/>
                <a:gd name="T31" fmla="*/ 160 h 342"/>
                <a:gd name="T32" fmla="*/ 0 w 336"/>
                <a:gd name="T33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6" h="342">
                  <a:moveTo>
                    <a:pt x="0" y="0"/>
                  </a:moveTo>
                  <a:lnTo>
                    <a:pt x="27" y="27"/>
                  </a:lnTo>
                  <a:lnTo>
                    <a:pt x="336" y="342"/>
                  </a:lnTo>
                  <a:lnTo>
                    <a:pt x="229" y="240"/>
                  </a:lnTo>
                  <a:lnTo>
                    <a:pt x="229" y="235"/>
                  </a:lnTo>
                  <a:lnTo>
                    <a:pt x="219" y="224"/>
                  </a:lnTo>
                  <a:lnTo>
                    <a:pt x="208" y="214"/>
                  </a:lnTo>
                  <a:lnTo>
                    <a:pt x="208" y="214"/>
                  </a:lnTo>
                  <a:lnTo>
                    <a:pt x="203" y="214"/>
                  </a:lnTo>
                  <a:lnTo>
                    <a:pt x="192" y="203"/>
                  </a:lnTo>
                  <a:lnTo>
                    <a:pt x="187" y="198"/>
                  </a:lnTo>
                  <a:lnTo>
                    <a:pt x="181" y="192"/>
                  </a:lnTo>
                  <a:lnTo>
                    <a:pt x="171" y="176"/>
                  </a:lnTo>
                  <a:lnTo>
                    <a:pt x="165" y="171"/>
                  </a:lnTo>
                  <a:lnTo>
                    <a:pt x="160" y="166"/>
                  </a:lnTo>
                  <a:lnTo>
                    <a:pt x="155" y="16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7235825" y="4610101"/>
              <a:ext cx="914400" cy="627063"/>
            </a:xfrm>
            <a:custGeom>
              <a:avLst/>
              <a:gdLst>
                <a:gd name="T0" fmla="*/ 108 w 108"/>
                <a:gd name="T1" fmla="*/ 30 h 74"/>
                <a:gd name="T2" fmla="*/ 43 w 108"/>
                <a:gd name="T3" fmla="*/ 68 h 74"/>
                <a:gd name="T4" fmla="*/ 10 w 108"/>
                <a:gd name="T5" fmla="*/ 44 h 74"/>
                <a:gd name="T6" fmla="*/ 1 w 108"/>
                <a:gd name="T7" fmla="*/ 10 h 74"/>
                <a:gd name="T8" fmla="*/ 42 w 108"/>
                <a:gd name="T9" fmla="*/ 34 h 74"/>
                <a:gd name="T10" fmla="*/ 79 w 108"/>
                <a:gd name="T11" fmla="*/ 0 h 74"/>
                <a:gd name="T12" fmla="*/ 108 w 108"/>
                <a:gd name="T13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74">
                  <a:moveTo>
                    <a:pt x="108" y="30"/>
                  </a:moveTo>
                  <a:cubicBezTo>
                    <a:pt x="99" y="57"/>
                    <a:pt x="71" y="74"/>
                    <a:pt x="43" y="68"/>
                  </a:cubicBezTo>
                  <a:cubicBezTo>
                    <a:pt x="30" y="65"/>
                    <a:pt x="17" y="56"/>
                    <a:pt x="10" y="44"/>
                  </a:cubicBezTo>
                  <a:cubicBezTo>
                    <a:pt x="4" y="35"/>
                    <a:pt x="0" y="22"/>
                    <a:pt x="1" y="10"/>
                  </a:cubicBezTo>
                  <a:cubicBezTo>
                    <a:pt x="10" y="25"/>
                    <a:pt x="24" y="35"/>
                    <a:pt x="42" y="34"/>
                  </a:cubicBezTo>
                  <a:cubicBezTo>
                    <a:pt x="60" y="32"/>
                    <a:pt x="76" y="19"/>
                    <a:pt x="79" y="0"/>
                  </a:cubicBezTo>
                  <a:cubicBezTo>
                    <a:pt x="108" y="30"/>
                    <a:pt x="108" y="30"/>
                    <a:pt x="108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7243763" y="4619626"/>
              <a:ext cx="906463" cy="576263"/>
            </a:xfrm>
            <a:custGeom>
              <a:avLst/>
              <a:gdLst>
                <a:gd name="T0" fmla="*/ 78 w 107"/>
                <a:gd name="T1" fmla="*/ 0 h 68"/>
                <a:gd name="T2" fmla="*/ 41 w 107"/>
                <a:gd name="T3" fmla="*/ 34 h 68"/>
                <a:gd name="T4" fmla="*/ 41 w 107"/>
                <a:gd name="T5" fmla="*/ 34 h 68"/>
                <a:gd name="T6" fmla="*/ 1 w 107"/>
                <a:gd name="T7" fmla="*/ 10 h 68"/>
                <a:gd name="T8" fmla="*/ 0 w 107"/>
                <a:gd name="T9" fmla="*/ 14 h 68"/>
                <a:gd name="T10" fmla="*/ 4 w 107"/>
                <a:gd name="T11" fmla="*/ 34 h 68"/>
                <a:gd name="T12" fmla="*/ 9 w 107"/>
                <a:gd name="T13" fmla="*/ 43 h 68"/>
                <a:gd name="T14" fmla="*/ 11 w 107"/>
                <a:gd name="T15" fmla="*/ 46 h 68"/>
                <a:gd name="T16" fmla="*/ 55 w 107"/>
                <a:gd name="T17" fmla="*/ 68 h 68"/>
                <a:gd name="T18" fmla="*/ 63 w 107"/>
                <a:gd name="T19" fmla="*/ 67 h 68"/>
                <a:gd name="T20" fmla="*/ 106 w 107"/>
                <a:gd name="T21" fmla="*/ 30 h 68"/>
                <a:gd name="T22" fmla="*/ 107 w 107"/>
                <a:gd name="T23" fmla="*/ 29 h 68"/>
                <a:gd name="T24" fmla="*/ 78 w 107"/>
                <a:gd name="T2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68">
                  <a:moveTo>
                    <a:pt x="78" y="0"/>
                  </a:moveTo>
                  <a:cubicBezTo>
                    <a:pt x="75" y="19"/>
                    <a:pt x="60" y="33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11" y="34"/>
                    <a:pt x="4" y="17"/>
                    <a:pt x="1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0" y="21"/>
                    <a:pt x="2" y="27"/>
                    <a:pt x="4" y="34"/>
                  </a:cubicBezTo>
                  <a:cubicBezTo>
                    <a:pt x="5" y="37"/>
                    <a:pt x="7" y="40"/>
                    <a:pt x="9" y="43"/>
                  </a:cubicBezTo>
                  <a:cubicBezTo>
                    <a:pt x="10" y="44"/>
                    <a:pt x="10" y="45"/>
                    <a:pt x="11" y="46"/>
                  </a:cubicBezTo>
                  <a:cubicBezTo>
                    <a:pt x="21" y="60"/>
                    <a:pt x="38" y="68"/>
                    <a:pt x="55" y="68"/>
                  </a:cubicBezTo>
                  <a:cubicBezTo>
                    <a:pt x="57" y="68"/>
                    <a:pt x="60" y="68"/>
                    <a:pt x="63" y="67"/>
                  </a:cubicBezTo>
                  <a:cubicBezTo>
                    <a:pt x="83" y="64"/>
                    <a:pt x="100" y="50"/>
                    <a:pt x="106" y="30"/>
                  </a:cubicBezTo>
                  <a:cubicBezTo>
                    <a:pt x="107" y="30"/>
                    <a:pt x="107" y="29"/>
                    <a:pt x="107" y="29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solidFill>
              <a:srgbClr val="A6A3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4703763" y="4813301"/>
              <a:ext cx="363538" cy="365125"/>
            </a:xfrm>
            <a:custGeom>
              <a:avLst/>
              <a:gdLst>
                <a:gd name="T0" fmla="*/ 218 w 229"/>
                <a:gd name="T1" fmla="*/ 0 h 230"/>
                <a:gd name="T2" fmla="*/ 218 w 229"/>
                <a:gd name="T3" fmla="*/ 0 h 230"/>
                <a:gd name="T4" fmla="*/ 229 w 229"/>
                <a:gd name="T5" fmla="*/ 0 h 230"/>
                <a:gd name="T6" fmla="*/ 0 w 229"/>
                <a:gd name="T7" fmla="*/ 230 h 230"/>
                <a:gd name="T8" fmla="*/ 218 w 229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30">
                  <a:moveTo>
                    <a:pt x="218" y="0"/>
                  </a:moveTo>
                  <a:lnTo>
                    <a:pt x="218" y="0"/>
                  </a:lnTo>
                  <a:lnTo>
                    <a:pt x="229" y="0"/>
                  </a:lnTo>
                  <a:lnTo>
                    <a:pt x="0" y="23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4703763" y="4813301"/>
              <a:ext cx="363538" cy="365125"/>
            </a:xfrm>
            <a:custGeom>
              <a:avLst/>
              <a:gdLst>
                <a:gd name="T0" fmla="*/ 218 w 229"/>
                <a:gd name="T1" fmla="*/ 0 h 230"/>
                <a:gd name="T2" fmla="*/ 218 w 229"/>
                <a:gd name="T3" fmla="*/ 0 h 230"/>
                <a:gd name="T4" fmla="*/ 229 w 229"/>
                <a:gd name="T5" fmla="*/ 0 h 230"/>
                <a:gd name="T6" fmla="*/ 0 w 229"/>
                <a:gd name="T7" fmla="*/ 230 h 230"/>
                <a:gd name="T8" fmla="*/ 218 w 229"/>
                <a:gd name="T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30">
                  <a:moveTo>
                    <a:pt x="218" y="0"/>
                  </a:moveTo>
                  <a:lnTo>
                    <a:pt x="218" y="0"/>
                  </a:lnTo>
                  <a:lnTo>
                    <a:pt x="229" y="0"/>
                  </a:lnTo>
                  <a:lnTo>
                    <a:pt x="0" y="230"/>
                  </a:lnTo>
                  <a:lnTo>
                    <a:pt x="2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7912100" y="4551363"/>
              <a:ext cx="322263" cy="322263"/>
            </a:xfrm>
            <a:custGeom>
              <a:avLst/>
              <a:gdLst>
                <a:gd name="T0" fmla="*/ 0 w 203"/>
                <a:gd name="T1" fmla="*/ 0 h 203"/>
                <a:gd name="T2" fmla="*/ 0 w 203"/>
                <a:gd name="T3" fmla="*/ 5 h 203"/>
                <a:gd name="T4" fmla="*/ 6 w 203"/>
                <a:gd name="T5" fmla="*/ 5 h 203"/>
                <a:gd name="T6" fmla="*/ 43 w 203"/>
                <a:gd name="T7" fmla="*/ 43 h 203"/>
                <a:gd name="T8" fmla="*/ 203 w 203"/>
                <a:gd name="T9" fmla="*/ 203 h 203"/>
                <a:gd name="T10" fmla="*/ 0 w 203"/>
                <a:gd name="T1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203">
                  <a:moveTo>
                    <a:pt x="0" y="0"/>
                  </a:moveTo>
                  <a:lnTo>
                    <a:pt x="0" y="5"/>
                  </a:lnTo>
                  <a:lnTo>
                    <a:pt x="6" y="5"/>
                  </a:lnTo>
                  <a:lnTo>
                    <a:pt x="43" y="43"/>
                  </a:lnTo>
                  <a:lnTo>
                    <a:pt x="203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7192963" y="1593851"/>
              <a:ext cx="1735138" cy="3313113"/>
            </a:xfrm>
            <a:custGeom>
              <a:avLst/>
              <a:gdLst>
                <a:gd name="T0" fmla="*/ 126 w 205"/>
                <a:gd name="T1" fmla="*/ 2 h 391"/>
                <a:gd name="T2" fmla="*/ 130 w 205"/>
                <a:gd name="T3" fmla="*/ 3 h 391"/>
                <a:gd name="T4" fmla="*/ 134 w 205"/>
                <a:gd name="T5" fmla="*/ 8 h 391"/>
                <a:gd name="T6" fmla="*/ 145 w 205"/>
                <a:gd name="T7" fmla="*/ 20 h 391"/>
                <a:gd name="T8" fmla="*/ 160 w 205"/>
                <a:gd name="T9" fmla="*/ 41 h 391"/>
                <a:gd name="T10" fmla="*/ 185 w 205"/>
                <a:gd name="T11" fmla="*/ 89 h 391"/>
                <a:gd name="T12" fmla="*/ 205 w 205"/>
                <a:gd name="T13" fmla="*/ 195 h 391"/>
                <a:gd name="T14" fmla="*/ 184 w 205"/>
                <a:gd name="T15" fmla="*/ 300 h 391"/>
                <a:gd name="T16" fmla="*/ 158 w 205"/>
                <a:gd name="T17" fmla="*/ 349 h 391"/>
                <a:gd name="T18" fmla="*/ 142 w 205"/>
                <a:gd name="T19" fmla="*/ 370 h 391"/>
                <a:gd name="T20" fmla="*/ 132 w 205"/>
                <a:gd name="T21" fmla="*/ 381 h 391"/>
                <a:gd name="T22" fmla="*/ 128 w 205"/>
                <a:gd name="T23" fmla="*/ 386 h 391"/>
                <a:gd name="T24" fmla="*/ 126 w 205"/>
                <a:gd name="T25" fmla="*/ 388 h 391"/>
                <a:gd name="T26" fmla="*/ 123 w 205"/>
                <a:gd name="T27" fmla="*/ 387 h 391"/>
                <a:gd name="T28" fmla="*/ 85 w 205"/>
                <a:gd name="T29" fmla="*/ 349 h 391"/>
                <a:gd name="T30" fmla="*/ 47 w 205"/>
                <a:gd name="T31" fmla="*/ 391 h 391"/>
                <a:gd name="T32" fmla="*/ 6 w 205"/>
                <a:gd name="T33" fmla="*/ 366 h 391"/>
                <a:gd name="T34" fmla="*/ 8 w 205"/>
                <a:gd name="T35" fmla="*/ 356 h 391"/>
                <a:gd name="T36" fmla="*/ 13 w 205"/>
                <a:gd name="T37" fmla="*/ 345 h 391"/>
                <a:gd name="T38" fmla="*/ 30 w 205"/>
                <a:gd name="T39" fmla="*/ 325 h 391"/>
                <a:gd name="T40" fmla="*/ 45 w 205"/>
                <a:gd name="T41" fmla="*/ 319 h 391"/>
                <a:gd name="T42" fmla="*/ 35 w 205"/>
                <a:gd name="T43" fmla="*/ 308 h 391"/>
                <a:gd name="T44" fmla="*/ 44 w 205"/>
                <a:gd name="T45" fmla="*/ 307 h 391"/>
                <a:gd name="T46" fmla="*/ 1 w 205"/>
                <a:gd name="T47" fmla="*/ 265 h 391"/>
                <a:gd name="T48" fmla="*/ 2 w 205"/>
                <a:gd name="T49" fmla="*/ 263 h 391"/>
                <a:gd name="T50" fmla="*/ 5 w 205"/>
                <a:gd name="T51" fmla="*/ 256 h 391"/>
                <a:gd name="T52" fmla="*/ 12 w 205"/>
                <a:gd name="T53" fmla="*/ 247 h 391"/>
                <a:gd name="T54" fmla="*/ 21 w 205"/>
                <a:gd name="T55" fmla="*/ 228 h 391"/>
                <a:gd name="T56" fmla="*/ 11 w 205"/>
                <a:gd name="T57" fmla="*/ 136 h 391"/>
                <a:gd name="T58" fmla="*/ 3 w 205"/>
                <a:gd name="T59" fmla="*/ 125 h 391"/>
                <a:gd name="T60" fmla="*/ 4 w 205"/>
                <a:gd name="T61" fmla="*/ 124 h 391"/>
                <a:gd name="T62" fmla="*/ 10 w 205"/>
                <a:gd name="T63" fmla="*/ 118 h 391"/>
                <a:gd name="T64" fmla="*/ 34 w 205"/>
                <a:gd name="T65" fmla="*/ 94 h 391"/>
                <a:gd name="T66" fmla="*/ 95 w 205"/>
                <a:gd name="T67" fmla="*/ 124 h 391"/>
                <a:gd name="T68" fmla="*/ 127 w 205"/>
                <a:gd name="T69" fmla="*/ 76 h 391"/>
                <a:gd name="T70" fmla="*/ 95 w 205"/>
                <a:gd name="T71" fmla="*/ 34 h 391"/>
                <a:gd name="T72" fmla="*/ 126 w 205"/>
                <a:gd name="T73" fmla="*/ 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5" h="391">
                  <a:moveTo>
                    <a:pt x="126" y="2"/>
                  </a:moveTo>
                  <a:cubicBezTo>
                    <a:pt x="128" y="0"/>
                    <a:pt x="128" y="1"/>
                    <a:pt x="130" y="3"/>
                  </a:cubicBezTo>
                  <a:cubicBezTo>
                    <a:pt x="131" y="5"/>
                    <a:pt x="133" y="6"/>
                    <a:pt x="134" y="8"/>
                  </a:cubicBezTo>
                  <a:cubicBezTo>
                    <a:pt x="138" y="12"/>
                    <a:pt x="141" y="16"/>
                    <a:pt x="145" y="20"/>
                  </a:cubicBezTo>
                  <a:cubicBezTo>
                    <a:pt x="150" y="27"/>
                    <a:pt x="155" y="34"/>
                    <a:pt x="160" y="41"/>
                  </a:cubicBezTo>
                  <a:cubicBezTo>
                    <a:pt x="170" y="56"/>
                    <a:pt x="178" y="73"/>
                    <a:pt x="185" y="89"/>
                  </a:cubicBezTo>
                  <a:cubicBezTo>
                    <a:pt x="198" y="123"/>
                    <a:pt x="205" y="159"/>
                    <a:pt x="205" y="195"/>
                  </a:cubicBezTo>
                  <a:cubicBezTo>
                    <a:pt x="205" y="231"/>
                    <a:pt x="197" y="267"/>
                    <a:pt x="184" y="300"/>
                  </a:cubicBezTo>
                  <a:cubicBezTo>
                    <a:pt x="177" y="317"/>
                    <a:pt x="168" y="333"/>
                    <a:pt x="158" y="349"/>
                  </a:cubicBezTo>
                  <a:cubicBezTo>
                    <a:pt x="153" y="356"/>
                    <a:pt x="148" y="363"/>
                    <a:pt x="142" y="370"/>
                  </a:cubicBezTo>
                  <a:cubicBezTo>
                    <a:pt x="139" y="374"/>
                    <a:pt x="135" y="378"/>
                    <a:pt x="132" y="381"/>
                  </a:cubicBezTo>
                  <a:cubicBezTo>
                    <a:pt x="131" y="383"/>
                    <a:pt x="129" y="384"/>
                    <a:pt x="128" y="386"/>
                  </a:cubicBezTo>
                  <a:cubicBezTo>
                    <a:pt x="127" y="387"/>
                    <a:pt x="127" y="388"/>
                    <a:pt x="126" y="388"/>
                  </a:cubicBezTo>
                  <a:cubicBezTo>
                    <a:pt x="125" y="389"/>
                    <a:pt x="124" y="388"/>
                    <a:pt x="123" y="387"/>
                  </a:cubicBezTo>
                  <a:cubicBezTo>
                    <a:pt x="111" y="375"/>
                    <a:pt x="98" y="362"/>
                    <a:pt x="85" y="349"/>
                  </a:cubicBezTo>
                  <a:cubicBezTo>
                    <a:pt x="85" y="372"/>
                    <a:pt x="69" y="389"/>
                    <a:pt x="47" y="391"/>
                  </a:cubicBezTo>
                  <a:cubicBezTo>
                    <a:pt x="17" y="391"/>
                    <a:pt x="10" y="374"/>
                    <a:pt x="6" y="366"/>
                  </a:cubicBezTo>
                  <a:cubicBezTo>
                    <a:pt x="5" y="364"/>
                    <a:pt x="8" y="358"/>
                    <a:pt x="8" y="356"/>
                  </a:cubicBezTo>
                  <a:cubicBezTo>
                    <a:pt x="9" y="352"/>
                    <a:pt x="11" y="348"/>
                    <a:pt x="13" y="345"/>
                  </a:cubicBezTo>
                  <a:cubicBezTo>
                    <a:pt x="17" y="337"/>
                    <a:pt x="23" y="330"/>
                    <a:pt x="30" y="325"/>
                  </a:cubicBezTo>
                  <a:cubicBezTo>
                    <a:pt x="35" y="322"/>
                    <a:pt x="40" y="320"/>
                    <a:pt x="45" y="319"/>
                  </a:cubicBezTo>
                  <a:cubicBezTo>
                    <a:pt x="42" y="315"/>
                    <a:pt x="38" y="312"/>
                    <a:pt x="35" y="308"/>
                  </a:cubicBezTo>
                  <a:cubicBezTo>
                    <a:pt x="38" y="308"/>
                    <a:pt x="41" y="308"/>
                    <a:pt x="44" y="307"/>
                  </a:cubicBezTo>
                  <a:cubicBezTo>
                    <a:pt x="29" y="293"/>
                    <a:pt x="15" y="279"/>
                    <a:pt x="1" y="265"/>
                  </a:cubicBezTo>
                  <a:cubicBezTo>
                    <a:pt x="0" y="264"/>
                    <a:pt x="0" y="264"/>
                    <a:pt x="2" y="263"/>
                  </a:cubicBezTo>
                  <a:cubicBezTo>
                    <a:pt x="3" y="261"/>
                    <a:pt x="4" y="258"/>
                    <a:pt x="5" y="256"/>
                  </a:cubicBezTo>
                  <a:cubicBezTo>
                    <a:pt x="8" y="254"/>
                    <a:pt x="10" y="251"/>
                    <a:pt x="12" y="247"/>
                  </a:cubicBezTo>
                  <a:cubicBezTo>
                    <a:pt x="16" y="241"/>
                    <a:pt x="18" y="235"/>
                    <a:pt x="21" y="228"/>
                  </a:cubicBezTo>
                  <a:cubicBezTo>
                    <a:pt x="32" y="197"/>
                    <a:pt x="29" y="163"/>
                    <a:pt x="11" y="136"/>
                  </a:cubicBezTo>
                  <a:cubicBezTo>
                    <a:pt x="9" y="133"/>
                    <a:pt x="5" y="128"/>
                    <a:pt x="3" y="125"/>
                  </a:cubicBezTo>
                  <a:cubicBezTo>
                    <a:pt x="3" y="125"/>
                    <a:pt x="3" y="125"/>
                    <a:pt x="4" y="124"/>
                  </a:cubicBezTo>
                  <a:cubicBezTo>
                    <a:pt x="6" y="122"/>
                    <a:pt x="8" y="120"/>
                    <a:pt x="10" y="118"/>
                  </a:cubicBezTo>
                  <a:cubicBezTo>
                    <a:pt x="18" y="110"/>
                    <a:pt x="26" y="101"/>
                    <a:pt x="34" y="94"/>
                  </a:cubicBezTo>
                  <a:cubicBezTo>
                    <a:pt x="43" y="119"/>
                    <a:pt x="70" y="132"/>
                    <a:pt x="95" y="124"/>
                  </a:cubicBezTo>
                  <a:cubicBezTo>
                    <a:pt x="115" y="117"/>
                    <a:pt x="128" y="97"/>
                    <a:pt x="127" y="76"/>
                  </a:cubicBezTo>
                  <a:cubicBezTo>
                    <a:pt x="126" y="56"/>
                    <a:pt x="113" y="41"/>
                    <a:pt x="95" y="34"/>
                  </a:cubicBezTo>
                  <a:cubicBezTo>
                    <a:pt x="105" y="23"/>
                    <a:pt x="115" y="13"/>
                    <a:pt x="126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7200900" y="1654176"/>
              <a:ext cx="1693863" cy="3209925"/>
            </a:xfrm>
            <a:custGeom>
              <a:avLst/>
              <a:gdLst>
                <a:gd name="T0" fmla="*/ 46 w 200"/>
                <a:gd name="T1" fmla="*/ 379 h 379"/>
                <a:gd name="T2" fmla="*/ 10 w 200"/>
                <a:gd name="T3" fmla="*/ 359 h 379"/>
                <a:gd name="T4" fmla="*/ 3 w 200"/>
                <a:gd name="T5" fmla="*/ 343 h 379"/>
                <a:gd name="T6" fmla="*/ 3 w 200"/>
                <a:gd name="T7" fmla="*/ 345 h 379"/>
                <a:gd name="T8" fmla="*/ 3 w 200"/>
                <a:gd name="T9" fmla="*/ 348 h 379"/>
                <a:gd name="T10" fmla="*/ 3 w 200"/>
                <a:gd name="T11" fmla="*/ 348 h 379"/>
                <a:gd name="T12" fmla="*/ 3 w 200"/>
                <a:gd name="T13" fmla="*/ 348 h 379"/>
                <a:gd name="T14" fmla="*/ 1 w 200"/>
                <a:gd name="T15" fmla="*/ 339 h 379"/>
                <a:gd name="T16" fmla="*/ 15 w 200"/>
                <a:gd name="T17" fmla="*/ 320 h 379"/>
                <a:gd name="T18" fmla="*/ 32 w 200"/>
                <a:gd name="T19" fmla="*/ 312 h 379"/>
                <a:gd name="T20" fmla="*/ 31 w 200"/>
                <a:gd name="T21" fmla="*/ 307 h 379"/>
                <a:gd name="T22" fmla="*/ 43 w 200"/>
                <a:gd name="T23" fmla="*/ 305 h 379"/>
                <a:gd name="T24" fmla="*/ 52 w 200"/>
                <a:gd name="T25" fmla="*/ 304 h 379"/>
                <a:gd name="T26" fmla="*/ 5 w 200"/>
                <a:gd name="T27" fmla="*/ 257 h 379"/>
                <a:gd name="T28" fmla="*/ 6 w 200"/>
                <a:gd name="T29" fmla="*/ 254 h 379"/>
                <a:gd name="T30" fmla="*/ 8 w 200"/>
                <a:gd name="T31" fmla="*/ 252 h 379"/>
                <a:gd name="T32" fmla="*/ 14 w 200"/>
                <a:gd name="T33" fmla="*/ 243 h 379"/>
                <a:gd name="T34" fmla="*/ 24 w 200"/>
                <a:gd name="T35" fmla="*/ 223 h 379"/>
                <a:gd name="T36" fmla="*/ 13 w 200"/>
                <a:gd name="T37" fmla="*/ 127 h 379"/>
                <a:gd name="T38" fmla="*/ 7 w 200"/>
                <a:gd name="T39" fmla="*/ 119 h 379"/>
                <a:gd name="T40" fmla="*/ 12 w 200"/>
                <a:gd name="T41" fmla="*/ 114 h 379"/>
                <a:gd name="T42" fmla="*/ 20 w 200"/>
                <a:gd name="T43" fmla="*/ 106 h 379"/>
                <a:gd name="T44" fmla="*/ 32 w 200"/>
                <a:gd name="T45" fmla="*/ 94 h 379"/>
                <a:gd name="T46" fmla="*/ 79 w 200"/>
                <a:gd name="T47" fmla="*/ 124 h 379"/>
                <a:gd name="T48" fmla="*/ 95 w 200"/>
                <a:gd name="T49" fmla="*/ 121 h 379"/>
                <a:gd name="T50" fmla="*/ 130 w 200"/>
                <a:gd name="T51" fmla="*/ 69 h 379"/>
                <a:gd name="T52" fmla="*/ 101 w 200"/>
                <a:gd name="T53" fmla="*/ 25 h 379"/>
                <a:gd name="T54" fmla="*/ 126 w 200"/>
                <a:gd name="T55" fmla="*/ 0 h 379"/>
                <a:gd name="T56" fmla="*/ 127 w 200"/>
                <a:gd name="T57" fmla="*/ 0 h 379"/>
                <a:gd name="T58" fmla="*/ 130 w 200"/>
                <a:gd name="T59" fmla="*/ 4 h 379"/>
                <a:gd name="T60" fmla="*/ 140 w 200"/>
                <a:gd name="T61" fmla="*/ 16 h 379"/>
                <a:gd name="T62" fmla="*/ 155 w 200"/>
                <a:gd name="T63" fmla="*/ 37 h 379"/>
                <a:gd name="T64" fmla="*/ 180 w 200"/>
                <a:gd name="T65" fmla="*/ 84 h 379"/>
                <a:gd name="T66" fmla="*/ 199 w 200"/>
                <a:gd name="T67" fmla="*/ 188 h 379"/>
                <a:gd name="T68" fmla="*/ 179 w 200"/>
                <a:gd name="T69" fmla="*/ 292 h 379"/>
                <a:gd name="T70" fmla="*/ 153 w 200"/>
                <a:gd name="T71" fmla="*/ 339 h 379"/>
                <a:gd name="T72" fmla="*/ 138 w 200"/>
                <a:gd name="T73" fmla="*/ 361 h 379"/>
                <a:gd name="T74" fmla="*/ 128 w 200"/>
                <a:gd name="T75" fmla="*/ 372 h 379"/>
                <a:gd name="T76" fmla="*/ 125 w 200"/>
                <a:gd name="T77" fmla="*/ 375 h 379"/>
                <a:gd name="T78" fmla="*/ 124 w 200"/>
                <a:gd name="T79" fmla="*/ 376 h 379"/>
                <a:gd name="T80" fmla="*/ 100 w 200"/>
                <a:gd name="T81" fmla="*/ 351 h 379"/>
                <a:gd name="T82" fmla="*/ 87 w 200"/>
                <a:gd name="T83" fmla="*/ 339 h 379"/>
                <a:gd name="T84" fmla="*/ 80 w 200"/>
                <a:gd name="T85" fmla="*/ 332 h 379"/>
                <a:gd name="T86" fmla="*/ 80 w 200"/>
                <a:gd name="T87" fmla="*/ 342 h 379"/>
                <a:gd name="T88" fmla="*/ 46 w 200"/>
                <a:gd name="T89" fmla="*/ 37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379">
                  <a:moveTo>
                    <a:pt x="46" y="379"/>
                  </a:moveTo>
                  <a:cubicBezTo>
                    <a:pt x="20" y="379"/>
                    <a:pt x="14" y="366"/>
                    <a:pt x="10" y="359"/>
                  </a:cubicBezTo>
                  <a:cubicBezTo>
                    <a:pt x="3" y="343"/>
                    <a:pt x="3" y="343"/>
                    <a:pt x="3" y="343"/>
                  </a:cubicBezTo>
                  <a:cubicBezTo>
                    <a:pt x="3" y="343"/>
                    <a:pt x="3" y="344"/>
                    <a:pt x="3" y="345"/>
                  </a:cubicBezTo>
                  <a:cubicBezTo>
                    <a:pt x="3" y="347"/>
                    <a:pt x="3" y="348"/>
                    <a:pt x="3" y="348"/>
                  </a:cubicBezTo>
                  <a:cubicBezTo>
                    <a:pt x="3" y="347"/>
                    <a:pt x="3" y="348"/>
                    <a:pt x="3" y="348"/>
                  </a:cubicBezTo>
                  <a:cubicBezTo>
                    <a:pt x="3" y="348"/>
                    <a:pt x="3" y="348"/>
                    <a:pt x="3" y="348"/>
                  </a:cubicBezTo>
                  <a:cubicBezTo>
                    <a:pt x="4" y="344"/>
                    <a:pt x="0" y="342"/>
                    <a:pt x="1" y="339"/>
                  </a:cubicBezTo>
                  <a:cubicBezTo>
                    <a:pt x="5" y="332"/>
                    <a:pt x="8" y="325"/>
                    <a:pt x="15" y="320"/>
                  </a:cubicBezTo>
                  <a:cubicBezTo>
                    <a:pt x="19" y="318"/>
                    <a:pt x="27" y="313"/>
                    <a:pt x="32" y="312"/>
                  </a:cubicBezTo>
                  <a:cubicBezTo>
                    <a:pt x="31" y="307"/>
                    <a:pt x="31" y="307"/>
                    <a:pt x="31" y="307"/>
                  </a:cubicBezTo>
                  <a:cubicBezTo>
                    <a:pt x="30" y="306"/>
                    <a:pt x="33" y="306"/>
                    <a:pt x="43" y="305"/>
                  </a:cubicBezTo>
                  <a:cubicBezTo>
                    <a:pt x="52" y="304"/>
                    <a:pt x="52" y="304"/>
                    <a:pt x="52" y="304"/>
                  </a:cubicBezTo>
                  <a:cubicBezTo>
                    <a:pt x="5" y="257"/>
                    <a:pt x="5" y="257"/>
                    <a:pt x="5" y="257"/>
                  </a:cubicBezTo>
                  <a:cubicBezTo>
                    <a:pt x="6" y="256"/>
                    <a:pt x="6" y="255"/>
                    <a:pt x="6" y="254"/>
                  </a:cubicBezTo>
                  <a:cubicBezTo>
                    <a:pt x="7" y="253"/>
                    <a:pt x="7" y="252"/>
                    <a:pt x="8" y="252"/>
                  </a:cubicBezTo>
                  <a:cubicBezTo>
                    <a:pt x="10" y="249"/>
                    <a:pt x="12" y="246"/>
                    <a:pt x="14" y="243"/>
                  </a:cubicBezTo>
                  <a:cubicBezTo>
                    <a:pt x="18" y="236"/>
                    <a:pt x="21" y="230"/>
                    <a:pt x="24" y="223"/>
                  </a:cubicBezTo>
                  <a:cubicBezTo>
                    <a:pt x="36" y="190"/>
                    <a:pt x="32" y="154"/>
                    <a:pt x="13" y="127"/>
                  </a:cubicBezTo>
                  <a:cubicBezTo>
                    <a:pt x="12" y="124"/>
                    <a:pt x="10" y="121"/>
                    <a:pt x="7" y="119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5" y="111"/>
                    <a:pt x="17" y="109"/>
                    <a:pt x="20" y="106"/>
                  </a:cubicBezTo>
                  <a:cubicBezTo>
                    <a:pt x="24" y="102"/>
                    <a:pt x="28" y="98"/>
                    <a:pt x="32" y="94"/>
                  </a:cubicBezTo>
                  <a:cubicBezTo>
                    <a:pt x="40" y="112"/>
                    <a:pt x="59" y="124"/>
                    <a:pt x="79" y="124"/>
                  </a:cubicBezTo>
                  <a:cubicBezTo>
                    <a:pt x="84" y="124"/>
                    <a:pt x="90" y="123"/>
                    <a:pt x="95" y="121"/>
                  </a:cubicBezTo>
                  <a:cubicBezTo>
                    <a:pt x="117" y="114"/>
                    <a:pt x="132" y="92"/>
                    <a:pt x="130" y="69"/>
                  </a:cubicBezTo>
                  <a:cubicBezTo>
                    <a:pt x="129" y="50"/>
                    <a:pt x="118" y="34"/>
                    <a:pt x="101" y="25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8" y="2"/>
                    <a:pt x="129" y="3"/>
                    <a:pt x="130" y="4"/>
                  </a:cubicBezTo>
                  <a:cubicBezTo>
                    <a:pt x="134" y="8"/>
                    <a:pt x="137" y="12"/>
                    <a:pt x="140" y="16"/>
                  </a:cubicBezTo>
                  <a:cubicBezTo>
                    <a:pt x="145" y="22"/>
                    <a:pt x="150" y="28"/>
                    <a:pt x="155" y="37"/>
                  </a:cubicBezTo>
                  <a:cubicBezTo>
                    <a:pt x="164" y="51"/>
                    <a:pt x="173" y="66"/>
                    <a:pt x="180" y="84"/>
                  </a:cubicBezTo>
                  <a:cubicBezTo>
                    <a:pt x="193" y="115"/>
                    <a:pt x="199" y="151"/>
                    <a:pt x="199" y="188"/>
                  </a:cubicBezTo>
                  <a:cubicBezTo>
                    <a:pt x="200" y="223"/>
                    <a:pt x="192" y="259"/>
                    <a:pt x="179" y="292"/>
                  </a:cubicBezTo>
                  <a:cubicBezTo>
                    <a:pt x="172" y="309"/>
                    <a:pt x="163" y="325"/>
                    <a:pt x="153" y="339"/>
                  </a:cubicBezTo>
                  <a:cubicBezTo>
                    <a:pt x="148" y="347"/>
                    <a:pt x="143" y="354"/>
                    <a:pt x="138" y="361"/>
                  </a:cubicBezTo>
                  <a:cubicBezTo>
                    <a:pt x="134" y="364"/>
                    <a:pt x="131" y="368"/>
                    <a:pt x="128" y="372"/>
                  </a:cubicBezTo>
                  <a:cubicBezTo>
                    <a:pt x="127" y="373"/>
                    <a:pt x="126" y="374"/>
                    <a:pt x="125" y="375"/>
                  </a:cubicBezTo>
                  <a:cubicBezTo>
                    <a:pt x="124" y="376"/>
                    <a:pt x="124" y="376"/>
                    <a:pt x="124" y="376"/>
                  </a:cubicBezTo>
                  <a:cubicBezTo>
                    <a:pt x="116" y="368"/>
                    <a:pt x="108" y="360"/>
                    <a:pt x="100" y="351"/>
                  </a:cubicBezTo>
                  <a:cubicBezTo>
                    <a:pt x="95" y="347"/>
                    <a:pt x="91" y="343"/>
                    <a:pt x="87" y="339"/>
                  </a:cubicBezTo>
                  <a:cubicBezTo>
                    <a:pt x="80" y="332"/>
                    <a:pt x="80" y="332"/>
                    <a:pt x="80" y="332"/>
                  </a:cubicBezTo>
                  <a:cubicBezTo>
                    <a:pt x="80" y="342"/>
                    <a:pt x="80" y="342"/>
                    <a:pt x="80" y="342"/>
                  </a:cubicBezTo>
                  <a:cubicBezTo>
                    <a:pt x="80" y="362"/>
                    <a:pt x="66" y="378"/>
                    <a:pt x="46" y="379"/>
                  </a:cubicBezTo>
                </a:path>
              </a:pathLst>
            </a:custGeom>
            <a:solidFill>
              <a:srgbClr val="F3A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643563" y="1077913"/>
              <a:ext cx="2446338" cy="1600200"/>
            </a:xfrm>
            <a:custGeom>
              <a:avLst/>
              <a:gdLst>
                <a:gd name="T0" fmla="*/ 27 w 289"/>
                <a:gd name="T1" fmla="*/ 81 h 189"/>
                <a:gd name="T2" fmla="*/ 0 w 289"/>
                <a:gd name="T3" fmla="*/ 24 h 189"/>
                <a:gd name="T4" fmla="*/ 106 w 289"/>
                <a:gd name="T5" fmla="*/ 1 h 189"/>
                <a:gd name="T6" fmla="*/ 212 w 289"/>
                <a:gd name="T7" fmla="*/ 23 h 189"/>
                <a:gd name="T8" fmla="*/ 259 w 289"/>
                <a:gd name="T9" fmla="*/ 50 h 189"/>
                <a:gd name="T10" fmla="*/ 280 w 289"/>
                <a:gd name="T11" fmla="*/ 67 h 189"/>
                <a:gd name="T12" fmla="*/ 288 w 289"/>
                <a:gd name="T13" fmla="*/ 76 h 189"/>
                <a:gd name="T14" fmla="*/ 280 w 289"/>
                <a:gd name="T15" fmla="*/ 83 h 189"/>
                <a:gd name="T16" fmla="*/ 250 w 289"/>
                <a:gd name="T17" fmla="*/ 113 h 189"/>
                <a:gd name="T18" fmla="*/ 286 w 289"/>
                <a:gd name="T19" fmla="*/ 145 h 189"/>
                <a:gd name="T20" fmla="*/ 263 w 289"/>
                <a:gd name="T21" fmla="*/ 185 h 189"/>
                <a:gd name="T22" fmla="*/ 254 w 289"/>
                <a:gd name="T23" fmla="*/ 187 h 189"/>
                <a:gd name="T24" fmla="*/ 230 w 289"/>
                <a:gd name="T25" fmla="*/ 175 h 189"/>
                <a:gd name="T26" fmla="*/ 217 w 289"/>
                <a:gd name="T27" fmla="*/ 155 h 189"/>
                <a:gd name="T28" fmla="*/ 212 w 289"/>
                <a:gd name="T29" fmla="*/ 160 h 189"/>
                <a:gd name="T30" fmla="*/ 211 w 289"/>
                <a:gd name="T31" fmla="*/ 152 h 189"/>
                <a:gd name="T32" fmla="*/ 174 w 289"/>
                <a:gd name="T33" fmla="*/ 188 h 189"/>
                <a:gd name="T34" fmla="*/ 130 w 289"/>
                <a:gd name="T35" fmla="*/ 165 h 189"/>
                <a:gd name="T36" fmla="*/ 78 w 289"/>
                <a:gd name="T37" fmla="*/ 166 h 189"/>
                <a:gd name="T38" fmla="*/ 55 w 289"/>
                <a:gd name="T39" fmla="*/ 177 h 189"/>
                <a:gd name="T40" fmla="*/ 44 w 289"/>
                <a:gd name="T41" fmla="*/ 186 h 189"/>
                <a:gd name="T42" fmla="*/ 43 w 289"/>
                <a:gd name="T43" fmla="*/ 185 h 189"/>
                <a:gd name="T44" fmla="*/ 38 w 289"/>
                <a:gd name="T45" fmla="*/ 180 h 189"/>
                <a:gd name="T46" fmla="*/ 16 w 289"/>
                <a:gd name="T47" fmla="*/ 158 h 189"/>
                <a:gd name="T48" fmla="*/ 45 w 289"/>
                <a:gd name="T49" fmla="*/ 117 h 189"/>
                <a:gd name="T50" fmla="*/ 27 w 289"/>
                <a:gd name="T51" fmla="*/ 8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9" h="189">
                  <a:moveTo>
                    <a:pt x="27" y="81"/>
                  </a:moveTo>
                  <a:cubicBezTo>
                    <a:pt x="18" y="62"/>
                    <a:pt x="9" y="43"/>
                    <a:pt x="0" y="24"/>
                  </a:cubicBezTo>
                  <a:cubicBezTo>
                    <a:pt x="34" y="9"/>
                    <a:pt x="70" y="1"/>
                    <a:pt x="106" y="1"/>
                  </a:cubicBezTo>
                  <a:cubicBezTo>
                    <a:pt x="143" y="0"/>
                    <a:pt x="179" y="8"/>
                    <a:pt x="212" y="23"/>
                  </a:cubicBezTo>
                  <a:cubicBezTo>
                    <a:pt x="229" y="30"/>
                    <a:pt x="244" y="39"/>
                    <a:pt x="259" y="50"/>
                  </a:cubicBezTo>
                  <a:cubicBezTo>
                    <a:pt x="267" y="55"/>
                    <a:pt x="273" y="61"/>
                    <a:pt x="280" y="67"/>
                  </a:cubicBezTo>
                  <a:cubicBezTo>
                    <a:pt x="282" y="69"/>
                    <a:pt x="289" y="74"/>
                    <a:pt x="288" y="76"/>
                  </a:cubicBezTo>
                  <a:cubicBezTo>
                    <a:pt x="285" y="78"/>
                    <a:pt x="283" y="80"/>
                    <a:pt x="280" y="83"/>
                  </a:cubicBezTo>
                  <a:cubicBezTo>
                    <a:pt x="270" y="93"/>
                    <a:pt x="260" y="103"/>
                    <a:pt x="250" y="113"/>
                  </a:cubicBezTo>
                  <a:cubicBezTo>
                    <a:pt x="269" y="114"/>
                    <a:pt x="284" y="127"/>
                    <a:pt x="286" y="145"/>
                  </a:cubicBezTo>
                  <a:cubicBezTo>
                    <a:pt x="289" y="162"/>
                    <a:pt x="279" y="178"/>
                    <a:pt x="263" y="185"/>
                  </a:cubicBezTo>
                  <a:cubicBezTo>
                    <a:pt x="261" y="186"/>
                    <a:pt x="257" y="188"/>
                    <a:pt x="254" y="187"/>
                  </a:cubicBezTo>
                  <a:cubicBezTo>
                    <a:pt x="245" y="185"/>
                    <a:pt x="237" y="181"/>
                    <a:pt x="230" y="175"/>
                  </a:cubicBezTo>
                  <a:cubicBezTo>
                    <a:pt x="224" y="170"/>
                    <a:pt x="220" y="162"/>
                    <a:pt x="217" y="155"/>
                  </a:cubicBezTo>
                  <a:cubicBezTo>
                    <a:pt x="215" y="156"/>
                    <a:pt x="214" y="158"/>
                    <a:pt x="212" y="160"/>
                  </a:cubicBezTo>
                  <a:cubicBezTo>
                    <a:pt x="211" y="157"/>
                    <a:pt x="211" y="155"/>
                    <a:pt x="211" y="152"/>
                  </a:cubicBezTo>
                  <a:cubicBezTo>
                    <a:pt x="206" y="157"/>
                    <a:pt x="175" y="189"/>
                    <a:pt x="174" y="188"/>
                  </a:cubicBezTo>
                  <a:cubicBezTo>
                    <a:pt x="162" y="176"/>
                    <a:pt x="147" y="169"/>
                    <a:pt x="130" y="165"/>
                  </a:cubicBezTo>
                  <a:cubicBezTo>
                    <a:pt x="113" y="160"/>
                    <a:pt x="95" y="161"/>
                    <a:pt x="78" y="166"/>
                  </a:cubicBezTo>
                  <a:cubicBezTo>
                    <a:pt x="70" y="168"/>
                    <a:pt x="62" y="173"/>
                    <a:pt x="55" y="177"/>
                  </a:cubicBezTo>
                  <a:cubicBezTo>
                    <a:pt x="52" y="180"/>
                    <a:pt x="47" y="184"/>
                    <a:pt x="44" y="186"/>
                  </a:cubicBezTo>
                  <a:cubicBezTo>
                    <a:pt x="43" y="185"/>
                    <a:pt x="43" y="185"/>
                    <a:pt x="43" y="185"/>
                  </a:cubicBezTo>
                  <a:cubicBezTo>
                    <a:pt x="41" y="184"/>
                    <a:pt x="40" y="182"/>
                    <a:pt x="38" y="180"/>
                  </a:cubicBezTo>
                  <a:cubicBezTo>
                    <a:pt x="31" y="173"/>
                    <a:pt x="23" y="165"/>
                    <a:pt x="16" y="158"/>
                  </a:cubicBezTo>
                  <a:cubicBezTo>
                    <a:pt x="32" y="152"/>
                    <a:pt x="45" y="135"/>
                    <a:pt x="45" y="117"/>
                  </a:cubicBezTo>
                  <a:cubicBezTo>
                    <a:pt x="46" y="103"/>
                    <a:pt x="38" y="89"/>
                    <a:pt x="27" y="8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651500" y="1119188"/>
              <a:ext cx="2397125" cy="1525588"/>
            </a:xfrm>
            <a:custGeom>
              <a:avLst/>
              <a:gdLst>
                <a:gd name="T0" fmla="*/ 245 w 283"/>
                <a:gd name="T1" fmla="*/ 180 h 180"/>
                <a:gd name="T2" fmla="*/ 245 w 283"/>
                <a:gd name="T3" fmla="*/ 180 h 180"/>
                <a:gd name="T4" fmla="*/ 229 w 283"/>
                <a:gd name="T5" fmla="*/ 170 h 180"/>
                <a:gd name="T6" fmla="*/ 216 w 283"/>
                <a:gd name="T7" fmla="*/ 150 h 180"/>
                <a:gd name="T8" fmla="*/ 214 w 283"/>
                <a:gd name="T9" fmla="*/ 152 h 180"/>
                <a:gd name="T10" fmla="*/ 214 w 283"/>
                <a:gd name="T11" fmla="*/ 146 h 180"/>
                <a:gd name="T12" fmla="*/ 213 w 283"/>
                <a:gd name="T13" fmla="*/ 138 h 180"/>
                <a:gd name="T14" fmla="*/ 207 w 283"/>
                <a:gd name="T15" fmla="*/ 144 h 180"/>
                <a:gd name="T16" fmla="*/ 200 w 283"/>
                <a:gd name="T17" fmla="*/ 151 h 180"/>
                <a:gd name="T18" fmla="*/ 174 w 283"/>
                <a:gd name="T19" fmla="*/ 177 h 180"/>
                <a:gd name="T20" fmla="*/ 130 w 283"/>
                <a:gd name="T21" fmla="*/ 155 h 180"/>
                <a:gd name="T22" fmla="*/ 105 w 283"/>
                <a:gd name="T23" fmla="*/ 152 h 180"/>
                <a:gd name="T24" fmla="*/ 76 w 283"/>
                <a:gd name="T25" fmla="*/ 157 h 180"/>
                <a:gd name="T26" fmla="*/ 52 w 283"/>
                <a:gd name="T27" fmla="*/ 169 h 180"/>
                <a:gd name="T28" fmla="*/ 43 w 283"/>
                <a:gd name="T29" fmla="*/ 175 h 180"/>
                <a:gd name="T30" fmla="*/ 22 w 283"/>
                <a:gd name="T31" fmla="*/ 154 h 180"/>
                <a:gd name="T32" fmla="*/ 49 w 283"/>
                <a:gd name="T33" fmla="*/ 112 h 180"/>
                <a:gd name="T34" fmla="*/ 21 w 283"/>
                <a:gd name="T35" fmla="*/ 66 h 180"/>
                <a:gd name="T36" fmla="*/ 0 w 283"/>
                <a:gd name="T37" fmla="*/ 23 h 180"/>
                <a:gd name="T38" fmla="*/ 105 w 283"/>
                <a:gd name="T39" fmla="*/ 0 h 180"/>
                <a:gd name="T40" fmla="*/ 107 w 283"/>
                <a:gd name="T41" fmla="*/ 0 h 180"/>
                <a:gd name="T42" fmla="*/ 209 w 283"/>
                <a:gd name="T43" fmla="*/ 21 h 180"/>
                <a:gd name="T44" fmla="*/ 256 w 283"/>
                <a:gd name="T45" fmla="*/ 48 h 180"/>
                <a:gd name="T46" fmla="*/ 276 w 283"/>
                <a:gd name="T47" fmla="*/ 65 h 180"/>
                <a:gd name="T48" fmla="*/ 277 w 283"/>
                <a:gd name="T49" fmla="*/ 66 h 180"/>
                <a:gd name="T50" fmla="*/ 281 w 283"/>
                <a:gd name="T51" fmla="*/ 70 h 180"/>
                <a:gd name="T52" fmla="*/ 239 w 283"/>
                <a:gd name="T53" fmla="*/ 112 h 180"/>
                <a:gd name="T54" fmla="*/ 249 w 283"/>
                <a:gd name="T55" fmla="*/ 112 h 180"/>
                <a:gd name="T56" fmla="*/ 281 w 283"/>
                <a:gd name="T57" fmla="*/ 141 h 180"/>
                <a:gd name="T58" fmla="*/ 261 w 283"/>
                <a:gd name="T59" fmla="*/ 176 h 180"/>
                <a:gd name="T60" fmla="*/ 245 w 283"/>
                <a:gd name="T6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3" h="180">
                  <a:moveTo>
                    <a:pt x="245" y="180"/>
                  </a:moveTo>
                  <a:cubicBezTo>
                    <a:pt x="245" y="180"/>
                    <a:pt x="245" y="180"/>
                    <a:pt x="245" y="180"/>
                  </a:cubicBezTo>
                  <a:cubicBezTo>
                    <a:pt x="239" y="177"/>
                    <a:pt x="235" y="176"/>
                    <a:pt x="229" y="170"/>
                  </a:cubicBezTo>
                  <a:cubicBezTo>
                    <a:pt x="224" y="165"/>
                    <a:pt x="219" y="157"/>
                    <a:pt x="216" y="150"/>
                  </a:cubicBezTo>
                  <a:cubicBezTo>
                    <a:pt x="214" y="152"/>
                    <a:pt x="214" y="152"/>
                    <a:pt x="214" y="152"/>
                  </a:cubicBezTo>
                  <a:cubicBezTo>
                    <a:pt x="214" y="146"/>
                    <a:pt x="214" y="146"/>
                    <a:pt x="214" y="146"/>
                  </a:cubicBezTo>
                  <a:cubicBezTo>
                    <a:pt x="213" y="138"/>
                    <a:pt x="213" y="138"/>
                    <a:pt x="213" y="138"/>
                  </a:cubicBezTo>
                  <a:cubicBezTo>
                    <a:pt x="207" y="144"/>
                    <a:pt x="207" y="144"/>
                    <a:pt x="207" y="144"/>
                  </a:cubicBezTo>
                  <a:cubicBezTo>
                    <a:pt x="206" y="145"/>
                    <a:pt x="203" y="148"/>
                    <a:pt x="200" y="151"/>
                  </a:cubicBezTo>
                  <a:cubicBezTo>
                    <a:pt x="193" y="158"/>
                    <a:pt x="179" y="172"/>
                    <a:pt x="174" y="177"/>
                  </a:cubicBezTo>
                  <a:cubicBezTo>
                    <a:pt x="163" y="167"/>
                    <a:pt x="149" y="160"/>
                    <a:pt x="130" y="155"/>
                  </a:cubicBezTo>
                  <a:cubicBezTo>
                    <a:pt x="122" y="153"/>
                    <a:pt x="114" y="152"/>
                    <a:pt x="105" y="152"/>
                  </a:cubicBezTo>
                  <a:cubicBezTo>
                    <a:pt x="95" y="152"/>
                    <a:pt x="85" y="154"/>
                    <a:pt x="76" y="157"/>
                  </a:cubicBezTo>
                  <a:cubicBezTo>
                    <a:pt x="68" y="159"/>
                    <a:pt x="61" y="163"/>
                    <a:pt x="52" y="169"/>
                  </a:cubicBezTo>
                  <a:cubicBezTo>
                    <a:pt x="49" y="171"/>
                    <a:pt x="46" y="173"/>
                    <a:pt x="43" y="175"/>
                  </a:cubicBezTo>
                  <a:cubicBezTo>
                    <a:pt x="43" y="175"/>
                    <a:pt x="25" y="158"/>
                    <a:pt x="22" y="154"/>
                  </a:cubicBezTo>
                  <a:cubicBezTo>
                    <a:pt x="37" y="147"/>
                    <a:pt x="48" y="130"/>
                    <a:pt x="49" y="112"/>
                  </a:cubicBezTo>
                  <a:cubicBezTo>
                    <a:pt x="49" y="97"/>
                    <a:pt x="44" y="84"/>
                    <a:pt x="21" y="6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3" y="8"/>
                    <a:pt x="72" y="0"/>
                    <a:pt x="105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42" y="0"/>
                    <a:pt x="178" y="7"/>
                    <a:pt x="209" y="21"/>
                  </a:cubicBezTo>
                  <a:cubicBezTo>
                    <a:pt x="225" y="29"/>
                    <a:pt x="241" y="38"/>
                    <a:pt x="256" y="48"/>
                  </a:cubicBezTo>
                  <a:cubicBezTo>
                    <a:pt x="262" y="53"/>
                    <a:pt x="269" y="59"/>
                    <a:pt x="276" y="65"/>
                  </a:cubicBezTo>
                  <a:cubicBezTo>
                    <a:pt x="277" y="66"/>
                    <a:pt x="277" y="66"/>
                    <a:pt x="277" y="66"/>
                  </a:cubicBezTo>
                  <a:cubicBezTo>
                    <a:pt x="279" y="68"/>
                    <a:pt x="280" y="69"/>
                    <a:pt x="281" y="70"/>
                  </a:cubicBezTo>
                  <a:cubicBezTo>
                    <a:pt x="239" y="112"/>
                    <a:pt x="239" y="112"/>
                    <a:pt x="23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66" y="113"/>
                    <a:pt x="279" y="125"/>
                    <a:pt x="281" y="141"/>
                  </a:cubicBezTo>
                  <a:cubicBezTo>
                    <a:pt x="283" y="156"/>
                    <a:pt x="275" y="170"/>
                    <a:pt x="261" y="176"/>
                  </a:cubicBezTo>
                  <a:cubicBezTo>
                    <a:pt x="254" y="179"/>
                    <a:pt x="247" y="179"/>
                    <a:pt x="245" y="180"/>
                  </a:cubicBezTo>
                </a:path>
              </a:pathLst>
            </a:custGeom>
            <a:solidFill>
              <a:srgbClr val="606E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5872163" y="1763713"/>
              <a:ext cx="142875" cy="212725"/>
            </a:xfrm>
            <a:custGeom>
              <a:avLst/>
              <a:gdLst>
                <a:gd name="T0" fmla="*/ 0 w 17"/>
                <a:gd name="T1" fmla="*/ 0 h 25"/>
                <a:gd name="T2" fmla="*/ 3 w 17"/>
                <a:gd name="T3" fmla="*/ 7 h 25"/>
                <a:gd name="T4" fmla="*/ 6 w 17"/>
                <a:gd name="T5" fmla="*/ 14 h 25"/>
                <a:gd name="T6" fmla="*/ 17 w 17"/>
                <a:gd name="T7" fmla="*/ 25 h 25"/>
                <a:gd name="T8" fmla="*/ 0 w 1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cubicBezTo>
                    <a:pt x="1" y="3"/>
                    <a:pt x="2" y="5"/>
                    <a:pt x="3" y="7"/>
                  </a:cubicBezTo>
                  <a:cubicBezTo>
                    <a:pt x="4" y="9"/>
                    <a:pt x="6" y="14"/>
                    <a:pt x="6" y="14"/>
                  </a:cubicBezTo>
                  <a:cubicBezTo>
                    <a:pt x="10" y="17"/>
                    <a:pt x="14" y="21"/>
                    <a:pt x="17" y="25"/>
                  </a:cubicBezTo>
                  <a:cubicBezTo>
                    <a:pt x="14" y="14"/>
                    <a:pt x="8" y="6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7820025" y="1611313"/>
              <a:ext cx="439738" cy="431800"/>
            </a:xfrm>
            <a:custGeom>
              <a:avLst/>
              <a:gdLst>
                <a:gd name="T0" fmla="*/ 0 w 277"/>
                <a:gd name="T1" fmla="*/ 272 h 272"/>
                <a:gd name="T2" fmla="*/ 10 w 277"/>
                <a:gd name="T3" fmla="*/ 262 h 272"/>
                <a:gd name="T4" fmla="*/ 10 w 277"/>
                <a:gd name="T5" fmla="*/ 262 h 272"/>
                <a:gd name="T6" fmla="*/ 26 w 277"/>
                <a:gd name="T7" fmla="*/ 240 h 272"/>
                <a:gd name="T8" fmla="*/ 48 w 277"/>
                <a:gd name="T9" fmla="*/ 224 h 272"/>
                <a:gd name="T10" fmla="*/ 112 w 277"/>
                <a:gd name="T11" fmla="*/ 160 h 272"/>
                <a:gd name="T12" fmla="*/ 277 w 277"/>
                <a:gd name="T13" fmla="*/ 0 h 272"/>
                <a:gd name="T14" fmla="*/ 112 w 277"/>
                <a:gd name="T15" fmla="*/ 171 h 272"/>
                <a:gd name="T16" fmla="*/ 0 w 277"/>
                <a:gd name="T17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2">
                  <a:moveTo>
                    <a:pt x="0" y="272"/>
                  </a:moveTo>
                  <a:lnTo>
                    <a:pt x="10" y="262"/>
                  </a:lnTo>
                  <a:lnTo>
                    <a:pt x="10" y="262"/>
                  </a:lnTo>
                  <a:lnTo>
                    <a:pt x="26" y="240"/>
                  </a:lnTo>
                  <a:lnTo>
                    <a:pt x="48" y="224"/>
                  </a:lnTo>
                  <a:lnTo>
                    <a:pt x="112" y="160"/>
                  </a:lnTo>
                  <a:lnTo>
                    <a:pt x="277" y="0"/>
                  </a:lnTo>
                  <a:lnTo>
                    <a:pt x="112" y="171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7820025" y="1611313"/>
              <a:ext cx="439738" cy="431800"/>
            </a:xfrm>
            <a:custGeom>
              <a:avLst/>
              <a:gdLst>
                <a:gd name="T0" fmla="*/ 0 w 277"/>
                <a:gd name="T1" fmla="*/ 272 h 272"/>
                <a:gd name="T2" fmla="*/ 10 w 277"/>
                <a:gd name="T3" fmla="*/ 262 h 272"/>
                <a:gd name="T4" fmla="*/ 10 w 277"/>
                <a:gd name="T5" fmla="*/ 262 h 272"/>
                <a:gd name="T6" fmla="*/ 26 w 277"/>
                <a:gd name="T7" fmla="*/ 240 h 272"/>
                <a:gd name="T8" fmla="*/ 48 w 277"/>
                <a:gd name="T9" fmla="*/ 224 h 272"/>
                <a:gd name="T10" fmla="*/ 112 w 277"/>
                <a:gd name="T11" fmla="*/ 160 h 272"/>
                <a:gd name="T12" fmla="*/ 277 w 277"/>
                <a:gd name="T13" fmla="*/ 0 h 272"/>
                <a:gd name="T14" fmla="*/ 112 w 277"/>
                <a:gd name="T15" fmla="*/ 171 h 272"/>
                <a:gd name="T16" fmla="*/ 0 w 277"/>
                <a:gd name="T17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2">
                  <a:moveTo>
                    <a:pt x="0" y="272"/>
                  </a:moveTo>
                  <a:lnTo>
                    <a:pt x="10" y="262"/>
                  </a:lnTo>
                  <a:lnTo>
                    <a:pt x="10" y="262"/>
                  </a:lnTo>
                  <a:lnTo>
                    <a:pt x="26" y="240"/>
                  </a:lnTo>
                  <a:lnTo>
                    <a:pt x="48" y="224"/>
                  </a:lnTo>
                  <a:lnTo>
                    <a:pt x="112" y="160"/>
                  </a:lnTo>
                  <a:lnTo>
                    <a:pt x="277" y="0"/>
                  </a:lnTo>
                  <a:lnTo>
                    <a:pt x="112" y="171"/>
                  </a:lnTo>
                  <a:lnTo>
                    <a:pt x="0" y="2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7820025" y="1882776"/>
              <a:ext cx="465138" cy="787400"/>
            </a:xfrm>
            <a:custGeom>
              <a:avLst/>
              <a:gdLst>
                <a:gd name="T0" fmla="*/ 21 w 55"/>
                <a:gd name="T1" fmla="*/ 0 h 93"/>
                <a:gd name="T2" fmla="*/ 52 w 55"/>
                <a:gd name="T3" fmla="*/ 34 h 93"/>
                <a:gd name="T4" fmla="*/ 38 w 55"/>
                <a:gd name="T5" fmla="*/ 80 h 93"/>
                <a:gd name="T6" fmla="*/ 8 w 55"/>
                <a:gd name="T7" fmla="*/ 93 h 93"/>
                <a:gd name="T8" fmla="*/ 13 w 55"/>
                <a:gd name="T9" fmla="*/ 87 h 93"/>
                <a:gd name="T10" fmla="*/ 16 w 55"/>
                <a:gd name="T11" fmla="*/ 83 h 93"/>
                <a:gd name="T12" fmla="*/ 21 w 55"/>
                <a:gd name="T13" fmla="*/ 78 h 93"/>
                <a:gd name="T14" fmla="*/ 27 w 55"/>
                <a:gd name="T15" fmla="*/ 69 h 93"/>
                <a:gd name="T16" fmla="*/ 0 w 55"/>
                <a:gd name="T17" fmla="*/ 19 h 93"/>
                <a:gd name="T18" fmla="*/ 21 w 55"/>
                <a:gd name="T1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93">
                  <a:moveTo>
                    <a:pt x="21" y="0"/>
                  </a:moveTo>
                  <a:cubicBezTo>
                    <a:pt x="36" y="6"/>
                    <a:pt x="48" y="18"/>
                    <a:pt x="52" y="34"/>
                  </a:cubicBezTo>
                  <a:cubicBezTo>
                    <a:pt x="55" y="51"/>
                    <a:pt x="50" y="68"/>
                    <a:pt x="38" y="80"/>
                  </a:cubicBezTo>
                  <a:cubicBezTo>
                    <a:pt x="30" y="88"/>
                    <a:pt x="19" y="92"/>
                    <a:pt x="8" y="93"/>
                  </a:cubicBezTo>
                  <a:cubicBezTo>
                    <a:pt x="10" y="91"/>
                    <a:pt x="12" y="89"/>
                    <a:pt x="13" y="87"/>
                  </a:cubicBezTo>
                  <a:cubicBezTo>
                    <a:pt x="14" y="85"/>
                    <a:pt x="16" y="84"/>
                    <a:pt x="16" y="83"/>
                  </a:cubicBezTo>
                  <a:cubicBezTo>
                    <a:pt x="18" y="82"/>
                    <a:pt x="20" y="80"/>
                    <a:pt x="21" y="78"/>
                  </a:cubicBezTo>
                  <a:cubicBezTo>
                    <a:pt x="23" y="76"/>
                    <a:pt x="25" y="72"/>
                    <a:pt x="27" y="69"/>
                  </a:cubicBezTo>
                  <a:cubicBezTo>
                    <a:pt x="35" y="48"/>
                    <a:pt x="21" y="24"/>
                    <a:pt x="0" y="1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7820025" y="1882776"/>
              <a:ext cx="447675" cy="787400"/>
            </a:xfrm>
            <a:custGeom>
              <a:avLst/>
              <a:gdLst>
                <a:gd name="T0" fmla="*/ 21 w 53"/>
                <a:gd name="T1" fmla="*/ 0 h 93"/>
                <a:gd name="T2" fmla="*/ 0 w 53"/>
                <a:gd name="T3" fmla="*/ 19 h 93"/>
                <a:gd name="T4" fmla="*/ 29 w 53"/>
                <a:gd name="T5" fmla="*/ 56 h 93"/>
                <a:gd name="T6" fmla="*/ 27 w 53"/>
                <a:gd name="T7" fmla="*/ 69 h 93"/>
                <a:gd name="T8" fmla="*/ 21 w 53"/>
                <a:gd name="T9" fmla="*/ 78 h 93"/>
                <a:gd name="T10" fmla="*/ 16 w 53"/>
                <a:gd name="T11" fmla="*/ 83 h 93"/>
                <a:gd name="T12" fmla="*/ 13 w 53"/>
                <a:gd name="T13" fmla="*/ 87 h 93"/>
                <a:gd name="T14" fmla="*/ 8 w 53"/>
                <a:gd name="T15" fmla="*/ 93 h 93"/>
                <a:gd name="T16" fmla="*/ 38 w 53"/>
                <a:gd name="T17" fmla="*/ 80 h 93"/>
                <a:gd name="T18" fmla="*/ 53 w 53"/>
                <a:gd name="T19" fmla="*/ 45 h 93"/>
                <a:gd name="T20" fmla="*/ 52 w 53"/>
                <a:gd name="T21" fmla="*/ 34 h 93"/>
                <a:gd name="T22" fmla="*/ 51 w 53"/>
                <a:gd name="T23" fmla="*/ 32 h 93"/>
                <a:gd name="T24" fmla="*/ 21 w 53"/>
                <a:gd name="T25" fmla="*/ 0 h 93"/>
                <a:gd name="T26" fmla="*/ 21 w 53"/>
                <a:gd name="T27" fmla="*/ 0 h 93"/>
                <a:gd name="T28" fmla="*/ 21 w 53"/>
                <a:gd name="T29" fmla="*/ 0 h 93"/>
                <a:gd name="T30" fmla="*/ 21 w 53"/>
                <a:gd name="T31" fmla="*/ 0 h 93"/>
                <a:gd name="T32" fmla="*/ 21 w 53"/>
                <a:gd name="T33" fmla="*/ 0 h 93"/>
                <a:gd name="T34" fmla="*/ 21 w 53"/>
                <a:gd name="T35" fmla="*/ 0 h 93"/>
                <a:gd name="T36" fmla="*/ 21 w 53"/>
                <a:gd name="T37" fmla="*/ 0 h 93"/>
                <a:gd name="T38" fmla="*/ 21 w 53"/>
                <a:gd name="T39" fmla="*/ 0 h 93"/>
                <a:gd name="T40" fmla="*/ 21 w 53"/>
                <a:gd name="T4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93">
                  <a:moveTo>
                    <a:pt x="21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7" y="23"/>
                    <a:pt x="29" y="39"/>
                    <a:pt x="29" y="56"/>
                  </a:cubicBezTo>
                  <a:cubicBezTo>
                    <a:pt x="29" y="60"/>
                    <a:pt x="28" y="64"/>
                    <a:pt x="27" y="69"/>
                  </a:cubicBezTo>
                  <a:cubicBezTo>
                    <a:pt x="25" y="72"/>
                    <a:pt x="23" y="76"/>
                    <a:pt x="21" y="78"/>
                  </a:cubicBezTo>
                  <a:cubicBezTo>
                    <a:pt x="20" y="80"/>
                    <a:pt x="18" y="82"/>
                    <a:pt x="16" y="83"/>
                  </a:cubicBezTo>
                  <a:cubicBezTo>
                    <a:pt x="16" y="84"/>
                    <a:pt x="14" y="85"/>
                    <a:pt x="13" y="87"/>
                  </a:cubicBezTo>
                  <a:cubicBezTo>
                    <a:pt x="12" y="89"/>
                    <a:pt x="10" y="91"/>
                    <a:pt x="8" y="93"/>
                  </a:cubicBezTo>
                  <a:cubicBezTo>
                    <a:pt x="19" y="92"/>
                    <a:pt x="30" y="88"/>
                    <a:pt x="38" y="80"/>
                  </a:cubicBezTo>
                  <a:cubicBezTo>
                    <a:pt x="48" y="70"/>
                    <a:pt x="53" y="58"/>
                    <a:pt x="53" y="45"/>
                  </a:cubicBezTo>
                  <a:cubicBezTo>
                    <a:pt x="53" y="41"/>
                    <a:pt x="53" y="38"/>
                    <a:pt x="52" y="34"/>
                  </a:cubicBezTo>
                  <a:cubicBezTo>
                    <a:pt x="52" y="34"/>
                    <a:pt x="52" y="33"/>
                    <a:pt x="51" y="32"/>
                  </a:cubicBezTo>
                  <a:cubicBezTo>
                    <a:pt x="47" y="17"/>
                    <a:pt x="35" y="6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E68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7091363" y="3738563"/>
              <a:ext cx="474663" cy="457200"/>
            </a:xfrm>
            <a:custGeom>
              <a:avLst/>
              <a:gdLst>
                <a:gd name="T0" fmla="*/ 0 w 299"/>
                <a:gd name="T1" fmla="*/ 0 h 288"/>
                <a:gd name="T2" fmla="*/ 192 w 299"/>
                <a:gd name="T3" fmla="*/ 192 h 288"/>
                <a:gd name="T4" fmla="*/ 299 w 299"/>
                <a:gd name="T5" fmla="*/ 288 h 288"/>
                <a:gd name="T6" fmla="*/ 64 w 299"/>
                <a:gd name="T7" fmla="*/ 58 h 288"/>
                <a:gd name="T8" fmla="*/ 0 w 299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88">
                  <a:moveTo>
                    <a:pt x="0" y="0"/>
                  </a:moveTo>
                  <a:lnTo>
                    <a:pt x="192" y="192"/>
                  </a:lnTo>
                  <a:lnTo>
                    <a:pt x="299" y="288"/>
                  </a:lnTo>
                  <a:lnTo>
                    <a:pt x="64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7091363" y="3738563"/>
              <a:ext cx="474663" cy="457200"/>
            </a:xfrm>
            <a:custGeom>
              <a:avLst/>
              <a:gdLst>
                <a:gd name="T0" fmla="*/ 0 w 299"/>
                <a:gd name="T1" fmla="*/ 0 h 288"/>
                <a:gd name="T2" fmla="*/ 192 w 299"/>
                <a:gd name="T3" fmla="*/ 192 h 288"/>
                <a:gd name="T4" fmla="*/ 299 w 299"/>
                <a:gd name="T5" fmla="*/ 288 h 288"/>
                <a:gd name="T6" fmla="*/ 64 w 299"/>
                <a:gd name="T7" fmla="*/ 58 h 288"/>
                <a:gd name="T8" fmla="*/ 0 w 299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288">
                  <a:moveTo>
                    <a:pt x="0" y="0"/>
                  </a:moveTo>
                  <a:lnTo>
                    <a:pt x="192" y="192"/>
                  </a:lnTo>
                  <a:lnTo>
                    <a:pt x="299" y="288"/>
                  </a:lnTo>
                  <a:lnTo>
                    <a:pt x="64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7091363" y="2652713"/>
              <a:ext cx="373063" cy="1177925"/>
            </a:xfrm>
            <a:custGeom>
              <a:avLst/>
              <a:gdLst>
                <a:gd name="T0" fmla="*/ 2 w 44"/>
                <a:gd name="T1" fmla="*/ 12 h 139"/>
                <a:gd name="T2" fmla="*/ 15 w 44"/>
                <a:gd name="T3" fmla="*/ 107 h 139"/>
                <a:gd name="T4" fmla="*/ 0 w 44"/>
                <a:gd name="T5" fmla="*/ 128 h 139"/>
                <a:gd name="T6" fmla="*/ 12 w 44"/>
                <a:gd name="T7" fmla="*/ 139 h 139"/>
                <a:gd name="T8" fmla="*/ 39 w 44"/>
                <a:gd name="T9" fmla="*/ 54 h 139"/>
                <a:gd name="T10" fmla="*/ 15 w 44"/>
                <a:gd name="T11" fmla="*/ 0 h 139"/>
                <a:gd name="T12" fmla="*/ 2 w 44"/>
                <a:gd name="T13" fmla="*/ 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9">
                  <a:moveTo>
                    <a:pt x="2" y="12"/>
                  </a:moveTo>
                  <a:cubicBezTo>
                    <a:pt x="25" y="38"/>
                    <a:pt x="29" y="75"/>
                    <a:pt x="15" y="107"/>
                  </a:cubicBezTo>
                  <a:cubicBezTo>
                    <a:pt x="11" y="114"/>
                    <a:pt x="6" y="121"/>
                    <a:pt x="0" y="12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34" y="116"/>
                    <a:pt x="44" y="85"/>
                    <a:pt x="39" y="54"/>
                  </a:cubicBezTo>
                  <a:cubicBezTo>
                    <a:pt x="37" y="34"/>
                    <a:pt x="28" y="15"/>
                    <a:pt x="15" y="0"/>
                  </a:cubicBezTo>
                  <a:cubicBezTo>
                    <a:pt x="2" y="12"/>
                    <a:pt x="2" y="12"/>
                    <a:pt x="2" y="12"/>
                  </a:cubicBezTo>
                </a:path>
              </a:pathLst>
            </a:custGeom>
            <a:solidFill>
              <a:srgbClr val="E68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7108825" y="2398713"/>
              <a:ext cx="371475" cy="357188"/>
            </a:xfrm>
            <a:custGeom>
              <a:avLst/>
              <a:gdLst>
                <a:gd name="T0" fmla="*/ 69 w 234"/>
                <a:gd name="T1" fmla="*/ 160 h 225"/>
                <a:gd name="T2" fmla="*/ 234 w 234"/>
                <a:gd name="T3" fmla="*/ 0 h 225"/>
                <a:gd name="T4" fmla="*/ 224 w 234"/>
                <a:gd name="T5" fmla="*/ 6 h 225"/>
                <a:gd name="T6" fmla="*/ 224 w 234"/>
                <a:gd name="T7" fmla="*/ 6 h 225"/>
                <a:gd name="T8" fmla="*/ 224 w 234"/>
                <a:gd name="T9" fmla="*/ 6 h 225"/>
                <a:gd name="T10" fmla="*/ 224 w 234"/>
                <a:gd name="T11" fmla="*/ 6 h 225"/>
                <a:gd name="T12" fmla="*/ 218 w 234"/>
                <a:gd name="T13" fmla="*/ 11 h 225"/>
                <a:gd name="T14" fmla="*/ 218 w 234"/>
                <a:gd name="T15" fmla="*/ 11 h 225"/>
                <a:gd name="T16" fmla="*/ 218 w 234"/>
                <a:gd name="T17" fmla="*/ 11 h 225"/>
                <a:gd name="T18" fmla="*/ 213 w 234"/>
                <a:gd name="T19" fmla="*/ 16 h 225"/>
                <a:gd name="T20" fmla="*/ 208 w 234"/>
                <a:gd name="T21" fmla="*/ 22 h 225"/>
                <a:gd name="T22" fmla="*/ 208 w 234"/>
                <a:gd name="T23" fmla="*/ 22 h 225"/>
                <a:gd name="T24" fmla="*/ 197 w 234"/>
                <a:gd name="T25" fmla="*/ 32 h 225"/>
                <a:gd name="T26" fmla="*/ 197 w 234"/>
                <a:gd name="T27" fmla="*/ 32 h 225"/>
                <a:gd name="T28" fmla="*/ 197 w 234"/>
                <a:gd name="T29" fmla="*/ 32 h 225"/>
                <a:gd name="T30" fmla="*/ 192 w 234"/>
                <a:gd name="T31" fmla="*/ 32 h 225"/>
                <a:gd name="T32" fmla="*/ 192 w 234"/>
                <a:gd name="T33" fmla="*/ 38 h 225"/>
                <a:gd name="T34" fmla="*/ 192 w 234"/>
                <a:gd name="T35" fmla="*/ 38 h 225"/>
                <a:gd name="T36" fmla="*/ 186 w 234"/>
                <a:gd name="T37" fmla="*/ 38 h 225"/>
                <a:gd name="T38" fmla="*/ 186 w 234"/>
                <a:gd name="T39" fmla="*/ 38 h 225"/>
                <a:gd name="T40" fmla="*/ 186 w 234"/>
                <a:gd name="T41" fmla="*/ 43 h 225"/>
                <a:gd name="T42" fmla="*/ 181 w 234"/>
                <a:gd name="T43" fmla="*/ 43 h 225"/>
                <a:gd name="T44" fmla="*/ 181 w 234"/>
                <a:gd name="T45" fmla="*/ 43 h 225"/>
                <a:gd name="T46" fmla="*/ 181 w 234"/>
                <a:gd name="T47" fmla="*/ 43 h 225"/>
                <a:gd name="T48" fmla="*/ 181 w 234"/>
                <a:gd name="T49" fmla="*/ 48 h 225"/>
                <a:gd name="T50" fmla="*/ 176 w 234"/>
                <a:gd name="T51" fmla="*/ 48 h 225"/>
                <a:gd name="T52" fmla="*/ 165 w 234"/>
                <a:gd name="T53" fmla="*/ 59 h 225"/>
                <a:gd name="T54" fmla="*/ 165 w 234"/>
                <a:gd name="T55" fmla="*/ 59 h 225"/>
                <a:gd name="T56" fmla="*/ 138 w 234"/>
                <a:gd name="T57" fmla="*/ 80 h 225"/>
                <a:gd name="T58" fmla="*/ 0 w 234"/>
                <a:gd name="T59" fmla="*/ 225 h 225"/>
                <a:gd name="T60" fmla="*/ 69 w 234"/>
                <a:gd name="T61" fmla="*/ 16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4" h="225">
                  <a:moveTo>
                    <a:pt x="69" y="160"/>
                  </a:moveTo>
                  <a:lnTo>
                    <a:pt x="234" y="0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18" y="11"/>
                  </a:lnTo>
                  <a:lnTo>
                    <a:pt x="218" y="11"/>
                  </a:lnTo>
                  <a:lnTo>
                    <a:pt x="218" y="11"/>
                  </a:lnTo>
                  <a:lnTo>
                    <a:pt x="213" y="16"/>
                  </a:lnTo>
                  <a:lnTo>
                    <a:pt x="208" y="22"/>
                  </a:lnTo>
                  <a:lnTo>
                    <a:pt x="208" y="22"/>
                  </a:lnTo>
                  <a:lnTo>
                    <a:pt x="197" y="32"/>
                  </a:lnTo>
                  <a:lnTo>
                    <a:pt x="197" y="32"/>
                  </a:lnTo>
                  <a:lnTo>
                    <a:pt x="197" y="32"/>
                  </a:lnTo>
                  <a:lnTo>
                    <a:pt x="192" y="32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86" y="38"/>
                  </a:lnTo>
                  <a:lnTo>
                    <a:pt x="186" y="38"/>
                  </a:lnTo>
                  <a:lnTo>
                    <a:pt x="186" y="43"/>
                  </a:lnTo>
                  <a:lnTo>
                    <a:pt x="181" y="43"/>
                  </a:lnTo>
                  <a:lnTo>
                    <a:pt x="181" y="43"/>
                  </a:lnTo>
                  <a:lnTo>
                    <a:pt x="181" y="43"/>
                  </a:lnTo>
                  <a:lnTo>
                    <a:pt x="181" y="48"/>
                  </a:lnTo>
                  <a:lnTo>
                    <a:pt x="176" y="48"/>
                  </a:lnTo>
                  <a:lnTo>
                    <a:pt x="165" y="59"/>
                  </a:lnTo>
                  <a:lnTo>
                    <a:pt x="165" y="59"/>
                  </a:lnTo>
                  <a:lnTo>
                    <a:pt x="138" y="80"/>
                  </a:lnTo>
                  <a:lnTo>
                    <a:pt x="0" y="225"/>
                  </a:lnTo>
                  <a:lnTo>
                    <a:pt x="69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7108825" y="2398713"/>
              <a:ext cx="371475" cy="357188"/>
            </a:xfrm>
            <a:custGeom>
              <a:avLst/>
              <a:gdLst>
                <a:gd name="T0" fmla="*/ 69 w 234"/>
                <a:gd name="T1" fmla="*/ 160 h 225"/>
                <a:gd name="T2" fmla="*/ 234 w 234"/>
                <a:gd name="T3" fmla="*/ 0 h 225"/>
                <a:gd name="T4" fmla="*/ 224 w 234"/>
                <a:gd name="T5" fmla="*/ 6 h 225"/>
                <a:gd name="T6" fmla="*/ 224 w 234"/>
                <a:gd name="T7" fmla="*/ 6 h 225"/>
                <a:gd name="T8" fmla="*/ 224 w 234"/>
                <a:gd name="T9" fmla="*/ 6 h 225"/>
                <a:gd name="T10" fmla="*/ 224 w 234"/>
                <a:gd name="T11" fmla="*/ 6 h 225"/>
                <a:gd name="T12" fmla="*/ 218 w 234"/>
                <a:gd name="T13" fmla="*/ 11 h 225"/>
                <a:gd name="T14" fmla="*/ 218 w 234"/>
                <a:gd name="T15" fmla="*/ 11 h 225"/>
                <a:gd name="T16" fmla="*/ 218 w 234"/>
                <a:gd name="T17" fmla="*/ 11 h 225"/>
                <a:gd name="T18" fmla="*/ 213 w 234"/>
                <a:gd name="T19" fmla="*/ 16 h 225"/>
                <a:gd name="T20" fmla="*/ 208 w 234"/>
                <a:gd name="T21" fmla="*/ 22 h 225"/>
                <a:gd name="T22" fmla="*/ 208 w 234"/>
                <a:gd name="T23" fmla="*/ 22 h 225"/>
                <a:gd name="T24" fmla="*/ 197 w 234"/>
                <a:gd name="T25" fmla="*/ 32 h 225"/>
                <a:gd name="T26" fmla="*/ 197 w 234"/>
                <a:gd name="T27" fmla="*/ 32 h 225"/>
                <a:gd name="T28" fmla="*/ 197 w 234"/>
                <a:gd name="T29" fmla="*/ 32 h 225"/>
                <a:gd name="T30" fmla="*/ 192 w 234"/>
                <a:gd name="T31" fmla="*/ 32 h 225"/>
                <a:gd name="T32" fmla="*/ 192 w 234"/>
                <a:gd name="T33" fmla="*/ 38 h 225"/>
                <a:gd name="T34" fmla="*/ 192 w 234"/>
                <a:gd name="T35" fmla="*/ 38 h 225"/>
                <a:gd name="T36" fmla="*/ 186 w 234"/>
                <a:gd name="T37" fmla="*/ 38 h 225"/>
                <a:gd name="T38" fmla="*/ 186 w 234"/>
                <a:gd name="T39" fmla="*/ 38 h 225"/>
                <a:gd name="T40" fmla="*/ 186 w 234"/>
                <a:gd name="T41" fmla="*/ 43 h 225"/>
                <a:gd name="T42" fmla="*/ 181 w 234"/>
                <a:gd name="T43" fmla="*/ 43 h 225"/>
                <a:gd name="T44" fmla="*/ 181 w 234"/>
                <a:gd name="T45" fmla="*/ 43 h 225"/>
                <a:gd name="T46" fmla="*/ 181 w 234"/>
                <a:gd name="T47" fmla="*/ 43 h 225"/>
                <a:gd name="T48" fmla="*/ 181 w 234"/>
                <a:gd name="T49" fmla="*/ 48 h 225"/>
                <a:gd name="T50" fmla="*/ 176 w 234"/>
                <a:gd name="T51" fmla="*/ 48 h 225"/>
                <a:gd name="T52" fmla="*/ 165 w 234"/>
                <a:gd name="T53" fmla="*/ 59 h 225"/>
                <a:gd name="T54" fmla="*/ 165 w 234"/>
                <a:gd name="T55" fmla="*/ 59 h 225"/>
                <a:gd name="T56" fmla="*/ 138 w 234"/>
                <a:gd name="T57" fmla="*/ 80 h 225"/>
                <a:gd name="T58" fmla="*/ 0 w 234"/>
                <a:gd name="T59" fmla="*/ 225 h 225"/>
                <a:gd name="T60" fmla="*/ 69 w 234"/>
                <a:gd name="T61" fmla="*/ 16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4" h="225">
                  <a:moveTo>
                    <a:pt x="69" y="160"/>
                  </a:moveTo>
                  <a:lnTo>
                    <a:pt x="234" y="0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24" y="6"/>
                  </a:lnTo>
                  <a:lnTo>
                    <a:pt x="218" y="11"/>
                  </a:lnTo>
                  <a:lnTo>
                    <a:pt x="218" y="11"/>
                  </a:lnTo>
                  <a:lnTo>
                    <a:pt x="218" y="11"/>
                  </a:lnTo>
                  <a:lnTo>
                    <a:pt x="213" y="16"/>
                  </a:lnTo>
                  <a:lnTo>
                    <a:pt x="208" y="22"/>
                  </a:lnTo>
                  <a:lnTo>
                    <a:pt x="208" y="22"/>
                  </a:lnTo>
                  <a:lnTo>
                    <a:pt x="197" y="32"/>
                  </a:lnTo>
                  <a:lnTo>
                    <a:pt x="197" y="32"/>
                  </a:lnTo>
                  <a:lnTo>
                    <a:pt x="197" y="32"/>
                  </a:lnTo>
                  <a:lnTo>
                    <a:pt x="192" y="32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86" y="38"/>
                  </a:lnTo>
                  <a:lnTo>
                    <a:pt x="186" y="38"/>
                  </a:lnTo>
                  <a:lnTo>
                    <a:pt x="186" y="43"/>
                  </a:lnTo>
                  <a:lnTo>
                    <a:pt x="181" y="43"/>
                  </a:lnTo>
                  <a:lnTo>
                    <a:pt x="181" y="43"/>
                  </a:lnTo>
                  <a:lnTo>
                    <a:pt x="181" y="43"/>
                  </a:lnTo>
                  <a:lnTo>
                    <a:pt x="181" y="48"/>
                  </a:lnTo>
                  <a:lnTo>
                    <a:pt x="176" y="48"/>
                  </a:lnTo>
                  <a:lnTo>
                    <a:pt x="165" y="59"/>
                  </a:lnTo>
                  <a:lnTo>
                    <a:pt x="165" y="59"/>
                  </a:lnTo>
                  <a:lnTo>
                    <a:pt x="138" y="80"/>
                  </a:lnTo>
                  <a:lnTo>
                    <a:pt x="0" y="225"/>
                  </a:lnTo>
                  <a:lnTo>
                    <a:pt x="69" y="16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7337425" y="4043363"/>
              <a:ext cx="228600" cy="160338"/>
            </a:xfrm>
            <a:custGeom>
              <a:avLst/>
              <a:gdLst>
                <a:gd name="T0" fmla="*/ 37 w 144"/>
                <a:gd name="T1" fmla="*/ 0 h 101"/>
                <a:gd name="T2" fmla="*/ 26 w 144"/>
                <a:gd name="T3" fmla="*/ 0 h 101"/>
                <a:gd name="T4" fmla="*/ 16 w 144"/>
                <a:gd name="T5" fmla="*/ 0 h 101"/>
                <a:gd name="T6" fmla="*/ 0 w 144"/>
                <a:gd name="T7" fmla="*/ 0 h 101"/>
                <a:gd name="T8" fmla="*/ 96 w 144"/>
                <a:gd name="T9" fmla="*/ 101 h 101"/>
                <a:gd name="T10" fmla="*/ 112 w 144"/>
                <a:gd name="T11" fmla="*/ 101 h 101"/>
                <a:gd name="T12" fmla="*/ 122 w 144"/>
                <a:gd name="T13" fmla="*/ 101 h 101"/>
                <a:gd name="T14" fmla="*/ 144 w 144"/>
                <a:gd name="T15" fmla="*/ 96 h 101"/>
                <a:gd name="T16" fmla="*/ 37 w 144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01">
                  <a:moveTo>
                    <a:pt x="37" y="0"/>
                  </a:moveTo>
                  <a:lnTo>
                    <a:pt x="2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96" y="101"/>
                  </a:lnTo>
                  <a:lnTo>
                    <a:pt x="112" y="101"/>
                  </a:lnTo>
                  <a:lnTo>
                    <a:pt x="122" y="101"/>
                  </a:lnTo>
                  <a:lnTo>
                    <a:pt x="144" y="9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68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7337425" y="4043363"/>
              <a:ext cx="228600" cy="160338"/>
            </a:xfrm>
            <a:custGeom>
              <a:avLst/>
              <a:gdLst>
                <a:gd name="T0" fmla="*/ 37 w 144"/>
                <a:gd name="T1" fmla="*/ 0 h 101"/>
                <a:gd name="T2" fmla="*/ 26 w 144"/>
                <a:gd name="T3" fmla="*/ 0 h 101"/>
                <a:gd name="T4" fmla="*/ 16 w 144"/>
                <a:gd name="T5" fmla="*/ 0 h 101"/>
                <a:gd name="T6" fmla="*/ 0 w 144"/>
                <a:gd name="T7" fmla="*/ 0 h 101"/>
                <a:gd name="T8" fmla="*/ 96 w 144"/>
                <a:gd name="T9" fmla="*/ 101 h 101"/>
                <a:gd name="T10" fmla="*/ 112 w 144"/>
                <a:gd name="T11" fmla="*/ 101 h 101"/>
                <a:gd name="T12" fmla="*/ 122 w 144"/>
                <a:gd name="T13" fmla="*/ 101 h 101"/>
                <a:gd name="T14" fmla="*/ 144 w 144"/>
                <a:gd name="T15" fmla="*/ 96 h 101"/>
                <a:gd name="T16" fmla="*/ 37 w 144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01">
                  <a:moveTo>
                    <a:pt x="37" y="0"/>
                  </a:moveTo>
                  <a:lnTo>
                    <a:pt x="2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96" y="101"/>
                  </a:lnTo>
                  <a:lnTo>
                    <a:pt x="112" y="101"/>
                  </a:lnTo>
                  <a:lnTo>
                    <a:pt x="122" y="101"/>
                  </a:lnTo>
                  <a:lnTo>
                    <a:pt x="144" y="96"/>
                  </a:lnTo>
                  <a:lnTo>
                    <a:pt x="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7362825" y="2365376"/>
              <a:ext cx="76200" cy="127000"/>
            </a:xfrm>
            <a:custGeom>
              <a:avLst/>
              <a:gdLst>
                <a:gd name="T0" fmla="*/ 48 w 48"/>
                <a:gd name="T1" fmla="*/ 43 h 80"/>
                <a:gd name="T2" fmla="*/ 48 w 48"/>
                <a:gd name="T3" fmla="*/ 43 h 80"/>
                <a:gd name="T4" fmla="*/ 37 w 48"/>
                <a:gd name="T5" fmla="*/ 53 h 80"/>
                <a:gd name="T6" fmla="*/ 37 w 48"/>
                <a:gd name="T7" fmla="*/ 53 h 80"/>
                <a:gd name="T8" fmla="*/ 37 w 48"/>
                <a:gd name="T9" fmla="*/ 53 h 80"/>
                <a:gd name="T10" fmla="*/ 32 w 48"/>
                <a:gd name="T11" fmla="*/ 53 h 80"/>
                <a:gd name="T12" fmla="*/ 32 w 48"/>
                <a:gd name="T13" fmla="*/ 59 h 80"/>
                <a:gd name="T14" fmla="*/ 32 w 48"/>
                <a:gd name="T15" fmla="*/ 59 h 80"/>
                <a:gd name="T16" fmla="*/ 26 w 48"/>
                <a:gd name="T17" fmla="*/ 59 h 80"/>
                <a:gd name="T18" fmla="*/ 26 w 48"/>
                <a:gd name="T19" fmla="*/ 59 h 80"/>
                <a:gd name="T20" fmla="*/ 26 w 48"/>
                <a:gd name="T21" fmla="*/ 64 h 80"/>
                <a:gd name="T22" fmla="*/ 21 w 48"/>
                <a:gd name="T23" fmla="*/ 64 h 80"/>
                <a:gd name="T24" fmla="*/ 21 w 48"/>
                <a:gd name="T25" fmla="*/ 64 h 80"/>
                <a:gd name="T26" fmla="*/ 21 w 48"/>
                <a:gd name="T27" fmla="*/ 64 h 80"/>
                <a:gd name="T28" fmla="*/ 21 w 48"/>
                <a:gd name="T29" fmla="*/ 69 h 80"/>
                <a:gd name="T30" fmla="*/ 16 w 48"/>
                <a:gd name="T31" fmla="*/ 69 h 80"/>
                <a:gd name="T32" fmla="*/ 5 w 48"/>
                <a:gd name="T33" fmla="*/ 80 h 80"/>
                <a:gd name="T34" fmla="*/ 0 w 48"/>
                <a:gd name="T35" fmla="*/ 69 h 80"/>
                <a:gd name="T36" fmla="*/ 0 w 48"/>
                <a:gd name="T37" fmla="*/ 64 h 80"/>
                <a:gd name="T38" fmla="*/ 0 w 48"/>
                <a:gd name="T39" fmla="*/ 64 h 80"/>
                <a:gd name="T40" fmla="*/ 0 w 48"/>
                <a:gd name="T41" fmla="*/ 53 h 80"/>
                <a:gd name="T42" fmla="*/ 0 w 48"/>
                <a:gd name="T43" fmla="*/ 53 h 80"/>
                <a:gd name="T44" fmla="*/ 0 w 48"/>
                <a:gd name="T45" fmla="*/ 48 h 80"/>
                <a:gd name="T46" fmla="*/ 0 w 48"/>
                <a:gd name="T47" fmla="*/ 48 h 80"/>
                <a:gd name="T48" fmla="*/ 10 w 48"/>
                <a:gd name="T49" fmla="*/ 37 h 80"/>
                <a:gd name="T50" fmla="*/ 10 w 48"/>
                <a:gd name="T51" fmla="*/ 37 h 80"/>
                <a:gd name="T52" fmla="*/ 10 w 48"/>
                <a:gd name="T53" fmla="*/ 32 h 80"/>
                <a:gd name="T54" fmla="*/ 21 w 48"/>
                <a:gd name="T55" fmla="*/ 21 h 80"/>
                <a:gd name="T56" fmla="*/ 26 w 48"/>
                <a:gd name="T57" fmla="*/ 21 h 80"/>
                <a:gd name="T58" fmla="*/ 26 w 48"/>
                <a:gd name="T59" fmla="*/ 16 h 80"/>
                <a:gd name="T60" fmla="*/ 42 w 48"/>
                <a:gd name="T61" fmla="*/ 0 h 80"/>
                <a:gd name="T62" fmla="*/ 42 w 48"/>
                <a:gd name="T63" fmla="*/ 16 h 80"/>
                <a:gd name="T64" fmla="*/ 42 w 48"/>
                <a:gd name="T65" fmla="*/ 27 h 80"/>
                <a:gd name="T66" fmla="*/ 48 w 48"/>
                <a:gd name="T67" fmla="*/ 37 h 80"/>
                <a:gd name="T68" fmla="*/ 48 w 48"/>
                <a:gd name="T69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" h="80">
                  <a:moveTo>
                    <a:pt x="48" y="43"/>
                  </a:moveTo>
                  <a:lnTo>
                    <a:pt x="48" y="4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2" y="53"/>
                  </a:lnTo>
                  <a:lnTo>
                    <a:pt x="32" y="59"/>
                  </a:lnTo>
                  <a:lnTo>
                    <a:pt x="32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6" y="64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1" y="69"/>
                  </a:lnTo>
                  <a:lnTo>
                    <a:pt x="16" y="69"/>
                  </a:lnTo>
                  <a:lnTo>
                    <a:pt x="5" y="80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0" y="3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6"/>
                  </a:lnTo>
                  <a:lnTo>
                    <a:pt x="42" y="0"/>
                  </a:lnTo>
                  <a:lnTo>
                    <a:pt x="42" y="16"/>
                  </a:lnTo>
                  <a:lnTo>
                    <a:pt x="42" y="27"/>
                  </a:lnTo>
                  <a:lnTo>
                    <a:pt x="48" y="37"/>
                  </a:lnTo>
                  <a:lnTo>
                    <a:pt x="48" y="4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7810500" y="2644776"/>
              <a:ext cx="60325" cy="17463"/>
            </a:xfrm>
            <a:custGeom>
              <a:avLst/>
              <a:gdLst>
                <a:gd name="T0" fmla="*/ 0 w 38"/>
                <a:gd name="T1" fmla="*/ 11 h 11"/>
                <a:gd name="T2" fmla="*/ 6 w 38"/>
                <a:gd name="T3" fmla="*/ 11 h 11"/>
                <a:gd name="T4" fmla="*/ 16 w 38"/>
                <a:gd name="T5" fmla="*/ 5 h 11"/>
                <a:gd name="T6" fmla="*/ 27 w 38"/>
                <a:gd name="T7" fmla="*/ 5 h 11"/>
                <a:gd name="T8" fmla="*/ 38 w 38"/>
                <a:gd name="T9" fmla="*/ 0 h 11"/>
                <a:gd name="T10" fmla="*/ 11 w 38"/>
                <a:gd name="T11" fmla="*/ 11 h 11"/>
                <a:gd name="T12" fmla="*/ 0 w 38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1">
                  <a:moveTo>
                    <a:pt x="0" y="11"/>
                  </a:moveTo>
                  <a:lnTo>
                    <a:pt x="6" y="11"/>
                  </a:lnTo>
                  <a:lnTo>
                    <a:pt x="16" y="5"/>
                  </a:lnTo>
                  <a:lnTo>
                    <a:pt x="27" y="5"/>
                  </a:lnTo>
                  <a:lnTo>
                    <a:pt x="38" y="0"/>
                  </a:lnTo>
                  <a:lnTo>
                    <a:pt x="11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6015038" y="2433638"/>
              <a:ext cx="1109663" cy="287338"/>
            </a:xfrm>
            <a:custGeom>
              <a:avLst/>
              <a:gdLst>
                <a:gd name="T0" fmla="*/ 1 w 131"/>
                <a:gd name="T1" fmla="*/ 25 h 34"/>
                <a:gd name="T2" fmla="*/ 0 w 131"/>
                <a:gd name="T3" fmla="*/ 26 h 34"/>
                <a:gd name="T4" fmla="*/ 5 w 131"/>
                <a:gd name="T5" fmla="*/ 32 h 34"/>
                <a:gd name="T6" fmla="*/ 8 w 131"/>
                <a:gd name="T7" fmla="*/ 29 h 34"/>
                <a:gd name="T8" fmla="*/ 19 w 131"/>
                <a:gd name="T9" fmla="*/ 21 h 34"/>
                <a:gd name="T10" fmla="*/ 42 w 131"/>
                <a:gd name="T11" fmla="*/ 11 h 34"/>
                <a:gd name="T12" fmla="*/ 94 w 131"/>
                <a:gd name="T13" fmla="*/ 14 h 34"/>
                <a:gd name="T14" fmla="*/ 125 w 131"/>
                <a:gd name="T15" fmla="*/ 34 h 34"/>
                <a:gd name="T16" fmla="*/ 130 w 131"/>
                <a:gd name="T17" fmla="*/ 29 h 34"/>
                <a:gd name="T18" fmla="*/ 127 w 131"/>
                <a:gd name="T19" fmla="*/ 25 h 34"/>
                <a:gd name="T20" fmla="*/ 117 w 131"/>
                <a:gd name="T21" fmla="*/ 17 h 34"/>
                <a:gd name="T22" fmla="*/ 95 w 131"/>
                <a:gd name="T23" fmla="*/ 6 h 34"/>
                <a:gd name="T24" fmla="*/ 42 w 131"/>
                <a:gd name="T25" fmla="*/ 3 h 34"/>
                <a:gd name="T26" fmla="*/ 21 w 131"/>
                <a:gd name="T27" fmla="*/ 11 h 34"/>
                <a:gd name="T28" fmla="*/ 1 w 131"/>
                <a:gd name="T2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34">
                  <a:moveTo>
                    <a:pt x="1" y="25"/>
                  </a:moveTo>
                  <a:cubicBezTo>
                    <a:pt x="1" y="25"/>
                    <a:pt x="0" y="26"/>
                    <a:pt x="0" y="26"/>
                  </a:cubicBezTo>
                  <a:cubicBezTo>
                    <a:pt x="1" y="28"/>
                    <a:pt x="5" y="32"/>
                    <a:pt x="5" y="32"/>
                  </a:cubicBezTo>
                  <a:cubicBezTo>
                    <a:pt x="6" y="31"/>
                    <a:pt x="7" y="30"/>
                    <a:pt x="8" y="29"/>
                  </a:cubicBezTo>
                  <a:cubicBezTo>
                    <a:pt x="11" y="26"/>
                    <a:pt x="15" y="24"/>
                    <a:pt x="19" y="21"/>
                  </a:cubicBezTo>
                  <a:cubicBezTo>
                    <a:pt x="26" y="17"/>
                    <a:pt x="34" y="13"/>
                    <a:pt x="42" y="11"/>
                  </a:cubicBezTo>
                  <a:cubicBezTo>
                    <a:pt x="59" y="7"/>
                    <a:pt x="78" y="7"/>
                    <a:pt x="94" y="14"/>
                  </a:cubicBezTo>
                  <a:cubicBezTo>
                    <a:pt x="106" y="18"/>
                    <a:pt x="117" y="25"/>
                    <a:pt x="125" y="34"/>
                  </a:cubicBezTo>
                  <a:cubicBezTo>
                    <a:pt x="127" y="32"/>
                    <a:pt x="129" y="30"/>
                    <a:pt x="130" y="29"/>
                  </a:cubicBezTo>
                  <a:cubicBezTo>
                    <a:pt x="131" y="28"/>
                    <a:pt x="128" y="26"/>
                    <a:pt x="127" y="25"/>
                  </a:cubicBezTo>
                  <a:cubicBezTo>
                    <a:pt x="124" y="22"/>
                    <a:pt x="121" y="20"/>
                    <a:pt x="117" y="17"/>
                  </a:cubicBezTo>
                  <a:cubicBezTo>
                    <a:pt x="110" y="12"/>
                    <a:pt x="103" y="8"/>
                    <a:pt x="95" y="6"/>
                  </a:cubicBezTo>
                  <a:cubicBezTo>
                    <a:pt x="77" y="0"/>
                    <a:pt x="60" y="0"/>
                    <a:pt x="42" y="3"/>
                  </a:cubicBezTo>
                  <a:cubicBezTo>
                    <a:pt x="35" y="5"/>
                    <a:pt x="27" y="8"/>
                    <a:pt x="21" y="11"/>
                  </a:cubicBezTo>
                  <a:cubicBezTo>
                    <a:pt x="14" y="15"/>
                    <a:pt x="7" y="19"/>
                    <a:pt x="1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5338763" y="2408238"/>
              <a:ext cx="701675" cy="1685925"/>
            </a:xfrm>
            <a:custGeom>
              <a:avLst/>
              <a:gdLst>
                <a:gd name="T0" fmla="*/ 81 w 83"/>
                <a:gd name="T1" fmla="*/ 38 h 199"/>
                <a:gd name="T2" fmla="*/ 40 w 83"/>
                <a:gd name="T3" fmla="*/ 0 h 199"/>
                <a:gd name="T4" fmla="*/ 1 w 83"/>
                <a:gd name="T5" fmla="*/ 91 h 199"/>
                <a:gd name="T6" fmla="*/ 30 w 83"/>
                <a:gd name="T7" fmla="*/ 184 h 199"/>
                <a:gd name="T8" fmla="*/ 43 w 83"/>
                <a:gd name="T9" fmla="*/ 199 h 199"/>
                <a:gd name="T10" fmla="*/ 83 w 83"/>
                <a:gd name="T11" fmla="*/ 159 h 199"/>
                <a:gd name="T12" fmla="*/ 68 w 83"/>
                <a:gd name="T13" fmla="*/ 138 h 199"/>
                <a:gd name="T14" fmla="*/ 60 w 83"/>
                <a:gd name="T15" fmla="*/ 115 h 199"/>
                <a:gd name="T16" fmla="*/ 61 w 83"/>
                <a:gd name="T17" fmla="*/ 74 h 199"/>
                <a:gd name="T18" fmla="*/ 70 w 83"/>
                <a:gd name="T19" fmla="*/ 54 h 199"/>
                <a:gd name="T20" fmla="*/ 76 w 83"/>
                <a:gd name="T21" fmla="*/ 45 h 199"/>
                <a:gd name="T22" fmla="*/ 79 w 83"/>
                <a:gd name="T23" fmla="*/ 42 h 199"/>
                <a:gd name="T24" fmla="*/ 81 w 83"/>
                <a:gd name="T25" fmla="*/ 3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99">
                  <a:moveTo>
                    <a:pt x="81" y="38"/>
                  </a:moveTo>
                  <a:cubicBezTo>
                    <a:pt x="68" y="26"/>
                    <a:pt x="53" y="12"/>
                    <a:pt x="40" y="0"/>
                  </a:cubicBezTo>
                  <a:cubicBezTo>
                    <a:pt x="17" y="24"/>
                    <a:pt x="2" y="58"/>
                    <a:pt x="1" y="91"/>
                  </a:cubicBezTo>
                  <a:cubicBezTo>
                    <a:pt x="0" y="125"/>
                    <a:pt x="10" y="158"/>
                    <a:pt x="30" y="184"/>
                  </a:cubicBezTo>
                  <a:cubicBezTo>
                    <a:pt x="34" y="190"/>
                    <a:pt x="38" y="195"/>
                    <a:pt x="43" y="199"/>
                  </a:cubicBezTo>
                  <a:cubicBezTo>
                    <a:pt x="56" y="186"/>
                    <a:pt x="70" y="172"/>
                    <a:pt x="83" y="159"/>
                  </a:cubicBezTo>
                  <a:cubicBezTo>
                    <a:pt x="82" y="158"/>
                    <a:pt x="69" y="140"/>
                    <a:pt x="68" y="138"/>
                  </a:cubicBezTo>
                  <a:cubicBezTo>
                    <a:pt x="64" y="131"/>
                    <a:pt x="61" y="123"/>
                    <a:pt x="60" y="115"/>
                  </a:cubicBezTo>
                  <a:cubicBezTo>
                    <a:pt x="57" y="101"/>
                    <a:pt x="57" y="87"/>
                    <a:pt x="61" y="74"/>
                  </a:cubicBezTo>
                  <a:cubicBezTo>
                    <a:pt x="64" y="67"/>
                    <a:pt x="66" y="60"/>
                    <a:pt x="70" y="54"/>
                  </a:cubicBezTo>
                  <a:cubicBezTo>
                    <a:pt x="72" y="51"/>
                    <a:pt x="74" y="48"/>
                    <a:pt x="76" y="45"/>
                  </a:cubicBezTo>
                  <a:cubicBezTo>
                    <a:pt x="77" y="44"/>
                    <a:pt x="78" y="43"/>
                    <a:pt x="79" y="42"/>
                  </a:cubicBezTo>
                  <a:cubicBezTo>
                    <a:pt x="79" y="41"/>
                    <a:pt x="81" y="38"/>
                    <a:pt x="81" y="38"/>
                  </a:cubicBezTo>
                </a:path>
              </a:pathLst>
            </a:custGeom>
            <a:solidFill>
              <a:srgbClr val="1369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 noEditPoints="1"/>
            </p:cNvSpPr>
            <p:nvPr/>
          </p:nvSpPr>
          <p:spPr bwMode="auto">
            <a:xfrm>
              <a:off x="6083300" y="3763963"/>
              <a:ext cx="1160463" cy="465138"/>
            </a:xfrm>
            <a:custGeom>
              <a:avLst/>
              <a:gdLst>
                <a:gd name="T0" fmla="*/ 56 w 137"/>
                <a:gd name="T1" fmla="*/ 55 h 55"/>
                <a:gd name="T2" fmla="*/ 56 w 137"/>
                <a:gd name="T3" fmla="*/ 55 h 55"/>
                <a:gd name="T4" fmla="*/ 56 w 137"/>
                <a:gd name="T5" fmla="*/ 55 h 55"/>
                <a:gd name="T6" fmla="*/ 56 w 137"/>
                <a:gd name="T7" fmla="*/ 55 h 55"/>
                <a:gd name="T8" fmla="*/ 40 w 137"/>
                <a:gd name="T9" fmla="*/ 54 h 55"/>
                <a:gd name="T10" fmla="*/ 41 w 137"/>
                <a:gd name="T11" fmla="*/ 54 h 55"/>
                <a:gd name="T12" fmla="*/ 40 w 137"/>
                <a:gd name="T13" fmla="*/ 54 h 55"/>
                <a:gd name="T14" fmla="*/ 135 w 137"/>
                <a:gd name="T15" fmla="*/ 25 h 55"/>
                <a:gd name="T16" fmla="*/ 56 w 137"/>
                <a:gd name="T17" fmla="*/ 55 h 55"/>
                <a:gd name="T18" fmla="*/ 135 w 137"/>
                <a:gd name="T19" fmla="*/ 25 h 55"/>
                <a:gd name="T20" fmla="*/ 135 w 137"/>
                <a:gd name="T21" fmla="*/ 25 h 55"/>
                <a:gd name="T22" fmla="*/ 57 w 137"/>
                <a:gd name="T23" fmla="*/ 24 h 55"/>
                <a:gd name="T24" fmla="*/ 57 w 137"/>
                <a:gd name="T25" fmla="*/ 24 h 55"/>
                <a:gd name="T26" fmla="*/ 57 w 137"/>
                <a:gd name="T27" fmla="*/ 24 h 55"/>
                <a:gd name="T28" fmla="*/ 57 w 137"/>
                <a:gd name="T29" fmla="*/ 24 h 55"/>
                <a:gd name="T30" fmla="*/ 137 w 137"/>
                <a:gd name="T31" fmla="*/ 23 h 55"/>
                <a:gd name="T32" fmla="*/ 136 w 137"/>
                <a:gd name="T33" fmla="*/ 24 h 55"/>
                <a:gd name="T34" fmla="*/ 136 w 137"/>
                <a:gd name="T35" fmla="*/ 24 h 55"/>
                <a:gd name="T36" fmla="*/ 137 w 137"/>
                <a:gd name="T37" fmla="*/ 23 h 55"/>
                <a:gd name="T38" fmla="*/ 137 w 137"/>
                <a:gd name="T39" fmla="*/ 23 h 55"/>
                <a:gd name="T40" fmla="*/ 0 w 137"/>
                <a:gd name="T41" fmla="*/ 2 h 55"/>
                <a:gd name="T42" fmla="*/ 0 w 137"/>
                <a:gd name="T43" fmla="*/ 3 h 55"/>
                <a:gd name="T44" fmla="*/ 0 w 137"/>
                <a:gd name="T45" fmla="*/ 2 h 55"/>
                <a:gd name="T46" fmla="*/ 115 w 137"/>
                <a:gd name="T47" fmla="*/ 0 h 55"/>
                <a:gd name="T48" fmla="*/ 98 w 137"/>
                <a:gd name="T49" fmla="*/ 13 h 55"/>
                <a:gd name="T50" fmla="*/ 57 w 137"/>
                <a:gd name="T51" fmla="*/ 24 h 55"/>
                <a:gd name="T52" fmla="*/ 98 w 137"/>
                <a:gd name="T53" fmla="*/ 13 h 55"/>
                <a:gd name="T54" fmla="*/ 115 w 137"/>
                <a:gd name="T55" fmla="*/ 0 h 55"/>
                <a:gd name="T56" fmla="*/ 115 w 137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7" h="55">
                  <a:moveTo>
                    <a:pt x="56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moveTo>
                    <a:pt x="40" y="54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41" y="54"/>
                    <a:pt x="40" y="54"/>
                  </a:cubicBezTo>
                  <a:moveTo>
                    <a:pt x="135" y="25"/>
                  </a:moveTo>
                  <a:cubicBezTo>
                    <a:pt x="113" y="44"/>
                    <a:pt x="85" y="55"/>
                    <a:pt x="56" y="55"/>
                  </a:cubicBezTo>
                  <a:cubicBezTo>
                    <a:pt x="85" y="55"/>
                    <a:pt x="113" y="44"/>
                    <a:pt x="135" y="25"/>
                  </a:cubicBezTo>
                  <a:cubicBezTo>
                    <a:pt x="135" y="25"/>
                    <a:pt x="135" y="25"/>
                    <a:pt x="135" y="25"/>
                  </a:cubicBezTo>
                  <a:moveTo>
                    <a:pt x="57" y="24"/>
                  </a:move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moveTo>
                    <a:pt x="137" y="23"/>
                  </a:moveTo>
                  <a:cubicBezTo>
                    <a:pt x="137" y="24"/>
                    <a:pt x="137" y="24"/>
                    <a:pt x="136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37" y="24"/>
                    <a:pt x="137" y="24"/>
                    <a:pt x="137" y="23"/>
                  </a:cubicBezTo>
                  <a:cubicBezTo>
                    <a:pt x="137" y="23"/>
                    <a:pt x="137" y="23"/>
                    <a:pt x="137" y="23"/>
                  </a:cubicBezTo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moveTo>
                    <a:pt x="115" y="0"/>
                  </a:moveTo>
                  <a:cubicBezTo>
                    <a:pt x="110" y="5"/>
                    <a:pt x="104" y="10"/>
                    <a:pt x="98" y="13"/>
                  </a:cubicBezTo>
                  <a:cubicBezTo>
                    <a:pt x="85" y="20"/>
                    <a:pt x="71" y="24"/>
                    <a:pt x="57" y="24"/>
                  </a:cubicBezTo>
                  <a:cubicBezTo>
                    <a:pt x="71" y="24"/>
                    <a:pt x="85" y="20"/>
                    <a:pt x="98" y="13"/>
                  </a:cubicBezTo>
                  <a:cubicBezTo>
                    <a:pt x="104" y="10"/>
                    <a:pt x="110" y="5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5897563" y="3763963"/>
              <a:ext cx="1346200" cy="465138"/>
            </a:xfrm>
            <a:custGeom>
              <a:avLst/>
              <a:gdLst>
                <a:gd name="T0" fmla="*/ 137 w 159"/>
                <a:gd name="T1" fmla="*/ 0 h 55"/>
                <a:gd name="T2" fmla="*/ 120 w 159"/>
                <a:gd name="T3" fmla="*/ 13 h 55"/>
                <a:gd name="T4" fmla="*/ 79 w 159"/>
                <a:gd name="T5" fmla="*/ 24 h 55"/>
                <a:gd name="T6" fmla="*/ 79 w 159"/>
                <a:gd name="T7" fmla="*/ 24 h 55"/>
                <a:gd name="T8" fmla="*/ 79 w 159"/>
                <a:gd name="T9" fmla="*/ 24 h 55"/>
                <a:gd name="T10" fmla="*/ 79 w 159"/>
                <a:gd name="T11" fmla="*/ 24 h 55"/>
                <a:gd name="T12" fmla="*/ 79 w 159"/>
                <a:gd name="T13" fmla="*/ 24 h 55"/>
                <a:gd name="T14" fmla="*/ 22 w 159"/>
                <a:gd name="T15" fmla="*/ 3 h 55"/>
                <a:gd name="T16" fmla="*/ 22 w 159"/>
                <a:gd name="T17" fmla="*/ 2 h 55"/>
                <a:gd name="T18" fmla="*/ 21 w 159"/>
                <a:gd name="T19" fmla="*/ 2 h 55"/>
                <a:gd name="T20" fmla="*/ 21 w 159"/>
                <a:gd name="T21" fmla="*/ 2 h 55"/>
                <a:gd name="T22" fmla="*/ 0 w 159"/>
                <a:gd name="T23" fmla="*/ 26 h 55"/>
                <a:gd name="T24" fmla="*/ 2 w 159"/>
                <a:gd name="T25" fmla="*/ 27 h 55"/>
                <a:gd name="T26" fmla="*/ 7 w 159"/>
                <a:gd name="T27" fmla="*/ 32 h 55"/>
                <a:gd name="T28" fmla="*/ 62 w 159"/>
                <a:gd name="T29" fmla="*/ 54 h 55"/>
                <a:gd name="T30" fmla="*/ 62 w 159"/>
                <a:gd name="T31" fmla="*/ 54 h 55"/>
                <a:gd name="T32" fmla="*/ 63 w 159"/>
                <a:gd name="T33" fmla="*/ 54 h 55"/>
                <a:gd name="T34" fmla="*/ 78 w 159"/>
                <a:gd name="T35" fmla="*/ 55 h 55"/>
                <a:gd name="T36" fmla="*/ 78 w 159"/>
                <a:gd name="T37" fmla="*/ 55 h 55"/>
                <a:gd name="T38" fmla="*/ 78 w 159"/>
                <a:gd name="T39" fmla="*/ 55 h 55"/>
                <a:gd name="T40" fmla="*/ 157 w 159"/>
                <a:gd name="T41" fmla="*/ 25 h 55"/>
                <a:gd name="T42" fmla="*/ 158 w 159"/>
                <a:gd name="T43" fmla="*/ 24 h 55"/>
                <a:gd name="T44" fmla="*/ 159 w 159"/>
                <a:gd name="T45" fmla="*/ 23 h 55"/>
                <a:gd name="T46" fmla="*/ 159 w 159"/>
                <a:gd name="T47" fmla="*/ 23 h 55"/>
                <a:gd name="T48" fmla="*/ 137 w 159"/>
                <a:gd name="T4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55">
                  <a:moveTo>
                    <a:pt x="137" y="0"/>
                  </a:moveTo>
                  <a:cubicBezTo>
                    <a:pt x="132" y="5"/>
                    <a:pt x="126" y="10"/>
                    <a:pt x="120" y="13"/>
                  </a:cubicBezTo>
                  <a:cubicBezTo>
                    <a:pt x="107" y="20"/>
                    <a:pt x="93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59" y="24"/>
                    <a:pt x="38" y="16"/>
                    <a:pt x="22" y="3"/>
                  </a:cubicBezTo>
                  <a:cubicBezTo>
                    <a:pt x="22" y="3"/>
                    <a:pt x="22" y="3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3" y="28"/>
                    <a:pt x="6" y="30"/>
                    <a:pt x="7" y="32"/>
                  </a:cubicBezTo>
                  <a:cubicBezTo>
                    <a:pt x="23" y="44"/>
                    <a:pt x="42" y="52"/>
                    <a:pt x="62" y="54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8" y="55"/>
                    <a:pt x="73" y="55"/>
                    <a:pt x="78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107" y="55"/>
                    <a:pt x="135" y="44"/>
                    <a:pt x="157" y="25"/>
                  </a:cubicBezTo>
                  <a:cubicBezTo>
                    <a:pt x="158" y="25"/>
                    <a:pt x="158" y="24"/>
                    <a:pt x="158" y="24"/>
                  </a:cubicBezTo>
                  <a:cubicBezTo>
                    <a:pt x="159" y="24"/>
                    <a:pt x="159" y="24"/>
                    <a:pt x="159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37" y="0"/>
                    <a:pt x="137" y="0"/>
                    <a:pt x="137" y="0"/>
                  </a:cubicBezTo>
                </a:path>
              </a:pathLst>
            </a:custGeom>
            <a:solidFill>
              <a:srgbClr val="A6A3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7091363" y="2652713"/>
              <a:ext cx="338138" cy="1177925"/>
            </a:xfrm>
            <a:custGeom>
              <a:avLst/>
              <a:gdLst>
                <a:gd name="T0" fmla="*/ 15 w 40"/>
                <a:gd name="T1" fmla="*/ 0 h 139"/>
                <a:gd name="T2" fmla="*/ 2 w 40"/>
                <a:gd name="T3" fmla="*/ 12 h 139"/>
                <a:gd name="T4" fmla="*/ 23 w 40"/>
                <a:gd name="T5" fmla="*/ 69 h 139"/>
                <a:gd name="T6" fmla="*/ 15 w 40"/>
                <a:gd name="T7" fmla="*/ 107 h 139"/>
                <a:gd name="T8" fmla="*/ 0 w 40"/>
                <a:gd name="T9" fmla="*/ 128 h 139"/>
                <a:gd name="T10" fmla="*/ 12 w 40"/>
                <a:gd name="T11" fmla="*/ 139 h 139"/>
                <a:gd name="T12" fmla="*/ 40 w 40"/>
                <a:gd name="T13" fmla="*/ 68 h 139"/>
                <a:gd name="T14" fmla="*/ 39 w 40"/>
                <a:gd name="T15" fmla="*/ 54 h 139"/>
                <a:gd name="T16" fmla="*/ 15 w 40"/>
                <a:gd name="T17" fmla="*/ 1 h 139"/>
                <a:gd name="T18" fmla="*/ 15 w 40"/>
                <a:gd name="T19" fmla="*/ 0 h 139"/>
                <a:gd name="T20" fmla="*/ 15 w 40"/>
                <a:gd name="T21" fmla="*/ 0 h 139"/>
                <a:gd name="T22" fmla="*/ 15 w 40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139">
                  <a:moveTo>
                    <a:pt x="15" y="0"/>
                  </a:moveTo>
                  <a:cubicBezTo>
                    <a:pt x="2" y="12"/>
                    <a:pt x="2" y="12"/>
                    <a:pt x="2" y="12"/>
                  </a:cubicBezTo>
                  <a:cubicBezTo>
                    <a:pt x="16" y="28"/>
                    <a:pt x="23" y="48"/>
                    <a:pt x="23" y="69"/>
                  </a:cubicBezTo>
                  <a:cubicBezTo>
                    <a:pt x="23" y="81"/>
                    <a:pt x="20" y="94"/>
                    <a:pt x="15" y="107"/>
                  </a:cubicBezTo>
                  <a:cubicBezTo>
                    <a:pt x="11" y="114"/>
                    <a:pt x="6" y="121"/>
                    <a:pt x="0" y="12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30" y="120"/>
                    <a:pt x="40" y="95"/>
                    <a:pt x="40" y="68"/>
                  </a:cubicBezTo>
                  <a:cubicBezTo>
                    <a:pt x="40" y="64"/>
                    <a:pt x="40" y="59"/>
                    <a:pt x="39" y="54"/>
                  </a:cubicBezTo>
                  <a:cubicBezTo>
                    <a:pt x="37" y="34"/>
                    <a:pt x="28" y="16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680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6015038" y="2441576"/>
              <a:ext cx="1109663" cy="279400"/>
            </a:xfrm>
            <a:custGeom>
              <a:avLst/>
              <a:gdLst>
                <a:gd name="T0" fmla="*/ 64 w 131"/>
                <a:gd name="T1" fmla="*/ 0 h 33"/>
                <a:gd name="T2" fmla="*/ 42 w 131"/>
                <a:gd name="T3" fmla="*/ 2 h 33"/>
                <a:gd name="T4" fmla="*/ 21 w 131"/>
                <a:gd name="T5" fmla="*/ 10 h 33"/>
                <a:gd name="T6" fmla="*/ 17 w 131"/>
                <a:gd name="T7" fmla="*/ 12 h 33"/>
                <a:gd name="T8" fmla="*/ 2 w 131"/>
                <a:gd name="T9" fmla="*/ 24 h 33"/>
                <a:gd name="T10" fmla="*/ 1 w 131"/>
                <a:gd name="T11" fmla="*/ 24 h 33"/>
                <a:gd name="T12" fmla="*/ 1 w 131"/>
                <a:gd name="T13" fmla="*/ 24 h 33"/>
                <a:gd name="T14" fmla="*/ 0 w 131"/>
                <a:gd name="T15" fmla="*/ 25 h 33"/>
                <a:gd name="T16" fmla="*/ 5 w 131"/>
                <a:gd name="T17" fmla="*/ 31 h 33"/>
                <a:gd name="T18" fmla="*/ 8 w 131"/>
                <a:gd name="T19" fmla="*/ 28 h 33"/>
                <a:gd name="T20" fmla="*/ 19 w 131"/>
                <a:gd name="T21" fmla="*/ 20 h 33"/>
                <a:gd name="T22" fmla="*/ 42 w 131"/>
                <a:gd name="T23" fmla="*/ 10 h 33"/>
                <a:gd name="T24" fmla="*/ 65 w 131"/>
                <a:gd name="T25" fmla="*/ 7 h 33"/>
                <a:gd name="T26" fmla="*/ 94 w 131"/>
                <a:gd name="T27" fmla="*/ 13 h 33"/>
                <a:gd name="T28" fmla="*/ 125 w 131"/>
                <a:gd name="T29" fmla="*/ 33 h 33"/>
                <a:gd name="T30" fmla="*/ 130 w 131"/>
                <a:gd name="T31" fmla="*/ 28 h 33"/>
                <a:gd name="T32" fmla="*/ 131 w 131"/>
                <a:gd name="T33" fmla="*/ 27 h 33"/>
                <a:gd name="T34" fmla="*/ 130 w 131"/>
                <a:gd name="T35" fmla="*/ 27 h 33"/>
                <a:gd name="T36" fmla="*/ 128 w 131"/>
                <a:gd name="T37" fmla="*/ 25 h 33"/>
                <a:gd name="T38" fmla="*/ 127 w 131"/>
                <a:gd name="T39" fmla="*/ 24 h 33"/>
                <a:gd name="T40" fmla="*/ 117 w 131"/>
                <a:gd name="T41" fmla="*/ 16 h 33"/>
                <a:gd name="T42" fmla="*/ 95 w 131"/>
                <a:gd name="T43" fmla="*/ 5 h 33"/>
                <a:gd name="T44" fmla="*/ 64 w 131"/>
                <a:gd name="T4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1" h="33">
                  <a:moveTo>
                    <a:pt x="64" y="0"/>
                  </a:moveTo>
                  <a:cubicBezTo>
                    <a:pt x="57" y="0"/>
                    <a:pt x="50" y="1"/>
                    <a:pt x="42" y="2"/>
                  </a:cubicBezTo>
                  <a:cubicBezTo>
                    <a:pt x="35" y="4"/>
                    <a:pt x="27" y="7"/>
                    <a:pt x="21" y="10"/>
                  </a:cubicBezTo>
                  <a:cubicBezTo>
                    <a:pt x="20" y="11"/>
                    <a:pt x="19" y="12"/>
                    <a:pt x="17" y="12"/>
                  </a:cubicBezTo>
                  <a:cubicBezTo>
                    <a:pt x="12" y="15"/>
                    <a:pt x="6" y="19"/>
                    <a:pt x="2" y="24"/>
                  </a:cubicBezTo>
                  <a:cubicBezTo>
                    <a:pt x="2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0" y="25"/>
                    <a:pt x="0" y="25"/>
                  </a:cubicBezTo>
                  <a:cubicBezTo>
                    <a:pt x="1" y="27"/>
                    <a:pt x="5" y="31"/>
                    <a:pt x="5" y="31"/>
                  </a:cubicBezTo>
                  <a:cubicBezTo>
                    <a:pt x="6" y="30"/>
                    <a:pt x="7" y="29"/>
                    <a:pt x="8" y="28"/>
                  </a:cubicBezTo>
                  <a:cubicBezTo>
                    <a:pt x="11" y="25"/>
                    <a:pt x="15" y="23"/>
                    <a:pt x="19" y="20"/>
                  </a:cubicBezTo>
                  <a:cubicBezTo>
                    <a:pt x="26" y="16"/>
                    <a:pt x="34" y="12"/>
                    <a:pt x="42" y="10"/>
                  </a:cubicBezTo>
                  <a:cubicBezTo>
                    <a:pt x="50" y="8"/>
                    <a:pt x="57" y="7"/>
                    <a:pt x="65" y="7"/>
                  </a:cubicBezTo>
                  <a:cubicBezTo>
                    <a:pt x="75" y="7"/>
                    <a:pt x="85" y="9"/>
                    <a:pt x="94" y="13"/>
                  </a:cubicBezTo>
                  <a:cubicBezTo>
                    <a:pt x="106" y="17"/>
                    <a:pt x="117" y="24"/>
                    <a:pt x="125" y="33"/>
                  </a:cubicBezTo>
                  <a:cubicBezTo>
                    <a:pt x="127" y="31"/>
                    <a:pt x="129" y="29"/>
                    <a:pt x="130" y="28"/>
                  </a:cubicBezTo>
                  <a:cubicBezTo>
                    <a:pt x="130" y="28"/>
                    <a:pt x="131" y="27"/>
                    <a:pt x="131" y="27"/>
                  </a:cubicBezTo>
                  <a:cubicBezTo>
                    <a:pt x="131" y="27"/>
                    <a:pt x="130" y="27"/>
                    <a:pt x="130" y="27"/>
                  </a:cubicBezTo>
                  <a:cubicBezTo>
                    <a:pt x="130" y="26"/>
                    <a:pt x="129" y="25"/>
                    <a:pt x="128" y="25"/>
                  </a:cubicBezTo>
                  <a:cubicBezTo>
                    <a:pt x="128" y="24"/>
                    <a:pt x="128" y="24"/>
                    <a:pt x="127" y="24"/>
                  </a:cubicBezTo>
                  <a:cubicBezTo>
                    <a:pt x="124" y="21"/>
                    <a:pt x="121" y="19"/>
                    <a:pt x="117" y="16"/>
                  </a:cubicBezTo>
                  <a:cubicBezTo>
                    <a:pt x="110" y="11"/>
                    <a:pt x="103" y="7"/>
                    <a:pt x="95" y="5"/>
                  </a:cubicBezTo>
                  <a:cubicBezTo>
                    <a:pt x="85" y="2"/>
                    <a:pt x="75" y="0"/>
                    <a:pt x="64" y="0"/>
                  </a:cubicBezTo>
                </a:path>
              </a:pathLst>
            </a:custGeom>
            <a:solidFill>
              <a:srgbClr val="4D59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4160838" y="4094163"/>
              <a:ext cx="830263" cy="1127125"/>
            </a:xfrm>
            <a:custGeom>
              <a:avLst/>
              <a:gdLst>
                <a:gd name="T0" fmla="*/ 74 w 98"/>
                <a:gd name="T1" fmla="*/ 4 h 133"/>
                <a:gd name="T2" fmla="*/ 76 w 98"/>
                <a:gd name="T3" fmla="*/ 3 h 133"/>
                <a:gd name="T4" fmla="*/ 3 w 98"/>
                <a:gd name="T5" fmla="*/ 59 h 133"/>
                <a:gd name="T6" fmla="*/ 14 w 98"/>
                <a:gd name="T7" fmla="*/ 107 h 133"/>
                <a:gd name="T8" fmla="*/ 32 w 98"/>
                <a:gd name="T9" fmla="*/ 124 h 133"/>
                <a:gd name="T10" fmla="*/ 43 w 98"/>
                <a:gd name="T11" fmla="*/ 130 h 133"/>
                <a:gd name="T12" fmla="*/ 51 w 98"/>
                <a:gd name="T13" fmla="*/ 131 h 133"/>
                <a:gd name="T14" fmla="*/ 98 w 98"/>
                <a:gd name="T15" fmla="*/ 85 h 133"/>
                <a:gd name="T16" fmla="*/ 71 w 98"/>
                <a:gd name="T17" fmla="*/ 69 h 133"/>
                <a:gd name="T18" fmla="*/ 74 w 98"/>
                <a:gd name="T19" fmla="*/ 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" h="133">
                  <a:moveTo>
                    <a:pt x="74" y="4"/>
                  </a:moveTo>
                  <a:cubicBezTo>
                    <a:pt x="75" y="4"/>
                    <a:pt x="75" y="3"/>
                    <a:pt x="76" y="3"/>
                  </a:cubicBezTo>
                  <a:cubicBezTo>
                    <a:pt x="40" y="0"/>
                    <a:pt x="8" y="24"/>
                    <a:pt x="3" y="59"/>
                  </a:cubicBezTo>
                  <a:cubicBezTo>
                    <a:pt x="0" y="76"/>
                    <a:pt x="5" y="94"/>
                    <a:pt x="14" y="107"/>
                  </a:cubicBezTo>
                  <a:cubicBezTo>
                    <a:pt x="19" y="114"/>
                    <a:pt x="25" y="119"/>
                    <a:pt x="32" y="124"/>
                  </a:cubicBezTo>
                  <a:cubicBezTo>
                    <a:pt x="35" y="126"/>
                    <a:pt x="39" y="128"/>
                    <a:pt x="43" y="130"/>
                  </a:cubicBezTo>
                  <a:cubicBezTo>
                    <a:pt x="45" y="131"/>
                    <a:pt x="49" y="133"/>
                    <a:pt x="51" y="131"/>
                  </a:cubicBezTo>
                  <a:cubicBezTo>
                    <a:pt x="67" y="116"/>
                    <a:pt x="82" y="100"/>
                    <a:pt x="98" y="85"/>
                  </a:cubicBezTo>
                  <a:cubicBezTo>
                    <a:pt x="87" y="83"/>
                    <a:pt x="78" y="77"/>
                    <a:pt x="71" y="69"/>
                  </a:cubicBezTo>
                  <a:cubicBezTo>
                    <a:pt x="55" y="50"/>
                    <a:pt x="56" y="21"/>
                    <a:pt x="74" y="4"/>
                  </a:cubicBezTo>
                </a:path>
              </a:pathLst>
            </a:custGeom>
            <a:solidFill>
              <a:srgbClr val="1369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4660900" y="3957638"/>
              <a:ext cx="3784600" cy="1992313"/>
            </a:xfrm>
            <a:custGeom>
              <a:avLst/>
              <a:gdLst>
                <a:gd name="T0" fmla="*/ 15 w 447"/>
                <a:gd name="T1" fmla="*/ 20 h 235"/>
                <a:gd name="T2" fmla="*/ 34 w 447"/>
                <a:gd name="T3" fmla="*/ 23 h 235"/>
                <a:gd name="T4" fmla="*/ 52 w 447"/>
                <a:gd name="T5" fmla="*/ 34 h 235"/>
                <a:gd name="T6" fmla="*/ 73 w 447"/>
                <a:gd name="T7" fmla="*/ 66 h 235"/>
                <a:gd name="T8" fmla="*/ 94 w 447"/>
                <a:gd name="T9" fmla="*/ 45 h 235"/>
                <a:gd name="T10" fmla="*/ 95 w 447"/>
                <a:gd name="T11" fmla="*/ 54 h 235"/>
                <a:gd name="T12" fmla="*/ 139 w 447"/>
                <a:gd name="T13" fmla="*/ 10 h 235"/>
                <a:gd name="T14" fmla="*/ 146 w 447"/>
                <a:gd name="T15" fmla="*/ 3 h 235"/>
                <a:gd name="T16" fmla="*/ 155 w 447"/>
                <a:gd name="T17" fmla="*/ 10 h 235"/>
                <a:gd name="T18" fmla="*/ 177 w 447"/>
                <a:gd name="T19" fmla="*/ 23 h 235"/>
                <a:gd name="T20" fmla="*/ 278 w 447"/>
                <a:gd name="T21" fmla="*/ 20 h 235"/>
                <a:gd name="T22" fmla="*/ 299 w 447"/>
                <a:gd name="T23" fmla="*/ 6 h 235"/>
                <a:gd name="T24" fmla="*/ 305 w 447"/>
                <a:gd name="T25" fmla="*/ 0 h 235"/>
                <a:gd name="T26" fmla="*/ 306 w 447"/>
                <a:gd name="T27" fmla="*/ 2 h 235"/>
                <a:gd name="T28" fmla="*/ 314 w 447"/>
                <a:gd name="T29" fmla="*/ 10 h 235"/>
                <a:gd name="T30" fmla="*/ 344 w 447"/>
                <a:gd name="T31" fmla="*/ 40 h 235"/>
                <a:gd name="T32" fmla="*/ 310 w 447"/>
                <a:gd name="T33" fmla="*/ 113 h 235"/>
                <a:gd name="T34" fmla="*/ 390 w 447"/>
                <a:gd name="T35" fmla="*/ 137 h 235"/>
                <a:gd name="T36" fmla="*/ 412 w 447"/>
                <a:gd name="T37" fmla="*/ 107 h 235"/>
                <a:gd name="T38" fmla="*/ 447 w 447"/>
                <a:gd name="T39" fmla="*/ 143 h 235"/>
                <a:gd name="T40" fmla="*/ 358 w 447"/>
                <a:gd name="T41" fmla="*/ 204 h 235"/>
                <a:gd name="T42" fmla="*/ 252 w 447"/>
                <a:gd name="T43" fmla="*/ 232 h 235"/>
                <a:gd name="T44" fmla="*/ 144 w 447"/>
                <a:gd name="T45" fmla="*/ 223 h 235"/>
                <a:gd name="T46" fmla="*/ 45 w 447"/>
                <a:gd name="T47" fmla="*/ 178 h 235"/>
                <a:gd name="T48" fmla="*/ 22 w 447"/>
                <a:gd name="T49" fmla="*/ 161 h 235"/>
                <a:gd name="T50" fmla="*/ 12 w 447"/>
                <a:gd name="T51" fmla="*/ 153 h 235"/>
                <a:gd name="T52" fmla="*/ 6 w 447"/>
                <a:gd name="T53" fmla="*/ 148 h 235"/>
                <a:gd name="T54" fmla="*/ 5 w 447"/>
                <a:gd name="T55" fmla="*/ 144 h 235"/>
                <a:gd name="T56" fmla="*/ 47 w 447"/>
                <a:gd name="T57" fmla="*/ 102 h 235"/>
                <a:gd name="T58" fmla="*/ 48 w 447"/>
                <a:gd name="T59" fmla="*/ 101 h 235"/>
                <a:gd name="T60" fmla="*/ 16 w 447"/>
                <a:gd name="T61" fmla="*/ 89 h 235"/>
                <a:gd name="T62" fmla="*/ 1 w 447"/>
                <a:gd name="T63" fmla="*/ 55 h 235"/>
                <a:gd name="T64" fmla="*/ 15 w 447"/>
                <a:gd name="T65" fmla="*/ 2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7" h="235">
                  <a:moveTo>
                    <a:pt x="15" y="20"/>
                  </a:moveTo>
                  <a:cubicBezTo>
                    <a:pt x="18" y="17"/>
                    <a:pt x="31" y="22"/>
                    <a:pt x="34" y="23"/>
                  </a:cubicBezTo>
                  <a:cubicBezTo>
                    <a:pt x="41" y="26"/>
                    <a:pt x="47" y="29"/>
                    <a:pt x="52" y="34"/>
                  </a:cubicBezTo>
                  <a:cubicBezTo>
                    <a:pt x="62" y="43"/>
                    <a:pt x="69" y="53"/>
                    <a:pt x="73" y="66"/>
                  </a:cubicBezTo>
                  <a:cubicBezTo>
                    <a:pt x="80" y="59"/>
                    <a:pt x="87" y="52"/>
                    <a:pt x="94" y="45"/>
                  </a:cubicBezTo>
                  <a:cubicBezTo>
                    <a:pt x="95" y="48"/>
                    <a:pt x="95" y="52"/>
                    <a:pt x="95" y="54"/>
                  </a:cubicBezTo>
                  <a:cubicBezTo>
                    <a:pt x="110" y="40"/>
                    <a:pt x="125" y="25"/>
                    <a:pt x="139" y="10"/>
                  </a:cubicBezTo>
                  <a:cubicBezTo>
                    <a:pt x="142" y="8"/>
                    <a:pt x="144" y="6"/>
                    <a:pt x="146" y="3"/>
                  </a:cubicBezTo>
                  <a:cubicBezTo>
                    <a:pt x="146" y="3"/>
                    <a:pt x="154" y="9"/>
                    <a:pt x="155" y="10"/>
                  </a:cubicBezTo>
                  <a:cubicBezTo>
                    <a:pt x="162" y="15"/>
                    <a:pt x="169" y="19"/>
                    <a:pt x="177" y="23"/>
                  </a:cubicBezTo>
                  <a:cubicBezTo>
                    <a:pt x="209" y="37"/>
                    <a:pt x="247" y="35"/>
                    <a:pt x="278" y="20"/>
                  </a:cubicBezTo>
                  <a:cubicBezTo>
                    <a:pt x="285" y="16"/>
                    <a:pt x="292" y="11"/>
                    <a:pt x="299" y="6"/>
                  </a:cubicBezTo>
                  <a:cubicBezTo>
                    <a:pt x="300" y="5"/>
                    <a:pt x="304" y="2"/>
                    <a:pt x="305" y="0"/>
                  </a:cubicBezTo>
                  <a:cubicBezTo>
                    <a:pt x="306" y="2"/>
                    <a:pt x="306" y="2"/>
                    <a:pt x="306" y="2"/>
                  </a:cubicBezTo>
                  <a:cubicBezTo>
                    <a:pt x="309" y="5"/>
                    <a:pt x="312" y="7"/>
                    <a:pt x="314" y="10"/>
                  </a:cubicBezTo>
                  <a:cubicBezTo>
                    <a:pt x="324" y="20"/>
                    <a:pt x="335" y="29"/>
                    <a:pt x="344" y="40"/>
                  </a:cubicBezTo>
                  <a:cubicBezTo>
                    <a:pt x="313" y="49"/>
                    <a:pt x="297" y="83"/>
                    <a:pt x="310" y="113"/>
                  </a:cubicBezTo>
                  <a:cubicBezTo>
                    <a:pt x="323" y="144"/>
                    <a:pt x="362" y="155"/>
                    <a:pt x="390" y="137"/>
                  </a:cubicBezTo>
                  <a:cubicBezTo>
                    <a:pt x="400" y="130"/>
                    <a:pt x="408" y="119"/>
                    <a:pt x="412" y="107"/>
                  </a:cubicBezTo>
                  <a:cubicBezTo>
                    <a:pt x="424" y="119"/>
                    <a:pt x="436" y="131"/>
                    <a:pt x="447" y="143"/>
                  </a:cubicBezTo>
                  <a:cubicBezTo>
                    <a:pt x="421" y="168"/>
                    <a:pt x="391" y="189"/>
                    <a:pt x="358" y="204"/>
                  </a:cubicBezTo>
                  <a:cubicBezTo>
                    <a:pt x="325" y="220"/>
                    <a:pt x="289" y="229"/>
                    <a:pt x="252" y="232"/>
                  </a:cubicBezTo>
                  <a:cubicBezTo>
                    <a:pt x="216" y="235"/>
                    <a:pt x="179" y="233"/>
                    <a:pt x="144" y="223"/>
                  </a:cubicBezTo>
                  <a:cubicBezTo>
                    <a:pt x="109" y="214"/>
                    <a:pt x="74" y="199"/>
                    <a:pt x="45" y="178"/>
                  </a:cubicBezTo>
                  <a:cubicBezTo>
                    <a:pt x="37" y="173"/>
                    <a:pt x="29" y="167"/>
                    <a:pt x="22" y="161"/>
                  </a:cubicBezTo>
                  <a:cubicBezTo>
                    <a:pt x="18" y="158"/>
                    <a:pt x="15" y="156"/>
                    <a:pt x="12" y="153"/>
                  </a:cubicBezTo>
                  <a:cubicBezTo>
                    <a:pt x="10" y="151"/>
                    <a:pt x="8" y="149"/>
                    <a:pt x="6" y="148"/>
                  </a:cubicBezTo>
                  <a:cubicBezTo>
                    <a:pt x="5" y="146"/>
                    <a:pt x="3" y="146"/>
                    <a:pt x="5" y="144"/>
                  </a:cubicBezTo>
                  <a:cubicBezTo>
                    <a:pt x="19" y="130"/>
                    <a:pt x="33" y="116"/>
                    <a:pt x="47" y="102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36" y="101"/>
                    <a:pt x="24" y="98"/>
                    <a:pt x="16" y="89"/>
                  </a:cubicBezTo>
                  <a:cubicBezTo>
                    <a:pt x="7" y="80"/>
                    <a:pt x="1" y="69"/>
                    <a:pt x="1" y="55"/>
                  </a:cubicBezTo>
                  <a:cubicBezTo>
                    <a:pt x="0" y="42"/>
                    <a:pt x="6" y="29"/>
                    <a:pt x="15" y="2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4703763" y="4008438"/>
              <a:ext cx="3690938" cy="1890713"/>
            </a:xfrm>
            <a:custGeom>
              <a:avLst/>
              <a:gdLst>
                <a:gd name="T0" fmla="*/ 219 w 436"/>
                <a:gd name="T1" fmla="*/ 223 h 223"/>
                <a:gd name="T2" fmla="*/ 140 w 436"/>
                <a:gd name="T3" fmla="*/ 213 h 223"/>
                <a:gd name="T4" fmla="*/ 42 w 436"/>
                <a:gd name="T5" fmla="*/ 169 h 223"/>
                <a:gd name="T6" fmla="*/ 19 w 436"/>
                <a:gd name="T7" fmla="*/ 152 h 223"/>
                <a:gd name="T8" fmla="*/ 10 w 436"/>
                <a:gd name="T9" fmla="*/ 144 h 223"/>
                <a:gd name="T10" fmla="*/ 6 w 436"/>
                <a:gd name="T11" fmla="*/ 140 h 223"/>
                <a:gd name="T12" fmla="*/ 5 w 436"/>
                <a:gd name="T13" fmla="*/ 139 h 223"/>
                <a:gd name="T14" fmla="*/ 46 w 436"/>
                <a:gd name="T15" fmla="*/ 98 h 223"/>
                <a:gd name="T16" fmla="*/ 53 w 436"/>
                <a:gd name="T17" fmla="*/ 91 h 223"/>
                <a:gd name="T18" fmla="*/ 43 w 436"/>
                <a:gd name="T19" fmla="*/ 91 h 223"/>
                <a:gd name="T20" fmla="*/ 14 w 436"/>
                <a:gd name="T21" fmla="*/ 80 h 223"/>
                <a:gd name="T22" fmla="*/ 0 w 436"/>
                <a:gd name="T23" fmla="*/ 49 h 223"/>
                <a:gd name="T24" fmla="*/ 13 w 436"/>
                <a:gd name="T25" fmla="*/ 17 h 223"/>
                <a:gd name="T26" fmla="*/ 13 w 436"/>
                <a:gd name="T27" fmla="*/ 17 h 223"/>
                <a:gd name="T28" fmla="*/ 28 w 436"/>
                <a:gd name="T29" fmla="*/ 10 h 223"/>
                <a:gd name="T30" fmla="*/ 48 w 436"/>
                <a:gd name="T31" fmla="*/ 18 h 223"/>
                <a:gd name="T32" fmla="*/ 71 w 436"/>
                <a:gd name="T33" fmla="*/ 40 h 223"/>
                <a:gd name="T34" fmla="*/ 73 w 436"/>
                <a:gd name="T35" fmla="*/ 50 h 223"/>
                <a:gd name="T36" fmla="*/ 85 w 436"/>
                <a:gd name="T37" fmla="*/ 37 h 223"/>
                <a:gd name="T38" fmla="*/ 86 w 436"/>
                <a:gd name="T39" fmla="*/ 58 h 223"/>
                <a:gd name="T40" fmla="*/ 142 w 436"/>
                <a:gd name="T41" fmla="*/ 3 h 223"/>
                <a:gd name="T42" fmla="*/ 146 w 436"/>
                <a:gd name="T43" fmla="*/ 6 h 223"/>
                <a:gd name="T44" fmla="*/ 147 w 436"/>
                <a:gd name="T45" fmla="*/ 7 h 223"/>
                <a:gd name="T46" fmla="*/ 170 w 436"/>
                <a:gd name="T47" fmla="*/ 20 h 223"/>
                <a:gd name="T48" fmla="*/ 219 w 436"/>
                <a:gd name="T49" fmla="*/ 31 h 223"/>
                <a:gd name="T50" fmla="*/ 275 w 436"/>
                <a:gd name="T51" fmla="*/ 17 h 223"/>
                <a:gd name="T52" fmla="*/ 296 w 436"/>
                <a:gd name="T53" fmla="*/ 3 h 223"/>
                <a:gd name="T54" fmla="*/ 300 w 436"/>
                <a:gd name="T55" fmla="*/ 0 h 223"/>
                <a:gd name="T56" fmla="*/ 307 w 436"/>
                <a:gd name="T57" fmla="*/ 7 h 223"/>
                <a:gd name="T58" fmla="*/ 317 w 436"/>
                <a:gd name="T59" fmla="*/ 17 h 223"/>
                <a:gd name="T60" fmla="*/ 332 w 436"/>
                <a:gd name="T61" fmla="*/ 32 h 223"/>
                <a:gd name="T62" fmla="*/ 302 w 436"/>
                <a:gd name="T63" fmla="*/ 61 h 223"/>
                <a:gd name="T64" fmla="*/ 301 w 436"/>
                <a:gd name="T65" fmla="*/ 109 h 223"/>
                <a:gd name="T66" fmla="*/ 355 w 436"/>
                <a:gd name="T67" fmla="*/ 144 h 223"/>
                <a:gd name="T68" fmla="*/ 387 w 436"/>
                <a:gd name="T69" fmla="*/ 134 h 223"/>
                <a:gd name="T70" fmla="*/ 408 w 436"/>
                <a:gd name="T71" fmla="*/ 109 h 223"/>
                <a:gd name="T72" fmla="*/ 434 w 436"/>
                <a:gd name="T73" fmla="*/ 134 h 223"/>
                <a:gd name="T74" fmla="*/ 436 w 436"/>
                <a:gd name="T75" fmla="*/ 137 h 223"/>
                <a:gd name="T76" fmla="*/ 351 w 436"/>
                <a:gd name="T77" fmla="*/ 195 h 223"/>
                <a:gd name="T78" fmla="*/ 247 w 436"/>
                <a:gd name="T79" fmla="*/ 222 h 223"/>
                <a:gd name="T80" fmla="*/ 219 w 436"/>
                <a:gd name="T8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223">
                  <a:moveTo>
                    <a:pt x="219" y="223"/>
                  </a:moveTo>
                  <a:cubicBezTo>
                    <a:pt x="192" y="223"/>
                    <a:pt x="165" y="220"/>
                    <a:pt x="140" y="213"/>
                  </a:cubicBezTo>
                  <a:cubicBezTo>
                    <a:pt x="103" y="203"/>
                    <a:pt x="70" y="188"/>
                    <a:pt x="42" y="169"/>
                  </a:cubicBezTo>
                  <a:cubicBezTo>
                    <a:pt x="34" y="163"/>
                    <a:pt x="26" y="157"/>
                    <a:pt x="19" y="152"/>
                  </a:cubicBezTo>
                  <a:cubicBezTo>
                    <a:pt x="16" y="149"/>
                    <a:pt x="13" y="147"/>
                    <a:pt x="10" y="144"/>
                  </a:cubicBezTo>
                  <a:cubicBezTo>
                    <a:pt x="8" y="143"/>
                    <a:pt x="7" y="142"/>
                    <a:pt x="6" y="140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31" y="91"/>
                    <a:pt x="21" y="87"/>
                    <a:pt x="14" y="80"/>
                  </a:cubicBezTo>
                  <a:cubicBezTo>
                    <a:pt x="5" y="71"/>
                    <a:pt x="0" y="61"/>
                    <a:pt x="0" y="49"/>
                  </a:cubicBezTo>
                  <a:cubicBezTo>
                    <a:pt x="0" y="37"/>
                    <a:pt x="4" y="25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8" y="13"/>
                    <a:pt x="25" y="9"/>
                    <a:pt x="28" y="10"/>
                  </a:cubicBezTo>
                  <a:cubicBezTo>
                    <a:pt x="35" y="13"/>
                    <a:pt x="44" y="15"/>
                    <a:pt x="48" y="18"/>
                  </a:cubicBezTo>
                  <a:cubicBezTo>
                    <a:pt x="57" y="27"/>
                    <a:pt x="67" y="27"/>
                    <a:pt x="71" y="4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3" y="4"/>
                    <a:pt x="145" y="5"/>
                    <a:pt x="146" y="6"/>
                  </a:cubicBezTo>
                  <a:cubicBezTo>
                    <a:pt x="146" y="7"/>
                    <a:pt x="147" y="7"/>
                    <a:pt x="147" y="7"/>
                  </a:cubicBezTo>
                  <a:cubicBezTo>
                    <a:pt x="154" y="12"/>
                    <a:pt x="161" y="16"/>
                    <a:pt x="170" y="20"/>
                  </a:cubicBezTo>
                  <a:cubicBezTo>
                    <a:pt x="185" y="27"/>
                    <a:pt x="202" y="31"/>
                    <a:pt x="219" y="31"/>
                  </a:cubicBezTo>
                  <a:cubicBezTo>
                    <a:pt x="239" y="31"/>
                    <a:pt x="258" y="26"/>
                    <a:pt x="275" y="17"/>
                  </a:cubicBezTo>
                  <a:cubicBezTo>
                    <a:pt x="283" y="13"/>
                    <a:pt x="290" y="9"/>
                    <a:pt x="296" y="3"/>
                  </a:cubicBezTo>
                  <a:cubicBezTo>
                    <a:pt x="297" y="3"/>
                    <a:pt x="298" y="1"/>
                    <a:pt x="300" y="0"/>
                  </a:cubicBezTo>
                  <a:cubicBezTo>
                    <a:pt x="301" y="2"/>
                    <a:pt x="307" y="7"/>
                    <a:pt x="307" y="7"/>
                  </a:cubicBezTo>
                  <a:cubicBezTo>
                    <a:pt x="310" y="10"/>
                    <a:pt x="313" y="14"/>
                    <a:pt x="317" y="17"/>
                  </a:cubicBezTo>
                  <a:cubicBezTo>
                    <a:pt x="322" y="22"/>
                    <a:pt x="327" y="27"/>
                    <a:pt x="332" y="32"/>
                  </a:cubicBezTo>
                  <a:cubicBezTo>
                    <a:pt x="318" y="38"/>
                    <a:pt x="308" y="48"/>
                    <a:pt x="302" y="61"/>
                  </a:cubicBezTo>
                  <a:cubicBezTo>
                    <a:pt x="295" y="76"/>
                    <a:pt x="294" y="94"/>
                    <a:pt x="301" y="109"/>
                  </a:cubicBezTo>
                  <a:cubicBezTo>
                    <a:pt x="310" y="130"/>
                    <a:pt x="331" y="144"/>
                    <a:pt x="355" y="144"/>
                  </a:cubicBezTo>
                  <a:cubicBezTo>
                    <a:pt x="366" y="144"/>
                    <a:pt x="377" y="141"/>
                    <a:pt x="387" y="134"/>
                  </a:cubicBezTo>
                  <a:cubicBezTo>
                    <a:pt x="396" y="128"/>
                    <a:pt x="404" y="119"/>
                    <a:pt x="408" y="109"/>
                  </a:cubicBezTo>
                  <a:cubicBezTo>
                    <a:pt x="417" y="117"/>
                    <a:pt x="425" y="126"/>
                    <a:pt x="434" y="134"/>
                  </a:cubicBezTo>
                  <a:cubicBezTo>
                    <a:pt x="436" y="137"/>
                    <a:pt x="436" y="137"/>
                    <a:pt x="436" y="137"/>
                  </a:cubicBezTo>
                  <a:cubicBezTo>
                    <a:pt x="409" y="162"/>
                    <a:pt x="381" y="181"/>
                    <a:pt x="351" y="195"/>
                  </a:cubicBezTo>
                  <a:cubicBezTo>
                    <a:pt x="318" y="210"/>
                    <a:pt x="282" y="219"/>
                    <a:pt x="247" y="222"/>
                  </a:cubicBezTo>
                  <a:cubicBezTo>
                    <a:pt x="238" y="223"/>
                    <a:pt x="228" y="223"/>
                    <a:pt x="219" y="2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4668838" y="3957638"/>
              <a:ext cx="3776663" cy="1974850"/>
            </a:xfrm>
            <a:custGeom>
              <a:avLst/>
              <a:gdLst>
                <a:gd name="T0" fmla="*/ 304 w 446"/>
                <a:gd name="T1" fmla="*/ 0 h 233"/>
                <a:gd name="T2" fmla="*/ 303 w 446"/>
                <a:gd name="T3" fmla="*/ 1 h 233"/>
                <a:gd name="T4" fmla="*/ 298 w 446"/>
                <a:gd name="T5" fmla="*/ 6 h 233"/>
                <a:gd name="T6" fmla="*/ 223 w 446"/>
                <a:gd name="T7" fmla="*/ 32 h 233"/>
                <a:gd name="T8" fmla="*/ 154 w 446"/>
                <a:gd name="T9" fmla="*/ 10 h 233"/>
                <a:gd name="T10" fmla="*/ 147 w 446"/>
                <a:gd name="T11" fmla="*/ 4 h 233"/>
                <a:gd name="T12" fmla="*/ 145 w 446"/>
                <a:gd name="T13" fmla="*/ 3 h 233"/>
                <a:gd name="T14" fmla="*/ 138 w 446"/>
                <a:gd name="T15" fmla="*/ 10 h 233"/>
                <a:gd name="T16" fmla="*/ 94 w 446"/>
                <a:gd name="T17" fmla="*/ 54 h 233"/>
                <a:gd name="T18" fmla="*/ 94 w 446"/>
                <a:gd name="T19" fmla="*/ 54 h 233"/>
                <a:gd name="T20" fmla="*/ 93 w 446"/>
                <a:gd name="T21" fmla="*/ 45 h 233"/>
                <a:gd name="T22" fmla="*/ 93 w 446"/>
                <a:gd name="T23" fmla="*/ 45 h 233"/>
                <a:gd name="T24" fmla="*/ 90 w 446"/>
                <a:gd name="T25" fmla="*/ 64 h 233"/>
                <a:gd name="T26" fmla="*/ 150 w 446"/>
                <a:gd name="T27" fmla="*/ 12 h 233"/>
                <a:gd name="T28" fmla="*/ 174 w 446"/>
                <a:gd name="T29" fmla="*/ 26 h 233"/>
                <a:gd name="T30" fmla="*/ 279 w 446"/>
                <a:gd name="T31" fmla="*/ 23 h 233"/>
                <a:gd name="T32" fmla="*/ 304 w 446"/>
                <a:gd name="T33" fmla="*/ 6 h 233"/>
                <a:gd name="T34" fmla="*/ 321 w 446"/>
                <a:gd name="T35" fmla="*/ 23 h 233"/>
                <a:gd name="T36" fmla="*/ 306 w 446"/>
                <a:gd name="T37" fmla="*/ 67 h 233"/>
                <a:gd name="T38" fmla="*/ 359 w 446"/>
                <a:gd name="T39" fmla="*/ 150 h 233"/>
                <a:gd name="T40" fmla="*/ 412 w 446"/>
                <a:gd name="T41" fmla="*/ 115 h 233"/>
                <a:gd name="T42" fmla="*/ 440 w 446"/>
                <a:gd name="T43" fmla="*/ 143 h 233"/>
                <a:gd name="T44" fmla="*/ 251 w 446"/>
                <a:gd name="T45" fmla="*/ 228 h 233"/>
                <a:gd name="T46" fmla="*/ 144 w 446"/>
                <a:gd name="T47" fmla="*/ 219 h 233"/>
                <a:gd name="T48" fmla="*/ 23 w 446"/>
                <a:gd name="T49" fmla="*/ 158 h 233"/>
                <a:gd name="T50" fmla="*/ 10 w 446"/>
                <a:gd name="T51" fmla="*/ 146 h 233"/>
                <a:gd name="T52" fmla="*/ 50 w 446"/>
                <a:gd name="T53" fmla="*/ 104 h 233"/>
                <a:gd name="T54" fmla="*/ 47 w 446"/>
                <a:gd name="T55" fmla="*/ 97 h 233"/>
                <a:gd name="T56" fmla="*/ 4 w 446"/>
                <a:gd name="T57" fmla="*/ 55 h 233"/>
                <a:gd name="T58" fmla="*/ 17 w 446"/>
                <a:gd name="T59" fmla="*/ 23 h 233"/>
                <a:gd name="T60" fmla="*/ 17 w 446"/>
                <a:gd name="T61" fmla="*/ 19 h 233"/>
                <a:gd name="T62" fmla="*/ 14 w 446"/>
                <a:gd name="T63" fmla="*/ 20 h 233"/>
                <a:gd name="T64" fmla="*/ 14 w 446"/>
                <a:gd name="T65" fmla="*/ 20 h 233"/>
                <a:gd name="T66" fmla="*/ 14 w 446"/>
                <a:gd name="T67" fmla="*/ 20 h 233"/>
                <a:gd name="T68" fmla="*/ 14 w 446"/>
                <a:gd name="T69" fmla="*/ 20 h 233"/>
                <a:gd name="T70" fmla="*/ 14 w 446"/>
                <a:gd name="T71" fmla="*/ 21 h 233"/>
                <a:gd name="T72" fmla="*/ 0 w 446"/>
                <a:gd name="T73" fmla="*/ 55 h 233"/>
                <a:gd name="T74" fmla="*/ 47 w 446"/>
                <a:gd name="T75" fmla="*/ 101 h 233"/>
                <a:gd name="T76" fmla="*/ 47 w 446"/>
                <a:gd name="T77" fmla="*/ 101 h 233"/>
                <a:gd name="T78" fmla="*/ 33 w 446"/>
                <a:gd name="T79" fmla="*/ 115 h 233"/>
                <a:gd name="T80" fmla="*/ 4 w 446"/>
                <a:gd name="T81" fmla="*/ 144 h 233"/>
                <a:gd name="T82" fmla="*/ 5 w 446"/>
                <a:gd name="T83" fmla="*/ 148 h 233"/>
                <a:gd name="T84" fmla="*/ 21 w 446"/>
                <a:gd name="T85" fmla="*/ 161 h 233"/>
                <a:gd name="T86" fmla="*/ 143 w 446"/>
                <a:gd name="T87" fmla="*/ 223 h 233"/>
                <a:gd name="T88" fmla="*/ 251 w 446"/>
                <a:gd name="T89" fmla="*/ 232 h 233"/>
                <a:gd name="T90" fmla="*/ 446 w 446"/>
                <a:gd name="T91" fmla="*/ 143 h 233"/>
                <a:gd name="T92" fmla="*/ 411 w 446"/>
                <a:gd name="T93" fmla="*/ 107 h 233"/>
                <a:gd name="T94" fmla="*/ 389 w 446"/>
                <a:gd name="T95" fmla="*/ 137 h 233"/>
                <a:gd name="T96" fmla="*/ 359 w 446"/>
                <a:gd name="T97" fmla="*/ 146 h 233"/>
                <a:gd name="T98" fmla="*/ 309 w 446"/>
                <a:gd name="T99" fmla="*/ 113 h 233"/>
                <a:gd name="T100" fmla="*/ 343 w 446"/>
                <a:gd name="T101" fmla="*/ 40 h 233"/>
                <a:gd name="T102" fmla="*/ 337 w 446"/>
                <a:gd name="T103" fmla="*/ 33 h 233"/>
                <a:gd name="T104" fmla="*/ 315 w 446"/>
                <a:gd name="T105" fmla="*/ 12 h 233"/>
                <a:gd name="T106" fmla="*/ 305 w 446"/>
                <a:gd name="T107" fmla="*/ 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233">
                  <a:moveTo>
                    <a:pt x="304" y="0"/>
                  </a:moveTo>
                  <a:cubicBezTo>
                    <a:pt x="304" y="0"/>
                    <a:pt x="304" y="0"/>
                    <a:pt x="304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4" y="1"/>
                    <a:pt x="304" y="1"/>
                    <a:pt x="303" y="1"/>
                  </a:cubicBezTo>
                  <a:cubicBezTo>
                    <a:pt x="303" y="1"/>
                    <a:pt x="303" y="2"/>
                    <a:pt x="302" y="2"/>
                  </a:cubicBezTo>
                  <a:cubicBezTo>
                    <a:pt x="301" y="3"/>
                    <a:pt x="299" y="5"/>
                    <a:pt x="298" y="6"/>
                  </a:cubicBezTo>
                  <a:cubicBezTo>
                    <a:pt x="291" y="11"/>
                    <a:pt x="284" y="16"/>
                    <a:pt x="277" y="20"/>
                  </a:cubicBezTo>
                  <a:cubicBezTo>
                    <a:pt x="260" y="28"/>
                    <a:pt x="242" y="32"/>
                    <a:pt x="223" y="32"/>
                  </a:cubicBezTo>
                  <a:cubicBezTo>
                    <a:pt x="207" y="32"/>
                    <a:pt x="191" y="29"/>
                    <a:pt x="176" y="23"/>
                  </a:cubicBezTo>
                  <a:cubicBezTo>
                    <a:pt x="168" y="19"/>
                    <a:pt x="161" y="15"/>
                    <a:pt x="154" y="10"/>
                  </a:cubicBezTo>
                  <a:cubicBezTo>
                    <a:pt x="154" y="10"/>
                    <a:pt x="153" y="9"/>
                    <a:pt x="152" y="9"/>
                  </a:cubicBezTo>
                  <a:cubicBezTo>
                    <a:pt x="151" y="7"/>
                    <a:pt x="148" y="5"/>
                    <a:pt x="147" y="4"/>
                  </a:cubicBezTo>
                  <a:cubicBezTo>
                    <a:pt x="146" y="4"/>
                    <a:pt x="145" y="3"/>
                    <a:pt x="145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3" y="6"/>
                    <a:pt x="141" y="8"/>
                    <a:pt x="138" y="10"/>
                  </a:cubicBezTo>
                  <a:cubicBezTo>
                    <a:pt x="128" y="20"/>
                    <a:pt x="118" y="30"/>
                    <a:pt x="108" y="41"/>
                  </a:cubicBezTo>
                  <a:cubicBezTo>
                    <a:pt x="103" y="45"/>
                    <a:pt x="98" y="50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52"/>
                    <a:pt x="94" y="49"/>
                    <a:pt x="93" y="46"/>
                  </a:cubicBezTo>
                  <a:cubicBezTo>
                    <a:pt x="93" y="46"/>
                    <a:pt x="93" y="46"/>
                    <a:pt x="93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2" y="47"/>
                    <a:pt x="91" y="48"/>
                    <a:pt x="89" y="49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7" y="10"/>
                    <a:pt x="149" y="11"/>
                    <a:pt x="150" y="12"/>
                  </a:cubicBezTo>
                  <a:cubicBezTo>
                    <a:pt x="150" y="13"/>
                    <a:pt x="151" y="13"/>
                    <a:pt x="151" y="13"/>
                  </a:cubicBezTo>
                  <a:cubicBezTo>
                    <a:pt x="158" y="18"/>
                    <a:pt x="165" y="22"/>
                    <a:pt x="174" y="26"/>
                  </a:cubicBezTo>
                  <a:cubicBezTo>
                    <a:pt x="189" y="33"/>
                    <a:pt x="206" y="37"/>
                    <a:pt x="223" y="37"/>
                  </a:cubicBezTo>
                  <a:cubicBezTo>
                    <a:pt x="243" y="37"/>
                    <a:pt x="262" y="32"/>
                    <a:pt x="279" y="23"/>
                  </a:cubicBezTo>
                  <a:cubicBezTo>
                    <a:pt x="287" y="19"/>
                    <a:pt x="294" y="15"/>
                    <a:pt x="300" y="9"/>
                  </a:cubicBezTo>
                  <a:cubicBezTo>
                    <a:pt x="301" y="9"/>
                    <a:pt x="302" y="7"/>
                    <a:pt x="304" y="6"/>
                  </a:cubicBezTo>
                  <a:cubicBezTo>
                    <a:pt x="305" y="8"/>
                    <a:pt x="311" y="13"/>
                    <a:pt x="311" y="13"/>
                  </a:cubicBezTo>
                  <a:cubicBezTo>
                    <a:pt x="314" y="16"/>
                    <a:pt x="317" y="20"/>
                    <a:pt x="321" y="23"/>
                  </a:cubicBezTo>
                  <a:cubicBezTo>
                    <a:pt x="326" y="28"/>
                    <a:pt x="331" y="33"/>
                    <a:pt x="336" y="38"/>
                  </a:cubicBezTo>
                  <a:cubicBezTo>
                    <a:pt x="322" y="44"/>
                    <a:pt x="312" y="54"/>
                    <a:pt x="306" y="67"/>
                  </a:cubicBezTo>
                  <a:cubicBezTo>
                    <a:pt x="299" y="82"/>
                    <a:pt x="298" y="100"/>
                    <a:pt x="305" y="115"/>
                  </a:cubicBezTo>
                  <a:cubicBezTo>
                    <a:pt x="314" y="136"/>
                    <a:pt x="335" y="150"/>
                    <a:pt x="359" y="150"/>
                  </a:cubicBezTo>
                  <a:cubicBezTo>
                    <a:pt x="370" y="150"/>
                    <a:pt x="381" y="147"/>
                    <a:pt x="391" y="140"/>
                  </a:cubicBezTo>
                  <a:cubicBezTo>
                    <a:pt x="400" y="134"/>
                    <a:pt x="408" y="125"/>
                    <a:pt x="412" y="115"/>
                  </a:cubicBezTo>
                  <a:cubicBezTo>
                    <a:pt x="421" y="123"/>
                    <a:pt x="429" y="132"/>
                    <a:pt x="438" y="140"/>
                  </a:cubicBezTo>
                  <a:cubicBezTo>
                    <a:pt x="440" y="143"/>
                    <a:pt x="440" y="143"/>
                    <a:pt x="440" y="143"/>
                  </a:cubicBezTo>
                  <a:cubicBezTo>
                    <a:pt x="413" y="168"/>
                    <a:pt x="385" y="187"/>
                    <a:pt x="355" y="201"/>
                  </a:cubicBezTo>
                  <a:cubicBezTo>
                    <a:pt x="322" y="216"/>
                    <a:pt x="286" y="225"/>
                    <a:pt x="251" y="228"/>
                  </a:cubicBezTo>
                  <a:cubicBezTo>
                    <a:pt x="242" y="229"/>
                    <a:pt x="232" y="229"/>
                    <a:pt x="223" y="229"/>
                  </a:cubicBezTo>
                  <a:cubicBezTo>
                    <a:pt x="196" y="229"/>
                    <a:pt x="169" y="226"/>
                    <a:pt x="144" y="219"/>
                  </a:cubicBezTo>
                  <a:cubicBezTo>
                    <a:pt x="107" y="209"/>
                    <a:pt x="74" y="194"/>
                    <a:pt x="46" y="175"/>
                  </a:cubicBezTo>
                  <a:cubicBezTo>
                    <a:pt x="38" y="169"/>
                    <a:pt x="30" y="163"/>
                    <a:pt x="23" y="158"/>
                  </a:cubicBezTo>
                  <a:cubicBezTo>
                    <a:pt x="20" y="155"/>
                    <a:pt x="17" y="153"/>
                    <a:pt x="14" y="150"/>
                  </a:cubicBezTo>
                  <a:cubicBezTo>
                    <a:pt x="12" y="149"/>
                    <a:pt x="11" y="148"/>
                    <a:pt x="10" y="146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35" y="97"/>
                    <a:pt x="25" y="93"/>
                    <a:pt x="18" y="86"/>
                  </a:cubicBezTo>
                  <a:cubicBezTo>
                    <a:pt x="9" y="77"/>
                    <a:pt x="4" y="67"/>
                    <a:pt x="4" y="55"/>
                  </a:cubicBezTo>
                  <a:cubicBezTo>
                    <a:pt x="4" y="43"/>
                    <a:pt x="8" y="31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22"/>
                    <a:pt x="20" y="21"/>
                    <a:pt x="22" y="20"/>
                  </a:cubicBezTo>
                  <a:cubicBezTo>
                    <a:pt x="20" y="19"/>
                    <a:pt x="19" y="19"/>
                    <a:pt x="17" y="19"/>
                  </a:cubicBezTo>
                  <a:cubicBezTo>
                    <a:pt x="16" y="19"/>
                    <a:pt x="16" y="19"/>
                    <a:pt x="15" y="19"/>
                  </a:cubicBezTo>
                  <a:cubicBezTo>
                    <a:pt x="15" y="19"/>
                    <a:pt x="15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5" y="29"/>
                    <a:pt x="0" y="42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9"/>
                    <a:pt x="6" y="80"/>
                    <a:pt x="15" y="89"/>
                  </a:cubicBezTo>
                  <a:cubicBezTo>
                    <a:pt x="23" y="98"/>
                    <a:pt x="35" y="101"/>
                    <a:pt x="47" y="101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2" y="106"/>
                    <a:pt x="38" y="111"/>
                    <a:pt x="33" y="115"/>
                  </a:cubicBezTo>
                  <a:cubicBezTo>
                    <a:pt x="30" y="118"/>
                    <a:pt x="27" y="122"/>
                    <a:pt x="23" y="125"/>
                  </a:cubicBezTo>
                  <a:cubicBezTo>
                    <a:pt x="17" y="132"/>
                    <a:pt x="11" y="138"/>
                    <a:pt x="4" y="144"/>
                  </a:cubicBezTo>
                  <a:cubicBezTo>
                    <a:pt x="4" y="145"/>
                    <a:pt x="3" y="145"/>
                    <a:pt x="3" y="146"/>
                  </a:cubicBezTo>
                  <a:cubicBezTo>
                    <a:pt x="3" y="146"/>
                    <a:pt x="4" y="147"/>
                    <a:pt x="5" y="148"/>
                  </a:cubicBezTo>
                  <a:cubicBezTo>
                    <a:pt x="7" y="149"/>
                    <a:pt x="9" y="151"/>
                    <a:pt x="11" y="153"/>
                  </a:cubicBezTo>
                  <a:cubicBezTo>
                    <a:pt x="14" y="156"/>
                    <a:pt x="17" y="158"/>
                    <a:pt x="21" y="161"/>
                  </a:cubicBezTo>
                  <a:cubicBezTo>
                    <a:pt x="28" y="167"/>
                    <a:pt x="36" y="173"/>
                    <a:pt x="44" y="178"/>
                  </a:cubicBezTo>
                  <a:cubicBezTo>
                    <a:pt x="73" y="199"/>
                    <a:pt x="108" y="214"/>
                    <a:pt x="143" y="223"/>
                  </a:cubicBezTo>
                  <a:cubicBezTo>
                    <a:pt x="169" y="230"/>
                    <a:pt x="196" y="233"/>
                    <a:pt x="223" y="233"/>
                  </a:cubicBezTo>
                  <a:cubicBezTo>
                    <a:pt x="233" y="233"/>
                    <a:pt x="242" y="233"/>
                    <a:pt x="251" y="232"/>
                  </a:cubicBezTo>
                  <a:cubicBezTo>
                    <a:pt x="288" y="229"/>
                    <a:pt x="324" y="220"/>
                    <a:pt x="357" y="204"/>
                  </a:cubicBezTo>
                  <a:cubicBezTo>
                    <a:pt x="390" y="189"/>
                    <a:pt x="420" y="168"/>
                    <a:pt x="446" y="143"/>
                  </a:cubicBezTo>
                  <a:cubicBezTo>
                    <a:pt x="435" y="131"/>
                    <a:pt x="423" y="119"/>
                    <a:pt x="411" y="107"/>
                  </a:cubicBezTo>
                  <a:cubicBezTo>
                    <a:pt x="411" y="107"/>
                    <a:pt x="411" y="107"/>
                    <a:pt x="411" y="107"/>
                  </a:cubicBezTo>
                  <a:cubicBezTo>
                    <a:pt x="411" y="107"/>
                    <a:pt x="411" y="108"/>
                    <a:pt x="410" y="108"/>
                  </a:cubicBezTo>
                  <a:cubicBezTo>
                    <a:pt x="407" y="120"/>
                    <a:pt x="399" y="130"/>
                    <a:pt x="389" y="137"/>
                  </a:cubicBezTo>
                  <a:cubicBezTo>
                    <a:pt x="382" y="141"/>
                    <a:pt x="374" y="144"/>
                    <a:pt x="367" y="145"/>
                  </a:cubicBezTo>
                  <a:cubicBezTo>
                    <a:pt x="364" y="146"/>
                    <a:pt x="361" y="146"/>
                    <a:pt x="359" y="146"/>
                  </a:cubicBezTo>
                  <a:cubicBezTo>
                    <a:pt x="342" y="146"/>
                    <a:pt x="325" y="138"/>
                    <a:pt x="315" y="124"/>
                  </a:cubicBezTo>
                  <a:cubicBezTo>
                    <a:pt x="313" y="121"/>
                    <a:pt x="310" y="117"/>
                    <a:pt x="309" y="113"/>
                  </a:cubicBezTo>
                  <a:cubicBezTo>
                    <a:pt x="306" y="106"/>
                    <a:pt x="304" y="99"/>
                    <a:pt x="304" y="92"/>
                  </a:cubicBezTo>
                  <a:cubicBezTo>
                    <a:pt x="304" y="69"/>
                    <a:pt x="319" y="47"/>
                    <a:pt x="343" y="40"/>
                  </a:cubicBezTo>
                  <a:cubicBezTo>
                    <a:pt x="341" y="37"/>
                    <a:pt x="339" y="35"/>
                    <a:pt x="337" y="33"/>
                  </a:cubicBezTo>
                  <a:cubicBezTo>
                    <a:pt x="337" y="33"/>
                    <a:pt x="337" y="33"/>
                    <a:pt x="337" y="33"/>
                  </a:cubicBezTo>
                  <a:cubicBezTo>
                    <a:pt x="336" y="33"/>
                    <a:pt x="336" y="32"/>
                    <a:pt x="336" y="32"/>
                  </a:cubicBezTo>
                  <a:cubicBezTo>
                    <a:pt x="329" y="25"/>
                    <a:pt x="322" y="19"/>
                    <a:pt x="315" y="12"/>
                  </a:cubicBezTo>
                  <a:cubicBezTo>
                    <a:pt x="315" y="11"/>
                    <a:pt x="314" y="11"/>
                    <a:pt x="313" y="10"/>
                  </a:cubicBezTo>
                  <a:cubicBezTo>
                    <a:pt x="311" y="7"/>
                    <a:pt x="308" y="5"/>
                    <a:pt x="305" y="2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4703763" y="4008438"/>
              <a:ext cx="3690938" cy="1890713"/>
            </a:xfrm>
            <a:custGeom>
              <a:avLst/>
              <a:gdLst>
                <a:gd name="T0" fmla="*/ 300 w 436"/>
                <a:gd name="T1" fmla="*/ 0 h 223"/>
                <a:gd name="T2" fmla="*/ 296 w 436"/>
                <a:gd name="T3" fmla="*/ 3 h 223"/>
                <a:gd name="T4" fmla="*/ 275 w 436"/>
                <a:gd name="T5" fmla="*/ 17 h 223"/>
                <a:gd name="T6" fmla="*/ 219 w 436"/>
                <a:gd name="T7" fmla="*/ 31 h 223"/>
                <a:gd name="T8" fmla="*/ 170 w 436"/>
                <a:gd name="T9" fmla="*/ 20 h 223"/>
                <a:gd name="T10" fmla="*/ 147 w 436"/>
                <a:gd name="T11" fmla="*/ 7 h 223"/>
                <a:gd name="T12" fmla="*/ 146 w 436"/>
                <a:gd name="T13" fmla="*/ 6 h 223"/>
                <a:gd name="T14" fmla="*/ 142 w 436"/>
                <a:gd name="T15" fmla="*/ 3 h 223"/>
                <a:gd name="T16" fmla="*/ 86 w 436"/>
                <a:gd name="T17" fmla="*/ 58 h 223"/>
                <a:gd name="T18" fmla="*/ 85 w 436"/>
                <a:gd name="T19" fmla="*/ 43 h 223"/>
                <a:gd name="T20" fmla="*/ 68 w 436"/>
                <a:gd name="T21" fmla="*/ 60 h 223"/>
                <a:gd name="T22" fmla="*/ 47 w 436"/>
                <a:gd name="T23" fmla="*/ 28 h 223"/>
                <a:gd name="T24" fmla="*/ 29 w 436"/>
                <a:gd name="T25" fmla="*/ 17 h 223"/>
                <a:gd name="T26" fmla="*/ 18 w 436"/>
                <a:gd name="T27" fmla="*/ 14 h 223"/>
                <a:gd name="T28" fmla="*/ 18 w 436"/>
                <a:gd name="T29" fmla="*/ 14 h 223"/>
                <a:gd name="T30" fmla="*/ 13 w 436"/>
                <a:gd name="T31" fmla="*/ 17 h 223"/>
                <a:gd name="T32" fmla="*/ 13 w 436"/>
                <a:gd name="T33" fmla="*/ 17 h 223"/>
                <a:gd name="T34" fmla="*/ 0 w 436"/>
                <a:gd name="T35" fmla="*/ 49 h 223"/>
                <a:gd name="T36" fmla="*/ 14 w 436"/>
                <a:gd name="T37" fmla="*/ 80 h 223"/>
                <a:gd name="T38" fmla="*/ 43 w 436"/>
                <a:gd name="T39" fmla="*/ 91 h 223"/>
                <a:gd name="T40" fmla="*/ 53 w 436"/>
                <a:gd name="T41" fmla="*/ 91 h 223"/>
                <a:gd name="T42" fmla="*/ 46 w 436"/>
                <a:gd name="T43" fmla="*/ 98 h 223"/>
                <a:gd name="T44" fmla="*/ 5 w 436"/>
                <a:gd name="T45" fmla="*/ 139 h 223"/>
                <a:gd name="T46" fmla="*/ 6 w 436"/>
                <a:gd name="T47" fmla="*/ 140 h 223"/>
                <a:gd name="T48" fmla="*/ 10 w 436"/>
                <a:gd name="T49" fmla="*/ 144 h 223"/>
                <a:gd name="T50" fmla="*/ 19 w 436"/>
                <a:gd name="T51" fmla="*/ 152 h 223"/>
                <a:gd name="T52" fmla="*/ 42 w 436"/>
                <a:gd name="T53" fmla="*/ 169 h 223"/>
                <a:gd name="T54" fmla="*/ 140 w 436"/>
                <a:gd name="T55" fmla="*/ 213 h 223"/>
                <a:gd name="T56" fmla="*/ 219 w 436"/>
                <a:gd name="T57" fmla="*/ 223 h 223"/>
                <a:gd name="T58" fmla="*/ 247 w 436"/>
                <a:gd name="T59" fmla="*/ 222 h 223"/>
                <a:gd name="T60" fmla="*/ 351 w 436"/>
                <a:gd name="T61" fmla="*/ 195 h 223"/>
                <a:gd name="T62" fmla="*/ 436 w 436"/>
                <a:gd name="T63" fmla="*/ 137 h 223"/>
                <a:gd name="T64" fmla="*/ 434 w 436"/>
                <a:gd name="T65" fmla="*/ 134 h 223"/>
                <a:gd name="T66" fmla="*/ 408 w 436"/>
                <a:gd name="T67" fmla="*/ 109 h 223"/>
                <a:gd name="T68" fmla="*/ 387 w 436"/>
                <a:gd name="T69" fmla="*/ 134 h 223"/>
                <a:gd name="T70" fmla="*/ 355 w 436"/>
                <a:gd name="T71" fmla="*/ 144 h 223"/>
                <a:gd name="T72" fmla="*/ 301 w 436"/>
                <a:gd name="T73" fmla="*/ 109 h 223"/>
                <a:gd name="T74" fmla="*/ 302 w 436"/>
                <a:gd name="T75" fmla="*/ 61 h 223"/>
                <a:gd name="T76" fmla="*/ 332 w 436"/>
                <a:gd name="T77" fmla="*/ 32 h 223"/>
                <a:gd name="T78" fmla="*/ 317 w 436"/>
                <a:gd name="T79" fmla="*/ 17 h 223"/>
                <a:gd name="T80" fmla="*/ 307 w 436"/>
                <a:gd name="T81" fmla="*/ 7 h 223"/>
                <a:gd name="T82" fmla="*/ 300 w 436"/>
                <a:gd name="T83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6" h="223">
                  <a:moveTo>
                    <a:pt x="300" y="0"/>
                  </a:moveTo>
                  <a:cubicBezTo>
                    <a:pt x="298" y="1"/>
                    <a:pt x="297" y="3"/>
                    <a:pt x="296" y="3"/>
                  </a:cubicBezTo>
                  <a:cubicBezTo>
                    <a:pt x="290" y="9"/>
                    <a:pt x="283" y="13"/>
                    <a:pt x="275" y="17"/>
                  </a:cubicBezTo>
                  <a:cubicBezTo>
                    <a:pt x="258" y="26"/>
                    <a:pt x="239" y="31"/>
                    <a:pt x="219" y="31"/>
                  </a:cubicBezTo>
                  <a:cubicBezTo>
                    <a:pt x="202" y="31"/>
                    <a:pt x="185" y="27"/>
                    <a:pt x="170" y="20"/>
                  </a:cubicBezTo>
                  <a:cubicBezTo>
                    <a:pt x="161" y="16"/>
                    <a:pt x="154" y="12"/>
                    <a:pt x="147" y="7"/>
                  </a:cubicBezTo>
                  <a:cubicBezTo>
                    <a:pt x="147" y="7"/>
                    <a:pt x="146" y="7"/>
                    <a:pt x="146" y="6"/>
                  </a:cubicBezTo>
                  <a:cubicBezTo>
                    <a:pt x="145" y="5"/>
                    <a:pt x="143" y="4"/>
                    <a:pt x="142" y="3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0" y="49"/>
                    <a:pt x="74" y="55"/>
                    <a:pt x="68" y="60"/>
                  </a:cubicBezTo>
                  <a:cubicBezTo>
                    <a:pt x="64" y="47"/>
                    <a:pt x="57" y="37"/>
                    <a:pt x="47" y="28"/>
                  </a:cubicBezTo>
                  <a:cubicBezTo>
                    <a:pt x="42" y="23"/>
                    <a:pt x="36" y="20"/>
                    <a:pt x="29" y="17"/>
                  </a:cubicBezTo>
                  <a:cubicBezTo>
                    <a:pt x="28" y="17"/>
                    <a:pt x="23" y="15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6" y="15"/>
                    <a:pt x="15" y="16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4" y="25"/>
                    <a:pt x="0" y="37"/>
                    <a:pt x="0" y="49"/>
                  </a:cubicBezTo>
                  <a:cubicBezTo>
                    <a:pt x="0" y="61"/>
                    <a:pt x="5" y="71"/>
                    <a:pt x="14" y="80"/>
                  </a:cubicBezTo>
                  <a:cubicBezTo>
                    <a:pt x="21" y="87"/>
                    <a:pt x="31" y="91"/>
                    <a:pt x="4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7" y="142"/>
                    <a:pt x="8" y="143"/>
                    <a:pt x="10" y="144"/>
                  </a:cubicBezTo>
                  <a:cubicBezTo>
                    <a:pt x="13" y="147"/>
                    <a:pt x="16" y="149"/>
                    <a:pt x="19" y="152"/>
                  </a:cubicBezTo>
                  <a:cubicBezTo>
                    <a:pt x="26" y="157"/>
                    <a:pt x="34" y="163"/>
                    <a:pt x="42" y="169"/>
                  </a:cubicBezTo>
                  <a:cubicBezTo>
                    <a:pt x="70" y="188"/>
                    <a:pt x="103" y="203"/>
                    <a:pt x="140" y="213"/>
                  </a:cubicBezTo>
                  <a:cubicBezTo>
                    <a:pt x="165" y="220"/>
                    <a:pt x="192" y="223"/>
                    <a:pt x="219" y="223"/>
                  </a:cubicBezTo>
                  <a:cubicBezTo>
                    <a:pt x="228" y="223"/>
                    <a:pt x="238" y="223"/>
                    <a:pt x="247" y="222"/>
                  </a:cubicBezTo>
                  <a:cubicBezTo>
                    <a:pt x="282" y="219"/>
                    <a:pt x="318" y="210"/>
                    <a:pt x="351" y="195"/>
                  </a:cubicBezTo>
                  <a:cubicBezTo>
                    <a:pt x="381" y="181"/>
                    <a:pt x="409" y="162"/>
                    <a:pt x="436" y="137"/>
                  </a:cubicBezTo>
                  <a:cubicBezTo>
                    <a:pt x="434" y="134"/>
                    <a:pt x="434" y="134"/>
                    <a:pt x="434" y="134"/>
                  </a:cubicBezTo>
                  <a:cubicBezTo>
                    <a:pt x="425" y="126"/>
                    <a:pt x="417" y="117"/>
                    <a:pt x="408" y="109"/>
                  </a:cubicBezTo>
                  <a:cubicBezTo>
                    <a:pt x="404" y="119"/>
                    <a:pt x="396" y="128"/>
                    <a:pt x="387" y="134"/>
                  </a:cubicBezTo>
                  <a:cubicBezTo>
                    <a:pt x="377" y="141"/>
                    <a:pt x="366" y="144"/>
                    <a:pt x="355" y="144"/>
                  </a:cubicBezTo>
                  <a:cubicBezTo>
                    <a:pt x="331" y="144"/>
                    <a:pt x="310" y="130"/>
                    <a:pt x="301" y="109"/>
                  </a:cubicBezTo>
                  <a:cubicBezTo>
                    <a:pt x="294" y="94"/>
                    <a:pt x="295" y="76"/>
                    <a:pt x="302" y="61"/>
                  </a:cubicBezTo>
                  <a:cubicBezTo>
                    <a:pt x="308" y="48"/>
                    <a:pt x="318" y="38"/>
                    <a:pt x="332" y="32"/>
                  </a:cubicBezTo>
                  <a:cubicBezTo>
                    <a:pt x="327" y="27"/>
                    <a:pt x="322" y="22"/>
                    <a:pt x="317" y="17"/>
                  </a:cubicBezTo>
                  <a:cubicBezTo>
                    <a:pt x="313" y="14"/>
                    <a:pt x="310" y="10"/>
                    <a:pt x="307" y="7"/>
                  </a:cubicBezTo>
                  <a:cubicBezTo>
                    <a:pt x="307" y="7"/>
                    <a:pt x="301" y="2"/>
                    <a:pt x="300" y="0"/>
                  </a:cubicBezTo>
                </a:path>
              </a:pathLst>
            </a:custGeom>
            <a:solidFill>
              <a:srgbClr val="C1BE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3255963" y="900113"/>
              <a:ext cx="2471738" cy="4659313"/>
            </a:xfrm>
            <a:custGeom>
              <a:avLst/>
              <a:gdLst>
                <a:gd name="T0" fmla="*/ 113 w 292"/>
                <a:gd name="T1" fmla="*/ 4 h 550"/>
                <a:gd name="T2" fmla="*/ 171 w 292"/>
                <a:gd name="T3" fmla="*/ 63 h 550"/>
                <a:gd name="T4" fmla="*/ 243 w 292"/>
                <a:gd name="T5" fmla="*/ 10 h 550"/>
                <a:gd name="T6" fmla="*/ 280 w 292"/>
                <a:gd name="T7" fmla="*/ 41 h 550"/>
                <a:gd name="T8" fmla="*/ 263 w 292"/>
                <a:gd name="T9" fmla="*/ 111 h 550"/>
                <a:gd name="T10" fmla="*/ 231 w 292"/>
                <a:gd name="T11" fmla="*/ 122 h 550"/>
                <a:gd name="T12" fmla="*/ 267 w 292"/>
                <a:gd name="T13" fmla="*/ 159 h 550"/>
                <a:gd name="T14" fmla="*/ 281 w 292"/>
                <a:gd name="T15" fmla="*/ 173 h 550"/>
                <a:gd name="T16" fmla="*/ 286 w 292"/>
                <a:gd name="T17" fmla="*/ 178 h 550"/>
                <a:gd name="T18" fmla="*/ 283 w 292"/>
                <a:gd name="T19" fmla="*/ 182 h 550"/>
                <a:gd name="T20" fmla="*/ 270 w 292"/>
                <a:gd name="T21" fmla="*/ 201 h 550"/>
                <a:gd name="T22" fmla="*/ 249 w 292"/>
                <a:gd name="T23" fmla="*/ 298 h 550"/>
                <a:gd name="T24" fmla="*/ 265 w 292"/>
                <a:gd name="T25" fmla="*/ 344 h 550"/>
                <a:gd name="T26" fmla="*/ 278 w 292"/>
                <a:gd name="T27" fmla="*/ 365 h 550"/>
                <a:gd name="T28" fmla="*/ 286 w 292"/>
                <a:gd name="T29" fmla="*/ 374 h 550"/>
                <a:gd name="T30" fmla="*/ 289 w 292"/>
                <a:gd name="T31" fmla="*/ 377 h 550"/>
                <a:gd name="T32" fmla="*/ 283 w 292"/>
                <a:gd name="T33" fmla="*/ 384 h 550"/>
                <a:gd name="T34" fmla="*/ 239 w 292"/>
                <a:gd name="T35" fmla="*/ 427 h 550"/>
                <a:gd name="T36" fmla="*/ 208 w 292"/>
                <a:gd name="T37" fmla="*/ 388 h 550"/>
                <a:gd name="T38" fmla="*/ 157 w 292"/>
                <a:gd name="T39" fmla="*/ 382 h 550"/>
                <a:gd name="T40" fmla="*/ 111 w 292"/>
                <a:gd name="T41" fmla="*/ 462 h 550"/>
                <a:gd name="T42" fmla="*/ 157 w 292"/>
                <a:gd name="T43" fmla="*/ 509 h 550"/>
                <a:gd name="T44" fmla="*/ 116 w 292"/>
                <a:gd name="T45" fmla="*/ 550 h 550"/>
                <a:gd name="T46" fmla="*/ 50 w 292"/>
                <a:gd name="T47" fmla="*/ 463 h 550"/>
                <a:gd name="T48" fmla="*/ 12 w 292"/>
                <a:gd name="T49" fmla="*/ 362 h 550"/>
                <a:gd name="T50" fmla="*/ 3 w 292"/>
                <a:gd name="T51" fmla="*/ 253 h 550"/>
                <a:gd name="T52" fmla="*/ 25 w 292"/>
                <a:gd name="T53" fmla="*/ 145 h 550"/>
                <a:gd name="T54" fmla="*/ 73 w 292"/>
                <a:gd name="T55" fmla="*/ 51 h 550"/>
                <a:gd name="T56" fmla="*/ 93 w 292"/>
                <a:gd name="T57" fmla="*/ 26 h 550"/>
                <a:gd name="T58" fmla="*/ 103 w 292"/>
                <a:gd name="T59" fmla="*/ 14 h 550"/>
                <a:gd name="T60" fmla="*/ 108 w 292"/>
                <a:gd name="T61" fmla="*/ 9 h 550"/>
                <a:gd name="T62" fmla="*/ 113 w 292"/>
                <a:gd name="T63" fmla="*/ 4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2" h="550">
                  <a:moveTo>
                    <a:pt x="113" y="4"/>
                  </a:moveTo>
                  <a:cubicBezTo>
                    <a:pt x="132" y="23"/>
                    <a:pt x="152" y="43"/>
                    <a:pt x="171" y="63"/>
                  </a:cubicBezTo>
                  <a:cubicBezTo>
                    <a:pt x="173" y="27"/>
                    <a:pt x="208" y="0"/>
                    <a:pt x="243" y="10"/>
                  </a:cubicBezTo>
                  <a:cubicBezTo>
                    <a:pt x="259" y="14"/>
                    <a:pt x="273" y="26"/>
                    <a:pt x="280" y="41"/>
                  </a:cubicBezTo>
                  <a:cubicBezTo>
                    <a:pt x="292" y="65"/>
                    <a:pt x="284" y="95"/>
                    <a:pt x="263" y="111"/>
                  </a:cubicBezTo>
                  <a:cubicBezTo>
                    <a:pt x="254" y="118"/>
                    <a:pt x="242" y="122"/>
                    <a:pt x="231" y="122"/>
                  </a:cubicBezTo>
                  <a:cubicBezTo>
                    <a:pt x="243" y="134"/>
                    <a:pt x="255" y="147"/>
                    <a:pt x="267" y="159"/>
                  </a:cubicBezTo>
                  <a:cubicBezTo>
                    <a:pt x="272" y="164"/>
                    <a:pt x="277" y="168"/>
                    <a:pt x="281" y="173"/>
                  </a:cubicBezTo>
                  <a:cubicBezTo>
                    <a:pt x="283" y="174"/>
                    <a:pt x="284" y="176"/>
                    <a:pt x="286" y="178"/>
                  </a:cubicBezTo>
                  <a:cubicBezTo>
                    <a:pt x="287" y="179"/>
                    <a:pt x="284" y="181"/>
                    <a:pt x="283" y="182"/>
                  </a:cubicBezTo>
                  <a:cubicBezTo>
                    <a:pt x="278" y="187"/>
                    <a:pt x="274" y="194"/>
                    <a:pt x="270" y="201"/>
                  </a:cubicBezTo>
                  <a:cubicBezTo>
                    <a:pt x="252" y="231"/>
                    <a:pt x="244" y="264"/>
                    <a:pt x="249" y="298"/>
                  </a:cubicBezTo>
                  <a:cubicBezTo>
                    <a:pt x="252" y="314"/>
                    <a:pt x="257" y="330"/>
                    <a:pt x="265" y="344"/>
                  </a:cubicBezTo>
                  <a:cubicBezTo>
                    <a:pt x="269" y="351"/>
                    <a:pt x="273" y="359"/>
                    <a:pt x="278" y="365"/>
                  </a:cubicBezTo>
                  <a:cubicBezTo>
                    <a:pt x="281" y="368"/>
                    <a:pt x="283" y="371"/>
                    <a:pt x="286" y="374"/>
                  </a:cubicBezTo>
                  <a:cubicBezTo>
                    <a:pt x="287" y="375"/>
                    <a:pt x="289" y="377"/>
                    <a:pt x="289" y="377"/>
                  </a:cubicBezTo>
                  <a:cubicBezTo>
                    <a:pt x="287" y="379"/>
                    <a:pt x="285" y="382"/>
                    <a:pt x="283" y="384"/>
                  </a:cubicBezTo>
                  <a:cubicBezTo>
                    <a:pt x="268" y="398"/>
                    <a:pt x="254" y="413"/>
                    <a:pt x="239" y="427"/>
                  </a:cubicBezTo>
                  <a:cubicBezTo>
                    <a:pt x="234" y="411"/>
                    <a:pt x="223" y="397"/>
                    <a:pt x="208" y="388"/>
                  </a:cubicBezTo>
                  <a:cubicBezTo>
                    <a:pt x="192" y="379"/>
                    <a:pt x="174" y="378"/>
                    <a:pt x="157" y="382"/>
                  </a:cubicBezTo>
                  <a:cubicBezTo>
                    <a:pt x="123" y="391"/>
                    <a:pt x="103" y="429"/>
                    <a:pt x="111" y="462"/>
                  </a:cubicBezTo>
                  <a:cubicBezTo>
                    <a:pt x="117" y="484"/>
                    <a:pt x="134" y="503"/>
                    <a:pt x="157" y="509"/>
                  </a:cubicBezTo>
                  <a:cubicBezTo>
                    <a:pt x="143" y="523"/>
                    <a:pt x="130" y="537"/>
                    <a:pt x="116" y="550"/>
                  </a:cubicBezTo>
                  <a:cubicBezTo>
                    <a:pt x="90" y="524"/>
                    <a:pt x="68" y="495"/>
                    <a:pt x="50" y="463"/>
                  </a:cubicBezTo>
                  <a:cubicBezTo>
                    <a:pt x="33" y="431"/>
                    <a:pt x="19" y="397"/>
                    <a:pt x="12" y="362"/>
                  </a:cubicBezTo>
                  <a:cubicBezTo>
                    <a:pt x="4" y="326"/>
                    <a:pt x="0" y="289"/>
                    <a:pt x="3" y="253"/>
                  </a:cubicBezTo>
                  <a:cubicBezTo>
                    <a:pt x="5" y="216"/>
                    <a:pt x="12" y="179"/>
                    <a:pt x="25" y="145"/>
                  </a:cubicBezTo>
                  <a:cubicBezTo>
                    <a:pt x="37" y="112"/>
                    <a:pt x="53" y="80"/>
                    <a:pt x="73" y="51"/>
                  </a:cubicBezTo>
                  <a:cubicBezTo>
                    <a:pt x="80" y="43"/>
                    <a:pt x="86" y="34"/>
                    <a:pt x="93" y="26"/>
                  </a:cubicBezTo>
                  <a:cubicBezTo>
                    <a:pt x="96" y="22"/>
                    <a:pt x="100" y="18"/>
                    <a:pt x="103" y="14"/>
                  </a:cubicBezTo>
                  <a:cubicBezTo>
                    <a:pt x="105" y="13"/>
                    <a:pt x="106" y="11"/>
                    <a:pt x="108" y="9"/>
                  </a:cubicBezTo>
                  <a:cubicBezTo>
                    <a:pt x="109" y="8"/>
                    <a:pt x="113" y="4"/>
                    <a:pt x="11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3297238" y="984251"/>
              <a:ext cx="2387600" cy="4524375"/>
            </a:xfrm>
            <a:custGeom>
              <a:avLst/>
              <a:gdLst>
                <a:gd name="T0" fmla="*/ 111 w 282"/>
                <a:gd name="T1" fmla="*/ 534 h 534"/>
                <a:gd name="T2" fmla="*/ 49 w 282"/>
                <a:gd name="T3" fmla="*/ 451 h 534"/>
                <a:gd name="T4" fmla="*/ 11 w 282"/>
                <a:gd name="T5" fmla="*/ 351 h 534"/>
                <a:gd name="T6" fmla="*/ 2 w 282"/>
                <a:gd name="T7" fmla="*/ 243 h 534"/>
                <a:gd name="T8" fmla="*/ 24 w 282"/>
                <a:gd name="T9" fmla="*/ 136 h 534"/>
                <a:gd name="T10" fmla="*/ 72 w 282"/>
                <a:gd name="T11" fmla="*/ 44 h 534"/>
                <a:gd name="T12" fmla="*/ 91 w 282"/>
                <a:gd name="T13" fmla="*/ 19 h 534"/>
                <a:gd name="T14" fmla="*/ 98 w 282"/>
                <a:gd name="T15" fmla="*/ 10 h 534"/>
                <a:gd name="T16" fmla="*/ 101 w 282"/>
                <a:gd name="T17" fmla="*/ 7 h 534"/>
                <a:gd name="T18" fmla="*/ 104 w 282"/>
                <a:gd name="T19" fmla="*/ 4 h 534"/>
                <a:gd name="T20" fmla="*/ 108 w 282"/>
                <a:gd name="T21" fmla="*/ 0 h 534"/>
                <a:gd name="T22" fmla="*/ 143 w 282"/>
                <a:gd name="T23" fmla="*/ 36 h 534"/>
                <a:gd name="T24" fmla="*/ 170 w 282"/>
                <a:gd name="T25" fmla="*/ 62 h 534"/>
                <a:gd name="T26" fmla="*/ 170 w 282"/>
                <a:gd name="T27" fmla="*/ 53 h 534"/>
                <a:gd name="T28" fmla="*/ 223 w 282"/>
                <a:gd name="T29" fmla="*/ 2 h 534"/>
                <a:gd name="T30" fmla="*/ 237 w 282"/>
                <a:gd name="T31" fmla="*/ 4 h 534"/>
                <a:gd name="T32" fmla="*/ 271 w 282"/>
                <a:gd name="T33" fmla="*/ 33 h 534"/>
                <a:gd name="T34" fmla="*/ 256 w 282"/>
                <a:gd name="T35" fmla="*/ 98 h 534"/>
                <a:gd name="T36" fmla="*/ 225 w 282"/>
                <a:gd name="T37" fmla="*/ 108 h 534"/>
                <a:gd name="T38" fmla="*/ 216 w 282"/>
                <a:gd name="T39" fmla="*/ 109 h 534"/>
                <a:gd name="T40" fmla="*/ 223 w 282"/>
                <a:gd name="T41" fmla="*/ 116 h 534"/>
                <a:gd name="T42" fmla="*/ 247 w 282"/>
                <a:gd name="T43" fmla="*/ 140 h 534"/>
                <a:gd name="T44" fmla="*/ 259 w 282"/>
                <a:gd name="T45" fmla="*/ 152 h 534"/>
                <a:gd name="T46" fmla="*/ 276 w 282"/>
                <a:gd name="T47" fmla="*/ 168 h 534"/>
                <a:gd name="T48" fmla="*/ 275 w 282"/>
                <a:gd name="T49" fmla="*/ 169 h 534"/>
                <a:gd name="T50" fmla="*/ 263 w 282"/>
                <a:gd name="T51" fmla="*/ 186 h 534"/>
                <a:gd name="T52" fmla="*/ 262 w 282"/>
                <a:gd name="T53" fmla="*/ 189 h 534"/>
                <a:gd name="T54" fmla="*/ 240 w 282"/>
                <a:gd name="T55" fmla="*/ 289 h 534"/>
                <a:gd name="T56" fmla="*/ 256 w 282"/>
                <a:gd name="T57" fmla="*/ 336 h 534"/>
                <a:gd name="T58" fmla="*/ 256 w 282"/>
                <a:gd name="T59" fmla="*/ 336 h 534"/>
                <a:gd name="T60" fmla="*/ 270 w 282"/>
                <a:gd name="T61" fmla="*/ 358 h 534"/>
                <a:gd name="T62" fmla="*/ 270 w 282"/>
                <a:gd name="T63" fmla="*/ 359 h 534"/>
                <a:gd name="T64" fmla="*/ 278 w 282"/>
                <a:gd name="T65" fmla="*/ 367 h 534"/>
                <a:gd name="T66" fmla="*/ 275 w 282"/>
                <a:gd name="T67" fmla="*/ 371 h 534"/>
                <a:gd name="T68" fmla="*/ 239 w 282"/>
                <a:gd name="T69" fmla="*/ 407 h 534"/>
                <a:gd name="T70" fmla="*/ 236 w 282"/>
                <a:gd name="T71" fmla="*/ 410 h 534"/>
                <a:gd name="T72" fmla="*/ 205 w 282"/>
                <a:gd name="T73" fmla="*/ 374 h 534"/>
                <a:gd name="T74" fmla="*/ 171 w 282"/>
                <a:gd name="T75" fmla="*/ 365 h 534"/>
                <a:gd name="T76" fmla="*/ 151 w 282"/>
                <a:gd name="T77" fmla="*/ 368 h 534"/>
                <a:gd name="T78" fmla="*/ 102 w 282"/>
                <a:gd name="T79" fmla="*/ 453 h 534"/>
                <a:gd name="T80" fmla="*/ 144 w 282"/>
                <a:gd name="T81" fmla="*/ 501 h 534"/>
                <a:gd name="T82" fmla="*/ 111 w 282"/>
                <a:gd name="T83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" h="534">
                  <a:moveTo>
                    <a:pt x="111" y="534"/>
                  </a:moveTo>
                  <a:cubicBezTo>
                    <a:pt x="85" y="507"/>
                    <a:pt x="65" y="480"/>
                    <a:pt x="49" y="451"/>
                  </a:cubicBezTo>
                  <a:cubicBezTo>
                    <a:pt x="31" y="418"/>
                    <a:pt x="18" y="385"/>
                    <a:pt x="11" y="351"/>
                  </a:cubicBezTo>
                  <a:cubicBezTo>
                    <a:pt x="3" y="312"/>
                    <a:pt x="0" y="276"/>
                    <a:pt x="2" y="243"/>
                  </a:cubicBezTo>
                  <a:cubicBezTo>
                    <a:pt x="5" y="201"/>
                    <a:pt x="12" y="166"/>
                    <a:pt x="24" y="136"/>
                  </a:cubicBezTo>
                  <a:cubicBezTo>
                    <a:pt x="38" y="99"/>
                    <a:pt x="53" y="69"/>
                    <a:pt x="72" y="44"/>
                  </a:cubicBezTo>
                  <a:cubicBezTo>
                    <a:pt x="78" y="35"/>
                    <a:pt x="85" y="27"/>
                    <a:pt x="91" y="19"/>
                  </a:cubicBezTo>
                  <a:cubicBezTo>
                    <a:pt x="94" y="16"/>
                    <a:pt x="96" y="13"/>
                    <a:pt x="98" y="10"/>
                  </a:cubicBezTo>
                  <a:cubicBezTo>
                    <a:pt x="101" y="7"/>
                    <a:pt x="101" y="7"/>
                    <a:pt x="101" y="7"/>
                  </a:cubicBezTo>
                  <a:cubicBezTo>
                    <a:pt x="102" y="6"/>
                    <a:pt x="103" y="5"/>
                    <a:pt x="104" y="4"/>
                  </a:cubicBezTo>
                  <a:cubicBezTo>
                    <a:pt x="104" y="4"/>
                    <a:pt x="107" y="1"/>
                    <a:pt x="108" y="0"/>
                  </a:cubicBezTo>
                  <a:cubicBezTo>
                    <a:pt x="119" y="12"/>
                    <a:pt x="131" y="24"/>
                    <a:pt x="143" y="36"/>
                  </a:cubicBezTo>
                  <a:cubicBezTo>
                    <a:pt x="150" y="43"/>
                    <a:pt x="170" y="62"/>
                    <a:pt x="170" y="62"/>
                  </a:cubicBezTo>
                  <a:cubicBezTo>
                    <a:pt x="170" y="53"/>
                    <a:pt x="170" y="53"/>
                    <a:pt x="170" y="53"/>
                  </a:cubicBezTo>
                  <a:cubicBezTo>
                    <a:pt x="171" y="25"/>
                    <a:pt x="195" y="2"/>
                    <a:pt x="223" y="2"/>
                  </a:cubicBezTo>
                  <a:cubicBezTo>
                    <a:pt x="228" y="2"/>
                    <a:pt x="232" y="3"/>
                    <a:pt x="237" y="4"/>
                  </a:cubicBezTo>
                  <a:cubicBezTo>
                    <a:pt x="252" y="8"/>
                    <a:pt x="264" y="18"/>
                    <a:pt x="271" y="33"/>
                  </a:cubicBezTo>
                  <a:cubicBezTo>
                    <a:pt x="282" y="55"/>
                    <a:pt x="276" y="83"/>
                    <a:pt x="256" y="98"/>
                  </a:cubicBezTo>
                  <a:cubicBezTo>
                    <a:pt x="246" y="105"/>
                    <a:pt x="234" y="108"/>
                    <a:pt x="225" y="108"/>
                  </a:cubicBezTo>
                  <a:cubicBezTo>
                    <a:pt x="216" y="109"/>
                    <a:pt x="216" y="109"/>
                    <a:pt x="216" y="109"/>
                  </a:cubicBezTo>
                  <a:cubicBezTo>
                    <a:pt x="223" y="116"/>
                    <a:pt x="223" y="116"/>
                    <a:pt x="223" y="116"/>
                  </a:cubicBezTo>
                  <a:cubicBezTo>
                    <a:pt x="231" y="123"/>
                    <a:pt x="239" y="132"/>
                    <a:pt x="247" y="140"/>
                  </a:cubicBezTo>
                  <a:cubicBezTo>
                    <a:pt x="251" y="144"/>
                    <a:pt x="255" y="148"/>
                    <a:pt x="259" y="152"/>
                  </a:cubicBezTo>
                  <a:cubicBezTo>
                    <a:pt x="276" y="168"/>
                    <a:pt x="276" y="168"/>
                    <a:pt x="276" y="168"/>
                  </a:cubicBezTo>
                  <a:cubicBezTo>
                    <a:pt x="275" y="169"/>
                    <a:pt x="275" y="169"/>
                    <a:pt x="275" y="169"/>
                  </a:cubicBezTo>
                  <a:cubicBezTo>
                    <a:pt x="270" y="174"/>
                    <a:pt x="266" y="180"/>
                    <a:pt x="263" y="186"/>
                  </a:cubicBezTo>
                  <a:cubicBezTo>
                    <a:pt x="262" y="189"/>
                    <a:pt x="262" y="189"/>
                    <a:pt x="262" y="189"/>
                  </a:cubicBezTo>
                  <a:cubicBezTo>
                    <a:pt x="242" y="221"/>
                    <a:pt x="235" y="254"/>
                    <a:pt x="240" y="289"/>
                  </a:cubicBezTo>
                  <a:cubicBezTo>
                    <a:pt x="243" y="305"/>
                    <a:pt x="248" y="322"/>
                    <a:pt x="256" y="336"/>
                  </a:cubicBezTo>
                  <a:cubicBezTo>
                    <a:pt x="256" y="336"/>
                    <a:pt x="256" y="336"/>
                    <a:pt x="256" y="336"/>
                  </a:cubicBezTo>
                  <a:cubicBezTo>
                    <a:pt x="260" y="344"/>
                    <a:pt x="264" y="351"/>
                    <a:pt x="270" y="358"/>
                  </a:cubicBezTo>
                  <a:cubicBezTo>
                    <a:pt x="270" y="359"/>
                    <a:pt x="270" y="359"/>
                    <a:pt x="270" y="359"/>
                  </a:cubicBezTo>
                  <a:cubicBezTo>
                    <a:pt x="273" y="361"/>
                    <a:pt x="275" y="364"/>
                    <a:pt x="278" y="367"/>
                  </a:cubicBezTo>
                  <a:cubicBezTo>
                    <a:pt x="275" y="371"/>
                    <a:pt x="275" y="371"/>
                    <a:pt x="275" y="371"/>
                  </a:cubicBezTo>
                  <a:cubicBezTo>
                    <a:pt x="263" y="383"/>
                    <a:pt x="251" y="395"/>
                    <a:pt x="239" y="407"/>
                  </a:cubicBezTo>
                  <a:cubicBezTo>
                    <a:pt x="236" y="410"/>
                    <a:pt x="236" y="410"/>
                    <a:pt x="236" y="410"/>
                  </a:cubicBezTo>
                  <a:cubicBezTo>
                    <a:pt x="229" y="394"/>
                    <a:pt x="219" y="382"/>
                    <a:pt x="205" y="374"/>
                  </a:cubicBezTo>
                  <a:cubicBezTo>
                    <a:pt x="195" y="368"/>
                    <a:pt x="183" y="365"/>
                    <a:pt x="171" y="365"/>
                  </a:cubicBezTo>
                  <a:cubicBezTo>
                    <a:pt x="164" y="365"/>
                    <a:pt x="157" y="366"/>
                    <a:pt x="151" y="368"/>
                  </a:cubicBezTo>
                  <a:cubicBezTo>
                    <a:pt x="116" y="377"/>
                    <a:pt x="93" y="417"/>
                    <a:pt x="102" y="453"/>
                  </a:cubicBezTo>
                  <a:cubicBezTo>
                    <a:pt x="108" y="475"/>
                    <a:pt x="124" y="493"/>
                    <a:pt x="144" y="501"/>
                  </a:cubicBezTo>
                  <a:lnTo>
                    <a:pt x="111" y="534"/>
                  </a:lnTo>
                  <a:close/>
                </a:path>
              </a:pathLst>
            </a:custGeom>
            <a:solidFill>
              <a:srgbClr val="0BB1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6346751" y="222548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574739" y="363169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884201" y="518748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320949" y="3150319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40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立体折纸世界地图展示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91443" y="2048138"/>
            <a:ext cx="4151474" cy="3905288"/>
            <a:chOff x="3991443" y="2048138"/>
            <a:chExt cx="4151474" cy="3905288"/>
          </a:xfrm>
        </p:grpSpPr>
        <p:sp>
          <p:nvSpPr>
            <p:cNvPr id="168" name="Freeform 5"/>
            <p:cNvSpPr>
              <a:spLocks/>
            </p:cNvSpPr>
            <p:nvPr/>
          </p:nvSpPr>
          <p:spPr bwMode="auto">
            <a:xfrm>
              <a:off x="4681602" y="3086533"/>
              <a:ext cx="88374" cy="307205"/>
            </a:xfrm>
            <a:custGeom>
              <a:avLst/>
              <a:gdLst>
                <a:gd name="T0" fmla="*/ 10 w 13"/>
                <a:gd name="T1" fmla="*/ 1 h 45"/>
                <a:gd name="T2" fmla="*/ 9 w 13"/>
                <a:gd name="T3" fmla="*/ 4 h 45"/>
                <a:gd name="T4" fmla="*/ 8 w 13"/>
                <a:gd name="T5" fmla="*/ 6 h 45"/>
                <a:gd name="T6" fmla="*/ 5 w 13"/>
                <a:gd name="T7" fmla="*/ 5 h 45"/>
                <a:gd name="T8" fmla="*/ 8 w 13"/>
                <a:gd name="T9" fmla="*/ 11 h 45"/>
                <a:gd name="T10" fmla="*/ 5 w 13"/>
                <a:gd name="T11" fmla="*/ 14 h 45"/>
                <a:gd name="T12" fmla="*/ 4 w 13"/>
                <a:gd name="T13" fmla="*/ 13 h 45"/>
                <a:gd name="T14" fmla="*/ 2 w 13"/>
                <a:gd name="T15" fmla="*/ 13 h 45"/>
                <a:gd name="T16" fmla="*/ 4 w 13"/>
                <a:gd name="T17" fmla="*/ 16 h 45"/>
                <a:gd name="T18" fmla="*/ 2 w 13"/>
                <a:gd name="T19" fmla="*/ 23 h 45"/>
                <a:gd name="T20" fmla="*/ 1 w 13"/>
                <a:gd name="T21" fmla="*/ 28 h 45"/>
                <a:gd name="T22" fmla="*/ 3 w 13"/>
                <a:gd name="T23" fmla="*/ 34 h 45"/>
                <a:gd name="T24" fmla="*/ 4 w 13"/>
                <a:gd name="T25" fmla="*/ 39 h 45"/>
                <a:gd name="T26" fmla="*/ 5 w 13"/>
                <a:gd name="T27" fmla="*/ 39 h 45"/>
                <a:gd name="T28" fmla="*/ 7 w 13"/>
                <a:gd name="T29" fmla="*/ 40 h 45"/>
                <a:gd name="T30" fmla="*/ 11 w 13"/>
                <a:gd name="T31" fmla="*/ 44 h 45"/>
                <a:gd name="T32" fmla="*/ 13 w 13"/>
                <a:gd name="T33" fmla="*/ 45 h 45"/>
                <a:gd name="T34" fmla="*/ 13 w 13"/>
                <a:gd name="T35" fmla="*/ 34 h 45"/>
                <a:gd name="T36" fmla="*/ 13 w 13"/>
                <a:gd name="T37" fmla="*/ 24 h 45"/>
                <a:gd name="T38" fmla="*/ 12 w 13"/>
                <a:gd name="T39" fmla="*/ 12 h 45"/>
                <a:gd name="T40" fmla="*/ 11 w 13"/>
                <a:gd name="T41" fmla="*/ 14 h 45"/>
                <a:gd name="T42" fmla="*/ 10 w 13"/>
                <a:gd name="T43" fmla="*/ 10 h 45"/>
                <a:gd name="T44" fmla="*/ 11 w 13"/>
                <a:gd name="T45" fmla="*/ 6 h 45"/>
                <a:gd name="T46" fmla="*/ 12 w 13"/>
                <a:gd name="T47" fmla="*/ 7 h 45"/>
                <a:gd name="T48" fmla="*/ 12 w 13"/>
                <a:gd name="T49" fmla="*/ 1 h 45"/>
                <a:gd name="T50" fmla="*/ 11 w 13"/>
                <a:gd name="T51" fmla="*/ 1 h 45"/>
                <a:gd name="T52" fmla="*/ 10 w 13"/>
                <a:gd name="T5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" h="45">
                  <a:moveTo>
                    <a:pt x="10" y="1"/>
                  </a:moveTo>
                  <a:cubicBezTo>
                    <a:pt x="9" y="1"/>
                    <a:pt x="9" y="3"/>
                    <a:pt x="9" y="4"/>
                  </a:cubicBezTo>
                  <a:cubicBezTo>
                    <a:pt x="9" y="5"/>
                    <a:pt x="8" y="6"/>
                    <a:pt x="8" y="6"/>
                  </a:cubicBezTo>
                  <a:cubicBezTo>
                    <a:pt x="7" y="5"/>
                    <a:pt x="5" y="4"/>
                    <a:pt x="5" y="5"/>
                  </a:cubicBezTo>
                  <a:cubicBezTo>
                    <a:pt x="4" y="6"/>
                    <a:pt x="9" y="8"/>
                    <a:pt x="8" y="11"/>
                  </a:cubicBezTo>
                  <a:cubicBezTo>
                    <a:pt x="8" y="11"/>
                    <a:pt x="6" y="14"/>
                    <a:pt x="5" y="14"/>
                  </a:cubicBezTo>
                  <a:cubicBezTo>
                    <a:pt x="5" y="14"/>
                    <a:pt x="4" y="14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4"/>
                    <a:pt x="5" y="15"/>
                    <a:pt x="4" y="16"/>
                  </a:cubicBezTo>
                  <a:cubicBezTo>
                    <a:pt x="4" y="18"/>
                    <a:pt x="3" y="20"/>
                    <a:pt x="2" y="23"/>
                  </a:cubicBezTo>
                  <a:cubicBezTo>
                    <a:pt x="1" y="25"/>
                    <a:pt x="1" y="27"/>
                    <a:pt x="1" y="28"/>
                  </a:cubicBezTo>
                  <a:cubicBezTo>
                    <a:pt x="0" y="35"/>
                    <a:pt x="2" y="32"/>
                    <a:pt x="3" y="34"/>
                  </a:cubicBezTo>
                  <a:cubicBezTo>
                    <a:pt x="3" y="36"/>
                    <a:pt x="3" y="38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6" y="39"/>
                    <a:pt x="6" y="39"/>
                    <a:pt x="7" y="40"/>
                  </a:cubicBezTo>
                  <a:cubicBezTo>
                    <a:pt x="9" y="40"/>
                    <a:pt x="9" y="43"/>
                    <a:pt x="11" y="44"/>
                  </a:cubicBezTo>
                  <a:cubicBezTo>
                    <a:pt x="12" y="45"/>
                    <a:pt x="13" y="45"/>
                    <a:pt x="13" y="45"/>
                  </a:cubicBezTo>
                  <a:cubicBezTo>
                    <a:pt x="13" y="41"/>
                    <a:pt x="13" y="37"/>
                    <a:pt x="13" y="34"/>
                  </a:cubicBezTo>
                  <a:cubicBezTo>
                    <a:pt x="13" y="30"/>
                    <a:pt x="13" y="27"/>
                    <a:pt x="13" y="24"/>
                  </a:cubicBezTo>
                  <a:cubicBezTo>
                    <a:pt x="13" y="20"/>
                    <a:pt x="12" y="17"/>
                    <a:pt x="12" y="12"/>
                  </a:cubicBezTo>
                  <a:cubicBezTo>
                    <a:pt x="12" y="13"/>
                    <a:pt x="11" y="14"/>
                    <a:pt x="11" y="14"/>
                  </a:cubicBezTo>
                  <a:cubicBezTo>
                    <a:pt x="10" y="14"/>
                    <a:pt x="10" y="11"/>
                    <a:pt x="10" y="10"/>
                  </a:cubicBezTo>
                  <a:cubicBezTo>
                    <a:pt x="10" y="9"/>
                    <a:pt x="10" y="7"/>
                    <a:pt x="11" y="6"/>
                  </a:cubicBezTo>
                  <a:cubicBezTo>
                    <a:pt x="11" y="6"/>
                    <a:pt x="12" y="7"/>
                    <a:pt x="12" y="7"/>
                  </a:cubicBezTo>
                  <a:cubicBezTo>
                    <a:pt x="12" y="5"/>
                    <a:pt x="12" y="4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0" y="0"/>
                    <a:pt x="10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Freeform 6"/>
            <p:cNvSpPr>
              <a:spLocks/>
            </p:cNvSpPr>
            <p:nvPr/>
          </p:nvSpPr>
          <p:spPr bwMode="auto">
            <a:xfrm>
              <a:off x="4674237" y="3912408"/>
              <a:ext cx="116780" cy="286163"/>
            </a:xfrm>
            <a:custGeom>
              <a:avLst/>
              <a:gdLst>
                <a:gd name="T0" fmla="*/ 9 w 17"/>
                <a:gd name="T1" fmla="*/ 4 h 42"/>
                <a:gd name="T2" fmla="*/ 3 w 17"/>
                <a:gd name="T3" fmla="*/ 6 h 42"/>
                <a:gd name="T4" fmla="*/ 1 w 17"/>
                <a:gd name="T5" fmla="*/ 14 h 42"/>
                <a:gd name="T6" fmla="*/ 2 w 17"/>
                <a:gd name="T7" fmla="*/ 27 h 42"/>
                <a:gd name="T8" fmla="*/ 5 w 17"/>
                <a:gd name="T9" fmla="*/ 33 h 42"/>
                <a:gd name="T10" fmla="*/ 10 w 17"/>
                <a:gd name="T11" fmla="*/ 26 h 42"/>
                <a:gd name="T12" fmla="*/ 12 w 17"/>
                <a:gd name="T13" fmla="*/ 26 h 42"/>
                <a:gd name="T14" fmla="*/ 11 w 17"/>
                <a:gd name="T15" fmla="*/ 35 h 42"/>
                <a:gd name="T16" fmla="*/ 14 w 17"/>
                <a:gd name="T17" fmla="*/ 40 h 42"/>
                <a:gd name="T18" fmla="*/ 17 w 17"/>
                <a:gd name="T19" fmla="*/ 42 h 42"/>
                <a:gd name="T20" fmla="*/ 16 w 17"/>
                <a:gd name="T21" fmla="*/ 31 h 42"/>
                <a:gd name="T22" fmla="*/ 16 w 17"/>
                <a:gd name="T23" fmla="*/ 22 h 42"/>
                <a:gd name="T24" fmla="*/ 16 w 17"/>
                <a:gd name="T25" fmla="*/ 13 h 42"/>
                <a:gd name="T26" fmla="*/ 16 w 17"/>
                <a:gd name="T27" fmla="*/ 2 h 42"/>
                <a:gd name="T28" fmla="*/ 12 w 17"/>
                <a:gd name="T29" fmla="*/ 0 h 42"/>
                <a:gd name="T30" fmla="*/ 10 w 17"/>
                <a:gd name="T31" fmla="*/ 2 h 42"/>
                <a:gd name="T32" fmla="*/ 9 w 17"/>
                <a:gd name="T33" fmla="*/ 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42">
                  <a:moveTo>
                    <a:pt x="9" y="4"/>
                  </a:moveTo>
                  <a:cubicBezTo>
                    <a:pt x="5" y="2"/>
                    <a:pt x="4" y="5"/>
                    <a:pt x="3" y="6"/>
                  </a:cubicBezTo>
                  <a:cubicBezTo>
                    <a:pt x="2" y="7"/>
                    <a:pt x="1" y="10"/>
                    <a:pt x="1" y="14"/>
                  </a:cubicBezTo>
                  <a:cubicBezTo>
                    <a:pt x="0" y="18"/>
                    <a:pt x="1" y="23"/>
                    <a:pt x="2" y="27"/>
                  </a:cubicBezTo>
                  <a:cubicBezTo>
                    <a:pt x="2" y="30"/>
                    <a:pt x="4" y="32"/>
                    <a:pt x="5" y="33"/>
                  </a:cubicBezTo>
                  <a:cubicBezTo>
                    <a:pt x="10" y="37"/>
                    <a:pt x="9" y="26"/>
                    <a:pt x="10" y="26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3" y="28"/>
                    <a:pt x="12" y="32"/>
                    <a:pt x="11" y="35"/>
                  </a:cubicBezTo>
                  <a:cubicBezTo>
                    <a:pt x="11" y="39"/>
                    <a:pt x="11" y="42"/>
                    <a:pt x="14" y="40"/>
                  </a:cubicBezTo>
                  <a:cubicBezTo>
                    <a:pt x="14" y="40"/>
                    <a:pt x="16" y="40"/>
                    <a:pt x="17" y="42"/>
                  </a:cubicBezTo>
                  <a:cubicBezTo>
                    <a:pt x="17" y="38"/>
                    <a:pt x="17" y="34"/>
                    <a:pt x="16" y="31"/>
                  </a:cubicBezTo>
                  <a:cubicBezTo>
                    <a:pt x="16" y="28"/>
                    <a:pt x="16" y="25"/>
                    <a:pt x="16" y="22"/>
                  </a:cubicBezTo>
                  <a:cubicBezTo>
                    <a:pt x="16" y="19"/>
                    <a:pt x="16" y="16"/>
                    <a:pt x="16" y="13"/>
                  </a:cubicBezTo>
                  <a:cubicBezTo>
                    <a:pt x="16" y="9"/>
                    <a:pt x="16" y="6"/>
                    <a:pt x="16" y="2"/>
                  </a:cubicBezTo>
                  <a:cubicBezTo>
                    <a:pt x="15" y="1"/>
                    <a:pt x="13" y="1"/>
                    <a:pt x="12" y="0"/>
                  </a:cubicBezTo>
                  <a:cubicBezTo>
                    <a:pt x="11" y="0"/>
                    <a:pt x="11" y="1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Freeform 7"/>
            <p:cNvSpPr>
              <a:spLocks noEditPoints="1"/>
            </p:cNvSpPr>
            <p:nvPr/>
          </p:nvSpPr>
          <p:spPr bwMode="auto">
            <a:xfrm>
              <a:off x="3991443" y="2102846"/>
              <a:ext cx="805887" cy="3782196"/>
            </a:xfrm>
            <a:custGeom>
              <a:avLst/>
              <a:gdLst>
                <a:gd name="T0" fmla="*/ 117 w 118"/>
                <a:gd name="T1" fmla="*/ 377 h 554"/>
                <a:gd name="T2" fmla="*/ 117 w 118"/>
                <a:gd name="T3" fmla="*/ 342 h 554"/>
                <a:gd name="T4" fmla="*/ 108 w 118"/>
                <a:gd name="T5" fmla="*/ 310 h 554"/>
                <a:gd name="T6" fmla="*/ 93 w 118"/>
                <a:gd name="T7" fmla="*/ 295 h 554"/>
                <a:gd name="T8" fmla="*/ 82 w 118"/>
                <a:gd name="T9" fmla="*/ 263 h 554"/>
                <a:gd name="T10" fmla="*/ 84 w 118"/>
                <a:gd name="T11" fmla="*/ 277 h 554"/>
                <a:gd name="T12" fmla="*/ 78 w 118"/>
                <a:gd name="T13" fmla="*/ 259 h 554"/>
                <a:gd name="T14" fmla="*/ 70 w 118"/>
                <a:gd name="T15" fmla="*/ 225 h 554"/>
                <a:gd name="T16" fmla="*/ 60 w 118"/>
                <a:gd name="T17" fmla="*/ 200 h 554"/>
                <a:gd name="T18" fmla="*/ 54 w 118"/>
                <a:gd name="T19" fmla="*/ 184 h 554"/>
                <a:gd name="T20" fmla="*/ 41 w 118"/>
                <a:gd name="T21" fmla="*/ 180 h 554"/>
                <a:gd name="T22" fmla="*/ 36 w 118"/>
                <a:gd name="T23" fmla="*/ 180 h 554"/>
                <a:gd name="T24" fmla="*/ 31 w 118"/>
                <a:gd name="T25" fmla="*/ 186 h 554"/>
                <a:gd name="T26" fmla="*/ 23 w 118"/>
                <a:gd name="T27" fmla="*/ 183 h 554"/>
                <a:gd name="T28" fmla="*/ 26 w 118"/>
                <a:gd name="T29" fmla="*/ 164 h 554"/>
                <a:gd name="T30" fmla="*/ 20 w 118"/>
                <a:gd name="T31" fmla="*/ 160 h 554"/>
                <a:gd name="T32" fmla="*/ 19 w 118"/>
                <a:gd name="T33" fmla="*/ 149 h 554"/>
                <a:gd name="T34" fmla="*/ 26 w 118"/>
                <a:gd name="T35" fmla="*/ 139 h 554"/>
                <a:gd name="T36" fmla="*/ 34 w 118"/>
                <a:gd name="T37" fmla="*/ 139 h 554"/>
                <a:gd name="T38" fmla="*/ 60 w 118"/>
                <a:gd name="T39" fmla="*/ 137 h 554"/>
                <a:gd name="T40" fmla="*/ 68 w 118"/>
                <a:gd name="T41" fmla="*/ 139 h 554"/>
                <a:gd name="T42" fmla="*/ 78 w 118"/>
                <a:gd name="T43" fmla="*/ 145 h 554"/>
                <a:gd name="T44" fmla="*/ 89 w 118"/>
                <a:gd name="T45" fmla="*/ 142 h 554"/>
                <a:gd name="T46" fmla="*/ 99 w 118"/>
                <a:gd name="T47" fmla="*/ 143 h 554"/>
                <a:gd name="T48" fmla="*/ 99 w 118"/>
                <a:gd name="T49" fmla="*/ 126 h 554"/>
                <a:gd name="T50" fmla="*/ 103 w 118"/>
                <a:gd name="T51" fmla="*/ 132 h 554"/>
                <a:gd name="T52" fmla="*/ 108 w 118"/>
                <a:gd name="T53" fmla="*/ 139 h 554"/>
                <a:gd name="T54" fmla="*/ 108 w 118"/>
                <a:gd name="T55" fmla="*/ 126 h 554"/>
                <a:gd name="T56" fmla="*/ 112 w 118"/>
                <a:gd name="T57" fmla="*/ 106 h 554"/>
                <a:gd name="T58" fmla="*/ 103 w 118"/>
                <a:gd name="T59" fmla="*/ 107 h 554"/>
                <a:gd name="T60" fmla="*/ 112 w 118"/>
                <a:gd name="T61" fmla="*/ 102 h 554"/>
                <a:gd name="T62" fmla="*/ 108 w 118"/>
                <a:gd name="T63" fmla="*/ 88 h 554"/>
                <a:gd name="T64" fmla="*/ 111 w 118"/>
                <a:gd name="T65" fmla="*/ 73 h 554"/>
                <a:gd name="T66" fmla="*/ 104 w 118"/>
                <a:gd name="T67" fmla="*/ 69 h 554"/>
                <a:gd name="T68" fmla="*/ 12 w 118"/>
                <a:gd name="T69" fmla="*/ 279 h 554"/>
                <a:gd name="T70" fmla="*/ 105 w 118"/>
                <a:gd name="T71" fmla="*/ 86 h 554"/>
                <a:gd name="T72" fmla="*/ 94 w 118"/>
                <a:gd name="T73" fmla="*/ 101 h 554"/>
                <a:gd name="T74" fmla="*/ 94 w 118"/>
                <a:gd name="T75" fmla="*/ 101 h 554"/>
                <a:gd name="T76" fmla="*/ 95 w 118"/>
                <a:gd name="T77" fmla="*/ 126 h 554"/>
                <a:gd name="T78" fmla="*/ 90 w 118"/>
                <a:gd name="T79" fmla="*/ 130 h 554"/>
                <a:gd name="T80" fmla="*/ 91 w 118"/>
                <a:gd name="T81" fmla="*/ 135 h 554"/>
                <a:gd name="T82" fmla="*/ 80 w 118"/>
                <a:gd name="T83" fmla="*/ 140 h 554"/>
                <a:gd name="T84" fmla="*/ 81 w 118"/>
                <a:gd name="T85" fmla="*/ 133 h 554"/>
                <a:gd name="T86" fmla="*/ 79 w 118"/>
                <a:gd name="T87" fmla="*/ 123 h 554"/>
                <a:gd name="T88" fmla="*/ 88 w 118"/>
                <a:gd name="T89" fmla="*/ 124 h 554"/>
                <a:gd name="T90" fmla="*/ 85 w 118"/>
                <a:gd name="T91" fmla="*/ 106 h 554"/>
                <a:gd name="T92" fmla="*/ 81 w 118"/>
                <a:gd name="T93" fmla="*/ 109 h 554"/>
                <a:gd name="T94" fmla="*/ 73 w 118"/>
                <a:gd name="T95" fmla="*/ 104 h 554"/>
                <a:gd name="T96" fmla="*/ 66 w 118"/>
                <a:gd name="T97" fmla="*/ 121 h 554"/>
                <a:gd name="T98" fmla="*/ 72 w 118"/>
                <a:gd name="T99" fmla="*/ 117 h 554"/>
                <a:gd name="T100" fmla="*/ 68 w 118"/>
                <a:gd name="T101" fmla="*/ 13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554">
                  <a:moveTo>
                    <a:pt x="15" y="528"/>
                  </a:moveTo>
                  <a:cubicBezTo>
                    <a:pt x="19" y="529"/>
                    <a:pt x="113" y="553"/>
                    <a:pt x="117" y="554"/>
                  </a:cubicBezTo>
                  <a:cubicBezTo>
                    <a:pt x="118" y="549"/>
                    <a:pt x="118" y="399"/>
                    <a:pt x="118" y="394"/>
                  </a:cubicBezTo>
                  <a:cubicBezTo>
                    <a:pt x="117" y="390"/>
                    <a:pt x="117" y="385"/>
                    <a:pt x="117" y="380"/>
                  </a:cubicBezTo>
                  <a:cubicBezTo>
                    <a:pt x="117" y="379"/>
                    <a:pt x="117" y="378"/>
                    <a:pt x="117" y="377"/>
                  </a:cubicBezTo>
                  <a:cubicBezTo>
                    <a:pt x="116" y="374"/>
                    <a:pt x="115" y="373"/>
                    <a:pt x="114" y="369"/>
                  </a:cubicBezTo>
                  <a:cubicBezTo>
                    <a:pt x="114" y="365"/>
                    <a:pt x="116" y="366"/>
                    <a:pt x="116" y="364"/>
                  </a:cubicBezTo>
                  <a:cubicBezTo>
                    <a:pt x="116" y="362"/>
                    <a:pt x="114" y="364"/>
                    <a:pt x="115" y="358"/>
                  </a:cubicBezTo>
                  <a:cubicBezTo>
                    <a:pt x="116" y="356"/>
                    <a:pt x="116" y="354"/>
                    <a:pt x="117" y="353"/>
                  </a:cubicBezTo>
                  <a:cubicBezTo>
                    <a:pt x="117" y="349"/>
                    <a:pt x="117" y="345"/>
                    <a:pt x="117" y="342"/>
                  </a:cubicBezTo>
                  <a:cubicBezTo>
                    <a:pt x="117" y="339"/>
                    <a:pt x="117" y="336"/>
                    <a:pt x="117" y="333"/>
                  </a:cubicBezTo>
                  <a:cubicBezTo>
                    <a:pt x="117" y="330"/>
                    <a:pt x="117" y="326"/>
                    <a:pt x="117" y="322"/>
                  </a:cubicBezTo>
                  <a:cubicBezTo>
                    <a:pt x="117" y="322"/>
                    <a:pt x="117" y="322"/>
                    <a:pt x="117" y="322"/>
                  </a:cubicBezTo>
                  <a:cubicBezTo>
                    <a:pt x="116" y="321"/>
                    <a:pt x="114" y="316"/>
                    <a:pt x="113" y="314"/>
                  </a:cubicBezTo>
                  <a:cubicBezTo>
                    <a:pt x="112" y="310"/>
                    <a:pt x="110" y="310"/>
                    <a:pt x="108" y="310"/>
                  </a:cubicBezTo>
                  <a:cubicBezTo>
                    <a:pt x="107" y="309"/>
                    <a:pt x="106" y="305"/>
                    <a:pt x="105" y="305"/>
                  </a:cubicBezTo>
                  <a:cubicBezTo>
                    <a:pt x="105" y="305"/>
                    <a:pt x="104" y="305"/>
                    <a:pt x="104" y="305"/>
                  </a:cubicBezTo>
                  <a:cubicBezTo>
                    <a:pt x="103" y="305"/>
                    <a:pt x="103" y="305"/>
                    <a:pt x="102" y="305"/>
                  </a:cubicBezTo>
                  <a:cubicBezTo>
                    <a:pt x="101" y="305"/>
                    <a:pt x="100" y="304"/>
                    <a:pt x="99" y="303"/>
                  </a:cubicBezTo>
                  <a:cubicBezTo>
                    <a:pt x="98" y="300"/>
                    <a:pt x="94" y="299"/>
                    <a:pt x="93" y="295"/>
                  </a:cubicBezTo>
                  <a:cubicBezTo>
                    <a:pt x="92" y="292"/>
                    <a:pt x="93" y="290"/>
                    <a:pt x="91" y="286"/>
                  </a:cubicBezTo>
                  <a:cubicBezTo>
                    <a:pt x="90" y="283"/>
                    <a:pt x="89" y="280"/>
                    <a:pt x="88" y="278"/>
                  </a:cubicBezTo>
                  <a:cubicBezTo>
                    <a:pt x="87" y="275"/>
                    <a:pt x="86" y="273"/>
                    <a:pt x="85" y="272"/>
                  </a:cubicBezTo>
                  <a:cubicBezTo>
                    <a:pt x="84" y="270"/>
                    <a:pt x="84" y="267"/>
                    <a:pt x="83" y="266"/>
                  </a:cubicBezTo>
                  <a:cubicBezTo>
                    <a:pt x="83" y="265"/>
                    <a:pt x="83" y="263"/>
                    <a:pt x="82" y="263"/>
                  </a:cubicBezTo>
                  <a:cubicBezTo>
                    <a:pt x="82" y="262"/>
                    <a:pt x="81" y="264"/>
                    <a:pt x="81" y="267"/>
                  </a:cubicBezTo>
                  <a:cubicBezTo>
                    <a:pt x="82" y="269"/>
                    <a:pt x="83" y="271"/>
                    <a:pt x="83" y="273"/>
                  </a:cubicBezTo>
                  <a:cubicBezTo>
                    <a:pt x="84" y="276"/>
                    <a:pt x="85" y="278"/>
                    <a:pt x="85" y="279"/>
                  </a:cubicBezTo>
                  <a:cubicBezTo>
                    <a:pt x="86" y="282"/>
                    <a:pt x="86" y="283"/>
                    <a:pt x="85" y="283"/>
                  </a:cubicBezTo>
                  <a:cubicBezTo>
                    <a:pt x="85" y="281"/>
                    <a:pt x="85" y="279"/>
                    <a:pt x="84" y="277"/>
                  </a:cubicBezTo>
                  <a:cubicBezTo>
                    <a:pt x="84" y="276"/>
                    <a:pt x="83" y="276"/>
                    <a:pt x="83" y="276"/>
                  </a:cubicBezTo>
                  <a:cubicBezTo>
                    <a:pt x="83" y="277"/>
                    <a:pt x="82" y="277"/>
                    <a:pt x="82" y="275"/>
                  </a:cubicBezTo>
                  <a:cubicBezTo>
                    <a:pt x="81" y="274"/>
                    <a:pt x="82" y="273"/>
                    <a:pt x="82" y="272"/>
                  </a:cubicBezTo>
                  <a:cubicBezTo>
                    <a:pt x="82" y="270"/>
                    <a:pt x="81" y="269"/>
                    <a:pt x="80" y="267"/>
                  </a:cubicBezTo>
                  <a:cubicBezTo>
                    <a:pt x="79" y="265"/>
                    <a:pt x="78" y="260"/>
                    <a:pt x="78" y="259"/>
                  </a:cubicBezTo>
                  <a:cubicBezTo>
                    <a:pt x="77" y="256"/>
                    <a:pt x="75" y="258"/>
                    <a:pt x="74" y="255"/>
                  </a:cubicBezTo>
                  <a:cubicBezTo>
                    <a:pt x="74" y="254"/>
                    <a:pt x="73" y="251"/>
                    <a:pt x="73" y="249"/>
                  </a:cubicBezTo>
                  <a:cubicBezTo>
                    <a:pt x="72" y="247"/>
                    <a:pt x="71" y="245"/>
                    <a:pt x="71" y="242"/>
                  </a:cubicBezTo>
                  <a:cubicBezTo>
                    <a:pt x="70" y="239"/>
                    <a:pt x="70" y="236"/>
                    <a:pt x="70" y="233"/>
                  </a:cubicBezTo>
                  <a:cubicBezTo>
                    <a:pt x="69" y="229"/>
                    <a:pt x="70" y="228"/>
                    <a:pt x="70" y="225"/>
                  </a:cubicBezTo>
                  <a:cubicBezTo>
                    <a:pt x="70" y="221"/>
                    <a:pt x="69" y="217"/>
                    <a:pt x="68" y="215"/>
                  </a:cubicBezTo>
                  <a:cubicBezTo>
                    <a:pt x="68" y="213"/>
                    <a:pt x="65" y="212"/>
                    <a:pt x="64" y="210"/>
                  </a:cubicBezTo>
                  <a:cubicBezTo>
                    <a:pt x="63" y="207"/>
                    <a:pt x="65" y="209"/>
                    <a:pt x="65" y="206"/>
                  </a:cubicBezTo>
                  <a:cubicBezTo>
                    <a:pt x="64" y="201"/>
                    <a:pt x="63" y="199"/>
                    <a:pt x="62" y="199"/>
                  </a:cubicBezTo>
                  <a:cubicBezTo>
                    <a:pt x="61" y="198"/>
                    <a:pt x="61" y="199"/>
                    <a:pt x="60" y="200"/>
                  </a:cubicBezTo>
                  <a:cubicBezTo>
                    <a:pt x="60" y="201"/>
                    <a:pt x="60" y="202"/>
                    <a:pt x="59" y="201"/>
                  </a:cubicBezTo>
                  <a:cubicBezTo>
                    <a:pt x="59" y="199"/>
                    <a:pt x="59" y="197"/>
                    <a:pt x="59" y="194"/>
                  </a:cubicBezTo>
                  <a:cubicBezTo>
                    <a:pt x="59" y="191"/>
                    <a:pt x="59" y="189"/>
                    <a:pt x="58" y="188"/>
                  </a:cubicBezTo>
                  <a:cubicBezTo>
                    <a:pt x="57" y="184"/>
                    <a:pt x="56" y="184"/>
                    <a:pt x="55" y="184"/>
                  </a:cubicBezTo>
                  <a:cubicBezTo>
                    <a:pt x="55" y="184"/>
                    <a:pt x="55" y="185"/>
                    <a:pt x="54" y="184"/>
                  </a:cubicBezTo>
                  <a:cubicBezTo>
                    <a:pt x="53" y="183"/>
                    <a:pt x="52" y="181"/>
                    <a:pt x="51" y="180"/>
                  </a:cubicBezTo>
                  <a:cubicBezTo>
                    <a:pt x="51" y="179"/>
                    <a:pt x="49" y="179"/>
                    <a:pt x="48" y="179"/>
                  </a:cubicBezTo>
                  <a:cubicBezTo>
                    <a:pt x="47" y="179"/>
                    <a:pt x="46" y="179"/>
                    <a:pt x="46" y="179"/>
                  </a:cubicBezTo>
                  <a:cubicBezTo>
                    <a:pt x="44" y="179"/>
                    <a:pt x="43" y="177"/>
                    <a:pt x="42" y="176"/>
                  </a:cubicBezTo>
                  <a:cubicBezTo>
                    <a:pt x="40" y="175"/>
                    <a:pt x="41" y="178"/>
                    <a:pt x="41" y="180"/>
                  </a:cubicBezTo>
                  <a:cubicBezTo>
                    <a:pt x="41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39" y="182"/>
                    <a:pt x="38" y="184"/>
                    <a:pt x="38" y="183"/>
                  </a:cubicBezTo>
                  <a:cubicBezTo>
                    <a:pt x="37" y="180"/>
                    <a:pt x="39" y="177"/>
                    <a:pt x="38" y="176"/>
                  </a:cubicBezTo>
                  <a:cubicBezTo>
                    <a:pt x="38" y="175"/>
                    <a:pt x="37" y="177"/>
                    <a:pt x="36" y="180"/>
                  </a:cubicBezTo>
                  <a:cubicBezTo>
                    <a:pt x="36" y="181"/>
                    <a:pt x="35" y="182"/>
                    <a:pt x="35" y="183"/>
                  </a:cubicBezTo>
                  <a:cubicBezTo>
                    <a:pt x="34" y="184"/>
                    <a:pt x="35" y="185"/>
                    <a:pt x="35" y="186"/>
                  </a:cubicBezTo>
                  <a:cubicBezTo>
                    <a:pt x="34" y="188"/>
                    <a:pt x="32" y="190"/>
                    <a:pt x="32" y="191"/>
                  </a:cubicBezTo>
                  <a:cubicBezTo>
                    <a:pt x="30" y="195"/>
                    <a:pt x="28" y="196"/>
                    <a:pt x="28" y="195"/>
                  </a:cubicBezTo>
                  <a:cubicBezTo>
                    <a:pt x="27" y="194"/>
                    <a:pt x="32" y="189"/>
                    <a:pt x="31" y="186"/>
                  </a:cubicBezTo>
                  <a:cubicBezTo>
                    <a:pt x="31" y="185"/>
                    <a:pt x="29" y="185"/>
                    <a:pt x="28" y="186"/>
                  </a:cubicBezTo>
                  <a:cubicBezTo>
                    <a:pt x="27" y="186"/>
                    <a:pt x="26" y="187"/>
                    <a:pt x="26" y="186"/>
                  </a:cubicBezTo>
                  <a:cubicBezTo>
                    <a:pt x="26" y="185"/>
                    <a:pt x="26" y="182"/>
                    <a:pt x="25" y="182"/>
                  </a:cubicBezTo>
                  <a:cubicBezTo>
                    <a:pt x="25" y="181"/>
                    <a:pt x="25" y="181"/>
                    <a:pt x="24" y="182"/>
                  </a:cubicBezTo>
                  <a:cubicBezTo>
                    <a:pt x="24" y="182"/>
                    <a:pt x="24" y="183"/>
                    <a:pt x="23" y="183"/>
                  </a:cubicBezTo>
                  <a:cubicBezTo>
                    <a:pt x="23" y="183"/>
                    <a:pt x="22" y="179"/>
                    <a:pt x="22" y="179"/>
                  </a:cubicBezTo>
                  <a:cubicBezTo>
                    <a:pt x="21" y="179"/>
                    <a:pt x="21" y="178"/>
                    <a:pt x="21" y="177"/>
                  </a:cubicBezTo>
                  <a:cubicBezTo>
                    <a:pt x="21" y="175"/>
                    <a:pt x="21" y="173"/>
                    <a:pt x="22" y="170"/>
                  </a:cubicBezTo>
                  <a:cubicBezTo>
                    <a:pt x="23" y="169"/>
                    <a:pt x="26" y="170"/>
                    <a:pt x="26" y="168"/>
                  </a:cubicBezTo>
                  <a:cubicBezTo>
                    <a:pt x="26" y="167"/>
                    <a:pt x="26" y="165"/>
                    <a:pt x="26" y="164"/>
                  </a:cubicBezTo>
                  <a:cubicBezTo>
                    <a:pt x="25" y="163"/>
                    <a:pt x="25" y="165"/>
                    <a:pt x="24" y="166"/>
                  </a:cubicBezTo>
                  <a:cubicBezTo>
                    <a:pt x="23" y="166"/>
                    <a:pt x="23" y="166"/>
                    <a:pt x="22" y="166"/>
                  </a:cubicBezTo>
                  <a:cubicBezTo>
                    <a:pt x="19" y="168"/>
                    <a:pt x="20" y="164"/>
                    <a:pt x="19" y="163"/>
                  </a:cubicBezTo>
                  <a:cubicBezTo>
                    <a:pt x="19" y="162"/>
                    <a:pt x="18" y="162"/>
                    <a:pt x="18" y="161"/>
                  </a:cubicBezTo>
                  <a:cubicBezTo>
                    <a:pt x="19" y="160"/>
                    <a:pt x="19" y="161"/>
                    <a:pt x="20" y="160"/>
                  </a:cubicBezTo>
                  <a:cubicBezTo>
                    <a:pt x="20" y="159"/>
                    <a:pt x="21" y="158"/>
                    <a:pt x="21" y="158"/>
                  </a:cubicBezTo>
                  <a:cubicBezTo>
                    <a:pt x="22" y="158"/>
                    <a:pt x="23" y="159"/>
                    <a:pt x="23" y="159"/>
                  </a:cubicBezTo>
                  <a:cubicBezTo>
                    <a:pt x="25" y="159"/>
                    <a:pt x="27" y="159"/>
                    <a:pt x="27" y="158"/>
                  </a:cubicBezTo>
                  <a:cubicBezTo>
                    <a:pt x="27" y="156"/>
                    <a:pt x="24" y="156"/>
                    <a:pt x="22" y="155"/>
                  </a:cubicBezTo>
                  <a:cubicBezTo>
                    <a:pt x="19" y="153"/>
                    <a:pt x="19" y="150"/>
                    <a:pt x="19" y="149"/>
                  </a:cubicBezTo>
                  <a:cubicBezTo>
                    <a:pt x="20" y="148"/>
                    <a:pt x="21" y="149"/>
                    <a:pt x="22" y="147"/>
                  </a:cubicBezTo>
                  <a:cubicBezTo>
                    <a:pt x="22" y="146"/>
                    <a:pt x="23" y="143"/>
                    <a:pt x="24" y="142"/>
                  </a:cubicBezTo>
                  <a:cubicBezTo>
                    <a:pt x="24" y="142"/>
                    <a:pt x="24" y="142"/>
                    <a:pt x="25" y="142"/>
                  </a:cubicBezTo>
                  <a:cubicBezTo>
                    <a:pt x="25" y="142"/>
                    <a:pt x="25" y="142"/>
                    <a:pt x="26" y="141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7" y="138"/>
                    <a:pt x="28" y="139"/>
                    <a:pt x="28" y="138"/>
                  </a:cubicBezTo>
                  <a:cubicBezTo>
                    <a:pt x="29" y="138"/>
                    <a:pt x="29" y="137"/>
                    <a:pt x="30" y="136"/>
                  </a:cubicBezTo>
                  <a:cubicBezTo>
                    <a:pt x="30" y="136"/>
                    <a:pt x="31" y="138"/>
                    <a:pt x="31" y="138"/>
                  </a:cubicBezTo>
                  <a:cubicBezTo>
                    <a:pt x="32" y="138"/>
                    <a:pt x="32" y="138"/>
                    <a:pt x="32" y="137"/>
                  </a:cubicBezTo>
                  <a:cubicBezTo>
                    <a:pt x="33" y="137"/>
                    <a:pt x="34" y="138"/>
                    <a:pt x="34" y="139"/>
                  </a:cubicBezTo>
                  <a:cubicBezTo>
                    <a:pt x="35" y="139"/>
                    <a:pt x="35" y="140"/>
                    <a:pt x="36" y="140"/>
                  </a:cubicBezTo>
                  <a:cubicBezTo>
                    <a:pt x="38" y="137"/>
                    <a:pt x="43" y="139"/>
                    <a:pt x="47" y="141"/>
                  </a:cubicBezTo>
                  <a:cubicBezTo>
                    <a:pt x="50" y="142"/>
                    <a:pt x="52" y="145"/>
                    <a:pt x="54" y="144"/>
                  </a:cubicBezTo>
                  <a:cubicBezTo>
                    <a:pt x="56" y="142"/>
                    <a:pt x="58" y="137"/>
                    <a:pt x="60" y="136"/>
                  </a:cubicBezTo>
                  <a:cubicBezTo>
                    <a:pt x="60" y="136"/>
                    <a:pt x="60" y="136"/>
                    <a:pt x="60" y="137"/>
                  </a:cubicBezTo>
                  <a:cubicBezTo>
                    <a:pt x="60" y="138"/>
                    <a:pt x="60" y="138"/>
                    <a:pt x="61" y="138"/>
                  </a:cubicBezTo>
                  <a:cubicBezTo>
                    <a:pt x="62" y="137"/>
                    <a:pt x="62" y="134"/>
                    <a:pt x="62" y="134"/>
                  </a:cubicBezTo>
                  <a:cubicBezTo>
                    <a:pt x="63" y="133"/>
                    <a:pt x="64" y="135"/>
                    <a:pt x="64" y="137"/>
                  </a:cubicBezTo>
                  <a:cubicBezTo>
                    <a:pt x="64" y="139"/>
                    <a:pt x="65" y="141"/>
                    <a:pt x="67" y="139"/>
                  </a:cubicBezTo>
                  <a:cubicBezTo>
                    <a:pt x="67" y="139"/>
                    <a:pt x="67" y="139"/>
                    <a:pt x="68" y="139"/>
                  </a:cubicBezTo>
                  <a:cubicBezTo>
                    <a:pt x="69" y="138"/>
                    <a:pt x="70" y="137"/>
                    <a:pt x="72" y="139"/>
                  </a:cubicBezTo>
                  <a:cubicBezTo>
                    <a:pt x="73" y="140"/>
                    <a:pt x="73" y="140"/>
                    <a:pt x="74" y="140"/>
                  </a:cubicBezTo>
                  <a:cubicBezTo>
                    <a:pt x="75" y="141"/>
                    <a:pt x="75" y="141"/>
                    <a:pt x="76" y="140"/>
                  </a:cubicBezTo>
                  <a:cubicBezTo>
                    <a:pt x="76" y="140"/>
                    <a:pt x="77" y="140"/>
                    <a:pt x="78" y="141"/>
                  </a:cubicBezTo>
                  <a:cubicBezTo>
                    <a:pt x="80" y="142"/>
                    <a:pt x="75" y="144"/>
                    <a:pt x="78" y="145"/>
                  </a:cubicBezTo>
                  <a:cubicBezTo>
                    <a:pt x="79" y="146"/>
                    <a:pt x="80" y="145"/>
                    <a:pt x="81" y="145"/>
                  </a:cubicBezTo>
                  <a:cubicBezTo>
                    <a:pt x="82" y="144"/>
                    <a:pt x="83" y="143"/>
                    <a:pt x="84" y="144"/>
                  </a:cubicBezTo>
                  <a:cubicBezTo>
                    <a:pt x="86" y="145"/>
                    <a:pt x="84" y="148"/>
                    <a:pt x="86" y="148"/>
                  </a:cubicBezTo>
                  <a:cubicBezTo>
                    <a:pt x="87" y="148"/>
                    <a:pt x="86" y="145"/>
                    <a:pt x="86" y="143"/>
                  </a:cubicBezTo>
                  <a:cubicBezTo>
                    <a:pt x="87" y="142"/>
                    <a:pt x="88" y="142"/>
                    <a:pt x="89" y="142"/>
                  </a:cubicBezTo>
                  <a:cubicBezTo>
                    <a:pt x="90" y="142"/>
                    <a:pt x="91" y="143"/>
                    <a:pt x="92" y="143"/>
                  </a:cubicBezTo>
                  <a:cubicBezTo>
                    <a:pt x="93" y="143"/>
                    <a:pt x="94" y="143"/>
                    <a:pt x="94" y="143"/>
                  </a:cubicBezTo>
                  <a:cubicBezTo>
                    <a:pt x="95" y="142"/>
                    <a:pt x="96" y="142"/>
                    <a:pt x="97" y="143"/>
                  </a:cubicBezTo>
                  <a:cubicBezTo>
                    <a:pt x="98" y="143"/>
                    <a:pt x="98" y="141"/>
                    <a:pt x="98" y="141"/>
                  </a:cubicBezTo>
                  <a:cubicBezTo>
                    <a:pt x="99" y="140"/>
                    <a:pt x="99" y="142"/>
                    <a:pt x="99" y="143"/>
                  </a:cubicBezTo>
                  <a:cubicBezTo>
                    <a:pt x="99" y="144"/>
                    <a:pt x="99" y="145"/>
                    <a:pt x="100" y="145"/>
                  </a:cubicBezTo>
                  <a:cubicBezTo>
                    <a:pt x="100" y="144"/>
                    <a:pt x="100" y="144"/>
                    <a:pt x="100" y="141"/>
                  </a:cubicBezTo>
                  <a:cubicBezTo>
                    <a:pt x="100" y="140"/>
                    <a:pt x="103" y="137"/>
                    <a:pt x="102" y="135"/>
                  </a:cubicBezTo>
                  <a:cubicBezTo>
                    <a:pt x="102" y="132"/>
                    <a:pt x="100" y="134"/>
                    <a:pt x="99" y="132"/>
                  </a:cubicBezTo>
                  <a:cubicBezTo>
                    <a:pt x="98" y="130"/>
                    <a:pt x="98" y="126"/>
                    <a:pt x="99" y="126"/>
                  </a:cubicBezTo>
                  <a:cubicBezTo>
                    <a:pt x="99" y="125"/>
                    <a:pt x="100" y="123"/>
                    <a:pt x="100" y="123"/>
                  </a:cubicBezTo>
                  <a:cubicBezTo>
                    <a:pt x="101" y="123"/>
                    <a:pt x="102" y="123"/>
                    <a:pt x="102" y="125"/>
                  </a:cubicBezTo>
                  <a:cubicBezTo>
                    <a:pt x="102" y="125"/>
                    <a:pt x="102" y="126"/>
                    <a:pt x="102" y="127"/>
                  </a:cubicBezTo>
                  <a:cubicBezTo>
                    <a:pt x="103" y="128"/>
                    <a:pt x="103" y="129"/>
                    <a:pt x="103" y="130"/>
                  </a:cubicBezTo>
                  <a:cubicBezTo>
                    <a:pt x="103" y="131"/>
                    <a:pt x="103" y="131"/>
                    <a:pt x="103" y="132"/>
                  </a:cubicBezTo>
                  <a:cubicBezTo>
                    <a:pt x="103" y="133"/>
                    <a:pt x="103" y="133"/>
                    <a:pt x="104" y="133"/>
                  </a:cubicBezTo>
                  <a:cubicBezTo>
                    <a:pt x="104" y="133"/>
                    <a:pt x="105" y="133"/>
                    <a:pt x="106" y="137"/>
                  </a:cubicBezTo>
                  <a:cubicBezTo>
                    <a:pt x="106" y="138"/>
                    <a:pt x="106" y="137"/>
                    <a:pt x="107" y="136"/>
                  </a:cubicBezTo>
                  <a:cubicBezTo>
                    <a:pt x="107" y="135"/>
                    <a:pt x="107" y="134"/>
                    <a:pt x="108" y="136"/>
                  </a:cubicBezTo>
                  <a:cubicBezTo>
                    <a:pt x="108" y="137"/>
                    <a:pt x="108" y="138"/>
                    <a:pt x="108" y="139"/>
                  </a:cubicBezTo>
                  <a:cubicBezTo>
                    <a:pt x="108" y="141"/>
                    <a:pt x="109" y="143"/>
                    <a:pt x="109" y="143"/>
                  </a:cubicBezTo>
                  <a:cubicBezTo>
                    <a:pt x="111" y="144"/>
                    <a:pt x="112" y="135"/>
                    <a:pt x="113" y="132"/>
                  </a:cubicBezTo>
                  <a:cubicBezTo>
                    <a:pt x="113" y="131"/>
                    <a:pt x="113" y="130"/>
                    <a:pt x="113" y="129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10" y="129"/>
                    <a:pt x="109" y="128"/>
                    <a:pt x="108" y="126"/>
                  </a:cubicBezTo>
                  <a:cubicBezTo>
                    <a:pt x="107" y="125"/>
                    <a:pt x="106" y="125"/>
                    <a:pt x="106" y="120"/>
                  </a:cubicBezTo>
                  <a:cubicBezTo>
                    <a:pt x="106" y="118"/>
                    <a:pt x="108" y="112"/>
                    <a:pt x="109" y="113"/>
                  </a:cubicBezTo>
                  <a:cubicBezTo>
                    <a:pt x="110" y="114"/>
                    <a:pt x="108" y="122"/>
                    <a:pt x="111" y="125"/>
                  </a:cubicBezTo>
                  <a:cubicBezTo>
                    <a:pt x="112" y="125"/>
                    <a:pt x="109" y="115"/>
                    <a:pt x="112" y="113"/>
                  </a:cubicBezTo>
                  <a:cubicBezTo>
                    <a:pt x="112" y="110"/>
                    <a:pt x="112" y="109"/>
                    <a:pt x="112" y="106"/>
                  </a:cubicBezTo>
                  <a:cubicBezTo>
                    <a:pt x="111" y="107"/>
                    <a:pt x="111" y="107"/>
                    <a:pt x="110" y="107"/>
                  </a:cubicBezTo>
                  <a:cubicBezTo>
                    <a:pt x="109" y="107"/>
                    <a:pt x="109" y="107"/>
                    <a:pt x="108" y="107"/>
                  </a:cubicBezTo>
                  <a:cubicBezTo>
                    <a:pt x="107" y="107"/>
                    <a:pt x="107" y="107"/>
                    <a:pt x="106" y="107"/>
                  </a:cubicBezTo>
                  <a:cubicBezTo>
                    <a:pt x="106" y="107"/>
                    <a:pt x="105" y="108"/>
                    <a:pt x="104" y="108"/>
                  </a:cubicBezTo>
                  <a:cubicBezTo>
                    <a:pt x="103" y="108"/>
                    <a:pt x="103" y="107"/>
                    <a:pt x="103" y="107"/>
                  </a:cubicBezTo>
                  <a:cubicBezTo>
                    <a:pt x="102" y="106"/>
                    <a:pt x="103" y="105"/>
                    <a:pt x="103" y="104"/>
                  </a:cubicBezTo>
                  <a:cubicBezTo>
                    <a:pt x="102" y="102"/>
                    <a:pt x="102" y="100"/>
                    <a:pt x="102" y="99"/>
                  </a:cubicBezTo>
                  <a:cubicBezTo>
                    <a:pt x="103" y="99"/>
                    <a:pt x="104" y="102"/>
                    <a:pt x="106" y="103"/>
                  </a:cubicBezTo>
                  <a:cubicBezTo>
                    <a:pt x="107" y="104"/>
                    <a:pt x="108" y="104"/>
                    <a:pt x="109" y="104"/>
                  </a:cubicBezTo>
                  <a:cubicBezTo>
                    <a:pt x="110" y="104"/>
                    <a:pt x="111" y="103"/>
                    <a:pt x="112" y="102"/>
                  </a:cubicBezTo>
                  <a:cubicBezTo>
                    <a:pt x="112" y="100"/>
                    <a:pt x="112" y="100"/>
                    <a:pt x="111" y="98"/>
                  </a:cubicBezTo>
                  <a:cubicBezTo>
                    <a:pt x="110" y="98"/>
                    <a:pt x="106" y="100"/>
                    <a:pt x="106" y="97"/>
                  </a:cubicBezTo>
                  <a:cubicBezTo>
                    <a:pt x="106" y="95"/>
                    <a:pt x="110" y="95"/>
                    <a:pt x="111" y="93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0" y="91"/>
                    <a:pt x="108" y="90"/>
                    <a:pt x="108" y="88"/>
                  </a:cubicBezTo>
                  <a:cubicBezTo>
                    <a:pt x="109" y="86"/>
                    <a:pt x="110" y="86"/>
                    <a:pt x="111" y="85"/>
                  </a:cubicBezTo>
                  <a:cubicBezTo>
                    <a:pt x="111" y="84"/>
                    <a:pt x="111" y="84"/>
                    <a:pt x="111" y="83"/>
                  </a:cubicBezTo>
                  <a:cubicBezTo>
                    <a:pt x="110" y="82"/>
                    <a:pt x="108" y="80"/>
                    <a:pt x="109" y="79"/>
                  </a:cubicBezTo>
                  <a:cubicBezTo>
                    <a:pt x="109" y="77"/>
                    <a:pt x="110" y="78"/>
                    <a:pt x="111" y="78"/>
                  </a:cubicBezTo>
                  <a:cubicBezTo>
                    <a:pt x="111" y="76"/>
                    <a:pt x="111" y="75"/>
                    <a:pt x="111" y="73"/>
                  </a:cubicBezTo>
                  <a:cubicBezTo>
                    <a:pt x="110" y="73"/>
                    <a:pt x="110" y="71"/>
                    <a:pt x="109" y="70"/>
                  </a:cubicBezTo>
                  <a:cubicBezTo>
                    <a:pt x="108" y="70"/>
                    <a:pt x="108" y="71"/>
                    <a:pt x="107" y="72"/>
                  </a:cubicBezTo>
                  <a:cubicBezTo>
                    <a:pt x="106" y="72"/>
                    <a:pt x="106" y="73"/>
                    <a:pt x="105" y="73"/>
                  </a:cubicBezTo>
                  <a:cubicBezTo>
                    <a:pt x="103" y="72"/>
                    <a:pt x="102" y="69"/>
                    <a:pt x="102" y="68"/>
                  </a:cubicBezTo>
                  <a:cubicBezTo>
                    <a:pt x="103" y="68"/>
                    <a:pt x="104" y="68"/>
                    <a:pt x="104" y="69"/>
                  </a:cubicBezTo>
                  <a:cubicBezTo>
                    <a:pt x="105" y="69"/>
                    <a:pt x="105" y="70"/>
                    <a:pt x="106" y="69"/>
                  </a:cubicBezTo>
                  <a:cubicBezTo>
                    <a:pt x="107" y="68"/>
                    <a:pt x="109" y="67"/>
                    <a:pt x="110" y="67"/>
                  </a:cubicBezTo>
                  <a:cubicBezTo>
                    <a:pt x="110" y="62"/>
                    <a:pt x="108" y="4"/>
                    <a:pt x="108" y="0"/>
                  </a:cubicBezTo>
                  <a:cubicBezTo>
                    <a:pt x="103" y="1"/>
                    <a:pt x="5" y="28"/>
                    <a:pt x="0" y="29"/>
                  </a:cubicBezTo>
                  <a:cubicBezTo>
                    <a:pt x="0" y="32"/>
                    <a:pt x="9" y="155"/>
                    <a:pt x="12" y="279"/>
                  </a:cubicBezTo>
                  <a:cubicBezTo>
                    <a:pt x="16" y="402"/>
                    <a:pt x="15" y="526"/>
                    <a:pt x="15" y="528"/>
                  </a:cubicBezTo>
                  <a:moveTo>
                    <a:pt x="101" y="73"/>
                  </a:moveTo>
                  <a:cubicBezTo>
                    <a:pt x="101" y="73"/>
                    <a:pt x="102" y="76"/>
                    <a:pt x="104" y="78"/>
                  </a:cubicBezTo>
                  <a:cubicBezTo>
                    <a:pt x="105" y="80"/>
                    <a:pt x="107" y="80"/>
                    <a:pt x="108" y="82"/>
                  </a:cubicBezTo>
                  <a:cubicBezTo>
                    <a:pt x="108" y="84"/>
                    <a:pt x="107" y="85"/>
                    <a:pt x="105" y="86"/>
                  </a:cubicBezTo>
                  <a:cubicBezTo>
                    <a:pt x="105" y="87"/>
                    <a:pt x="104" y="89"/>
                    <a:pt x="103" y="90"/>
                  </a:cubicBezTo>
                  <a:cubicBezTo>
                    <a:pt x="102" y="90"/>
                    <a:pt x="102" y="87"/>
                    <a:pt x="101" y="85"/>
                  </a:cubicBezTo>
                  <a:cubicBezTo>
                    <a:pt x="100" y="84"/>
                    <a:pt x="98" y="84"/>
                    <a:pt x="98" y="82"/>
                  </a:cubicBezTo>
                  <a:cubicBezTo>
                    <a:pt x="98" y="78"/>
                    <a:pt x="99" y="74"/>
                    <a:pt x="101" y="73"/>
                  </a:cubicBezTo>
                  <a:moveTo>
                    <a:pt x="94" y="101"/>
                  </a:moveTo>
                  <a:cubicBezTo>
                    <a:pt x="95" y="100"/>
                    <a:pt x="96" y="102"/>
                    <a:pt x="96" y="104"/>
                  </a:cubicBezTo>
                  <a:cubicBezTo>
                    <a:pt x="95" y="106"/>
                    <a:pt x="95" y="108"/>
                    <a:pt x="94" y="108"/>
                  </a:cubicBezTo>
                  <a:cubicBezTo>
                    <a:pt x="94" y="108"/>
                    <a:pt x="94" y="107"/>
                    <a:pt x="93" y="106"/>
                  </a:cubicBezTo>
                  <a:cubicBezTo>
                    <a:pt x="92" y="105"/>
                    <a:pt x="91" y="106"/>
                    <a:pt x="91" y="105"/>
                  </a:cubicBezTo>
                  <a:cubicBezTo>
                    <a:pt x="91" y="103"/>
                    <a:pt x="93" y="102"/>
                    <a:pt x="94" y="101"/>
                  </a:cubicBezTo>
                  <a:moveTo>
                    <a:pt x="93" y="119"/>
                  </a:moveTo>
                  <a:cubicBezTo>
                    <a:pt x="94" y="117"/>
                    <a:pt x="92" y="115"/>
                    <a:pt x="94" y="115"/>
                  </a:cubicBezTo>
                  <a:cubicBezTo>
                    <a:pt x="96" y="114"/>
                    <a:pt x="96" y="117"/>
                    <a:pt x="96" y="118"/>
                  </a:cubicBezTo>
                  <a:cubicBezTo>
                    <a:pt x="97" y="119"/>
                    <a:pt x="98" y="119"/>
                    <a:pt x="98" y="121"/>
                  </a:cubicBezTo>
                  <a:cubicBezTo>
                    <a:pt x="98" y="124"/>
                    <a:pt x="97" y="126"/>
                    <a:pt x="95" y="126"/>
                  </a:cubicBezTo>
                  <a:cubicBezTo>
                    <a:pt x="95" y="126"/>
                    <a:pt x="94" y="124"/>
                    <a:pt x="93" y="123"/>
                  </a:cubicBezTo>
                  <a:cubicBezTo>
                    <a:pt x="93" y="122"/>
                    <a:pt x="91" y="122"/>
                    <a:pt x="91" y="120"/>
                  </a:cubicBezTo>
                  <a:cubicBezTo>
                    <a:pt x="91" y="119"/>
                    <a:pt x="93" y="120"/>
                    <a:pt x="93" y="119"/>
                  </a:cubicBezTo>
                  <a:moveTo>
                    <a:pt x="88" y="124"/>
                  </a:moveTo>
                  <a:cubicBezTo>
                    <a:pt x="89" y="128"/>
                    <a:pt x="90" y="129"/>
                    <a:pt x="90" y="130"/>
                  </a:cubicBezTo>
                  <a:cubicBezTo>
                    <a:pt x="90" y="131"/>
                    <a:pt x="90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2" y="132"/>
                    <a:pt x="93" y="133"/>
                    <a:pt x="93" y="134"/>
                  </a:cubicBezTo>
                  <a:cubicBezTo>
                    <a:pt x="93" y="134"/>
                    <a:pt x="93" y="134"/>
                    <a:pt x="92" y="134"/>
                  </a:cubicBezTo>
                  <a:cubicBezTo>
                    <a:pt x="92" y="134"/>
                    <a:pt x="91" y="134"/>
                    <a:pt x="91" y="135"/>
                  </a:cubicBezTo>
                  <a:cubicBezTo>
                    <a:pt x="91" y="137"/>
                    <a:pt x="92" y="138"/>
                    <a:pt x="91" y="138"/>
                  </a:cubicBezTo>
                  <a:cubicBezTo>
                    <a:pt x="91" y="139"/>
                    <a:pt x="90" y="138"/>
                    <a:pt x="89" y="137"/>
                  </a:cubicBezTo>
                  <a:cubicBezTo>
                    <a:pt x="88" y="137"/>
                    <a:pt x="87" y="136"/>
                    <a:pt x="86" y="137"/>
                  </a:cubicBezTo>
                  <a:cubicBezTo>
                    <a:pt x="85" y="138"/>
                    <a:pt x="83" y="140"/>
                    <a:pt x="82" y="140"/>
                  </a:cubicBezTo>
                  <a:cubicBezTo>
                    <a:pt x="81" y="140"/>
                    <a:pt x="81" y="141"/>
                    <a:pt x="80" y="140"/>
                  </a:cubicBezTo>
                  <a:cubicBezTo>
                    <a:pt x="79" y="140"/>
                    <a:pt x="79" y="138"/>
                    <a:pt x="79" y="138"/>
                  </a:cubicBezTo>
                  <a:cubicBezTo>
                    <a:pt x="79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7"/>
                    <a:pt x="75" y="136"/>
                    <a:pt x="75" y="136"/>
                  </a:cubicBezTo>
                  <a:cubicBezTo>
                    <a:pt x="74" y="134"/>
                    <a:pt x="81" y="135"/>
                    <a:pt x="81" y="133"/>
                  </a:cubicBezTo>
                  <a:cubicBezTo>
                    <a:pt x="80" y="131"/>
                    <a:pt x="76" y="133"/>
                    <a:pt x="75" y="130"/>
                  </a:cubicBezTo>
                  <a:cubicBezTo>
                    <a:pt x="75" y="129"/>
                    <a:pt x="75" y="129"/>
                    <a:pt x="74" y="129"/>
                  </a:cubicBezTo>
                  <a:cubicBezTo>
                    <a:pt x="74" y="129"/>
                    <a:pt x="73" y="129"/>
                    <a:pt x="73" y="128"/>
                  </a:cubicBezTo>
                  <a:cubicBezTo>
                    <a:pt x="73" y="126"/>
                    <a:pt x="74" y="123"/>
                    <a:pt x="75" y="122"/>
                  </a:cubicBezTo>
                  <a:cubicBezTo>
                    <a:pt x="75" y="122"/>
                    <a:pt x="77" y="122"/>
                    <a:pt x="79" y="123"/>
                  </a:cubicBezTo>
                  <a:cubicBezTo>
                    <a:pt x="80" y="124"/>
                    <a:pt x="81" y="124"/>
                    <a:pt x="82" y="124"/>
                  </a:cubicBezTo>
                  <a:cubicBezTo>
                    <a:pt x="82" y="124"/>
                    <a:pt x="82" y="121"/>
                    <a:pt x="83" y="122"/>
                  </a:cubicBezTo>
                  <a:cubicBezTo>
                    <a:pt x="84" y="123"/>
                    <a:pt x="84" y="126"/>
                    <a:pt x="85" y="126"/>
                  </a:cubicBezTo>
                  <a:cubicBezTo>
                    <a:pt x="86" y="126"/>
                    <a:pt x="84" y="118"/>
                    <a:pt x="85" y="119"/>
                  </a:cubicBezTo>
                  <a:cubicBezTo>
                    <a:pt x="86" y="120"/>
                    <a:pt x="88" y="121"/>
                    <a:pt x="88" y="124"/>
                  </a:cubicBezTo>
                  <a:moveTo>
                    <a:pt x="81" y="109"/>
                  </a:moveTo>
                  <a:cubicBezTo>
                    <a:pt x="81" y="108"/>
                    <a:pt x="82" y="108"/>
                    <a:pt x="82" y="107"/>
                  </a:cubicBezTo>
                  <a:cubicBezTo>
                    <a:pt x="83" y="105"/>
                    <a:pt x="82" y="102"/>
                    <a:pt x="82" y="102"/>
                  </a:cubicBezTo>
                  <a:cubicBezTo>
                    <a:pt x="83" y="101"/>
                    <a:pt x="84" y="105"/>
                    <a:pt x="84" y="106"/>
                  </a:cubicBezTo>
                  <a:cubicBezTo>
                    <a:pt x="85" y="107"/>
                    <a:pt x="85" y="107"/>
                    <a:pt x="85" y="106"/>
                  </a:cubicBezTo>
                  <a:cubicBezTo>
                    <a:pt x="86" y="106"/>
                    <a:pt x="86" y="106"/>
                    <a:pt x="86" y="108"/>
                  </a:cubicBezTo>
                  <a:cubicBezTo>
                    <a:pt x="86" y="110"/>
                    <a:pt x="85" y="110"/>
                    <a:pt x="83" y="110"/>
                  </a:cubicBezTo>
                  <a:cubicBezTo>
                    <a:pt x="82" y="110"/>
                    <a:pt x="81" y="113"/>
                    <a:pt x="80" y="113"/>
                  </a:cubicBezTo>
                  <a:cubicBezTo>
                    <a:pt x="79" y="115"/>
                    <a:pt x="78" y="115"/>
                    <a:pt x="78" y="113"/>
                  </a:cubicBezTo>
                  <a:cubicBezTo>
                    <a:pt x="78" y="112"/>
                    <a:pt x="79" y="112"/>
                    <a:pt x="81" y="109"/>
                  </a:cubicBezTo>
                  <a:moveTo>
                    <a:pt x="69" y="104"/>
                  </a:moveTo>
                  <a:cubicBezTo>
                    <a:pt x="70" y="103"/>
                    <a:pt x="70" y="102"/>
                    <a:pt x="71" y="101"/>
                  </a:cubicBezTo>
                  <a:cubicBezTo>
                    <a:pt x="73" y="101"/>
                    <a:pt x="74" y="99"/>
                    <a:pt x="74" y="100"/>
                  </a:cubicBezTo>
                  <a:cubicBezTo>
                    <a:pt x="74" y="101"/>
                    <a:pt x="75" y="105"/>
                    <a:pt x="73" y="105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1" y="104"/>
                    <a:pt x="71" y="107"/>
                    <a:pt x="70" y="108"/>
                  </a:cubicBezTo>
                  <a:cubicBezTo>
                    <a:pt x="69" y="109"/>
                    <a:pt x="67" y="107"/>
                    <a:pt x="67" y="107"/>
                  </a:cubicBezTo>
                  <a:cubicBezTo>
                    <a:pt x="67" y="107"/>
                    <a:pt x="68" y="105"/>
                    <a:pt x="69" y="104"/>
                  </a:cubicBezTo>
                  <a:moveTo>
                    <a:pt x="66" y="121"/>
                  </a:moveTo>
                  <a:cubicBezTo>
                    <a:pt x="67" y="120"/>
                    <a:pt x="65" y="118"/>
                    <a:pt x="66" y="117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7" y="116"/>
                    <a:pt x="68" y="116"/>
                    <a:pt x="68" y="116"/>
                  </a:cubicBezTo>
                  <a:cubicBezTo>
                    <a:pt x="69" y="115"/>
                    <a:pt x="69" y="116"/>
                    <a:pt x="70" y="116"/>
                  </a:cubicBezTo>
                  <a:cubicBezTo>
                    <a:pt x="71" y="117"/>
                    <a:pt x="71" y="117"/>
                    <a:pt x="72" y="117"/>
                  </a:cubicBezTo>
                  <a:cubicBezTo>
                    <a:pt x="74" y="116"/>
                    <a:pt x="75" y="116"/>
                    <a:pt x="75" y="119"/>
                  </a:cubicBezTo>
                  <a:cubicBezTo>
                    <a:pt x="75" y="120"/>
                    <a:pt x="75" y="120"/>
                    <a:pt x="74" y="121"/>
                  </a:cubicBezTo>
                  <a:cubicBezTo>
                    <a:pt x="73" y="122"/>
                    <a:pt x="72" y="124"/>
                    <a:pt x="71" y="125"/>
                  </a:cubicBezTo>
                  <a:cubicBezTo>
                    <a:pt x="71" y="126"/>
                    <a:pt x="71" y="128"/>
                    <a:pt x="71" y="129"/>
                  </a:cubicBezTo>
                  <a:cubicBezTo>
                    <a:pt x="70" y="131"/>
                    <a:pt x="68" y="132"/>
                    <a:pt x="68" y="132"/>
                  </a:cubicBezTo>
                  <a:cubicBezTo>
                    <a:pt x="67" y="132"/>
                    <a:pt x="67" y="131"/>
                    <a:pt x="66" y="129"/>
                  </a:cubicBezTo>
                  <a:cubicBezTo>
                    <a:pt x="65" y="127"/>
                    <a:pt x="65" y="126"/>
                    <a:pt x="65" y="124"/>
                  </a:cubicBezTo>
                  <a:cubicBezTo>
                    <a:pt x="65" y="123"/>
                    <a:pt x="66" y="122"/>
                    <a:pt x="66" y="121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Freeform 8"/>
            <p:cNvSpPr>
              <a:spLocks/>
            </p:cNvSpPr>
            <p:nvPr/>
          </p:nvSpPr>
          <p:spPr bwMode="auto">
            <a:xfrm>
              <a:off x="4749986" y="2730933"/>
              <a:ext cx="6312" cy="73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Freeform 9"/>
            <p:cNvSpPr>
              <a:spLocks/>
            </p:cNvSpPr>
            <p:nvPr/>
          </p:nvSpPr>
          <p:spPr bwMode="auto">
            <a:xfrm>
              <a:off x="4114535" y="2942399"/>
              <a:ext cx="676482" cy="1359276"/>
            </a:xfrm>
            <a:custGeom>
              <a:avLst/>
              <a:gdLst>
                <a:gd name="T0" fmla="*/ 90 w 99"/>
                <a:gd name="T1" fmla="*/ 13 h 199"/>
                <a:gd name="T2" fmla="*/ 86 w 99"/>
                <a:gd name="T3" fmla="*/ 10 h 199"/>
                <a:gd name="T4" fmla="*/ 84 w 99"/>
                <a:gd name="T5" fmla="*/ 4 h 199"/>
                <a:gd name="T6" fmla="*/ 81 w 99"/>
                <a:gd name="T7" fmla="*/ 3 h 199"/>
                <a:gd name="T8" fmla="*/ 82 w 99"/>
                <a:gd name="T9" fmla="*/ 18 h 199"/>
                <a:gd name="T10" fmla="*/ 80 w 99"/>
                <a:gd name="T11" fmla="*/ 18 h 199"/>
                <a:gd name="T12" fmla="*/ 74 w 99"/>
                <a:gd name="T13" fmla="*/ 20 h 199"/>
                <a:gd name="T14" fmla="*/ 68 w 99"/>
                <a:gd name="T15" fmla="*/ 25 h 199"/>
                <a:gd name="T16" fmla="*/ 60 w 99"/>
                <a:gd name="T17" fmla="*/ 22 h 199"/>
                <a:gd name="T18" fmla="*/ 56 w 99"/>
                <a:gd name="T19" fmla="*/ 17 h 199"/>
                <a:gd name="T20" fmla="*/ 49 w 99"/>
                <a:gd name="T21" fmla="*/ 16 h 199"/>
                <a:gd name="T22" fmla="*/ 43 w 99"/>
                <a:gd name="T23" fmla="*/ 15 h 199"/>
                <a:gd name="T24" fmla="*/ 36 w 99"/>
                <a:gd name="T25" fmla="*/ 21 h 199"/>
                <a:gd name="T26" fmla="*/ 16 w 99"/>
                <a:gd name="T27" fmla="*/ 16 h 199"/>
                <a:gd name="T28" fmla="*/ 12 w 99"/>
                <a:gd name="T29" fmla="*/ 13 h 199"/>
                <a:gd name="T30" fmla="*/ 8 w 99"/>
                <a:gd name="T31" fmla="*/ 18 h 199"/>
                <a:gd name="T32" fmla="*/ 4 w 99"/>
                <a:gd name="T33" fmla="*/ 24 h 199"/>
                <a:gd name="T34" fmla="*/ 9 w 99"/>
                <a:gd name="T35" fmla="*/ 35 h 199"/>
                <a:gd name="T36" fmla="*/ 2 w 99"/>
                <a:gd name="T37" fmla="*/ 37 h 199"/>
                <a:gd name="T38" fmla="*/ 4 w 99"/>
                <a:gd name="T39" fmla="*/ 43 h 199"/>
                <a:gd name="T40" fmla="*/ 8 w 99"/>
                <a:gd name="T41" fmla="*/ 45 h 199"/>
                <a:gd name="T42" fmla="*/ 4 w 99"/>
                <a:gd name="T43" fmla="*/ 56 h 199"/>
                <a:gd name="T44" fmla="*/ 7 w 99"/>
                <a:gd name="T45" fmla="*/ 59 h 199"/>
                <a:gd name="T46" fmla="*/ 13 w 99"/>
                <a:gd name="T47" fmla="*/ 63 h 199"/>
                <a:gd name="T48" fmla="*/ 17 w 99"/>
                <a:gd name="T49" fmla="*/ 63 h 199"/>
                <a:gd name="T50" fmla="*/ 20 w 99"/>
                <a:gd name="T51" fmla="*/ 53 h 199"/>
                <a:gd name="T52" fmla="*/ 22 w 99"/>
                <a:gd name="T53" fmla="*/ 57 h 199"/>
                <a:gd name="T54" fmla="*/ 28 w 99"/>
                <a:gd name="T55" fmla="*/ 56 h 199"/>
                <a:gd name="T56" fmla="*/ 36 w 99"/>
                <a:gd name="T57" fmla="*/ 61 h 199"/>
                <a:gd name="T58" fmla="*/ 41 w 99"/>
                <a:gd name="T59" fmla="*/ 71 h 199"/>
                <a:gd name="T60" fmla="*/ 44 w 99"/>
                <a:gd name="T61" fmla="*/ 76 h 199"/>
                <a:gd name="T62" fmla="*/ 50 w 99"/>
                <a:gd name="T63" fmla="*/ 92 h 199"/>
                <a:gd name="T64" fmla="*/ 53 w 99"/>
                <a:gd name="T65" fmla="*/ 119 h 199"/>
                <a:gd name="T66" fmla="*/ 60 w 99"/>
                <a:gd name="T67" fmla="*/ 136 h 199"/>
                <a:gd name="T68" fmla="*/ 64 w 99"/>
                <a:gd name="T69" fmla="*/ 152 h 199"/>
                <a:gd name="T70" fmla="*/ 67 w 99"/>
                <a:gd name="T71" fmla="*/ 160 h 199"/>
                <a:gd name="T72" fmla="*/ 63 w 99"/>
                <a:gd name="T73" fmla="*/ 144 h 199"/>
                <a:gd name="T74" fmla="*/ 67 w 99"/>
                <a:gd name="T75" fmla="*/ 149 h 199"/>
                <a:gd name="T76" fmla="*/ 75 w 99"/>
                <a:gd name="T77" fmla="*/ 172 h 199"/>
                <a:gd name="T78" fmla="*/ 86 w 99"/>
                <a:gd name="T79" fmla="*/ 182 h 199"/>
                <a:gd name="T80" fmla="*/ 95 w 99"/>
                <a:gd name="T81" fmla="*/ 191 h 199"/>
                <a:gd name="T82" fmla="*/ 99 w 99"/>
                <a:gd name="T83" fmla="*/ 192 h 199"/>
                <a:gd name="T84" fmla="*/ 93 w 99"/>
                <a:gd name="T85" fmla="*/ 177 h 199"/>
                <a:gd name="T86" fmla="*/ 87 w 99"/>
                <a:gd name="T87" fmla="*/ 175 h 199"/>
                <a:gd name="T88" fmla="*/ 85 w 99"/>
                <a:gd name="T89" fmla="*/ 148 h 199"/>
                <a:gd name="T90" fmla="*/ 94 w 99"/>
                <a:gd name="T91" fmla="*/ 142 h 199"/>
                <a:gd name="T92" fmla="*/ 98 w 99"/>
                <a:gd name="T93" fmla="*/ 120 h 199"/>
                <a:gd name="T94" fmla="*/ 97 w 99"/>
                <a:gd name="T95" fmla="*/ 90 h 199"/>
                <a:gd name="T96" fmla="*/ 94 w 99"/>
                <a:gd name="T97" fmla="*/ 65 h 199"/>
                <a:gd name="T98" fmla="*/ 87 w 99"/>
                <a:gd name="T99" fmla="*/ 60 h 199"/>
                <a:gd name="T100" fmla="*/ 85 w 99"/>
                <a:gd name="T101" fmla="*/ 44 h 199"/>
                <a:gd name="T102" fmla="*/ 87 w 99"/>
                <a:gd name="T103" fmla="*/ 34 h 199"/>
                <a:gd name="T104" fmla="*/ 88 w 99"/>
                <a:gd name="T105" fmla="*/ 26 h 199"/>
                <a:gd name="T106" fmla="*/ 93 w 99"/>
                <a:gd name="T107" fmla="*/ 22 h 199"/>
                <a:gd name="T108" fmla="*/ 95 w 99"/>
                <a:gd name="T109" fmla="*/ 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9" h="199">
                  <a:moveTo>
                    <a:pt x="91" y="20"/>
                  </a:moveTo>
                  <a:cubicBezTo>
                    <a:pt x="91" y="20"/>
                    <a:pt x="90" y="18"/>
                    <a:pt x="90" y="16"/>
                  </a:cubicBezTo>
                  <a:cubicBezTo>
                    <a:pt x="90" y="15"/>
                    <a:pt x="90" y="14"/>
                    <a:pt x="90" y="13"/>
                  </a:cubicBezTo>
                  <a:cubicBezTo>
                    <a:pt x="89" y="11"/>
                    <a:pt x="89" y="12"/>
                    <a:pt x="89" y="13"/>
                  </a:cubicBezTo>
                  <a:cubicBezTo>
                    <a:pt x="88" y="14"/>
                    <a:pt x="88" y="15"/>
                    <a:pt x="88" y="14"/>
                  </a:cubicBezTo>
                  <a:cubicBezTo>
                    <a:pt x="87" y="10"/>
                    <a:pt x="86" y="10"/>
                    <a:pt x="86" y="10"/>
                  </a:cubicBezTo>
                  <a:cubicBezTo>
                    <a:pt x="85" y="10"/>
                    <a:pt x="85" y="10"/>
                    <a:pt x="85" y="9"/>
                  </a:cubicBezTo>
                  <a:cubicBezTo>
                    <a:pt x="85" y="8"/>
                    <a:pt x="85" y="8"/>
                    <a:pt x="85" y="7"/>
                  </a:cubicBezTo>
                  <a:cubicBezTo>
                    <a:pt x="85" y="6"/>
                    <a:pt x="85" y="5"/>
                    <a:pt x="84" y="4"/>
                  </a:cubicBezTo>
                  <a:cubicBezTo>
                    <a:pt x="84" y="3"/>
                    <a:pt x="84" y="2"/>
                    <a:pt x="84" y="2"/>
                  </a:cubicBezTo>
                  <a:cubicBezTo>
                    <a:pt x="84" y="0"/>
                    <a:pt x="83" y="0"/>
                    <a:pt x="82" y="0"/>
                  </a:cubicBezTo>
                  <a:cubicBezTo>
                    <a:pt x="82" y="0"/>
                    <a:pt x="81" y="2"/>
                    <a:pt x="81" y="3"/>
                  </a:cubicBezTo>
                  <a:cubicBezTo>
                    <a:pt x="80" y="3"/>
                    <a:pt x="80" y="7"/>
                    <a:pt x="81" y="9"/>
                  </a:cubicBezTo>
                  <a:cubicBezTo>
                    <a:pt x="82" y="11"/>
                    <a:pt x="84" y="9"/>
                    <a:pt x="84" y="12"/>
                  </a:cubicBezTo>
                  <a:cubicBezTo>
                    <a:pt x="85" y="14"/>
                    <a:pt x="82" y="17"/>
                    <a:pt x="82" y="18"/>
                  </a:cubicBezTo>
                  <a:cubicBezTo>
                    <a:pt x="82" y="21"/>
                    <a:pt x="82" y="21"/>
                    <a:pt x="82" y="22"/>
                  </a:cubicBezTo>
                  <a:cubicBezTo>
                    <a:pt x="81" y="22"/>
                    <a:pt x="81" y="21"/>
                    <a:pt x="81" y="20"/>
                  </a:cubicBezTo>
                  <a:cubicBezTo>
                    <a:pt x="81" y="19"/>
                    <a:pt x="81" y="17"/>
                    <a:pt x="80" y="18"/>
                  </a:cubicBezTo>
                  <a:cubicBezTo>
                    <a:pt x="80" y="18"/>
                    <a:pt x="80" y="20"/>
                    <a:pt x="79" y="20"/>
                  </a:cubicBezTo>
                  <a:cubicBezTo>
                    <a:pt x="78" y="19"/>
                    <a:pt x="77" y="19"/>
                    <a:pt x="76" y="20"/>
                  </a:cubicBezTo>
                  <a:cubicBezTo>
                    <a:pt x="76" y="20"/>
                    <a:pt x="75" y="20"/>
                    <a:pt x="74" y="20"/>
                  </a:cubicBezTo>
                  <a:cubicBezTo>
                    <a:pt x="73" y="20"/>
                    <a:pt x="72" y="19"/>
                    <a:pt x="71" y="19"/>
                  </a:cubicBezTo>
                  <a:cubicBezTo>
                    <a:pt x="70" y="19"/>
                    <a:pt x="69" y="19"/>
                    <a:pt x="68" y="20"/>
                  </a:cubicBezTo>
                  <a:cubicBezTo>
                    <a:pt x="68" y="22"/>
                    <a:pt x="69" y="25"/>
                    <a:pt x="68" y="25"/>
                  </a:cubicBezTo>
                  <a:cubicBezTo>
                    <a:pt x="66" y="25"/>
                    <a:pt x="68" y="22"/>
                    <a:pt x="66" y="21"/>
                  </a:cubicBezTo>
                  <a:cubicBezTo>
                    <a:pt x="65" y="20"/>
                    <a:pt x="64" y="21"/>
                    <a:pt x="63" y="22"/>
                  </a:cubicBezTo>
                  <a:cubicBezTo>
                    <a:pt x="62" y="22"/>
                    <a:pt x="61" y="23"/>
                    <a:pt x="60" y="22"/>
                  </a:cubicBezTo>
                  <a:cubicBezTo>
                    <a:pt x="57" y="21"/>
                    <a:pt x="62" y="19"/>
                    <a:pt x="60" y="18"/>
                  </a:cubicBezTo>
                  <a:cubicBezTo>
                    <a:pt x="59" y="17"/>
                    <a:pt x="58" y="17"/>
                    <a:pt x="58" y="17"/>
                  </a:cubicBezTo>
                  <a:cubicBezTo>
                    <a:pt x="57" y="18"/>
                    <a:pt x="57" y="18"/>
                    <a:pt x="56" y="17"/>
                  </a:cubicBezTo>
                  <a:cubicBezTo>
                    <a:pt x="55" y="17"/>
                    <a:pt x="55" y="17"/>
                    <a:pt x="54" y="16"/>
                  </a:cubicBezTo>
                  <a:cubicBezTo>
                    <a:pt x="52" y="14"/>
                    <a:pt x="51" y="15"/>
                    <a:pt x="5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7" y="18"/>
                    <a:pt x="46" y="16"/>
                    <a:pt x="46" y="14"/>
                  </a:cubicBezTo>
                  <a:cubicBezTo>
                    <a:pt x="46" y="12"/>
                    <a:pt x="45" y="10"/>
                    <a:pt x="44" y="11"/>
                  </a:cubicBezTo>
                  <a:cubicBezTo>
                    <a:pt x="44" y="11"/>
                    <a:pt x="44" y="14"/>
                    <a:pt x="43" y="15"/>
                  </a:cubicBezTo>
                  <a:cubicBezTo>
                    <a:pt x="42" y="15"/>
                    <a:pt x="42" y="15"/>
                    <a:pt x="42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0" y="14"/>
                    <a:pt x="38" y="19"/>
                    <a:pt x="36" y="21"/>
                  </a:cubicBezTo>
                  <a:cubicBezTo>
                    <a:pt x="34" y="22"/>
                    <a:pt x="32" y="19"/>
                    <a:pt x="29" y="18"/>
                  </a:cubicBezTo>
                  <a:cubicBezTo>
                    <a:pt x="25" y="16"/>
                    <a:pt x="20" y="14"/>
                    <a:pt x="18" y="17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6" y="15"/>
                    <a:pt x="15" y="14"/>
                    <a:pt x="14" y="14"/>
                  </a:cubicBezTo>
                  <a:cubicBezTo>
                    <a:pt x="14" y="15"/>
                    <a:pt x="14" y="15"/>
                    <a:pt x="13" y="15"/>
                  </a:cubicBezTo>
                  <a:cubicBezTo>
                    <a:pt x="13" y="15"/>
                    <a:pt x="12" y="13"/>
                    <a:pt x="12" y="13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10" y="16"/>
                    <a:pt x="9" y="15"/>
                    <a:pt x="8" y="16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4" y="23"/>
                    <a:pt x="4" y="24"/>
                  </a:cubicBezTo>
                  <a:cubicBezTo>
                    <a:pt x="3" y="26"/>
                    <a:pt x="2" y="25"/>
                    <a:pt x="1" y="26"/>
                  </a:cubicBezTo>
                  <a:cubicBezTo>
                    <a:pt x="1" y="27"/>
                    <a:pt x="1" y="30"/>
                    <a:pt x="4" y="32"/>
                  </a:cubicBezTo>
                  <a:cubicBezTo>
                    <a:pt x="6" y="33"/>
                    <a:pt x="9" y="33"/>
                    <a:pt x="9" y="35"/>
                  </a:cubicBezTo>
                  <a:cubicBezTo>
                    <a:pt x="9" y="36"/>
                    <a:pt x="7" y="36"/>
                    <a:pt x="5" y="36"/>
                  </a:cubicBezTo>
                  <a:cubicBezTo>
                    <a:pt x="5" y="36"/>
                    <a:pt x="4" y="35"/>
                    <a:pt x="3" y="35"/>
                  </a:cubicBezTo>
                  <a:cubicBezTo>
                    <a:pt x="3" y="35"/>
                    <a:pt x="2" y="36"/>
                    <a:pt x="2" y="37"/>
                  </a:cubicBezTo>
                  <a:cubicBezTo>
                    <a:pt x="1" y="38"/>
                    <a:pt x="1" y="37"/>
                    <a:pt x="0" y="38"/>
                  </a:cubicBezTo>
                  <a:cubicBezTo>
                    <a:pt x="0" y="39"/>
                    <a:pt x="1" y="39"/>
                    <a:pt x="1" y="40"/>
                  </a:cubicBezTo>
                  <a:cubicBezTo>
                    <a:pt x="2" y="41"/>
                    <a:pt x="1" y="45"/>
                    <a:pt x="4" y="43"/>
                  </a:cubicBezTo>
                  <a:cubicBezTo>
                    <a:pt x="5" y="43"/>
                    <a:pt x="5" y="43"/>
                    <a:pt x="6" y="43"/>
                  </a:cubicBezTo>
                  <a:cubicBezTo>
                    <a:pt x="7" y="42"/>
                    <a:pt x="7" y="40"/>
                    <a:pt x="8" y="41"/>
                  </a:cubicBezTo>
                  <a:cubicBezTo>
                    <a:pt x="8" y="42"/>
                    <a:pt x="8" y="44"/>
                    <a:pt x="8" y="45"/>
                  </a:cubicBezTo>
                  <a:cubicBezTo>
                    <a:pt x="8" y="47"/>
                    <a:pt x="5" y="46"/>
                    <a:pt x="4" y="47"/>
                  </a:cubicBezTo>
                  <a:cubicBezTo>
                    <a:pt x="3" y="50"/>
                    <a:pt x="3" y="52"/>
                    <a:pt x="3" y="54"/>
                  </a:cubicBezTo>
                  <a:cubicBezTo>
                    <a:pt x="3" y="55"/>
                    <a:pt x="3" y="56"/>
                    <a:pt x="4" y="56"/>
                  </a:cubicBezTo>
                  <a:cubicBezTo>
                    <a:pt x="4" y="56"/>
                    <a:pt x="5" y="60"/>
                    <a:pt x="5" y="60"/>
                  </a:cubicBezTo>
                  <a:cubicBezTo>
                    <a:pt x="6" y="60"/>
                    <a:pt x="6" y="59"/>
                    <a:pt x="6" y="59"/>
                  </a:cubicBezTo>
                  <a:cubicBezTo>
                    <a:pt x="7" y="58"/>
                    <a:pt x="7" y="58"/>
                    <a:pt x="7" y="59"/>
                  </a:cubicBezTo>
                  <a:cubicBezTo>
                    <a:pt x="8" y="59"/>
                    <a:pt x="8" y="62"/>
                    <a:pt x="8" y="63"/>
                  </a:cubicBezTo>
                  <a:cubicBezTo>
                    <a:pt x="8" y="64"/>
                    <a:pt x="9" y="63"/>
                    <a:pt x="10" y="63"/>
                  </a:cubicBezTo>
                  <a:cubicBezTo>
                    <a:pt x="11" y="62"/>
                    <a:pt x="13" y="62"/>
                    <a:pt x="13" y="63"/>
                  </a:cubicBezTo>
                  <a:cubicBezTo>
                    <a:pt x="14" y="66"/>
                    <a:pt x="9" y="71"/>
                    <a:pt x="10" y="72"/>
                  </a:cubicBezTo>
                  <a:cubicBezTo>
                    <a:pt x="10" y="73"/>
                    <a:pt x="12" y="72"/>
                    <a:pt x="14" y="68"/>
                  </a:cubicBezTo>
                  <a:cubicBezTo>
                    <a:pt x="14" y="67"/>
                    <a:pt x="16" y="65"/>
                    <a:pt x="17" y="63"/>
                  </a:cubicBezTo>
                  <a:cubicBezTo>
                    <a:pt x="17" y="62"/>
                    <a:pt x="16" y="61"/>
                    <a:pt x="17" y="60"/>
                  </a:cubicBezTo>
                  <a:cubicBezTo>
                    <a:pt x="17" y="59"/>
                    <a:pt x="18" y="58"/>
                    <a:pt x="18" y="57"/>
                  </a:cubicBezTo>
                  <a:cubicBezTo>
                    <a:pt x="19" y="54"/>
                    <a:pt x="20" y="52"/>
                    <a:pt x="20" y="53"/>
                  </a:cubicBezTo>
                  <a:cubicBezTo>
                    <a:pt x="21" y="54"/>
                    <a:pt x="19" y="57"/>
                    <a:pt x="20" y="60"/>
                  </a:cubicBezTo>
                  <a:cubicBezTo>
                    <a:pt x="20" y="61"/>
                    <a:pt x="21" y="59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3" y="57"/>
                    <a:pt x="23" y="57"/>
                  </a:cubicBezTo>
                  <a:cubicBezTo>
                    <a:pt x="23" y="55"/>
                    <a:pt x="22" y="52"/>
                    <a:pt x="24" y="53"/>
                  </a:cubicBezTo>
                  <a:cubicBezTo>
                    <a:pt x="25" y="54"/>
                    <a:pt x="26" y="56"/>
                    <a:pt x="28" y="56"/>
                  </a:cubicBezTo>
                  <a:cubicBezTo>
                    <a:pt x="28" y="56"/>
                    <a:pt x="29" y="56"/>
                    <a:pt x="30" y="56"/>
                  </a:cubicBezTo>
                  <a:cubicBezTo>
                    <a:pt x="31" y="56"/>
                    <a:pt x="33" y="56"/>
                    <a:pt x="33" y="57"/>
                  </a:cubicBezTo>
                  <a:cubicBezTo>
                    <a:pt x="34" y="58"/>
                    <a:pt x="35" y="60"/>
                    <a:pt x="36" y="61"/>
                  </a:cubicBezTo>
                  <a:cubicBezTo>
                    <a:pt x="37" y="62"/>
                    <a:pt x="37" y="61"/>
                    <a:pt x="37" y="61"/>
                  </a:cubicBezTo>
                  <a:cubicBezTo>
                    <a:pt x="38" y="61"/>
                    <a:pt x="39" y="61"/>
                    <a:pt x="40" y="65"/>
                  </a:cubicBezTo>
                  <a:cubicBezTo>
                    <a:pt x="41" y="66"/>
                    <a:pt x="41" y="68"/>
                    <a:pt x="41" y="71"/>
                  </a:cubicBezTo>
                  <a:cubicBezTo>
                    <a:pt x="41" y="74"/>
                    <a:pt x="41" y="76"/>
                    <a:pt x="41" y="78"/>
                  </a:cubicBezTo>
                  <a:cubicBezTo>
                    <a:pt x="42" y="79"/>
                    <a:pt x="42" y="78"/>
                    <a:pt x="42" y="77"/>
                  </a:cubicBezTo>
                  <a:cubicBezTo>
                    <a:pt x="43" y="76"/>
                    <a:pt x="43" y="75"/>
                    <a:pt x="44" y="76"/>
                  </a:cubicBezTo>
                  <a:cubicBezTo>
                    <a:pt x="45" y="76"/>
                    <a:pt x="46" y="78"/>
                    <a:pt x="47" y="83"/>
                  </a:cubicBezTo>
                  <a:cubicBezTo>
                    <a:pt x="47" y="86"/>
                    <a:pt x="45" y="84"/>
                    <a:pt x="46" y="87"/>
                  </a:cubicBezTo>
                  <a:cubicBezTo>
                    <a:pt x="47" y="89"/>
                    <a:pt x="50" y="90"/>
                    <a:pt x="50" y="92"/>
                  </a:cubicBezTo>
                  <a:cubicBezTo>
                    <a:pt x="51" y="94"/>
                    <a:pt x="52" y="98"/>
                    <a:pt x="52" y="102"/>
                  </a:cubicBezTo>
                  <a:cubicBezTo>
                    <a:pt x="52" y="105"/>
                    <a:pt x="51" y="106"/>
                    <a:pt x="52" y="110"/>
                  </a:cubicBezTo>
                  <a:cubicBezTo>
                    <a:pt x="52" y="113"/>
                    <a:pt x="52" y="116"/>
                    <a:pt x="53" y="119"/>
                  </a:cubicBezTo>
                  <a:cubicBezTo>
                    <a:pt x="53" y="122"/>
                    <a:pt x="54" y="124"/>
                    <a:pt x="55" y="126"/>
                  </a:cubicBezTo>
                  <a:cubicBezTo>
                    <a:pt x="55" y="128"/>
                    <a:pt x="56" y="131"/>
                    <a:pt x="56" y="132"/>
                  </a:cubicBezTo>
                  <a:cubicBezTo>
                    <a:pt x="57" y="135"/>
                    <a:pt x="59" y="133"/>
                    <a:pt x="60" y="136"/>
                  </a:cubicBezTo>
                  <a:cubicBezTo>
                    <a:pt x="60" y="137"/>
                    <a:pt x="61" y="142"/>
                    <a:pt x="62" y="144"/>
                  </a:cubicBezTo>
                  <a:cubicBezTo>
                    <a:pt x="63" y="146"/>
                    <a:pt x="64" y="147"/>
                    <a:pt x="64" y="149"/>
                  </a:cubicBezTo>
                  <a:cubicBezTo>
                    <a:pt x="64" y="150"/>
                    <a:pt x="63" y="151"/>
                    <a:pt x="64" y="152"/>
                  </a:cubicBezTo>
                  <a:cubicBezTo>
                    <a:pt x="64" y="154"/>
                    <a:pt x="65" y="154"/>
                    <a:pt x="65" y="153"/>
                  </a:cubicBezTo>
                  <a:cubicBezTo>
                    <a:pt x="65" y="153"/>
                    <a:pt x="66" y="153"/>
                    <a:pt x="66" y="154"/>
                  </a:cubicBezTo>
                  <a:cubicBezTo>
                    <a:pt x="67" y="156"/>
                    <a:pt x="67" y="158"/>
                    <a:pt x="67" y="160"/>
                  </a:cubicBezTo>
                  <a:cubicBezTo>
                    <a:pt x="68" y="160"/>
                    <a:pt x="68" y="159"/>
                    <a:pt x="67" y="156"/>
                  </a:cubicBezTo>
                  <a:cubicBezTo>
                    <a:pt x="67" y="155"/>
                    <a:pt x="66" y="153"/>
                    <a:pt x="65" y="150"/>
                  </a:cubicBezTo>
                  <a:cubicBezTo>
                    <a:pt x="65" y="148"/>
                    <a:pt x="64" y="146"/>
                    <a:pt x="63" y="144"/>
                  </a:cubicBezTo>
                  <a:cubicBezTo>
                    <a:pt x="63" y="141"/>
                    <a:pt x="64" y="139"/>
                    <a:pt x="64" y="140"/>
                  </a:cubicBezTo>
                  <a:cubicBezTo>
                    <a:pt x="65" y="140"/>
                    <a:pt x="65" y="142"/>
                    <a:pt x="65" y="143"/>
                  </a:cubicBezTo>
                  <a:cubicBezTo>
                    <a:pt x="66" y="144"/>
                    <a:pt x="66" y="147"/>
                    <a:pt x="67" y="149"/>
                  </a:cubicBezTo>
                  <a:cubicBezTo>
                    <a:pt x="68" y="150"/>
                    <a:pt x="69" y="152"/>
                    <a:pt x="70" y="155"/>
                  </a:cubicBezTo>
                  <a:cubicBezTo>
                    <a:pt x="71" y="157"/>
                    <a:pt x="72" y="160"/>
                    <a:pt x="73" y="163"/>
                  </a:cubicBezTo>
                  <a:cubicBezTo>
                    <a:pt x="75" y="167"/>
                    <a:pt x="74" y="169"/>
                    <a:pt x="75" y="172"/>
                  </a:cubicBezTo>
                  <a:cubicBezTo>
                    <a:pt x="76" y="176"/>
                    <a:pt x="80" y="177"/>
                    <a:pt x="81" y="180"/>
                  </a:cubicBezTo>
                  <a:cubicBezTo>
                    <a:pt x="82" y="181"/>
                    <a:pt x="83" y="182"/>
                    <a:pt x="84" y="182"/>
                  </a:cubicBezTo>
                  <a:cubicBezTo>
                    <a:pt x="85" y="182"/>
                    <a:pt x="85" y="182"/>
                    <a:pt x="86" y="182"/>
                  </a:cubicBezTo>
                  <a:cubicBezTo>
                    <a:pt x="86" y="182"/>
                    <a:pt x="87" y="182"/>
                    <a:pt x="87" y="182"/>
                  </a:cubicBezTo>
                  <a:cubicBezTo>
                    <a:pt x="88" y="182"/>
                    <a:pt x="89" y="186"/>
                    <a:pt x="90" y="187"/>
                  </a:cubicBezTo>
                  <a:cubicBezTo>
                    <a:pt x="92" y="187"/>
                    <a:pt x="94" y="187"/>
                    <a:pt x="95" y="191"/>
                  </a:cubicBezTo>
                  <a:cubicBezTo>
                    <a:pt x="96" y="193"/>
                    <a:pt x="98" y="198"/>
                    <a:pt x="99" y="199"/>
                  </a:cubicBezTo>
                  <a:cubicBezTo>
                    <a:pt x="99" y="199"/>
                    <a:pt x="99" y="199"/>
                    <a:pt x="99" y="199"/>
                  </a:cubicBezTo>
                  <a:cubicBezTo>
                    <a:pt x="99" y="196"/>
                    <a:pt x="99" y="194"/>
                    <a:pt x="99" y="192"/>
                  </a:cubicBezTo>
                  <a:cubicBezTo>
                    <a:pt x="99" y="189"/>
                    <a:pt x="99" y="187"/>
                    <a:pt x="99" y="184"/>
                  </a:cubicBezTo>
                  <a:cubicBezTo>
                    <a:pt x="98" y="182"/>
                    <a:pt x="96" y="182"/>
                    <a:pt x="96" y="182"/>
                  </a:cubicBezTo>
                  <a:cubicBezTo>
                    <a:pt x="93" y="184"/>
                    <a:pt x="93" y="181"/>
                    <a:pt x="93" y="177"/>
                  </a:cubicBezTo>
                  <a:cubicBezTo>
                    <a:pt x="94" y="174"/>
                    <a:pt x="95" y="170"/>
                    <a:pt x="94" y="168"/>
                  </a:cubicBezTo>
                  <a:cubicBezTo>
                    <a:pt x="94" y="167"/>
                    <a:pt x="93" y="167"/>
                    <a:pt x="92" y="168"/>
                  </a:cubicBezTo>
                  <a:cubicBezTo>
                    <a:pt x="91" y="168"/>
                    <a:pt x="92" y="179"/>
                    <a:pt x="87" y="175"/>
                  </a:cubicBezTo>
                  <a:cubicBezTo>
                    <a:pt x="86" y="174"/>
                    <a:pt x="84" y="172"/>
                    <a:pt x="84" y="169"/>
                  </a:cubicBezTo>
                  <a:cubicBezTo>
                    <a:pt x="83" y="165"/>
                    <a:pt x="82" y="160"/>
                    <a:pt x="83" y="156"/>
                  </a:cubicBezTo>
                  <a:cubicBezTo>
                    <a:pt x="83" y="152"/>
                    <a:pt x="84" y="149"/>
                    <a:pt x="85" y="148"/>
                  </a:cubicBezTo>
                  <a:cubicBezTo>
                    <a:pt x="86" y="147"/>
                    <a:pt x="87" y="144"/>
                    <a:pt x="91" y="146"/>
                  </a:cubicBezTo>
                  <a:cubicBezTo>
                    <a:pt x="92" y="146"/>
                    <a:pt x="92" y="145"/>
                    <a:pt x="92" y="144"/>
                  </a:cubicBezTo>
                  <a:cubicBezTo>
                    <a:pt x="93" y="143"/>
                    <a:pt x="93" y="142"/>
                    <a:pt x="94" y="142"/>
                  </a:cubicBezTo>
                  <a:cubicBezTo>
                    <a:pt x="95" y="143"/>
                    <a:pt x="97" y="143"/>
                    <a:pt x="98" y="144"/>
                  </a:cubicBezTo>
                  <a:cubicBezTo>
                    <a:pt x="98" y="140"/>
                    <a:pt x="98" y="135"/>
                    <a:pt x="98" y="131"/>
                  </a:cubicBezTo>
                  <a:cubicBezTo>
                    <a:pt x="98" y="128"/>
                    <a:pt x="98" y="124"/>
                    <a:pt x="98" y="120"/>
                  </a:cubicBezTo>
                  <a:cubicBezTo>
                    <a:pt x="97" y="117"/>
                    <a:pt x="97" y="113"/>
                    <a:pt x="97" y="110"/>
                  </a:cubicBezTo>
                  <a:cubicBezTo>
                    <a:pt x="97" y="107"/>
                    <a:pt x="97" y="103"/>
                    <a:pt x="97" y="100"/>
                  </a:cubicBezTo>
                  <a:cubicBezTo>
                    <a:pt x="97" y="97"/>
                    <a:pt x="97" y="93"/>
                    <a:pt x="97" y="90"/>
                  </a:cubicBezTo>
                  <a:cubicBezTo>
                    <a:pt x="97" y="86"/>
                    <a:pt x="97" y="82"/>
                    <a:pt x="97" y="78"/>
                  </a:cubicBezTo>
                  <a:cubicBezTo>
                    <a:pt x="96" y="75"/>
                    <a:pt x="96" y="70"/>
                    <a:pt x="96" y="66"/>
                  </a:cubicBezTo>
                  <a:cubicBezTo>
                    <a:pt x="96" y="66"/>
                    <a:pt x="95" y="66"/>
                    <a:pt x="94" y="65"/>
                  </a:cubicBezTo>
                  <a:cubicBezTo>
                    <a:pt x="92" y="64"/>
                    <a:pt x="92" y="61"/>
                    <a:pt x="90" y="61"/>
                  </a:cubicBezTo>
                  <a:cubicBezTo>
                    <a:pt x="89" y="60"/>
                    <a:pt x="89" y="60"/>
                    <a:pt x="88" y="60"/>
                  </a:cubicBezTo>
                  <a:cubicBezTo>
                    <a:pt x="88" y="60"/>
                    <a:pt x="87" y="60"/>
                    <a:pt x="87" y="60"/>
                  </a:cubicBezTo>
                  <a:cubicBezTo>
                    <a:pt x="86" y="59"/>
                    <a:pt x="86" y="57"/>
                    <a:pt x="86" y="55"/>
                  </a:cubicBezTo>
                  <a:cubicBezTo>
                    <a:pt x="85" y="53"/>
                    <a:pt x="83" y="56"/>
                    <a:pt x="84" y="49"/>
                  </a:cubicBezTo>
                  <a:cubicBezTo>
                    <a:pt x="84" y="48"/>
                    <a:pt x="84" y="46"/>
                    <a:pt x="85" y="44"/>
                  </a:cubicBezTo>
                  <a:cubicBezTo>
                    <a:pt x="86" y="41"/>
                    <a:pt x="87" y="39"/>
                    <a:pt x="87" y="37"/>
                  </a:cubicBezTo>
                  <a:cubicBezTo>
                    <a:pt x="88" y="36"/>
                    <a:pt x="85" y="35"/>
                    <a:pt x="85" y="34"/>
                  </a:cubicBezTo>
                  <a:cubicBezTo>
                    <a:pt x="86" y="34"/>
                    <a:pt x="86" y="34"/>
                    <a:pt x="87" y="34"/>
                  </a:cubicBezTo>
                  <a:cubicBezTo>
                    <a:pt x="87" y="35"/>
                    <a:pt x="88" y="35"/>
                    <a:pt x="88" y="35"/>
                  </a:cubicBezTo>
                  <a:cubicBezTo>
                    <a:pt x="89" y="35"/>
                    <a:pt x="91" y="32"/>
                    <a:pt x="91" y="32"/>
                  </a:cubicBezTo>
                  <a:cubicBezTo>
                    <a:pt x="92" y="29"/>
                    <a:pt x="87" y="27"/>
                    <a:pt x="88" y="26"/>
                  </a:cubicBezTo>
                  <a:cubicBezTo>
                    <a:pt x="88" y="25"/>
                    <a:pt x="90" y="26"/>
                    <a:pt x="91" y="27"/>
                  </a:cubicBezTo>
                  <a:cubicBezTo>
                    <a:pt x="91" y="27"/>
                    <a:pt x="92" y="26"/>
                    <a:pt x="92" y="25"/>
                  </a:cubicBezTo>
                  <a:cubicBezTo>
                    <a:pt x="92" y="24"/>
                    <a:pt x="92" y="22"/>
                    <a:pt x="93" y="22"/>
                  </a:cubicBezTo>
                  <a:cubicBezTo>
                    <a:pt x="93" y="21"/>
                    <a:pt x="94" y="22"/>
                    <a:pt x="94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5" y="15"/>
                    <a:pt x="95" y="9"/>
                  </a:cubicBezTo>
                  <a:cubicBezTo>
                    <a:pt x="94" y="12"/>
                    <a:pt x="93" y="21"/>
                    <a:pt x="91" y="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Freeform 10"/>
            <p:cNvSpPr>
              <a:spLocks/>
            </p:cNvSpPr>
            <p:nvPr/>
          </p:nvSpPr>
          <p:spPr bwMode="auto">
            <a:xfrm>
              <a:off x="4769976" y="4513141"/>
              <a:ext cx="21041" cy="184113"/>
            </a:xfrm>
            <a:custGeom>
              <a:avLst/>
              <a:gdLst>
                <a:gd name="T0" fmla="*/ 1 w 3"/>
                <a:gd name="T1" fmla="*/ 5 h 27"/>
                <a:gd name="T2" fmla="*/ 2 w 3"/>
                <a:gd name="T3" fmla="*/ 11 h 27"/>
                <a:gd name="T4" fmla="*/ 0 w 3"/>
                <a:gd name="T5" fmla="*/ 16 h 27"/>
                <a:gd name="T6" fmla="*/ 3 w 3"/>
                <a:gd name="T7" fmla="*/ 24 h 27"/>
                <a:gd name="T8" fmla="*/ 3 w 3"/>
                <a:gd name="T9" fmla="*/ 27 h 27"/>
                <a:gd name="T10" fmla="*/ 3 w 3"/>
                <a:gd name="T11" fmla="*/ 17 h 27"/>
                <a:gd name="T12" fmla="*/ 3 w 3"/>
                <a:gd name="T13" fmla="*/ 9 h 27"/>
                <a:gd name="T14" fmla="*/ 3 w 3"/>
                <a:gd name="T15" fmla="*/ 0 h 27"/>
                <a:gd name="T16" fmla="*/ 1 w 3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7">
                  <a:moveTo>
                    <a:pt x="1" y="5"/>
                  </a:moveTo>
                  <a:cubicBezTo>
                    <a:pt x="0" y="11"/>
                    <a:pt x="2" y="9"/>
                    <a:pt x="2" y="11"/>
                  </a:cubicBezTo>
                  <a:cubicBezTo>
                    <a:pt x="2" y="13"/>
                    <a:pt x="0" y="12"/>
                    <a:pt x="0" y="16"/>
                  </a:cubicBezTo>
                  <a:cubicBezTo>
                    <a:pt x="1" y="20"/>
                    <a:pt x="2" y="21"/>
                    <a:pt x="3" y="24"/>
                  </a:cubicBezTo>
                  <a:cubicBezTo>
                    <a:pt x="3" y="25"/>
                    <a:pt x="3" y="26"/>
                    <a:pt x="3" y="27"/>
                  </a:cubicBezTo>
                  <a:cubicBezTo>
                    <a:pt x="3" y="23"/>
                    <a:pt x="3" y="20"/>
                    <a:pt x="3" y="17"/>
                  </a:cubicBezTo>
                  <a:cubicBezTo>
                    <a:pt x="3" y="15"/>
                    <a:pt x="3" y="12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  <a:cubicBezTo>
                    <a:pt x="2" y="1"/>
                    <a:pt x="2" y="3"/>
                    <a:pt x="1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Freeform 11"/>
            <p:cNvSpPr>
              <a:spLocks/>
            </p:cNvSpPr>
            <p:nvPr/>
          </p:nvSpPr>
          <p:spPr bwMode="auto">
            <a:xfrm>
              <a:off x="4715268" y="2867702"/>
              <a:ext cx="48395" cy="115728"/>
            </a:xfrm>
            <a:custGeom>
              <a:avLst/>
              <a:gdLst>
                <a:gd name="T0" fmla="*/ 5 w 7"/>
                <a:gd name="T1" fmla="*/ 13 h 17"/>
                <a:gd name="T2" fmla="*/ 3 w 7"/>
                <a:gd name="T3" fmla="*/ 1 h 17"/>
                <a:gd name="T4" fmla="*/ 0 w 7"/>
                <a:gd name="T5" fmla="*/ 8 h 17"/>
                <a:gd name="T6" fmla="*/ 2 w 7"/>
                <a:gd name="T7" fmla="*/ 14 h 17"/>
                <a:gd name="T8" fmla="*/ 6 w 7"/>
                <a:gd name="T9" fmla="*/ 17 h 17"/>
                <a:gd name="T10" fmla="*/ 7 w 7"/>
                <a:gd name="T11" fmla="*/ 17 h 17"/>
                <a:gd name="T12" fmla="*/ 6 w 7"/>
                <a:gd name="T13" fmla="*/ 9 h 17"/>
                <a:gd name="T14" fmla="*/ 6 w 7"/>
                <a:gd name="T15" fmla="*/ 1 h 17"/>
                <a:gd name="T16" fmla="*/ 5 w 7"/>
                <a:gd name="T17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7">
                  <a:moveTo>
                    <a:pt x="5" y="13"/>
                  </a:moveTo>
                  <a:cubicBezTo>
                    <a:pt x="2" y="10"/>
                    <a:pt x="4" y="2"/>
                    <a:pt x="3" y="1"/>
                  </a:cubicBezTo>
                  <a:cubicBezTo>
                    <a:pt x="2" y="0"/>
                    <a:pt x="0" y="6"/>
                    <a:pt x="0" y="8"/>
                  </a:cubicBezTo>
                  <a:cubicBezTo>
                    <a:pt x="0" y="13"/>
                    <a:pt x="1" y="13"/>
                    <a:pt x="2" y="14"/>
                  </a:cubicBezTo>
                  <a:cubicBezTo>
                    <a:pt x="3" y="16"/>
                    <a:pt x="4" y="17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4"/>
                    <a:pt x="6" y="11"/>
                    <a:pt x="6" y="9"/>
                  </a:cubicBezTo>
                  <a:cubicBezTo>
                    <a:pt x="6" y="7"/>
                    <a:pt x="6" y="4"/>
                    <a:pt x="6" y="1"/>
                  </a:cubicBezTo>
                  <a:cubicBezTo>
                    <a:pt x="3" y="3"/>
                    <a:pt x="6" y="13"/>
                    <a:pt x="5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Freeform 12"/>
            <p:cNvSpPr>
              <a:spLocks/>
            </p:cNvSpPr>
            <p:nvPr/>
          </p:nvSpPr>
          <p:spPr bwMode="auto">
            <a:xfrm>
              <a:off x="4490125" y="2908733"/>
              <a:ext cx="136769" cy="156759"/>
            </a:xfrm>
            <a:custGeom>
              <a:avLst/>
              <a:gdLst>
                <a:gd name="T0" fmla="*/ 12 w 20"/>
                <a:gd name="T1" fmla="*/ 8 h 23"/>
                <a:gd name="T2" fmla="*/ 10 w 20"/>
                <a:gd name="T3" fmla="*/ 4 h 23"/>
                <a:gd name="T4" fmla="*/ 9 w 20"/>
                <a:gd name="T5" fmla="*/ 6 h 23"/>
                <a:gd name="T6" fmla="*/ 6 w 20"/>
                <a:gd name="T7" fmla="*/ 5 h 23"/>
                <a:gd name="T8" fmla="*/ 2 w 20"/>
                <a:gd name="T9" fmla="*/ 4 h 23"/>
                <a:gd name="T10" fmla="*/ 0 w 20"/>
                <a:gd name="T11" fmla="*/ 10 h 23"/>
                <a:gd name="T12" fmla="*/ 1 w 20"/>
                <a:gd name="T13" fmla="*/ 11 h 23"/>
                <a:gd name="T14" fmla="*/ 2 w 20"/>
                <a:gd name="T15" fmla="*/ 12 h 23"/>
                <a:gd name="T16" fmla="*/ 8 w 20"/>
                <a:gd name="T17" fmla="*/ 15 h 23"/>
                <a:gd name="T18" fmla="*/ 2 w 20"/>
                <a:gd name="T19" fmla="*/ 18 h 23"/>
                <a:gd name="T20" fmla="*/ 4 w 20"/>
                <a:gd name="T21" fmla="*/ 20 h 23"/>
                <a:gd name="T22" fmla="*/ 5 w 20"/>
                <a:gd name="T23" fmla="*/ 20 h 23"/>
                <a:gd name="T24" fmla="*/ 6 w 20"/>
                <a:gd name="T25" fmla="*/ 20 h 23"/>
                <a:gd name="T26" fmla="*/ 7 w 20"/>
                <a:gd name="T27" fmla="*/ 22 h 23"/>
                <a:gd name="T28" fmla="*/ 9 w 20"/>
                <a:gd name="T29" fmla="*/ 22 h 23"/>
                <a:gd name="T30" fmla="*/ 13 w 20"/>
                <a:gd name="T31" fmla="*/ 19 h 23"/>
                <a:gd name="T32" fmla="*/ 16 w 20"/>
                <a:gd name="T33" fmla="*/ 19 h 23"/>
                <a:gd name="T34" fmla="*/ 18 w 20"/>
                <a:gd name="T35" fmla="*/ 20 h 23"/>
                <a:gd name="T36" fmla="*/ 18 w 20"/>
                <a:gd name="T37" fmla="*/ 17 h 23"/>
                <a:gd name="T38" fmla="*/ 19 w 20"/>
                <a:gd name="T39" fmla="*/ 16 h 23"/>
                <a:gd name="T40" fmla="*/ 20 w 20"/>
                <a:gd name="T41" fmla="*/ 16 h 23"/>
                <a:gd name="T42" fmla="*/ 18 w 20"/>
                <a:gd name="T43" fmla="*/ 13 h 23"/>
                <a:gd name="T44" fmla="*/ 18 w 20"/>
                <a:gd name="T45" fmla="*/ 13 h 23"/>
                <a:gd name="T46" fmla="*/ 17 w 20"/>
                <a:gd name="T47" fmla="*/ 12 h 23"/>
                <a:gd name="T48" fmla="*/ 15 w 20"/>
                <a:gd name="T49" fmla="*/ 6 h 23"/>
                <a:gd name="T50" fmla="*/ 12 w 20"/>
                <a:gd name="T51" fmla="*/ 1 h 23"/>
                <a:gd name="T52" fmla="*/ 12 w 20"/>
                <a:gd name="T5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12" y="8"/>
                  </a:moveTo>
                  <a:cubicBezTo>
                    <a:pt x="11" y="8"/>
                    <a:pt x="11" y="5"/>
                    <a:pt x="10" y="4"/>
                  </a:cubicBezTo>
                  <a:cubicBezTo>
                    <a:pt x="9" y="3"/>
                    <a:pt x="9" y="6"/>
                    <a:pt x="9" y="6"/>
                  </a:cubicBezTo>
                  <a:cubicBezTo>
                    <a:pt x="8" y="6"/>
                    <a:pt x="7" y="6"/>
                    <a:pt x="6" y="5"/>
                  </a:cubicBezTo>
                  <a:cubicBezTo>
                    <a:pt x="4" y="4"/>
                    <a:pt x="2" y="4"/>
                    <a:pt x="2" y="4"/>
                  </a:cubicBezTo>
                  <a:cubicBezTo>
                    <a:pt x="1" y="5"/>
                    <a:pt x="0" y="8"/>
                    <a:pt x="0" y="10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3" y="15"/>
                    <a:pt x="7" y="13"/>
                    <a:pt x="8" y="15"/>
                  </a:cubicBezTo>
                  <a:cubicBezTo>
                    <a:pt x="8" y="17"/>
                    <a:pt x="1" y="16"/>
                    <a:pt x="2" y="18"/>
                  </a:cubicBezTo>
                  <a:cubicBezTo>
                    <a:pt x="2" y="18"/>
                    <a:pt x="3" y="19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5" y="20"/>
                    <a:pt x="6" y="20"/>
                    <a:pt x="6" y="20"/>
                  </a:cubicBezTo>
                  <a:cubicBezTo>
                    <a:pt x="6" y="20"/>
                    <a:pt x="6" y="22"/>
                    <a:pt x="7" y="22"/>
                  </a:cubicBezTo>
                  <a:cubicBezTo>
                    <a:pt x="8" y="23"/>
                    <a:pt x="8" y="22"/>
                    <a:pt x="9" y="22"/>
                  </a:cubicBezTo>
                  <a:cubicBezTo>
                    <a:pt x="10" y="22"/>
                    <a:pt x="12" y="20"/>
                    <a:pt x="13" y="19"/>
                  </a:cubicBezTo>
                  <a:cubicBezTo>
                    <a:pt x="14" y="18"/>
                    <a:pt x="15" y="19"/>
                    <a:pt x="16" y="19"/>
                  </a:cubicBezTo>
                  <a:cubicBezTo>
                    <a:pt x="17" y="20"/>
                    <a:pt x="18" y="21"/>
                    <a:pt x="18" y="20"/>
                  </a:cubicBezTo>
                  <a:cubicBezTo>
                    <a:pt x="19" y="20"/>
                    <a:pt x="18" y="19"/>
                    <a:pt x="18" y="17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5"/>
                    <a:pt x="19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2"/>
                  </a:cubicBezTo>
                  <a:cubicBezTo>
                    <a:pt x="17" y="11"/>
                    <a:pt x="16" y="10"/>
                    <a:pt x="15" y="6"/>
                  </a:cubicBezTo>
                  <a:cubicBezTo>
                    <a:pt x="15" y="3"/>
                    <a:pt x="13" y="2"/>
                    <a:pt x="12" y="1"/>
                  </a:cubicBezTo>
                  <a:cubicBezTo>
                    <a:pt x="11" y="0"/>
                    <a:pt x="13" y="8"/>
                    <a:pt x="12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Freeform 13"/>
            <p:cNvSpPr>
              <a:spLocks/>
            </p:cNvSpPr>
            <p:nvPr/>
          </p:nvSpPr>
          <p:spPr bwMode="auto">
            <a:xfrm>
              <a:off x="4435417" y="2887691"/>
              <a:ext cx="68385" cy="116780"/>
            </a:xfrm>
            <a:custGeom>
              <a:avLst/>
              <a:gdLst>
                <a:gd name="T0" fmla="*/ 3 w 10"/>
                <a:gd name="T1" fmla="*/ 17 h 17"/>
                <a:gd name="T2" fmla="*/ 6 w 10"/>
                <a:gd name="T3" fmla="*/ 14 h 17"/>
                <a:gd name="T4" fmla="*/ 6 w 10"/>
                <a:gd name="T5" fmla="*/ 10 h 17"/>
                <a:gd name="T6" fmla="*/ 9 w 10"/>
                <a:gd name="T7" fmla="*/ 6 h 17"/>
                <a:gd name="T8" fmla="*/ 10 w 10"/>
                <a:gd name="T9" fmla="*/ 4 h 17"/>
                <a:gd name="T10" fmla="*/ 7 w 10"/>
                <a:gd name="T11" fmla="*/ 2 h 17"/>
                <a:gd name="T12" fmla="*/ 5 w 10"/>
                <a:gd name="T13" fmla="*/ 1 h 17"/>
                <a:gd name="T14" fmla="*/ 3 w 10"/>
                <a:gd name="T15" fmla="*/ 1 h 17"/>
                <a:gd name="T16" fmla="*/ 2 w 10"/>
                <a:gd name="T17" fmla="*/ 1 h 17"/>
                <a:gd name="T18" fmla="*/ 1 w 10"/>
                <a:gd name="T19" fmla="*/ 2 h 17"/>
                <a:gd name="T20" fmla="*/ 1 w 10"/>
                <a:gd name="T21" fmla="*/ 6 h 17"/>
                <a:gd name="T22" fmla="*/ 0 w 10"/>
                <a:gd name="T23" fmla="*/ 9 h 17"/>
                <a:gd name="T24" fmla="*/ 1 w 10"/>
                <a:gd name="T25" fmla="*/ 14 h 17"/>
                <a:gd name="T26" fmla="*/ 3 w 10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7">
                  <a:moveTo>
                    <a:pt x="3" y="17"/>
                  </a:moveTo>
                  <a:cubicBezTo>
                    <a:pt x="3" y="17"/>
                    <a:pt x="5" y="16"/>
                    <a:pt x="6" y="14"/>
                  </a:cubicBezTo>
                  <a:cubicBezTo>
                    <a:pt x="6" y="13"/>
                    <a:pt x="6" y="11"/>
                    <a:pt x="6" y="10"/>
                  </a:cubicBezTo>
                  <a:cubicBezTo>
                    <a:pt x="7" y="9"/>
                    <a:pt x="8" y="7"/>
                    <a:pt x="9" y="6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1"/>
                    <a:pt x="9" y="1"/>
                    <a:pt x="7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1"/>
                    <a:pt x="4" y="0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1" y="1"/>
                    <a:pt x="1" y="2"/>
                  </a:cubicBezTo>
                  <a:cubicBezTo>
                    <a:pt x="0" y="3"/>
                    <a:pt x="2" y="5"/>
                    <a:pt x="1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11"/>
                    <a:pt x="0" y="12"/>
                    <a:pt x="1" y="14"/>
                  </a:cubicBezTo>
                  <a:cubicBezTo>
                    <a:pt x="2" y="16"/>
                    <a:pt x="2" y="17"/>
                    <a:pt x="3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Freeform 14"/>
            <p:cNvSpPr>
              <a:spLocks/>
            </p:cNvSpPr>
            <p:nvPr/>
          </p:nvSpPr>
          <p:spPr bwMode="auto">
            <a:xfrm>
              <a:off x="4523791" y="2793005"/>
              <a:ext cx="54708" cy="94686"/>
            </a:xfrm>
            <a:custGeom>
              <a:avLst/>
              <a:gdLst>
                <a:gd name="T0" fmla="*/ 2 w 8"/>
                <a:gd name="T1" fmla="*/ 12 h 14"/>
                <a:gd name="T2" fmla="*/ 5 w 8"/>
                <a:gd name="T3" fmla="*/ 9 h 14"/>
                <a:gd name="T4" fmla="*/ 8 w 8"/>
                <a:gd name="T5" fmla="*/ 7 h 14"/>
                <a:gd name="T6" fmla="*/ 7 w 8"/>
                <a:gd name="T7" fmla="*/ 5 h 14"/>
                <a:gd name="T8" fmla="*/ 6 w 8"/>
                <a:gd name="T9" fmla="*/ 5 h 14"/>
                <a:gd name="T10" fmla="*/ 4 w 8"/>
                <a:gd name="T11" fmla="*/ 1 h 14"/>
                <a:gd name="T12" fmla="*/ 4 w 8"/>
                <a:gd name="T13" fmla="*/ 6 h 14"/>
                <a:gd name="T14" fmla="*/ 3 w 8"/>
                <a:gd name="T15" fmla="*/ 8 h 14"/>
                <a:gd name="T16" fmla="*/ 0 w 8"/>
                <a:gd name="T17" fmla="*/ 12 h 14"/>
                <a:gd name="T18" fmla="*/ 2 w 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4">
                  <a:moveTo>
                    <a:pt x="2" y="12"/>
                  </a:moveTo>
                  <a:cubicBezTo>
                    <a:pt x="3" y="12"/>
                    <a:pt x="4" y="9"/>
                    <a:pt x="5" y="9"/>
                  </a:cubicBezTo>
                  <a:cubicBezTo>
                    <a:pt x="7" y="9"/>
                    <a:pt x="8" y="9"/>
                    <a:pt x="8" y="7"/>
                  </a:cubicBezTo>
                  <a:cubicBezTo>
                    <a:pt x="8" y="5"/>
                    <a:pt x="8" y="5"/>
                    <a:pt x="7" y="5"/>
                  </a:cubicBezTo>
                  <a:cubicBezTo>
                    <a:pt x="7" y="6"/>
                    <a:pt x="7" y="6"/>
                    <a:pt x="6" y="5"/>
                  </a:cubicBezTo>
                  <a:cubicBezTo>
                    <a:pt x="6" y="4"/>
                    <a:pt x="5" y="0"/>
                    <a:pt x="4" y="1"/>
                  </a:cubicBezTo>
                  <a:cubicBezTo>
                    <a:pt x="4" y="1"/>
                    <a:pt x="5" y="4"/>
                    <a:pt x="4" y="6"/>
                  </a:cubicBezTo>
                  <a:cubicBezTo>
                    <a:pt x="4" y="7"/>
                    <a:pt x="3" y="7"/>
                    <a:pt x="3" y="8"/>
                  </a:cubicBezTo>
                  <a:cubicBezTo>
                    <a:pt x="1" y="11"/>
                    <a:pt x="0" y="11"/>
                    <a:pt x="0" y="12"/>
                  </a:cubicBezTo>
                  <a:cubicBezTo>
                    <a:pt x="0" y="14"/>
                    <a:pt x="1" y="14"/>
                    <a:pt x="2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15"/>
            <p:cNvSpPr>
              <a:spLocks/>
            </p:cNvSpPr>
            <p:nvPr/>
          </p:nvSpPr>
          <p:spPr bwMode="auto">
            <a:xfrm>
              <a:off x="4449094" y="2779328"/>
              <a:ext cx="54708" cy="67333"/>
            </a:xfrm>
            <a:custGeom>
              <a:avLst/>
              <a:gdLst>
                <a:gd name="T0" fmla="*/ 3 w 8"/>
                <a:gd name="T1" fmla="*/ 9 h 10"/>
                <a:gd name="T2" fmla="*/ 5 w 8"/>
                <a:gd name="T3" fmla="*/ 5 h 10"/>
                <a:gd name="T4" fmla="*/ 6 w 8"/>
                <a:gd name="T5" fmla="*/ 5 h 10"/>
                <a:gd name="T6" fmla="*/ 6 w 8"/>
                <a:gd name="T7" fmla="*/ 6 h 10"/>
                <a:gd name="T8" fmla="*/ 7 w 8"/>
                <a:gd name="T9" fmla="*/ 1 h 10"/>
                <a:gd name="T10" fmla="*/ 4 w 8"/>
                <a:gd name="T11" fmla="*/ 2 h 10"/>
                <a:gd name="T12" fmla="*/ 2 w 8"/>
                <a:gd name="T13" fmla="*/ 5 h 10"/>
                <a:gd name="T14" fmla="*/ 0 w 8"/>
                <a:gd name="T15" fmla="*/ 8 h 10"/>
                <a:gd name="T16" fmla="*/ 3 w 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3" y="9"/>
                  </a:moveTo>
                  <a:cubicBezTo>
                    <a:pt x="4" y="8"/>
                    <a:pt x="4" y="5"/>
                    <a:pt x="5" y="5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8" y="6"/>
                    <a:pt x="7" y="2"/>
                    <a:pt x="7" y="1"/>
                  </a:cubicBezTo>
                  <a:cubicBezTo>
                    <a:pt x="7" y="0"/>
                    <a:pt x="6" y="2"/>
                    <a:pt x="4" y="2"/>
                  </a:cubicBezTo>
                  <a:cubicBezTo>
                    <a:pt x="3" y="3"/>
                    <a:pt x="3" y="4"/>
                    <a:pt x="2" y="5"/>
                  </a:cubicBezTo>
                  <a:cubicBezTo>
                    <a:pt x="1" y="6"/>
                    <a:pt x="0" y="8"/>
                    <a:pt x="0" y="8"/>
                  </a:cubicBezTo>
                  <a:cubicBezTo>
                    <a:pt x="0" y="8"/>
                    <a:pt x="2" y="10"/>
                    <a:pt x="3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16"/>
            <p:cNvSpPr>
              <a:spLocks/>
            </p:cNvSpPr>
            <p:nvPr/>
          </p:nvSpPr>
          <p:spPr bwMode="auto">
            <a:xfrm>
              <a:off x="4613217" y="2881379"/>
              <a:ext cx="47344" cy="82062"/>
            </a:xfrm>
            <a:custGeom>
              <a:avLst/>
              <a:gdLst>
                <a:gd name="T0" fmla="*/ 2 w 7"/>
                <a:gd name="T1" fmla="*/ 9 h 12"/>
                <a:gd name="T2" fmla="*/ 4 w 7"/>
                <a:gd name="T3" fmla="*/ 12 h 12"/>
                <a:gd name="T4" fmla="*/ 7 w 7"/>
                <a:gd name="T5" fmla="*/ 7 h 12"/>
                <a:gd name="T6" fmla="*/ 5 w 7"/>
                <a:gd name="T7" fmla="*/ 4 h 12"/>
                <a:gd name="T8" fmla="*/ 3 w 7"/>
                <a:gd name="T9" fmla="*/ 1 h 12"/>
                <a:gd name="T10" fmla="*/ 2 w 7"/>
                <a:gd name="T11" fmla="*/ 5 h 12"/>
                <a:gd name="T12" fmla="*/ 0 w 7"/>
                <a:gd name="T13" fmla="*/ 6 h 12"/>
                <a:gd name="T14" fmla="*/ 2 w 7"/>
                <a:gd name="T1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2">
                  <a:moveTo>
                    <a:pt x="2" y="9"/>
                  </a:moveTo>
                  <a:cubicBezTo>
                    <a:pt x="3" y="10"/>
                    <a:pt x="4" y="12"/>
                    <a:pt x="4" y="12"/>
                  </a:cubicBezTo>
                  <a:cubicBezTo>
                    <a:pt x="6" y="12"/>
                    <a:pt x="7" y="10"/>
                    <a:pt x="7" y="7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5" y="3"/>
                    <a:pt x="5" y="0"/>
                    <a:pt x="3" y="1"/>
                  </a:cubicBezTo>
                  <a:cubicBezTo>
                    <a:pt x="1" y="1"/>
                    <a:pt x="3" y="3"/>
                    <a:pt x="2" y="5"/>
                  </a:cubicBezTo>
                  <a:cubicBezTo>
                    <a:pt x="2" y="6"/>
                    <a:pt x="0" y="5"/>
                    <a:pt x="0" y="6"/>
                  </a:cubicBezTo>
                  <a:cubicBezTo>
                    <a:pt x="0" y="8"/>
                    <a:pt x="2" y="8"/>
                    <a:pt x="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17"/>
            <p:cNvSpPr>
              <a:spLocks/>
            </p:cNvSpPr>
            <p:nvPr/>
          </p:nvSpPr>
          <p:spPr bwMode="auto">
            <a:xfrm>
              <a:off x="4715268" y="2738297"/>
              <a:ext cx="34719" cy="47344"/>
            </a:xfrm>
            <a:custGeom>
              <a:avLst/>
              <a:gdLst>
                <a:gd name="T0" fmla="*/ 0 w 5"/>
                <a:gd name="T1" fmla="*/ 4 h 7"/>
                <a:gd name="T2" fmla="*/ 5 w 5"/>
                <a:gd name="T3" fmla="*/ 5 h 7"/>
                <a:gd name="T4" fmla="*/ 5 w 5"/>
                <a:gd name="T5" fmla="*/ 0 h 7"/>
                <a:gd name="T6" fmla="*/ 0 w 5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7">
                  <a:moveTo>
                    <a:pt x="0" y="4"/>
                  </a:moveTo>
                  <a:cubicBezTo>
                    <a:pt x="0" y="7"/>
                    <a:pt x="4" y="5"/>
                    <a:pt x="5" y="5"/>
                  </a:cubicBezTo>
                  <a:cubicBezTo>
                    <a:pt x="5" y="3"/>
                    <a:pt x="5" y="2"/>
                    <a:pt x="5" y="0"/>
                  </a:cubicBezTo>
                  <a:cubicBezTo>
                    <a:pt x="4" y="2"/>
                    <a:pt x="0" y="2"/>
                    <a:pt x="0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18"/>
            <p:cNvSpPr>
              <a:spLocks/>
            </p:cNvSpPr>
            <p:nvPr/>
          </p:nvSpPr>
          <p:spPr bwMode="auto">
            <a:xfrm>
              <a:off x="4728945" y="2628882"/>
              <a:ext cx="21041" cy="41031"/>
            </a:xfrm>
            <a:custGeom>
              <a:avLst/>
              <a:gdLst>
                <a:gd name="T0" fmla="*/ 1 w 3"/>
                <a:gd name="T1" fmla="*/ 2 h 6"/>
                <a:gd name="T2" fmla="*/ 3 w 3"/>
                <a:gd name="T3" fmla="*/ 6 h 6"/>
                <a:gd name="T4" fmla="*/ 3 w 3"/>
                <a:gd name="T5" fmla="*/ 1 h 6"/>
                <a:gd name="T6" fmla="*/ 1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1" y="2"/>
                  </a:moveTo>
                  <a:cubicBezTo>
                    <a:pt x="0" y="3"/>
                    <a:pt x="2" y="5"/>
                    <a:pt x="3" y="6"/>
                  </a:cubicBezTo>
                  <a:cubicBezTo>
                    <a:pt x="3" y="4"/>
                    <a:pt x="3" y="3"/>
                    <a:pt x="3" y="1"/>
                  </a:cubicBezTo>
                  <a:cubicBezTo>
                    <a:pt x="2" y="1"/>
                    <a:pt x="1" y="0"/>
                    <a:pt x="1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19"/>
            <p:cNvSpPr>
              <a:spLocks/>
            </p:cNvSpPr>
            <p:nvPr/>
          </p:nvSpPr>
          <p:spPr bwMode="auto">
            <a:xfrm>
              <a:off x="4728945" y="2683589"/>
              <a:ext cx="21041" cy="47344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0 h 7"/>
                <a:gd name="T6" fmla="*/ 0 w 3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2" y="6"/>
                    <a:pt x="3" y="7"/>
                  </a:cubicBezTo>
                  <a:cubicBezTo>
                    <a:pt x="3" y="4"/>
                    <a:pt x="3" y="3"/>
                    <a:pt x="3" y="0"/>
                  </a:cubicBezTo>
                  <a:cubicBezTo>
                    <a:pt x="2" y="1"/>
                    <a:pt x="1" y="1"/>
                    <a:pt x="0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Freeform 20"/>
            <p:cNvSpPr>
              <a:spLocks/>
            </p:cNvSpPr>
            <p:nvPr/>
          </p:nvSpPr>
          <p:spPr bwMode="auto">
            <a:xfrm>
              <a:off x="4687914" y="2560497"/>
              <a:ext cx="62073" cy="41031"/>
            </a:xfrm>
            <a:custGeom>
              <a:avLst/>
              <a:gdLst>
                <a:gd name="T0" fmla="*/ 0 w 9"/>
                <a:gd name="T1" fmla="*/ 1 h 6"/>
                <a:gd name="T2" fmla="*/ 3 w 9"/>
                <a:gd name="T3" fmla="*/ 6 h 6"/>
                <a:gd name="T4" fmla="*/ 5 w 9"/>
                <a:gd name="T5" fmla="*/ 5 h 6"/>
                <a:gd name="T6" fmla="*/ 7 w 9"/>
                <a:gd name="T7" fmla="*/ 3 h 6"/>
                <a:gd name="T8" fmla="*/ 9 w 9"/>
                <a:gd name="T9" fmla="*/ 6 h 6"/>
                <a:gd name="T10" fmla="*/ 8 w 9"/>
                <a:gd name="T11" fmla="*/ 0 h 6"/>
                <a:gd name="T12" fmla="*/ 4 w 9"/>
                <a:gd name="T13" fmla="*/ 2 h 6"/>
                <a:gd name="T14" fmla="*/ 2 w 9"/>
                <a:gd name="T15" fmla="*/ 2 h 6"/>
                <a:gd name="T16" fmla="*/ 0 w 9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0" y="2"/>
                    <a:pt x="1" y="5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8" y="4"/>
                    <a:pt x="8" y="6"/>
                    <a:pt x="9" y="6"/>
                  </a:cubicBezTo>
                  <a:cubicBezTo>
                    <a:pt x="8" y="4"/>
                    <a:pt x="8" y="2"/>
                    <a:pt x="8" y="0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1"/>
                    <a:pt x="1" y="1"/>
                    <a:pt x="0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21"/>
            <p:cNvSpPr>
              <a:spLocks/>
            </p:cNvSpPr>
            <p:nvPr/>
          </p:nvSpPr>
          <p:spPr bwMode="auto">
            <a:xfrm>
              <a:off x="4613217" y="2785641"/>
              <a:ext cx="33666" cy="54708"/>
            </a:xfrm>
            <a:custGeom>
              <a:avLst/>
              <a:gdLst>
                <a:gd name="T0" fmla="*/ 2 w 5"/>
                <a:gd name="T1" fmla="*/ 6 h 8"/>
                <a:gd name="T2" fmla="*/ 3 w 5"/>
                <a:gd name="T3" fmla="*/ 8 h 8"/>
                <a:gd name="T4" fmla="*/ 5 w 5"/>
                <a:gd name="T5" fmla="*/ 4 h 8"/>
                <a:gd name="T6" fmla="*/ 3 w 5"/>
                <a:gd name="T7" fmla="*/ 1 h 8"/>
                <a:gd name="T8" fmla="*/ 0 w 5"/>
                <a:gd name="T9" fmla="*/ 5 h 8"/>
                <a:gd name="T10" fmla="*/ 2 w 5"/>
                <a:gd name="T11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2" y="6"/>
                  </a:moveTo>
                  <a:cubicBezTo>
                    <a:pt x="3" y="7"/>
                    <a:pt x="3" y="8"/>
                    <a:pt x="3" y="8"/>
                  </a:cubicBezTo>
                  <a:cubicBezTo>
                    <a:pt x="4" y="8"/>
                    <a:pt x="4" y="6"/>
                    <a:pt x="5" y="4"/>
                  </a:cubicBezTo>
                  <a:cubicBezTo>
                    <a:pt x="5" y="2"/>
                    <a:pt x="4" y="0"/>
                    <a:pt x="3" y="1"/>
                  </a:cubicBezTo>
                  <a:cubicBezTo>
                    <a:pt x="2" y="2"/>
                    <a:pt x="0" y="3"/>
                    <a:pt x="0" y="5"/>
                  </a:cubicBezTo>
                  <a:cubicBezTo>
                    <a:pt x="0" y="6"/>
                    <a:pt x="1" y="5"/>
                    <a:pt x="2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22"/>
            <p:cNvSpPr>
              <a:spLocks/>
            </p:cNvSpPr>
            <p:nvPr/>
          </p:nvSpPr>
          <p:spPr bwMode="auto">
            <a:xfrm>
              <a:off x="4660560" y="2601528"/>
              <a:ext cx="68385" cy="115728"/>
            </a:xfrm>
            <a:custGeom>
              <a:avLst/>
              <a:gdLst>
                <a:gd name="T0" fmla="*/ 3 w 10"/>
                <a:gd name="T1" fmla="*/ 12 h 17"/>
                <a:gd name="T2" fmla="*/ 5 w 10"/>
                <a:gd name="T3" fmla="*/ 17 h 17"/>
                <a:gd name="T4" fmla="*/ 7 w 10"/>
                <a:gd name="T5" fmla="*/ 13 h 17"/>
                <a:gd name="T6" fmla="*/ 10 w 10"/>
                <a:gd name="T7" fmla="*/ 9 h 17"/>
                <a:gd name="T8" fmla="*/ 6 w 10"/>
                <a:gd name="T9" fmla="*/ 5 h 17"/>
                <a:gd name="T10" fmla="*/ 3 w 10"/>
                <a:gd name="T11" fmla="*/ 0 h 17"/>
                <a:gd name="T12" fmla="*/ 0 w 10"/>
                <a:gd name="T13" fmla="*/ 9 h 17"/>
                <a:gd name="T14" fmla="*/ 3 w 10"/>
                <a:gd name="T15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7">
                  <a:moveTo>
                    <a:pt x="3" y="12"/>
                  </a:moveTo>
                  <a:cubicBezTo>
                    <a:pt x="4" y="14"/>
                    <a:pt x="4" y="17"/>
                    <a:pt x="5" y="17"/>
                  </a:cubicBezTo>
                  <a:cubicBezTo>
                    <a:pt x="6" y="16"/>
                    <a:pt x="7" y="14"/>
                    <a:pt x="7" y="13"/>
                  </a:cubicBezTo>
                  <a:cubicBezTo>
                    <a:pt x="9" y="12"/>
                    <a:pt x="10" y="11"/>
                    <a:pt x="10" y="9"/>
                  </a:cubicBezTo>
                  <a:cubicBezTo>
                    <a:pt x="9" y="7"/>
                    <a:pt x="7" y="7"/>
                    <a:pt x="6" y="5"/>
                  </a:cubicBezTo>
                  <a:cubicBezTo>
                    <a:pt x="4" y="3"/>
                    <a:pt x="3" y="0"/>
                    <a:pt x="3" y="0"/>
                  </a:cubicBezTo>
                  <a:cubicBezTo>
                    <a:pt x="1" y="1"/>
                    <a:pt x="0" y="5"/>
                    <a:pt x="0" y="9"/>
                  </a:cubicBezTo>
                  <a:cubicBezTo>
                    <a:pt x="0" y="11"/>
                    <a:pt x="2" y="11"/>
                    <a:pt x="3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23"/>
            <p:cNvSpPr>
              <a:spLocks/>
            </p:cNvSpPr>
            <p:nvPr/>
          </p:nvSpPr>
          <p:spPr bwMode="auto">
            <a:xfrm>
              <a:off x="4749986" y="3127563"/>
              <a:ext cx="13677" cy="53656"/>
            </a:xfrm>
            <a:custGeom>
              <a:avLst/>
              <a:gdLst>
                <a:gd name="T0" fmla="*/ 1 w 2"/>
                <a:gd name="T1" fmla="*/ 0 h 8"/>
                <a:gd name="T2" fmla="*/ 0 w 2"/>
                <a:gd name="T3" fmla="*/ 4 h 8"/>
                <a:gd name="T4" fmla="*/ 1 w 2"/>
                <a:gd name="T5" fmla="*/ 8 h 8"/>
                <a:gd name="T6" fmla="*/ 2 w 2"/>
                <a:gd name="T7" fmla="*/ 6 h 8"/>
                <a:gd name="T8" fmla="*/ 2 w 2"/>
                <a:gd name="T9" fmla="*/ 1 h 8"/>
                <a:gd name="T10" fmla="*/ 1 w 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8"/>
                    <a:pt x="1" y="8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24"/>
            <p:cNvSpPr>
              <a:spLocks/>
            </p:cNvSpPr>
            <p:nvPr/>
          </p:nvSpPr>
          <p:spPr bwMode="auto">
            <a:xfrm>
              <a:off x="4687914" y="2779328"/>
              <a:ext cx="68385" cy="61020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0 h 9"/>
                <a:gd name="T4" fmla="*/ 1 w 10"/>
                <a:gd name="T5" fmla="*/ 5 h 9"/>
                <a:gd name="T6" fmla="*/ 1 w 10"/>
                <a:gd name="T7" fmla="*/ 8 h 9"/>
                <a:gd name="T8" fmla="*/ 2 w 10"/>
                <a:gd name="T9" fmla="*/ 9 h 9"/>
                <a:gd name="T10" fmla="*/ 4 w 10"/>
                <a:gd name="T11" fmla="*/ 8 h 9"/>
                <a:gd name="T12" fmla="*/ 6 w 10"/>
                <a:gd name="T13" fmla="*/ 8 h 9"/>
                <a:gd name="T14" fmla="*/ 8 w 10"/>
                <a:gd name="T15" fmla="*/ 8 h 9"/>
                <a:gd name="T16" fmla="*/ 10 w 10"/>
                <a:gd name="T17" fmla="*/ 7 h 9"/>
                <a:gd name="T18" fmla="*/ 10 w 10"/>
                <a:gd name="T19" fmla="*/ 3 h 9"/>
                <a:gd name="T20" fmla="*/ 7 w 10"/>
                <a:gd name="T21" fmla="*/ 5 h 9"/>
                <a:gd name="T22" fmla="*/ 4 w 10"/>
                <a:gd name="T2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2" y="3"/>
                    <a:pt x="1" y="0"/>
                    <a:pt x="0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1" y="6"/>
                    <a:pt x="0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7" y="8"/>
                    <a:pt x="7" y="8"/>
                    <a:pt x="8" y="8"/>
                  </a:cubicBezTo>
                  <a:cubicBezTo>
                    <a:pt x="9" y="8"/>
                    <a:pt x="9" y="8"/>
                    <a:pt x="10" y="7"/>
                  </a:cubicBezTo>
                  <a:cubicBezTo>
                    <a:pt x="10" y="5"/>
                    <a:pt x="10" y="5"/>
                    <a:pt x="10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6" y="5"/>
                    <a:pt x="5" y="5"/>
                    <a:pt x="4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26"/>
            <p:cNvSpPr>
              <a:spLocks/>
            </p:cNvSpPr>
            <p:nvPr/>
          </p:nvSpPr>
          <p:spPr bwMode="auto">
            <a:xfrm>
              <a:off x="4687914" y="3086533"/>
              <a:ext cx="82062" cy="307205"/>
            </a:xfrm>
            <a:custGeom>
              <a:avLst/>
              <a:gdLst>
                <a:gd name="T0" fmla="*/ 9 w 12"/>
                <a:gd name="T1" fmla="*/ 0 h 45"/>
                <a:gd name="T2" fmla="*/ 9 w 12"/>
                <a:gd name="T3" fmla="*/ 1 h 45"/>
                <a:gd name="T4" fmla="*/ 9 w 12"/>
                <a:gd name="T5" fmla="*/ 1 h 45"/>
                <a:gd name="T6" fmla="*/ 8 w 12"/>
                <a:gd name="T7" fmla="*/ 4 h 45"/>
                <a:gd name="T8" fmla="*/ 8 w 12"/>
                <a:gd name="T9" fmla="*/ 5 h 45"/>
                <a:gd name="T10" fmla="*/ 7 w 12"/>
                <a:gd name="T11" fmla="*/ 6 h 45"/>
                <a:gd name="T12" fmla="*/ 7 w 12"/>
                <a:gd name="T13" fmla="*/ 6 h 45"/>
                <a:gd name="T14" fmla="*/ 7 w 12"/>
                <a:gd name="T15" fmla="*/ 6 h 45"/>
                <a:gd name="T16" fmla="*/ 4 w 12"/>
                <a:gd name="T17" fmla="*/ 4 h 45"/>
                <a:gd name="T18" fmla="*/ 4 w 12"/>
                <a:gd name="T19" fmla="*/ 5 h 45"/>
                <a:gd name="T20" fmla="*/ 4 w 12"/>
                <a:gd name="T21" fmla="*/ 5 h 45"/>
                <a:gd name="T22" fmla="*/ 4 w 12"/>
                <a:gd name="T23" fmla="*/ 5 h 45"/>
                <a:gd name="T24" fmla="*/ 7 w 12"/>
                <a:gd name="T25" fmla="*/ 11 h 45"/>
                <a:gd name="T26" fmla="*/ 4 w 12"/>
                <a:gd name="T27" fmla="*/ 14 h 45"/>
                <a:gd name="T28" fmla="*/ 4 w 12"/>
                <a:gd name="T29" fmla="*/ 14 h 45"/>
                <a:gd name="T30" fmla="*/ 4 w 12"/>
                <a:gd name="T31" fmla="*/ 14 h 45"/>
                <a:gd name="T32" fmla="*/ 3 w 12"/>
                <a:gd name="T33" fmla="*/ 13 h 45"/>
                <a:gd name="T34" fmla="*/ 3 w 12"/>
                <a:gd name="T35" fmla="*/ 13 h 45"/>
                <a:gd name="T36" fmla="*/ 3 w 12"/>
                <a:gd name="T37" fmla="*/ 13 h 45"/>
                <a:gd name="T38" fmla="*/ 3 w 12"/>
                <a:gd name="T39" fmla="*/ 13 h 45"/>
                <a:gd name="T40" fmla="*/ 2 w 12"/>
                <a:gd name="T41" fmla="*/ 13 h 45"/>
                <a:gd name="T42" fmla="*/ 1 w 12"/>
                <a:gd name="T43" fmla="*/ 13 h 45"/>
                <a:gd name="T44" fmla="*/ 1 w 12"/>
                <a:gd name="T45" fmla="*/ 13 h 45"/>
                <a:gd name="T46" fmla="*/ 3 w 12"/>
                <a:gd name="T47" fmla="*/ 16 h 45"/>
                <a:gd name="T48" fmla="*/ 0 w 12"/>
                <a:gd name="T49" fmla="*/ 28 h 45"/>
                <a:gd name="T50" fmla="*/ 0 w 12"/>
                <a:gd name="T51" fmla="*/ 30 h 45"/>
                <a:gd name="T52" fmla="*/ 2 w 12"/>
                <a:gd name="T53" fmla="*/ 34 h 45"/>
                <a:gd name="T54" fmla="*/ 3 w 12"/>
                <a:gd name="T55" fmla="*/ 39 h 45"/>
                <a:gd name="T56" fmla="*/ 4 w 12"/>
                <a:gd name="T57" fmla="*/ 39 h 45"/>
                <a:gd name="T58" fmla="*/ 4 w 12"/>
                <a:gd name="T59" fmla="*/ 39 h 45"/>
                <a:gd name="T60" fmla="*/ 5 w 12"/>
                <a:gd name="T61" fmla="*/ 39 h 45"/>
                <a:gd name="T62" fmla="*/ 5 w 12"/>
                <a:gd name="T63" fmla="*/ 39 h 45"/>
                <a:gd name="T64" fmla="*/ 6 w 12"/>
                <a:gd name="T65" fmla="*/ 39 h 45"/>
                <a:gd name="T66" fmla="*/ 10 w 12"/>
                <a:gd name="T67" fmla="*/ 44 h 45"/>
                <a:gd name="T68" fmla="*/ 12 w 12"/>
                <a:gd name="T69" fmla="*/ 34 h 45"/>
                <a:gd name="T70" fmla="*/ 11 w 12"/>
                <a:gd name="T71" fmla="*/ 12 h 45"/>
                <a:gd name="T72" fmla="*/ 11 w 12"/>
                <a:gd name="T73" fmla="*/ 13 h 45"/>
                <a:gd name="T74" fmla="*/ 10 w 12"/>
                <a:gd name="T75" fmla="*/ 14 h 45"/>
                <a:gd name="T76" fmla="*/ 10 w 12"/>
                <a:gd name="T77" fmla="*/ 14 h 45"/>
                <a:gd name="T78" fmla="*/ 10 w 12"/>
                <a:gd name="T79" fmla="*/ 14 h 45"/>
                <a:gd name="T80" fmla="*/ 10 w 12"/>
                <a:gd name="T81" fmla="*/ 14 h 45"/>
                <a:gd name="T82" fmla="*/ 9 w 12"/>
                <a:gd name="T83" fmla="*/ 10 h 45"/>
                <a:gd name="T84" fmla="*/ 10 w 12"/>
                <a:gd name="T85" fmla="*/ 6 h 45"/>
                <a:gd name="T86" fmla="*/ 10 w 12"/>
                <a:gd name="T87" fmla="*/ 6 h 45"/>
                <a:gd name="T88" fmla="*/ 10 w 12"/>
                <a:gd name="T89" fmla="*/ 6 h 45"/>
                <a:gd name="T90" fmla="*/ 10 w 12"/>
                <a:gd name="T91" fmla="*/ 6 h 45"/>
                <a:gd name="T92" fmla="*/ 10 w 12"/>
                <a:gd name="T93" fmla="*/ 6 h 45"/>
                <a:gd name="T94" fmla="*/ 10 w 12"/>
                <a:gd name="T95" fmla="*/ 6 h 45"/>
                <a:gd name="T96" fmla="*/ 10 w 12"/>
                <a:gd name="T97" fmla="*/ 6 h 45"/>
                <a:gd name="T98" fmla="*/ 11 w 12"/>
                <a:gd name="T99" fmla="*/ 7 h 45"/>
                <a:gd name="T100" fmla="*/ 11 w 12"/>
                <a:gd name="T101" fmla="*/ 1 h 45"/>
                <a:gd name="T102" fmla="*/ 10 w 12"/>
                <a:gd name="T103" fmla="*/ 1 h 45"/>
                <a:gd name="T104" fmla="*/ 9 w 12"/>
                <a:gd name="T10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45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8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5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7" y="8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7" y="11"/>
                    <a:pt x="5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3" y="15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8"/>
                    <a:pt x="2" y="20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0" y="35"/>
                    <a:pt x="1" y="32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6"/>
                    <a:pt x="2" y="38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6" y="39"/>
                    <a:pt x="6" y="39"/>
                    <a:pt x="6" y="40"/>
                  </a:cubicBezTo>
                  <a:cubicBezTo>
                    <a:pt x="8" y="40"/>
                    <a:pt x="8" y="43"/>
                    <a:pt x="10" y="44"/>
                  </a:cubicBezTo>
                  <a:cubicBezTo>
                    <a:pt x="11" y="45"/>
                    <a:pt x="12" y="45"/>
                    <a:pt x="12" y="45"/>
                  </a:cubicBezTo>
                  <a:cubicBezTo>
                    <a:pt x="12" y="41"/>
                    <a:pt x="12" y="37"/>
                    <a:pt x="12" y="34"/>
                  </a:cubicBezTo>
                  <a:cubicBezTo>
                    <a:pt x="12" y="30"/>
                    <a:pt x="12" y="27"/>
                    <a:pt x="12" y="24"/>
                  </a:cubicBezTo>
                  <a:cubicBezTo>
                    <a:pt x="12" y="20"/>
                    <a:pt x="11" y="17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4"/>
                    <a:pt x="9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4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27"/>
            <p:cNvSpPr>
              <a:spLocks/>
            </p:cNvSpPr>
            <p:nvPr/>
          </p:nvSpPr>
          <p:spPr bwMode="auto">
            <a:xfrm>
              <a:off x="4674237" y="3912408"/>
              <a:ext cx="116780" cy="286163"/>
            </a:xfrm>
            <a:custGeom>
              <a:avLst/>
              <a:gdLst>
                <a:gd name="T0" fmla="*/ 11 w 17"/>
                <a:gd name="T1" fmla="*/ 0 h 42"/>
                <a:gd name="T2" fmla="*/ 11 w 17"/>
                <a:gd name="T3" fmla="*/ 0 h 42"/>
                <a:gd name="T4" fmla="*/ 10 w 17"/>
                <a:gd name="T5" fmla="*/ 2 h 42"/>
                <a:gd name="T6" fmla="*/ 10 w 17"/>
                <a:gd name="T7" fmla="*/ 2 h 42"/>
                <a:gd name="T8" fmla="*/ 10 w 17"/>
                <a:gd name="T9" fmla="*/ 2 h 42"/>
                <a:gd name="T10" fmla="*/ 10 w 17"/>
                <a:gd name="T11" fmla="*/ 2 h 42"/>
                <a:gd name="T12" fmla="*/ 10 w 17"/>
                <a:gd name="T13" fmla="*/ 2 h 42"/>
                <a:gd name="T14" fmla="*/ 9 w 17"/>
                <a:gd name="T15" fmla="*/ 4 h 42"/>
                <a:gd name="T16" fmla="*/ 9 w 17"/>
                <a:gd name="T17" fmla="*/ 4 h 42"/>
                <a:gd name="T18" fmla="*/ 9 w 17"/>
                <a:gd name="T19" fmla="*/ 4 h 42"/>
                <a:gd name="T20" fmla="*/ 9 w 17"/>
                <a:gd name="T21" fmla="*/ 4 h 42"/>
                <a:gd name="T22" fmla="*/ 9 w 17"/>
                <a:gd name="T23" fmla="*/ 4 h 42"/>
                <a:gd name="T24" fmla="*/ 9 w 17"/>
                <a:gd name="T25" fmla="*/ 4 h 42"/>
                <a:gd name="T26" fmla="*/ 7 w 17"/>
                <a:gd name="T27" fmla="*/ 4 h 42"/>
                <a:gd name="T28" fmla="*/ 7 w 17"/>
                <a:gd name="T29" fmla="*/ 4 h 42"/>
                <a:gd name="T30" fmla="*/ 7 w 17"/>
                <a:gd name="T31" fmla="*/ 4 h 42"/>
                <a:gd name="T32" fmla="*/ 3 w 17"/>
                <a:gd name="T33" fmla="*/ 6 h 42"/>
                <a:gd name="T34" fmla="*/ 3 w 17"/>
                <a:gd name="T35" fmla="*/ 6 h 42"/>
                <a:gd name="T36" fmla="*/ 1 w 17"/>
                <a:gd name="T37" fmla="*/ 14 h 42"/>
                <a:gd name="T38" fmla="*/ 0 w 17"/>
                <a:gd name="T39" fmla="*/ 16 h 42"/>
                <a:gd name="T40" fmla="*/ 2 w 17"/>
                <a:gd name="T41" fmla="*/ 27 h 42"/>
                <a:gd name="T42" fmla="*/ 5 w 17"/>
                <a:gd name="T43" fmla="*/ 33 h 42"/>
                <a:gd name="T44" fmla="*/ 5 w 17"/>
                <a:gd name="T45" fmla="*/ 33 h 42"/>
                <a:gd name="T46" fmla="*/ 7 w 17"/>
                <a:gd name="T47" fmla="*/ 34 h 42"/>
                <a:gd name="T48" fmla="*/ 7 w 17"/>
                <a:gd name="T49" fmla="*/ 34 h 42"/>
                <a:gd name="T50" fmla="*/ 7 w 17"/>
                <a:gd name="T51" fmla="*/ 34 h 42"/>
                <a:gd name="T52" fmla="*/ 10 w 17"/>
                <a:gd name="T53" fmla="*/ 26 h 42"/>
                <a:gd name="T54" fmla="*/ 10 w 17"/>
                <a:gd name="T55" fmla="*/ 26 h 42"/>
                <a:gd name="T56" fmla="*/ 10 w 17"/>
                <a:gd name="T57" fmla="*/ 26 h 42"/>
                <a:gd name="T58" fmla="*/ 12 w 17"/>
                <a:gd name="T59" fmla="*/ 25 h 42"/>
                <a:gd name="T60" fmla="*/ 12 w 17"/>
                <a:gd name="T61" fmla="*/ 26 h 42"/>
                <a:gd name="T62" fmla="*/ 12 w 17"/>
                <a:gd name="T63" fmla="*/ 26 h 42"/>
                <a:gd name="T64" fmla="*/ 12 w 17"/>
                <a:gd name="T65" fmla="*/ 26 h 42"/>
                <a:gd name="T66" fmla="*/ 12 w 17"/>
                <a:gd name="T67" fmla="*/ 26 h 42"/>
                <a:gd name="T68" fmla="*/ 11 w 17"/>
                <a:gd name="T69" fmla="*/ 35 h 42"/>
                <a:gd name="T70" fmla="*/ 11 w 17"/>
                <a:gd name="T71" fmla="*/ 35 h 42"/>
                <a:gd name="T72" fmla="*/ 11 w 17"/>
                <a:gd name="T73" fmla="*/ 35 h 42"/>
                <a:gd name="T74" fmla="*/ 13 w 17"/>
                <a:gd name="T75" fmla="*/ 41 h 42"/>
                <a:gd name="T76" fmla="*/ 14 w 17"/>
                <a:gd name="T77" fmla="*/ 40 h 42"/>
                <a:gd name="T78" fmla="*/ 15 w 17"/>
                <a:gd name="T79" fmla="*/ 40 h 42"/>
                <a:gd name="T80" fmla="*/ 15 w 17"/>
                <a:gd name="T81" fmla="*/ 40 h 42"/>
                <a:gd name="T82" fmla="*/ 15 w 17"/>
                <a:gd name="T83" fmla="*/ 40 h 42"/>
                <a:gd name="T84" fmla="*/ 15 w 17"/>
                <a:gd name="T85" fmla="*/ 40 h 42"/>
                <a:gd name="T86" fmla="*/ 15 w 17"/>
                <a:gd name="T87" fmla="*/ 40 h 42"/>
                <a:gd name="T88" fmla="*/ 17 w 17"/>
                <a:gd name="T89" fmla="*/ 41 h 42"/>
                <a:gd name="T90" fmla="*/ 17 w 17"/>
                <a:gd name="T91" fmla="*/ 42 h 42"/>
                <a:gd name="T92" fmla="*/ 17 w 17"/>
                <a:gd name="T93" fmla="*/ 42 h 42"/>
                <a:gd name="T94" fmla="*/ 17 w 17"/>
                <a:gd name="T95" fmla="*/ 42 h 42"/>
                <a:gd name="T96" fmla="*/ 16 w 17"/>
                <a:gd name="T97" fmla="*/ 31 h 42"/>
                <a:gd name="T98" fmla="*/ 16 w 17"/>
                <a:gd name="T99" fmla="*/ 22 h 42"/>
                <a:gd name="T100" fmla="*/ 16 w 17"/>
                <a:gd name="T101" fmla="*/ 13 h 42"/>
                <a:gd name="T102" fmla="*/ 16 w 17"/>
                <a:gd name="T103" fmla="*/ 2 h 42"/>
                <a:gd name="T104" fmla="*/ 12 w 17"/>
                <a:gd name="T105" fmla="*/ 0 h 42"/>
                <a:gd name="T106" fmla="*/ 12 w 17"/>
                <a:gd name="T107" fmla="*/ 0 h 42"/>
                <a:gd name="T108" fmla="*/ 12 w 17"/>
                <a:gd name="T109" fmla="*/ 0 h 42"/>
                <a:gd name="T110" fmla="*/ 11 w 17"/>
                <a:gd name="T111" fmla="*/ 0 h 42"/>
                <a:gd name="T112" fmla="*/ 11 w 17"/>
                <a:gd name="T1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" h="4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4"/>
                    <a:pt x="4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1" y="10"/>
                    <a:pt x="1" y="14"/>
                  </a:cubicBezTo>
                  <a:cubicBezTo>
                    <a:pt x="1" y="15"/>
                    <a:pt x="0" y="16"/>
                    <a:pt x="0" y="16"/>
                  </a:cubicBezTo>
                  <a:cubicBezTo>
                    <a:pt x="0" y="20"/>
                    <a:pt x="1" y="24"/>
                    <a:pt x="2" y="27"/>
                  </a:cubicBezTo>
                  <a:cubicBezTo>
                    <a:pt x="2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3"/>
                    <a:pt x="6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9" y="34"/>
                    <a:pt x="9" y="28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5"/>
                    <a:pt x="12" y="25"/>
                  </a:cubicBezTo>
                  <a:cubicBezTo>
                    <a:pt x="12" y="25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8"/>
                    <a:pt x="12" y="32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8"/>
                    <a:pt x="11" y="41"/>
                    <a:pt x="13" y="41"/>
                  </a:cubicBezTo>
                  <a:cubicBezTo>
                    <a:pt x="13" y="41"/>
                    <a:pt x="13" y="41"/>
                    <a:pt x="14" y="40"/>
                  </a:cubicBezTo>
                  <a:cubicBezTo>
                    <a:pt x="14" y="40"/>
                    <a:pt x="14" y="40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6" y="40"/>
                    <a:pt x="16" y="41"/>
                    <a:pt x="17" y="41"/>
                  </a:cubicBezTo>
                  <a:cubicBezTo>
                    <a:pt x="17" y="41"/>
                    <a:pt x="17" y="41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38"/>
                    <a:pt x="17" y="34"/>
                    <a:pt x="16" y="31"/>
                  </a:cubicBezTo>
                  <a:cubicBezTo>
                    <a:pt x="16" y="28"/>
                    <a:pt x="16" y="25"/>
                    <a:pt x="16" y="22"/>
                  </a:cubicBezTo>
                  <a:cubicBezTo>
                    <a:pt x="16" y="19"/>
                    <a:pt x="16" y="16"/>
                    <a:pt x="16" y="13"/>
                  </a:cubicBezTo>
                  <a:cubicBezTo>
                    <a:pt x="16" y="9"/>
                    <a:pt x="16" y="6"/>
                    <a:pt x="16" y="2"/>
                  </a:cubicBezTo>
                  <a:cubicBezTo>
                    <a:pt x="15" y="1"/>
                    <a:pt x="13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Freeform 28"/>
            <p:cNvSpPr>
              <a:spLocks noEditPoints="1"/>
            </p:cNvSpPr>
            <p:nvPr/>
          </p:nvSpPr>
          <p:spPr bwMode="auto">
            <a:xfrm>
              <a:off x="3991443" y="2102846"/>
              <a:ext cx="805887" cy="3782196"/>
            </a:xfrm>
            <a:custGeom>
              <a:avLst/>
              <a:gdLst>
                <a:gd name="T0" fmla="*/ 90 w 118"/>
                <a:gd name="T1" fmla="*/ 131 h 554"/>
                <a:gd name="T2" fmla="*/ 92 w 118"/>
                <a:gd name="T3" fmla="*/ 134 h 554"/>
                <a:gd name="T4" fmla="*/ 91 w 118"/>
                <a:gd name="T5" fmla="*/ 138 h 554"/>
                <a:gd name="T6" fmla="*/ 82 w 118"/>
                <a:gd name="T7" fmla="*/ 140 h 554"/>
                <a:gd name="T8" fmla="*/ 78 w 118"/>
                <a:gd name="T9" fmla="*/ 138 h 554"/>
                <a:gd name="T10" fmla="*/ 74 w 118"/>
                <a:gd name="T11" fmla="*/ 129 h 554"/>
                <a:gd name="T12" fmla="*/ 82 w 118"/>
                <a:gd name="T13" fmla="*/ 124 h 554"/>
                <a:gd name="T14" fmla="*/ 69 w 118"/>
                <a:gd name="T15" fmla="*/ 116 h 554"/>
                <a:gd name="T16" fmla="*/ 75 w 118"/>
                <a:gd name="T17" fmla="*/ 119 h 554"/>
                <a:gd name="T18" fmla="*/ 66 w 118"/>
                <a:gd name="T19" fmla="*/ 129 h 554"/>
                <a:gd name="T20" fmla="*/ 67 w 118"/>
                <a:gd name="T21" fmla="*/ 116 h 554"/>
                <a:gd name="T22" fmla="*/ 95 w 118"/>
                <a:gd name="T23" fmla="*/ 126 h 554"/>
                <a:gd name="T24" fmla="*/ 93 w 118"/>
                <a:gd name="T25" fmla="*/ 119 h 554"/>
                <a:gd name="T26" fmla="*/ 84 w 118"/>
                <a:gd name="T27" fmla="*/ 106 h 554"/>
                <a:gd name="T28" fmla="*/ 83 w 118"/>
                <a:gd name="T29" fmla="*/ 110 h 554"/>
                <a:gd name="T30" fmla="*/ 82 w 118"/>
                <a:gd name="T31" fmla="*/ 102 h 554"/>
                <a:gd name="T32" fmla="*/ 93 w 118"/>
                <a:gd name="T33" fmla="*/ 106 h 554"/>
                <a:gd name="T34" fmla="*/ 73 w 118"/>
                <a:gd name="T35" fmla="*/ 105 h 554"/>
                <a:gd name="T36" fmla="*/ 69 w 118"/>
                <a:gd name="T37" fmla="*/ 108 h 554"/>
                <a:gd name="T38" fmla="*/ 101 w 118"/>
                <a:gd name="T39" fmla="*/ 74 h 554"/>
                <a:gd name="T40" fmla="*/ 103 w 118"/>
                <a:gd name="T41" fmla="*/ 90 h 554"/>
                <a:gd name="T42" fmla="*/ 101 w 118"/>
                <a:gd name="T43" fmla="*/ 73 h 554"/>
                <a:gd name="T44" fmla="*/ 118 w 118"/>
                <a:gd name="T45" fmla="*/ 394 h 554"/>
                <a:gd name="T46" fmla="*/ 108 w 118"/>
                <a:gd name="T47" fmla="*/ 310 h 554"/>
                <a:gd name="T48" fmla="*/ 102 w 118"/>
                <a:gd name="T49" fmla="*/ 305 h 554"/>
                <a:gd name="T50" fmla="*/ 81 w 118"/>
                <a:gd name="T51" fmla="*/ 267 h 554"/>
                <a:gd name="T52" fmla="*/ 84 w 118"/>
                <a:gd name="T53" fmla="*/ 277 h 554"/>
                <a:gd name="T54" fmla="*/ 74 w 118"/>
                <a:gd name="T55" fmla="*/ 255 h 554"/>
                <a:gd name="T56" fmla="*/ 65 w 118"/>
                <a:gd name="T57" fmla="*/ 206 h 554"/>
                <a:gd name="T58" fmla="*/ 60 w 118"/>
                <a:gd name="T59" fmla="*/ 200 h 554"/>
                <a:gd name="T60" fmla="*/ 55 w 118"/>
                <a:gd name="T61" fmla="*/ 184 h 554"/>
                <a:gd name="T62" fmla="*/ 48 w 118"/>
                <a:gd name="T63" fmla="*/ 179 h 554"/>
                <a:gd name="T64" fmla="*/ 40 w 118"/>
                <a:gd name="T65" fmla="*/ 180 h 554"/>
                <a:gd name="T66" fmla="*/ 40 w 118"/>
                <a:gd name="T67" fmla="*/ 180 h 554"/>
                <a:gd name="T68" fmla="*/ 38 w 118"/>
                <a:gd name="T69" fmla="*/ 176 h 554"/>
                <a:gd name="T70" fmla="*/ 28 w 118"/>
                <a:gd name="T71" fmla="*/ 195 h 554"/>
                <a:gd name="T72" fmla="*/ 24 w 118"/>
                <a:gd name="T73" fmla="*/ 182 h 554"/>
                <a:gd name="T74" fmla="*/ 26 w 118"/>
                <a:gd name="T75" fmla="*/ 164 h 554"/>
                <a:gd name="T76" fmla="*/ 19 w 118"/>
                <a:gd name="T77" fmla="*/ 163 h 554"/>
                <a:gd name="T78" fmla="*/ 27 w 118"/>
                <a:gd name="T79" fmla="*/ 158 h 554"/>
                <a:gd name="T80" fmla="*/ 25 w 118"/>
                <a:gd name="T81" fmla="*/ 142 h 554"/>
                <a:gd name="T82" fmla="*/ 30 w 118"/>
                <a:gd name="T83" fmla="*/ 136 h 554"/>
                <a:gd name="T84" fmla="*/ 36 w 118"/>
                <a:gd name="T85" fmla="*/ 140 h 554"/>
                <a:gd name="T86" fmla="*/ 60 w 118"/>
                <a:gd name="T87" fmla="*/ 136 h 554"/>
                <a:gd name="T88" fmla="*/ 63 w 118"/>
                <a:gd name="T89" fmla="*/ 134 h 554"/>
                <a:gd name="T90" fmla="*/ 67 w 118"/>
                <a:gd name="T91" fmla="*/ 139 h 554"/>
                <a:gd name="T92" fmla="*/ 78 w 118"/>
                <a:gd name="T93" fmla="*/ 141 h 554"/>
                <a:gd name="T94" fmla="*/ 86 w 118"/>
                <a:gd name="T95" fmla="*/ 148 h 554"/>
                <a:gd name="T96" fmla="*/ 94 w 118"/>
                <a:gd name="T97" fmla="*/ 143 h 554"/>
                <a:gd name="T98" fmla="*/ 99 w 118"/>
                <a:gd name="T99" fmla="*/ 144 h 554"/>
                <a:gd name="T100" fmla="*/ 99 w 118"/>
                <a:gd name="T101" fmla="*/ 125 h 554"/>
                <a:gd name="T102" fmla="*/ 103 w 118"/>
                <a:gd name="T103" fmla="*/ 133 h 554"/>
                <a:gd name="T104" fmla="*/ 108 w 118"/>
                <a:gd name="T105" fmla="*/ 136 h 554"/>
                <a:gd name="T106" fmla="*/ 113 w 118"/>
                <a:gd name="T107" fmla="*/ 129 h 554"/>
                <a:gd name="T108" fmla="*/ 111 w 118"/>
                <a:gd name="T109" fmla="*/ 125 h 554"/>
                <a:gd name="T110" fmla="*/ 109 w 118"/>
                <a:gd name="T111" fmla="*/ 107 h 554"/>
                <a:gd name="T112" fmla="*/ 104 w 118"/>
                <a:gd name="T113" fmla="*/ 108 h 554"/>
                <a:gd name="T114" fmla="*/ 108 w 118"/>
                <a:gd name="T115" fmla="*/ 104 h 554"/>
                <a:gd name="T116" fmla="*/ 108 w 118"/>
                <a:gd name="T117" fmla="*/ 99 h 554"/>
                <a:gd name="T118" fmla="*/ 109 w 118"/>
                <a:gd name="T119" fmla="*/ 78 h 554"/>
                <a:gd name="T120" fmla="*/ 108 w 118"/>
                <a:gd name="T121" fmla="*/ 71 h 554"/>
                <a:gd name="T122" fmla="*/ 105 w 118"/>
                <a:gd name="T123" fmla="*/ 69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8" h="554">
                  <a:moveTo>
                    <a:pt x="113" y="132"/>
                  </a:moveTo>
                  <a:cubicBezTo>
                    <a:pt x="113" y="132"/>
                    <a:pt x="113" y="132"/>
                    <a:pt x="113" y="132"/>
                  </a:cubicBezTo>
                  <a:cubicBezTo>
                    <a:pt x="113" y="132"/>
                    <a:pt x="113" y="132"/>
                    <a:pt x="113" y="132"/>
                  </a:cubicBezTo>
                  <a:cubicBezTo>
                    <a:pt x="113" y="132"/>
                    <a:pt x="113" y="132"/>
                    <a:pt x="113" y="132"/>
                  </a:cubicBezTo>
                  <a:cubicBezTo>
                    <a:pt x="113" y="132"/>
                    <a:pt x="113" y="132"/>
                    <a:pt x="113" y="132"/>
                  </a:cubicBezTo>
                  <a:moveTo>
                    <a:pt x="85" y="119"/>
                  </a:move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8" y="121"/>
                    <a:pt x="88" y="124"/>
                  </a:cubicBezTo>
                  <a:cubicBezTo>
                    <a:pt x="89" y="128"/>
                    <a:pt x="90" y="129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2" y="132"/>
                    <a:pt x="93" y="133"/>
                    <a:pt x="93" y="133"/>
                  </a:cubicBezTo>
                  <a:cubicBezTo>
                    <a:pt x="93" y="133"/>
                    <a:pt x="93" y="133"/>
                    <a:pt x="93" y="134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1" y="134"/>
                    <a:pt x="91" y="134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6"/>
                    <a:pt x="92" y="137"/>
                    <a:pt x="92" y="138"/>
                  </a:cubicBezTo>
                  <a:cubicBezTo>
                    <a:pt x="92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1" y="138"/>
                    <a:pt x="91" y="138"/>
                    <a:pt x="91" y="138"/>
                  </a:cubicBezTo>
                  <a:cubicBezTo>
                    <a:pt x="90" y="138"/>
                    <a:pt x="90" y="138"/>
                    <a:pt x="90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38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9" y="137"/>
                    <a:pt x="89" y="137"/>
                    <a:pt x="89" y="137"/>
                  </a:cubicBezTo>
                  <a:cubicBezTo>
                    <a:pt x="88" y="137"/>
                    <a:pt x="88" y="137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7" y="136"/>
                    <a:pt x="87" y="136"/>
                    <a:pt x="87" y="136"/>
                  </a:cubicBezTo>
                  <a:cubicBezTo>
                    <a:pt x="87" y="136"/>
                    <a:pt x="86" y="137"/>
                    <a:pt x="86" y="137"/>
                  </a:cubicBezTo>
                  <a:cubicBezTo>
                    <a:pt x="86" y="137"/>
                    <a:pt x="86" y="137"/>
                    <a:pt x="86" y="137"/>
                  </a:cubicBezTo>
                  <a:cubicBezTo>
                    <a:pt x="85" y="138"/>
                    <a:pt x="83" y="140"/>
                    <a:pt x="82" y="140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81" y="140"/>
                    <a:pt x="81" y="140"/>
                    <a:pt x="81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0" y="141"/>
                    <a:pt x="80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79" y="140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8"/>
                    <a:pt x="79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7"/>
                    <a:pt x="75" y="136"/>
                    <a:pt x="75" y="136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34"/>
                    <a:pt x="81" y="135"/>
                    <a:pt x="81" y="133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0" y="131"/>
                    <a:pt x="76" y="133"/>
                    <a:pt x="75" y="130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75" y="129"/>
                    <a:pt x="74" y="129"/>
                    <a:pt x="74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9"/>
                    <a:pt x="73" y="129"/>
                    <a:pt x="73" y="129"/>
                  </a:cubicBezTo>
                  <a:cubicBezTo>
                    <a:pt x="73" y="129"/>
                    <a:pt x="73" y="129"/>
                    <a:pt x="73" y="129"/>
                  </a:cubicBezTo>
                  <a:cubicBezTo>
                    <a:pt x="73" y="129"/>
                    <a:pt x="73" y="129"/>
                    <a:pt x="73" y="129"/>
                  </a:cubicBezTo>
                  <a:cubicBezTo>
                    <a:pt x="73" y="129"/>
                    <a:pt x="73" y="129"/>
                    <a:pt x="73" y="129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8"/>
                    <a:pt x="73" y="127"/>
                  </a:cubicBezTo>
                  <a:cubicBezTo>
                    <a:pt x="73" y="125"/>
                    <a:pt x="74" y="123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2"/>
                    <a:pt x="77" y="122"/>
                    <a:pt x="79" y="123"/>
                  </a:cubicBezTo>
                  <a:cubicBezTo>
                    <a:pt x="80" y="123"/>
                    <a:pt x="81" y="124"/>
                    <a:pt x="81" y="124"/>
                  </a:cubicBezTo>
                  <a:cubicBezTo>
                    <a:pt x="81" y="124"/>
                    <a:pt x="81" y="124"/>
                    <a:pt x="81" y="124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2" y="122"/>
                    <a:pt x="83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124"/>
                    <a:pt x="84" y="126"/>
                    <a:pt x="85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5" y="126"/>
                    <a:pt x="85" y="126"/>
                    <a:pt x="85" y="126"/>
                  </a:cubicBezTo>
                  <a:cubicBezTo>
                    <a:pt x="86" y="124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5" y="119"/>
                    <a:pt x="85" y="119"/>
                    <a:pt x="85" y="119"/>
                  </a:cubicBezTo>
                  <a:moveTo>
                    <a:pt x="69" y="116"/>
                  </a:moveTo>
                  <a:cubicBezTo>
                    <a:pt x="69" y="116"/>
                    <a:pt x="69" y="116"/>
                    <a:pt x="69" y="116"/>
                  </a:cubicBezTo>
                  <a:cubicBezTo>
                    <a:pt x="69" y="116"/>
                    <a:pt x="70" y="116"/>
                    <a:pt x="70" y="116"/>
                  </a:cubicBezTo>
                  <a:cubicBezTo>
                    <a:pt x="71" y="117"/>
                    <a:pt x="71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2" y="117"/>
                    <a:pt x="72" y="117"/>
                    <a:pt x="72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3" y="117"/>
                    <a:pt x="73" y="117"/>
                    <a:pt x="73" y="117"/>
                  </a:cubicBezTo>
                  <a:cubicBezTo>
                    <a:pt x="75" y="117"/>
                    <a:pt x="75" y="117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20"/>
                    <a:pt x="75" y="120"/>
                    <a:pt x="74" y="121"/>
                  </a:cubicBezTo>
                  <a:cubicBezTo>
                    <a:pt x="73" y="122"/>
                    <a:pt x="72" y="124"/>
                    <a:pt x="71" y="125"/>
                  </a:cubicBezTo>
                  <a:cubicBezTo>
                    <a:pt x="71" y="126"/>
                    <a:pt x="71" y="128"/>
                    <a:pt x="71" y="129"/>
                  </a:cubicBezTo>
                  <a:cubicBezTo>
                    <a:pt x="71" y="129"/>
                    <a:pt x="71" y="129"/>
                    <a:pt x="71" y="129"/>
                  </a:cubicBezTo>
                  <a:cubicBezTo>
                    <a:pt x="70" y="131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7" y="132"/>
                    <a:pt x="67" y="131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65" y="127"/>
                    <a:pt x="65" y="126"/>
                    <a:pt x="65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123"/>
                    <a:pt x="66" y="122"/>
                    <a:pt x="66" y="121"/>
                  </a:cubicBezTo>
                  <a:cubicBezTo>
                    <a:pt x="66" y="121"/>
                    <a:pt x="66" y="121"/>
                    <a:pt x="66" y="120"/>
                  </a:cubicBezTo>
                  <a:cubicBezTo>
                    <a:pt x="66" y="119"/>
                    <a:pt x="65" y="118"/>
                    <a:pt x="65" y="117"/>
                  </a:cubicBezTo>
                  <a:cubicBezTo>
                    <a:pt x="65" y="117"/>
                    <a:pt x="65" y="117"/>
                    <a:pt x="66" y="117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7" y="116"/>
                    <a:pt x="67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6"/>
                    <a:pt x="67" y="116"/>
                    <a:pt x="67" y="116"/>
                  </a:cubicBezTo>
                  <a:cubicBezTo>
                    <a:pt x="67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9" y="116"/>
                    <a:pt x="69" y="116"/>
                  </a:cubicBezTo>
                  <a:cubicBezTo>
                    <a:pt x="69" y="116"/>
                    <a:pt x="69" y="116"/>
                    <a:pt x="69" y="116"/>
                  </a:cubicBezTo>
                  <a:moveTo>
                    <a:pt x="95" y="115"/>
                  </a:move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6" y="115"/>
                    <a:pt x="96" y="117"/>
                    <a:pt x="96" y="118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97" y="119"/>
                    <a:pt x="98" y="119"/>
                    <a:pt x="98" y="121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4"/>
                    <a:pt x="97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6"/>
                    <a:pt x="95" y="126"/>
                  </a:cubicBezTo>
                  <a:cubicBezTo>
                    <a:pt x="95" y="126"/>
                    <a:pt x="95" y="125"/>
                    <a:pt x="94" y="124"/>
                  </a:cubicBezTo>
                  <a:cubicBezTo>
                    <a:pt x="94" y="124"/>
                    <a:pt x="94" y="123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94" y="123"/>
                    <a:pt x="93" y="123"/>
                    <a:pt x="93" y="123"/>
                  </a:cubicBezTo>
                  <a:cubicBezTo>
                    <a:pt x="93" y="122"/>
                    <a:pt x="91" y="122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19"/>
                    <a:pt x="93" y="120"/>
                    <a:pt x="93" y="119"/>
                  </a:cubicBezTo>
                  <a:cubicBezTo>
                    <a:pt x="93" y="119"/>
                    <a:pt x="93" y="119"/>
                    <a:pt x="93" y="119"/>
                  </a:cubicBezTo>
                  <a:cubicBezTo>
                    <a:pt x="93" y="119"/>
                    <a:pt x="93" y="119"/>
                    <a:pt x="93" y="118"/>
                  </a:cubicBezTo>
                  <a:cubicBezTo>
                    <a:pt x="94" y="117"/>
                    <a:pt x="92" y="115"/>
                    <a:pt x="94" y="115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cubicBezTo>
                    <a:pt x="95" y="115"/>
                    <a:pt x="95" y="115"/>
                    <a:pt x="95" y="115"/>
                  </a:cubicBezTo>
                  <a:moveTo>
                    <a:pt x="82" y="102"/>
                  </a:move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4" y="105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4" y="106"/>
                    <a:pt x="84" y="106"/>
                    <a:pt x="84" y="106"/>
                  </a:cubicBezTo>
                  <a:cubicBezTo>
                    <a:pt x="85" y="106"/>
                    <a:pt x="85" y="107"/>
                    <a:pt x="85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85" y="107"/>
                    <a:pt x="85" y="107"/>
                    <a:pt x="85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86" y="106"/>
                    <a:pt x="86" y="107"/>
                    <a:pt x="86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86" y="110"/>
                    <a:pt x="85" y="110"/>
                    <a:pt x="83" y="110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82" y="110"/>
                    <a:pt x="81" y="112"/>
                    <a:pt x="80" y="113"/>
                  </a:cubicBezTo>
                  <a:cubicBezTo>
                    <a:pt x="80" y="113"/>
                    <a:pt x="80" y="113"/>
                    <a:pt x="80" y="113"/>
                  </a:cubicBezTo>
                  <a:cubicBezTo>
                    <a:pt x="80" y="113"/>
                    <a:pt x="80" y="113"/>
                    <a:pt x="80" y="113"/>
                  </a:cubicBezTo>
                  <a:cubicBezTo>
                    <a:pt x="80" y="114"/>
                    <a:pt x="79" y="114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9" y="114"/>
                    <a:pt x="79" y="114"/>
                    <a:pt x="79" y="114"/>
                  </a:cubicBezTo>
                  <a:cubicBezTo>
                    <a:pt x="78" y="114"/>
                    <a:pt x="78" y="114"/>
                    <a:pt x="78" y="113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8" y="112"/>
                    <a:pt x="80" y="112"/>
                    <a:pt x="81" y="109"/>
                  </a:cubicBezTo>
                  <a:cubicBezTo>
                    <a:pt x="81" y="108"/>
                    <a:pt x="82" y="108"/>
                    <a:pt x="82" y="107"/>
                  </a:cubicBezTo>
                  <a:cubicBezTo>
                    <a:pt x="82" y="107"/>
                    <a:pt x="82" y="106"/>
                    <a:pt x="82" y="106"/>
                  </a:cubicBezTo>
                  <a:cubicBezTo>
                    <a:pt x="82" y="105"/>
                    <a:pt x="82" y="103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02"/>
                    <a:pt x="82" y="102"/>
                    <a:pt x="82" y="102"/>
                  </a:cubicBezTo>
                  <a:moveTo>
                    <a:pt x="94" y="101"/>
                  </a:moveTo>
                  <a:cubicBezTo>
                    <a:pt x="94" y="101"/>
                    <a:pt x="94" y="101"/>
                    <a:pt x="94" y="101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95" y="101"/>
                    <a:pt x="96" y="102"/>
                    <a:pt x="96" y="10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6" y="104"/>
                    <a:pt x="96" y="104"/>
                    <a:pt x="96" y="104"/>
                  </a:cubicBezTo>
                  <a:cubicBezTo>
                    <a:pt x="95" y="106"/>
                    <a:pt x="95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4" y="108"/>
                    <a:pt x="94" y="107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2" y="105"/>
                    <a:pt x="91" y="106"/>
                    <a:pt x="91" y="105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91" y="103"/>
                    <a:pt x="93" y="101"/>
                    <a:pt x="94" y="101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94" y="101"/>
                    <a:pt x="94" y="101"/>
                    <a:pt x="94" y="101"/>
                  </a:cubicBezTo>
                  <a:moveTo>
                    <a:pt x="74" y="100"/>
                  </a:move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4" y="101"/>
                    <a:pt x="74" y="101"/>
                    <a:pt x="74" y="102"/>
                  </a:cubicBezTo>
                  <a:cubicBezTo>
                    <a:pt x="74" y="103"/>
                    <a:pt x="74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05"/>
                    <a:pt x="73" y="105"/>
                    <a:pt x="73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104"/>
                    <a:pt x="73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1" y="104"/>
                    <a:pt x="71" y="107"/>
                    <a:pt x="70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8"/>
                    <a:pt x="70" y="108"/>
                    <a:pt x="69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8" y="108"/>
                    <a:pt x="67" y="107"/>
                    <a:pt x="67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106"/>
                    <a:pt x="68" y="105"/>
                    <a:pt x="69" y="104"/>
                  </a:cubicBezTo>
                  <a:cubicBezTo>
                    <a:pt x="70" y="103"/>
                    <a:pt x="70" y="102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1" y="101"/>
                    <a:pt x="71" y="101"/>
                    <a:pt x="71" y="101"/>
                  </a:cubicBezTo>
                  <a:cubicBezTo>
                    <a:pt x="72" y="101"/>
                    <a:pt x="73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moveTo>
                    <a:pt x="101" y="73"/>
                  </a:moveTo>
                  <a:cubicBezTo>
                    <a:pt x="101" y="73"/>
                    <a:pt x="101" y="73"/>
                    <a:pt x="101" y="73"/>
                  </a:cubicBezTo>
                  <a:cubicBezTo>
                    <a:pt x="101" y="73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2" y="74"/>
                  </a:cubicBezTo>
                  <a:cubicBezTo>
                    <a:pt x="102" y="75"/>
                    <a:pt x="103" y="76"/>
                    <a:pt x="103" y="77"/>
                  </a:cubicBezTo>
                  <a:cubicBezTo>
                    <a:pt x="104" y="77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5" y="80"/>
                    <a:pt x="107" y="80"/>
                    <a:pt x="108" y="82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8" y="85"/>
                    <a:pt x="107" y="85"/>
                    <a:pt x="105" y="86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05" y="87"/>
                    <a:pt x="104" y="89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3" y="90"/>
                    <a:pt x="103" y="90"/>
                    <a:pt x="103" y="90"/>
                  </a:cubicBezTo>
                  <a:cubicBezTo>
                    <a:pt x="102" y="90"/>
                    <a:pt x="102" y="88"/>
                    <a:pt x="101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86"/>
                    <a:pt x="101" y="86"/>
                    <a:pt x="101" y="86"/>
                  </a:cubicBezTo>
                  <a:cubicBezTo>
                    <a:pt x="101" y="86"/>
                    <a:pt x="101" y="86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1" y="85"/>
                    <a:pt x="101" y="85"/>
                    <a:pt x="101" y="85"/>
                  </a:cubicBezTo>
                  <a:cubicBezTo>
                    <a:pt x="100" y="84"/>
                    <a:pt x="98" y="84"/>
                    <a:pt x="98" y="82"/>
                  </a:cubicBezTo>
                  <a:cubicBezTo>
                    <a:pt x="98" y="82"/>
                    <a:pt x="98" y="82"/>
                    <a:pt x="98" y="81"/>
                  </a:cubicBezTo>
                  <a:cubicBezTo>
                    <a:pt x="98" y="78"/>
                    <a:pt x="99" y="74"/>
                    <a:pt x="101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01" y="73"/>
                    <a:pt x="101" y="73"/>
                    <a:pt x="101" y="73"/>
                  </a:cubicBezTo>
                  <a:moveTo>
                    <a:pt x="108" y="0"/>
                  </a:moveTo>
                  <a:cubicBezTo>
                    <a:pt x="103" y="1"/>
                    <a:pt x="5" y="28"/>
                    <a:pt x="0" y="29"/>
                  </a:cubicBezTo>
                  <a:cubicBezTo>
                    <a:pt x="0" y="32"/>
                    <a:pt x="9" y="155"/>
                    <a:pt x="12" y="279"/>
                  </a:cubicBezTo>
                  <a:cubicBezTo>
                    <a:pt x="15" y="349"/>
                    <a:pt x="15" y="420"/>
                    <a:pt x="15" y="468"/>
                  </a:cubicBezTo>
                  <a:cubicBezTo>
                    <a:pt x="15" y="504"/>
                    <a:pt x="15" y="527"/>
                    <a:pt x="15" y="528"/>
                  </a:cubicBezTo>
                  <a:cubicBezTo>
                    <a:pt x="19" y="529"/>
                    <a:pt x="113" y="553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7" y="554"/>
                    <a:pt x="117" y="554"/>
                    <a:pt x="117" y="554"/>
                  </a:cubicBezTo>
                  <a:cubicBezTo>
                    <a:pt x="118" y="549"/>
                    <a:pt x="118" y="494"/>
                    <a:pt x="118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8" y="449"/>
                    <a:pt x="118" y="449"/>
                    <a:pt x="118" y="449"/>
                  </a:cubicBezTo>
                  <a:cubicBezTo>
                    <a:pt x="118" y="420"/>
                    <a:pt x="118" y="396"/>
                    <a:pt x="118" y="394"/>
                  </a:cubicBezTo>
                  <a:cubicBezTo>
                    <a:pt x="117" y="390"/>
                    <a:pt x="117" y="385"/>
                    <a:pt x="117" y="380"/>
                  </a:cubicBezTo>
                  <a:cubicBezTo>
                    <a:pt x="117" y="379"/>
                    <a:pt x="117" y="378"/>
                    <a:pt x="117" y="377"/>
                  </a:cubicBezTo>
                  <a:cubicBezTo>
                    <a:pt x="117" y="377"/>
                    <a:pt x="117" y="377"/>
                    <a:pt x="117" y="377"/>
                  </a:cubicBezTo>
                  <a:cubicBezTo>
                    <a:pt x="116" y="374"/>
                    <a:pt x="115" y="373"/>
                    <a:pt x="114" y="369"/>
                  </a:cubicBezTo>
                  <a:cubicBezTo>
                    <a:pt x="114" y="369"/>
                    <a:pt x="114" y="369"/>
                    <a:pt x="114" y="369"/>
                  </a:cubicBezTo>
                  <a:cubicBezTo>
                    <a:pt x="114" y="369"/>
                    <a:pt x="114" y="368"/>
                    <a:pt x="114" y="368"/>
                  </a:cubicBezTo>
                  <a:cubicBezTo>
                    <a:pt x="114" y="365"/>
                    <a:pt x="116" y="366"/>
                    <a:pt x="116" y="364"/>
                  </a:cubicBezTo>
                  <a:cubicBezTo>
                    <a:pt x="116" y="364"/>
                    <a:pt x="116" y="364"/>
                    <a:pt x="116" y="364"/>
                  </a:cubicBezTo>
                  <a:cubicBezTo>
                    <a:pt x="116" y="363"/>
                    <a:pt x="115" y="363"/>
                    <a:pt x="115" y="361"/>
                  </a:cubicBezTo>
                  <a:cubicBezTo>
                    <a:pt x="115" y="360"/>
                    <a:pt x="115" y="359"/>
                    <a:pt x="115" y="358"/>
                  </a:cubicBezTo>
                  <a:cubicBezTo>
                    <a:pt x="116" y="356"/>
                    <a:pt x="116" y="354"/>
                    <a:pt x="117" y="353"/>
                  </a:cubicBezTo>
                  <a:cubicBezTo>
                    <a:pt x="117" y="349"/>
                    <a:pt x="117" y="345"/>
                    <a:pt x="117" y="342"/>
                  </a:cubicBezTo>
                  <a:cubicBezTo>
                    <a:pt x="117" y="339"/>
                    <a:pt x="117" y="336"/>
                    <a:pt x="117" y="333"/>
                  </a:cubicBezTo>
                  <a:cubicBezTo>
                    <a:pt x="117" y="330"/>
                    <a:pt x="117" y="326"/>
                    <a:pt x="117" y="322"/>
                  </a:cubicBezTo>
                  <a:cubicBezTo>
                    <a:pt x="117" y="322"/>
                    <a:pt x="117" y="322"/>
                    <a:pt x="117" y="322"/>
                  </a:cubicBezTo>
                  <a:cubicBezTo>
                    <a:pt x="116" y="321"/>
                    <a:pt x="114" y="316"/>
                    <a:pt x="113" y="314"/>
                  </a:cubicBezTo>
                  <a:cubicBezTo>
                    <a:pt x="112" y="310"/>
                    <a:pt x="110" y="310"/>
                    <a:pt x="108" y="310"/>
                  </a:cubicBezTo>
                  <a:cubicBezTo>
                    <a:pt x="107" y="309"/>
                    <a:pt x="106" y="305"/>
                    <a:pt x="105" y="305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105" y="305"/>
                    <a:pt x="105" y="305"/>
                    <a:pt x="105" y="305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04" y="305"/>
                    <a:pt x="104" y="305"/>
                    <a:pt x="104" y="305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3" y="305"/>
                    <a:pt x="103" y="305"/>
                    <a:pt x="103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2" y="305"/>
                    <a:pt x="102" y="305"/>
                    <a:pt x="102" y="305"/>
                  </a:cubicBezTo>
                  <a:cubicBezTo>
                    <a:pt x="101" y="305"/>
                    <a:pt x="100" y="304"/>
                    <a:pt x="99" y="303"/>
                  </a:cubicBezTo>
                  <a:cubicBezTo>
                    <a:pt x="98" y="300"/>
                    <a:pt x="94" y="299"/>
                    <a:pt x="93" y="295"/>
                  </a:cubicBezTo>
                  <a:cubicBezTo>
                    <a:pt x="92" y="292"/>
                    <a:pt x="93" y="290"/>
                    <a:pt x="91" y="286"/>
                  </a:cubicBezTo>
                  <a:cubicBezTo>
                    <a:pt x="90" y="283"/>
                    <a:pt x="89" y="280"/>
                    <a:pt x="88" y="278"/>
                  </a:cubicBezTo>
                  <a:cubicBezTo>
                    <a:pt x="87" y="275"/>
                    <a:pt x="86" y="273"/>
                    <a:pt x="85" y="272"/>
                  </a:cubicBezTo>
                  <a:cubicBezTo>
                    <a:pt x="84" y="270"/>
                    <a:pt x="84" y="267"/>
                    <a:pt x="83" y="266"/>
                  </a:cubicBezTo>
                  <a:cubicBezTo>
                    <a:pt x="83" y="265"/>
                    <a:pt x="83" y="263"/>
                    <a:pt x="82" y="263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3"/>
                    <a:pt x="82" y="263"/>
                    <a:pt x="82" y="263"/>
                  </a:cubicBezTo>
                  <a:cubicBezTo>
                    <a:pt x="82" y="263"/>
                    <a:pt x="81" y="264"/>
                    <a:pt x="81" y="267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82" y="269"/>
                    <a:pt x="83" y="271"/>
                    <a:pt x="83" y="273"/>
                  </a:cubicBezTo>
                  <a:cubicBezTo>
                    <a:pt x="84" y="276"/>
                    <a:pt x="85" y="278"/>
                    <a:pt x="85" y="279"/>
                  </a:cubicBezTo>
                  <a:cubicBezTo>
                    <a:pt x="85" y="279"/>
                    <a:pt x="85" y="279"/>
                    <a:pt x="85" y="279"/>
                  </a:cubicBezTo>
                  <a:cubicBezTo>
                    <a:pt x="85" y="279"/>
                    <a:pt x="85" y="279"/>
                    <a:pt x="85" y="279"/>
                  </a:cubicBezTo>
                  <a:cubicBezTo>
                    <a:pt x="85" y="280"/>
                    <a:pt x="85" y="280"/>
                    <a:pt x="85" y="280"/>
                  </a:cubicBezTo>
                  <a:cubicBezTo>
                    <a:pt x="85" y="280"/>
                    <a:pt x="85" y="280"/>
                    <a:pt x="85" y="280"/>
                  </a:cubicBezTo>
                  <a:cubicBezTo>
                    <a:pt x="86" y="282"/>
                    <a:pt x="86" y="283"/>
                    <a:pt x="86" y="283"/>
                  </a:cubicBezTo>
                  <a:cubicBezTo>
                    <a:pt x="86" y="283"/>
                    <a:pt x="86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1"/>
                    <a:pt x="85" y="279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7"/>
                    <a:pt x="84" y="277"/>
                    <a:pt x="84" y="277"/>
                  </a:cubicBezTo>
                  <a:cubicBezTo>
                    <a:pt x="84" y="276"/>
                    <a:pt x="84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76"/>
                    <a:pt x="82" y="276"/>
                    <a:pt x="82" y="275"/>
                  </a:cubicBezTo>
                  <a:cubicBezTo>
                    <a:pt x="82" y="275"/>
                    <a:pt x="82" y="275"/>
                    <a:pt x="82" y="275"/>
                  </a:cubicBezTo>
                  <a:cubicBezTo>
                    <a:pt x="82" y="275"/>
                    <a:pt x="82" y="275"/>
                    <a:pt x="82" y="274"/>
                  </a:cubicBezTo>
                  <a:cubicBezTo>
                    <a:pt x="82" y="274"/>
                    <a:pt x="82" y="273"/>
                    <a:pt x="82" y="272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2" y="270"/>
                    <a:pt x="81" y="269"/>
                    <a:pt x="80" y="267"/>
                  </a:cubicBezTo>
                  <a:cubicBezTo>
                    <a:pt x="79" y="265"/>
                    <a:pt x="78" y="260"/>
                    <a:pt x="78" y="259"/>
                  </a:cubicBezTo>
                  <a:cubicBezTo>
                    <a:pt x="77" y="256"/>
                    <a:pt x="75" y="258"/>
                    <a:pt x="74" y="255"/>
                  </a:cubicBezTo>
                  <a:cubicBezTo>
                    <a:pt x="74" y="254"/>
                    <a:pt x="73" y="251"/>
                    <a:pt x="73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2" y="248"/>
                    <a:pt x="71" y="245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1" y="242"/>
                    <a:pt x="71" y="242"/>
                    <a:pt x="71" y="242"/>
                  </a:cubicBezTo>
                  <a:cubicBezTo>
                    <a:pt x="70" y="239"/>
                    <a:pt x="70" y="236"/>
                    <a:pt x="70" y="233"/>
                  </a:cubicBezTo>
                  <a:cubicBezTo>
                    <a:pt x="70" y="232"/>
                    <a:pt x="70" y="232"/>
                    <a:pt x="70" y="231"/>
                  </a:cubicBezTo>
                  <a:cubicBezTo>
                    <a:pt x="70" y="229"/>
                    <a:pt x="70" y="228"/>
                    <a:pt x="70" y="225"/>
                  </a:cubicBezTo>
                  <a:cubicBezTo>
                    <a:pt x="70" y="225"/>
                    <a:pt x="70" y="225"/>
                    <a:pt x="70" y="225"/>
                  </a:cubicBezTo>
                  <a:cubicBezTo>
                    <a:pt x="70" y="221"/>
                    <a:pt x="69" y="217"/>
                    <a:pt x="68" y="215"/>
                  </a:cubicBezTo>
                  <a:cubicBezTo>
                    <a:pt x="68" y="213"/>
                    <a:pt x="65" y="212"/>
                    <a:pt x="64" y="210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64" y="208"/>
                    <a:pt x="65" y="208"/>
                    <a:pt x="65" y="207"/>
                  </a:cubicBezTo>
                  <a:cubicBezTo>
                    <a:pt x="65" y="207"/>
                    <a:pt x="65" y="207"/>
                    <a:pt x="65" y="206"/>
                  </a:cubicBezTo>
                  <a:cubicBezTo>
                    <a:pt x="64" y="202"/>
                    <a:pt x="63" y="199"/>
                    <a:pt x="62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62" y="199"/>
                    <a:pt x="62" y="199"/>
                    <a:pt x="61" y="199"/>
                  </a:cubicBezTo>
                  <a:cubicBezTo>
                    <a:pt x="61" y="199"/>
                    <a:pt x="61" y="199"/>
                    <a:pt x="61" y="199"/>
                  </a:cubicBezTo>
                  <a:cubicBezTo>
                    <a:pt x="61" y="199"/>
                    <a:pt x="61" y="199"/>
                    <a:pt x="61" y="200"/>
                  </a:cubicBezTo>
                  <a:cubicBezTo>
                    <a:pt x="61" y="200"/>
                    <a:pt x="61" y="200"/>
                    <a:pt x="61" y="200"/>
                  </a:cubicBezTo>
                  <a:cubicBezTo>
                    <a:pt x="61" y="200"/>
                    <a:pt x="61" y="200"/>
                    <a:pt x="61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0" y="201"/>
                    <a:pt x="60" y="201"/>
                    <a:pt x="60" y="201"/>
                  </a:cubicBezTo>
                  <a:cubicBezTo>
                    <a:pt x="60" y="201"/>
                    <a:pt x="59" y="201"/>
                    <a:pt x="59" y="201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9" y="199"/>
                    <a:pt x="59" y="197"/>
                    <a:pt x="59" y="194"/>
                  </a:cubicBezTo>
                  <a:cubicBezTo>
                    <a:pt x="59" y="194"/>
                    <a:pt x="59" y="194"/>
                    <a:pt x="59" y="194"/>
                  </a:cubicBezTo>
                  <a:cubicBezTo>
                    <a:pt x="59" y="191"/>
                    <a:pt x="59" y="189"/>
                    <a:pt x="58" y="188"/>
                  </a:cubicBezTo>
                  <a:cubicBezTo>
                    <a:pt x="58" y="188"/>
                    <a:pt x="58" y="188"/>
                    <a:pt x="58" y="188"/>
                  </a:cubicBezTo>
                  <a:cubicBezTo>
                    <a:pt x="57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5" y="184"/>
                  </a:cubicBezTo>
                  <a:cubicBezTo>
                    <a:pt x="55" y="184"/>
                    <a:pt x="55" y="184"/>
                    <a:pt x="55" y="184"/>
                  </a:cubicBezTo>
                  <a:cubicBezTo>
                    <a:pt x="55" y="184"/>
                    <a:pt x="55" y="184"/>
                    <a:pt x="55" y="184"/>
                  </a:cubicBezTo>
                  <a:cubicBezTo>
                    <a:pt x="55" y="184"/>
                    <a:pt x="55" y="184"/>
                    <a:pt x="55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3" y="183"/>
                    <a:pt x="52" y="181"/>
                    <a:pt x="51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1" y="179"/>
                    <a:pt x="50" y="179"/>
                    <a:pt x="49" y="179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49" y="179"/>
                    <a:pt x="48" y="179"/>
                    <a:pt x="48" y="179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7" y="179"/>
                    <a:pt x="47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4" y="179"/>
                    <a:pt x="43" y="177"/>
                    <a:pt x="42" y="176"/>
                  </a:cubicBezTo>
                  <a:cubicBezTo>
                    <a:pt x="42" y="176"/>
                    <a:pt x="42" y="176"/>
                    <a:pt x="41" y="176"/>
                  </a:cubicBezTo>
                  <a:cubicBezTo>
                    <a:pt x="40" y="176"/>
                    <a:pt x="41" y="178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180"/>
                    <a:pt x="41" y="180"/>
                    <a:pt x="41" y="180"/>
                  </a:cubicBezTo>
                  <a:cubicBezTo>
                    <a:pt x="41" y="180"/>
                    <a:pt x="41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39" y="182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8" y="183"/>
                    <a:pt x="38" y="183"/>
                    <a:pt x="38" y="183"/>
                  </a:cubicBezTo>
                  <a:cubicBezTo>
                    <a:pt x="37" y="182"/>
                    <a:pt x="37" y="182"/>
                    <a:pt x="37" y="181"/>
                  </a:cubicBezTo>
                  <a:cubicBezTo>
                    <a:pt x="37" y="180"/>
                    <a:pt x="39" y="177"/>
                    <a:pt x="39" y="176"/>
                  </a:cubicBezTo>
                  <a:cubicBezTo>
                    <a:pt x="39" y="176"/>
                    <a:pt x="39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38" y="176"/>
                    <a:pt x="37" y="177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1"/>
                    <a:pt x="35" y="182"/>
                    <a:pt x="35" y="183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4"/>
                    <a:pt x="35" y="184"/>
                    <a:pt x="35" y="185"/>
                  </a:cubicBezTo>
                  <a:cubicBezTo>
                    <a:pt x="35" y="185"/>
                    <a:pt x="35" y="186"/>
                    <a:pt x="35" y="186"/>
                  </a:cubicBezTo>
                  <a:cubicBezTo>
                    <a:pt x="34" y="188"/>
                    <a:pt x="32" y="190"/>
                    <a:pt x="32" y="191"/>
                  </a:cubicBezTo>
                  <a:cubicBezTo>
                    <a:pt x="31" y="194"/>
                    <a:pt x="29" y="195"/>
                    <a:pt x="28" y="195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195"/>
                    <a:pt x="28" y="195"/>
                    <a:pt x="28" y="195"/>
                  </a:cubicBezTo>
                  <a:cubicBezTo>
                    <a:pt x="28" y="193"/>
                    <a:pt x="31" y="190"/>
                    <a:pt x="31" y="187"/>
                  </a:cubicBezTo>
                  <a:cubicBezTo>
                    <a:pt x="31" y="187"/>
                    <a:pt x="31" y="186"/>
                    <a:pt x="31" y="186"/>
                  </a:cubicBezTo>
                  <a:cubicBezTo>
                    <a:pt x="31" y="186"/>
                    <a:pt x="31" y="186"/>
                    <a:pt x="31" y="186"/>
                  </a:cubicBezTo>
                  <a:cubicBezTo>
                    <a:pt x="31" y="185"/>
                    <a:pt x="30" y="185"/>
                    <a:pt x="30" y="185"/>
                  </a:cubicBezTo>
                  <a:cubicBezTo>
                    <a:pt x="30" y="185"/>
                    <a:pt x="29" y="186"/>
                    <a:pt x="28" y="186"/>
                  </a:cubicBezTo>
                  <a:cubicBezTo>
                    <a:pt x="28" y="186"/>
                    <a:pt x="27" y="186"/>
                    <a:pt x="27" y="186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6" y="185"/>
                    <a:pt x="26" y="182"/>
                    <a:pt x="2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82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2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4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23" y="183"/>
                    <a:pt x="22" y="179"/>
                    <a:pt x="22" y="179"/>
                  </a:cubicBezTo>
                  <a:cubicBezTo>
                    <a:pt x="21" y="179"/>
                    <a:pt x="21" y="178"/>
                    <a:pt x="21" y="177"/>
                  </a:cubicBezTo>
                  <a:cubicBezTo>
                    <a:pt x="21" y="177"/>
                    <a:pt x="21" y="177"/>
                    <a:pt x="21" y="177"/>
                  </a:cubicBezTo>
                  <a:cubicBezTo>
                    <a:pt x="21" y="175"/>
                    <a:pt x="21" y="173"/>
                    <a:pt x="22" y="170"/>
                  </a:cubicBezTo>
                  <a:cubicBezTo>
                    <a:pt x="23" y="169"/>
                    <a:pt x="26" y="170"/>
                    <a:pt x="26" y="168"/>
                  </a:cubicBezTo>
                  <a:cubicBezTo>
                    <a:pt x="26" y="167"/>
                    <a:pt x="26" y="167"/>
                    <a:pt x="26" y="166"/>
                  </a:cubicBezTo>
                  <a:cubicBezTo>
                    <a:pt x="26" y="165"/>
                    <a:pt x="26" y="165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5" y="164"/>
                    <a:pt x="25" y="165"/>
                    <a:pt x="24" y="165"/>
                  </a:cubicBezTo>
                  <a:cubicBezTo>
                    <a:pt x="24" y="165"/>
                    <a:pt x="24" y="166"/>
                    <a:pt x="24" y="166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23" y="166"/>
                    <a:pt x="23" y="166"/>
                    <a:pt x="22" y="166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21" y="166"/>
                    <a:pt x="21" y="166"/>
                    <a:pt x="21" y="166"/>
                  </a:cubicBezTo>
                  <a:cubicBezTo>
                    <a:pt x="19" y="166"/>
                    <a:pt x="20" y="163"/>
                    <a:pt x="19" y="163"/>
                  </a:cubicBezTo>
                  <a:cubicBezTo>
                    <a:pt x="19" y="162"/>
                    <a:pt x="18" y="162"/>
                    <a:pt x="18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9" y="160"/>
                    <a:pt x="19" y="161"/>
                    <a:pt x="20" y="160"/>
                  </a:cubicBezTo>
                  <a:cubicBezTo>
                    <a:pt x="20" y="159"/>
                    <a:pt x="21" y="158"/>
                    <a:pt x="21" y="158"/>
                  </a:cubicBezTo>
                  <a:cubicBezTo>
                    <a:pt x="21" y="158"/>
                    <a:pt x="22" y="158"/>
                    <a:pt x="22" y="15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2" y="158"/>
                    <a:pt x="22" y="158"/>
                    <a:pt x="22" y="158"/>
                  </a:cubicBezTo>
                  <a:cubicBezTo>
                    <a:pt x="22" y="159"/>
                    <a:pt x="23" y="159"/>
                    <a:pt x="23" y="159"/>
                  </a:cubicBezTo>
                  <a:cubicBezTo>
                    <a:pt x="23" y="159"/>
                    <a:pt x="23" y="159"/>
                    <a:pt x="23" y="159"/>
                  </a:cubicBezTo>
                  <a:cubicBezTo>
                    <a:pt x="23" y="159"/>
                    <a:pt x="23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5" y="159"/>
                    <a:pt x="27" y="159"/>
                    <a:pt x="27" y="158"/>
                  </a:cubicBezTo>
                  <a:cubicBezTo>
                    <a:pt x="27" y="158"/>
                    <a:pt x="27" y="158"/>
                    <a:pt x="27" y="158"/>
                  </a:cubicBezTo>
                  <a:cubicBezTo>
                    <a:pt x="27" y="156"/>
                    <a:pt x="24" y="156"/>
                    <a:pt x="22" y="155"/>
                  </a:cubicBezTo>
                  <a:cubicBezTo>
                    <a:pt x="20" y="153"/>
                    <a:pt x="19" y="151"/>
                    <a:pt x="19" y="150"/>
                  </a:cubicBezTo>
                  <a:cubicBezTo>
                    <a:pt x="19" y="149"/>
                    <a:pt x="19" y="149"/>
                    <a:pt x="19" y="149"/>
                  </a:cubicBezTo>
                  <a:cubicBezTo>
                    <a:pt x="20" y="148"/>
                    <a:pt x="21" y="149"/>
                    <a:pt x="22" y="147"/>
                  </a:cubicBezTo>
                  <a:cubicBezTo>
                    <a:pt x="22" y="146"/>
                    <a:pt x="23" y="143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24" y="142"/>
                    <a:pt x="24" y="142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2"/>
                    <a:pt x="25" y="142"/>
                    <a:pt x="25" y="141"/>
                  </a:cubicBezTo>
                  <a:cubicBezTo>
                    <a:pt x="25" y="141"/>
                    <a:pt x="25" y="141"/>
                    <a:pt x="26" y="141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6" y="141"/>
                    <a:pt x="26" y="140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7" y="138"/>
                    <a:pt x="28" y="139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9" y="138"/>
                    <a:pt x="29" y="137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1" y="138"/>
                    <a:pt x="31" y="138"/>
                    <a:pt x="31" y="138"/>
                  </a:cubicBezTo>
                  <a:cubicBezTo>
                    <a:pt x="32" y="138"/>
                    <a:pt x="32" y="138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37"/>
                    <a:pt x="34" y="138"/>
                    <a:pt x="34" y="139"/>
                  </a:cubicBezTo>
                  <a:cubicBezTo>
                    <a:pt x="35" y="139"/>
                    <a:pt x="35" y="140"/>
                    <a:pt x="35" y="140"/>
                  </a:cubicBezTo>
                  <a:cubicBezTo>
                    <a:pt x="35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6" y="140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7" y="139"/>
                    <a:pt x="38" y="138"/>
                    <a:pt x="39" y="138"/>
                  </a:cubicBezTo>
                  <a:cubicBezTo>
                    <a:pt x="42" y="138"/>
                    <a:pt x="44" y="140"/>
                    <a:pt x="47" y="141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1"/>
                    <a:pt x="49" y="142"/>
                    <a:pt x="49" y="143"/>
                  </a:cubicBezTo>
                  <a:cubicBezTo>
                    <a:pt x="51" y="143"/>
                    <a:pt x="51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3" y="144"/>
                    <a:pt x="53" y="144"/>
                    <a:pt x="54" y="144"/>
                  </a:cubicBezTo>
                  <a:cubicBezTo>
                    <a:pt x="56" y="142"/>
                    <a:pt x="58" y="137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36"/>
                    <a:pt x="60" y="136"/>
                    <a:pt x="60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37"/>
                    <a:pt x="60" y="138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2" y="137"/>
                    <a:pt x="62" y="134"/>
                    <a:pt x="62" y="134"/>
                  </a:cubicBezTo>
                  <a:cubicBezTo>
                    <a:pt x="62" y="134"/>
                    <a:pt x="63" y="134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3" y="134"/>
                    <a:pt x="64" y="135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9"/>
                    <a:pt x="65" y="140"/>
                    <a:pt x="66" y="140"/>
                  </a:cubicBezTo>
                  <a:cubicBezTo>
                    <a:pt x="66" y="140"/>
                    <a:pt x="66" y="140"/>
                    <a:pt x="66" y="140"/>
                  </a:cubicBezTo>
                  <a:cubicBezTo>
                    <a:pt x="66" y="140"/>
                    <a:pt x="66" y="140"/>
                    <a:pt x="66" y="140"/>
                  </a:cubicBezTo>
                  <a:cubicBezTo>
                    <a:pt x="66" y="140"/>
                    <a:pt x="66" y="140"/>
                    <a:pt x="67" y="140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67" y="140"/>
                    <a:pt x="67" y="140"/>
                    <a:pt x="67" y="140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7" y="139"/>
                  </a:cubicBezTo>
                  <a:cubicBezTo>
                    <a:pt x="67" y="139"/>
                    <a:pt x="67" y="139"/>
                    <a:pt x="68" y="139"/>
                  </a:cubicBezTo>
                  <a:cubicBezTo>
                    <a:pt x="68" y="138"/>
                    <a:pt x="69" y="138"/>
                    <a:pt x="70" y="138"/>
                  </a:cubicBezTo>
                  <a:cubicBezTo>
                    <a:pt x="70" y="138"/>
                    <a:pt x="71" y="138"/>
                    <a:pt x="72" y="139"/>
                  </a:cubicBezTo>
                  <a:cubicBezTo>
                    <a:pt x="73" y="140"/>
                    <a:pt x="73" y="140"/>
                    <a:pt x="74" y="140"/>
                  </a:cubicBezTo>
                  <a:cubicBezTo>
                    <a:pt x="74" y="140"/>
                    <a:pt x="74" y="140"/>
                    <a:pt x="74" y="140"/>
                  </a:cubicBezTo>
                  <a:cubicBezTo>
                    <a:pt x="74" y="140"/>
                    <a:pt x="75" y="141"/>
                    <a:pt x="75" y="141"/>
                  </a:cubicBezTo>
                  <a:cubicBezTo>
                    <a:pt x="76" y="141"/>
                    <a:pt x="76" y="140"/>
                    <a:pt x="7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76" y="140"/>
                    <a:pt x="76" y="140"/>
                    <a:pt x="77" y="140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7" y="140"/>
                    <a:pt x="77" y="140"/>
                    <a:pt x="77" y="140"/>
                  </a:cubicBezTo>
                  <a:cubicBezTo>
                    <a:pt x="77" y="140"/>
                    <a:pt x="77" y="140"/>
                    <a:pt x="77" y="141"/>
                  </a:cubicBezTo>
                  <a:cubicBezTo>
                    <a:pt x="77" y="141"/>
                    <a:pt x="77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80" y="142"/>
                    <a:pt x="75" y="144"/>
                    <a:pt x="78" y="145"/>
                  </a:cubicBezTo>
                  <a:cubicBezTo>
                    <a:pt x="78" y="145"/>
                    <a:pt x="78" y="145"/>
                    <a:pt x="78" y="145"/>
                  </a:cubicBezTo>
                  <a:cubicBezTo>
                    <a:pt x="78" y="145"/>
                    <a:pt x="78" y="145"/>
                    <a:pt x="78" y="145"/>
                  </a:cubicBezTo>
                  <a:cubicBezTo>
                    <a:pt x="79" y="145"/>
                    <a:pt x="79" y="146"/>
                    <a:pt x="79" y="146"/>
                  </a:cubicBezTo>
                  <a:cubicBezTo>
                    <a:pt x="79" y="146"/>
                    <a:pt x="79" y="146"/>
                    <a:pt x="79" y="146"/>
                  </a:cubicBezTo>
                  <a:cubicBezTo>
                    <a:pt x="79" y="146"/>
                    <a:pt x="80" y="145"/>
                    <a:pt x="81" y="145"/>
                  </a:cubicBezTo>
                  <a:cubicBezTo>
                    <a:pt x="81" y="144"/>
                    <a:pt x="82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44"/>
                    <a:pt x="83" y="144"/>
                    <a:pt x="84" y="144"/>
                  </a:cubicBezTo>
                  <a:cubicBezTo>
                    <a:pt x="86" y="145"/>
                    <a:pt x="84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6" y="148"/>
                    <a:pt x="86" y="148"/>
                    <a:pt x="86" y="148"/>
                  </a:cubicBezTo>
                  <a:cubicBezTo>
                    <a:pt x="87" y="148"/>
                    <a:pt x="86" y="145"/>
                    <a:pt x="86" y="143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87" y="142"/>
                    <a:pt x="88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89" y="142"/>
                    <a:pt x="89" y="142"/>
                    <a:pt x="89" y="142"/>
                  </a:cubicBezTo>
                  <a:cubicBezTo>
                    <a:pt x="90" y="142"/>
                    <a:pt x="91" y="143"/>
                    <a:pt x="92" y="143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93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5" y="142"/>
                    <a:pt x="95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96" y="142"/>
                    <a:pt x="97" y="142"/>
                    <a:pt x="97" y="143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98" y="143"/>
                    <a:pt x="98" y="141"/>
                    <a:pt x="98" y="141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141"/>
                    <a:pt x="99" y="141"/>
                    <a:pt x="99" y="141"/>
                  </a:cubicBezTo>
                  <a:cubicBezTo>
                    <a:pt x="99" y="142"/>
                    <a:pt x="99" y="142"/>
                    <a:pt x="99" y="143"/>
                  </a:cubicBezTo>
                  <a:cubicBezTo>
                    <a:pt x="99" y="143"/>
                    <a:pt x="99" y="144"/>
                    <a:pt x="99" y="144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99" y="145"/>
                    <a:pt x="99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5"/>
                    <a:pt x="100" y="145"/>
                    <a:pt x="100" y="145"/>
                  </a:cubicBezTo>
                  <a:cubicBezTo>
                    <a:pt x="100" y="144"/>
                    <a:pt x="100" y="144"/>
                    <a:pt x="100" y="141"/>
                  </a:cubicBezTo>
                  <a:cubicBezTo>
                    <a:pt x="100" y="141"/>
                    <a:pt x="100" y="141"/>
                    <a:pt x="100" y="141"/>
                  </a:cubicBezTo>
                  <a:cubicBezTo>
                    <a:pt x="100" y="140"/>
                    <a:pt x="102" y="137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02" y="132"/>
                    <a:pt x="100" y="134"/>
                    <a:pt x="99" y="132"/>
                  </a:cubicBezTo>
                  <a:cubicBezTo>
                    <a:pt x="98" y="131"/>
                    <a:pt x="98" y="129"/>
                    <a:pt x="98" y="128"/>
                  </a:cubicBezTo>
                  <a:cubicBezTo>
                    <a:pt x="98" y="127"/>
                    <a:pt x="98" y="126"/>
                    <a:pt x="99" y="126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99" y="125"/>
                    <a:pt x="99" y="125"/>
                    <a:pt x="99" y="125"/>
                  </a:cubicBezTo>
                  <a:cubicBezTo>
                    <a:pt x="100" y="124"/>
                    <a:pt x="100" y="123"/>
                    <a:pt x="100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101" y="123"/>
                    <a:pt x="102" y="123"/>
                    <a:pt x="102" y="125"/>
                  </a:cubicBezTo>
                  <a:cubicBezTo>
                    <a:pt x="102" y="125"/>
                    <a:pt x="102" y="126"/>
                    <a:pt x="102" y="127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3" y="128"/>
                    <a:pt x="103" y="129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0"/>
                    <a:pt x="103" y="130"/>
                    <a:pt x="103" y="130"/>
                  </a:cubicBezTo>
                  <a:cubicBezTo>
                    <a:pt x="103" y="131"/>
                    <a:pt x="103" y="131"/>
                    <a:pt x="103" y="132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3" y="132"/>
                    <a:pt x="103" y="132"/>
                    <a:pt x="103" y="132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3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5" y="133"/>
                    <a:pt x="105" y="133"/>
                  </a:cubicBezTo>
                  <a:cubicBezTo>
                    <a:pt x="105" y="134"/>
                    <a:pt x="105" y="135"/>
                    <a:pt x="106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6" y="137"/>
                    <a:pt x="106" y="137"/>
                    <a:pt x="106" y="137"/>
                  </a:cubicBezTo>
                  <a:cubicBezTo>
                    <a:pt x="106" y="137"/>
                    <a:pt x="106" y="138"/>
                    <a:pt x="10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6" y="138"/>
                    <a:pt x="106" y="137"/>
                    <a:pt x="107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7" y="135"/>
                    <a:pt x="108" y="135"/>
                    <a:pt x="108" y="136"/>
                  </a:cubicBezTo>
                  <a:cubicBezTo>
                    <a:pt x="108" y="136"/>
                    <a:pt x="108" y="137"/>
                    <a:pt x="108" y="137"/>
                  </a:cubicBezTo>
                  <a:cubicBezTo>
                    <a:pt x="108" y="138"/>
                    <a:pt x="108" y="139"/>
                    <a:pt x="108" y="139"/>
                  </a:cubicBezTo>
                  <a:cubicBezTo>
                    <a:pt x="108" y="139"/>
                    <a:pt x="108" y="139"/>
                    <a:pt x="108" y="139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40"/>
                    <a:pt x="108" y="140"/>
                    <a:pt x="108" y="139"/>
                  </a:cubicBezTo>
                  <a:cubicBezTo>
                    <a:pt x="108" y="141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1" y="143"/>
                    <a:pt x="112" y="135"/>
                    <a:pt x="113" y="132"/>
                  </a:cubicBezTo>
                  <a:cubicBezTo>
                    <a:pt x="113" y="131"/>
                    <a:pt x="113" y="130"/>
                    <a:pt x="113" y="129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10" y="129"/>
                    <a:pt x="109" y="128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7" y="125"/>
                    <a:pt x="106" y="125"/>
                    <a:pt x="106" y="120"/>
                  </a:cubicBezTo>
                  <a:cubicBezTo>
                    <a:pt x="106" y="120"/>
                    <a:pt x="106" y="120"/>
                    <a:pt x="106" y="120"/>
                  </a:cubicBezTo>
                  <a:cubicBezTo>
                    <a:pt x="106" y="118"/>
                    <a:pt x="107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10" y="114"/>
                    <a:pt x="108" y="122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2" y="125"/>
                    <a:pt x="110" y="119"/>
                    <a:pt x="111" y="115"/>
                  </a:cubicBezTo>
                  <a:cubicBezTo>
                    <a:pt x="111" y="114"/>
                    <a:pt x="111" y="113"/>
                    <a:pt x="112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2" y="110"/>
                    <a:pt x="112" y="109"/>
                    <a:pt x="112" y="106"/>
                  </a:cubicBezTo>
                  <a:cubicBezTo>
                    <a:pt x="111" y="107"/>
                    <a:pt x="111" y="107"/>
                    <a:pt x="110" y="107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107"/>
                    <a:pt x="110" y="107"/>
                    <a:pt x="110" y="107"/>
                  </a:cubicBezTo>
                  <a:cubicBezTo>
                    <a:pt x="110" y="107"/>
                    <a:pt x="110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106" y="107"/>
                    <a:pt x="105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3" y="108"/>
                    <a:pt x="103" y="107"/>
                    <a:pt x="103" y="107"/>
                  </a:cubicBezTo>
                  <a:cubicBezTo>
                    <a:pt x="103" y="106"/>
                    <a:pt x="103" y="106"/>
                    <a:pt x="103" y="106"/>
                  </a:cubicBezTo>
                  <a:cubicBezTo>
                    <a:pt x="103" y="106"/>
                    <a:pt x="103" y="105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3" y="102"/>
                    <a:pt x="102" y="101"/>
                    <a:pt x="102" y="100"/>
                  </a:cubicBezTo>
                  <a:cubicBezTo>
                    <a:pt x="102" y="100"/>
                    <a:pt x="102" y="99"/>
                    <a:pt x="102" y="99"/>
                  </a:cubicBezTo>
                  <a:cubicBezTo>
                    <a:pt x="102" y="99"/>
                    <a:pt x="103" y="99"/>
                    <a:pt x="103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3" y="99"/>
                    <a:pt x="103" y="99"/>
                    <a:pt x="103" y="99"/>
                  </a:cubicBezTo>
                  <a:cubicBezTo>
                    <a:pt x="103" y="99"/>
                    <a:pt x="104" y="102"/>
                    <a:pt x="105" y="103"/>
                  </a:cubicBezTo>
                  <a:cubicBezTo>
                    <a:pt x="105" y="103"/>
                    <a:pt x="105" y="103"/>
                    <a:pt x="105" y="103"/>
                  </a:cubicBezTo>
                  <a:cubicBezTo>
                    <a:pt x="105" y="103"/>
                    <a:pt x="105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4"/>
                    <a:pt x="107" y="104"/>
                    <a:pt x="108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04"/>
                    <a:pt x="109" y="104"/>
                    <a:pt x="109" y="104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10" y="104"/>
                    <a:pt x="111" y="103"/>
                    <a:pt x="112" y="102"/>
                  </a:cubicBezTo>
                  <a:cubicBezTo>
                    <a:pt x="112" y="100"/>
                    <a:pt x="112" y="100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0" y="98"/>
                    <a:pt x="109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6" y="99"/>
                    <a:pt x="106" y="98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5"/>
                    <a:pt x="110" y="95"/>
                    <a:pt x="111" y="93"/>
                  </a:cubicBezTo>
                  <a:cubicBezTo>
                    <a:pt x="111" y="92"/>
                    <a:pt x="111" y="92"/>
                    <a:pt x="111" y="92"/>
                  </a:cubicBezTo>
                  <a:cubicBezTo>
                    <a:pt x="110" y="91"/>
                    <a:pt x="108" y="90"/>
                    <a:pt x="108" y="89"/>
                  </a:cubicBezTo>
                  <a:cubicBezTo>
                    <a:pt x="108" y="89"/>
                    <a:pt x="108" y="88"/>
                    <a:pt x="108" y="88"/>
                  </a:cubicBezTo>
                  <a:cubicBezTo>
                    <a:pt x="109" y="86"/>
                    <a:pt x="110" y="86"/>
                    <a:pt x="111" y="85"/>
                  </a:cubicBezTo>
                  <a:cubicBezTo>
                    <a:pt x="111" y="84"/>
                    <a:pt x="111" y="84"/>
                    <a:pt x="111" y="83"/>
                  </a:cubicBezTo>
                  <a:cubicBezTo>
                    <a:pt x="110" y="82"/>
                    <a:pt x="109" y="81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09" y="78"/>
                    <a:pt x="109" y="78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ubicBezTo>
                    <a:pt x="110" y="78"/>
                    <a:pt x="110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76"/>
                    <a:pt x="111" y="75"/>
                    <a:pt x="111" y="73"/>
                  </a:cubicBezTo>
                  <a:cubicBezTo>
                    <a:pt x="110" y="73"/>
                    <a:pt x="110" y="71"/>
                    <a:pt x="109" y="70"/>
                  </a:cubicBezTo>
                  <a:cubicBezTo>
                    <a:pt x="109" y="70"/>
                    <a:pt x="109" y="70"/>
                    <a:pt x="10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0"/>
                    <a:pt x="108" y="70"/>
                    <a:pt x="108" y="70"/>
                  </a:cubicBezTo>
                  <a:cubicBezTo>
                    <a:pt x="108" y="70"/>
                    <a:pt x="108" y="71"/>
                    <a:pt x="108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1"/>
                    <a:pt x="108" y="71"/>
                    <a:pt x="107" y="71"/>
                  </a:cubicBezTo>
                  <a:cubicBezTo>
                    <a:pt x="107" y="71"/>
                    <a:pt x="107" y="72"/>
                    <a:pt x="107" y="72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07" y="72"/>
                    <a:pt x="107" y="72"/>
                    <a:pt x="107" y="72"/>
                  </a:cubicBezTo>
                  <a:cubicBezTo>
                    <a:pt x="106" y="72"/>
                    <a:pt x="106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5" y="73"/>
                    <a:pt x="105" y="73"/>
                    <a:pt x="105" y="73"/>
                  </a:cubicBezTo>
                  <a:cubicBezTo>
                    <a:pt x="103" y="72"/>
                    <a:pt x="102" y="70"/>
                    <a:pt x="102" y="69"/>
                  </a:cubicBezTo>
                  <a:cubicBezTo>
                    <a:pt x="102" y="69"/>
                    <a:pt x="102" y="69"/>
                    <a:pt x="102" y="68"/>
                  </a:cubicBezTo>
                  <a:cubicBezTo>
                    <a:pt x="103" y="68"/>
                    <a:pt x="103" y="68"/>
                    <a:pt x="103" y="68"/>
                  </a:cubicBezTo>
                  <a:cubicBezTo>
                    <a:pt x="103" y="68"/>
                    <a:pt x="104" y="68"/>
                    <a:pt x="104" y="69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5" y="69"/>
                    <a:pt x="106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8"/>
                    <a:pt x="109" y="67"/>
                    <a:pt x="110" y="67"/>
                  </a:cubicBezTo>
                  <a:cubicBezTo>
                    <a:pt x="110" y="62"/>
                    <a:pt x="108" y="4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</a:path>
              </a:pathLst>
            </a:custGeom>
            <a:solidFill>
              <a:srgbClr val="09A0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29"/>
            <p:cNvSpPr>
              <a:spLocks/>
            </p:cNvSpPr>
            <p:nvPr/>
          </p:nvSpPr>
          <p:spPr bwMode="auto">
            <a:xfrm>
              <a:off x="4749986" y="2730933"/>
              <a:ext cx="6312" cy="73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1 w 1"/>
                <a:gd name="T11" fmla="*/ 0 h 1"/>
                <a:gd name="T12" fmla="*/ 0 w 1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30"/>
            <p:cNvSpPr>
              <a:spLocks/>
            </p:cNvSpPr>
            <p:nvPr/>
          </p:nvSpPr>
          <p:spPr bwMode="auto">
            <a:xfrm>
              <a:off x="4114535" y="2942399"/>
              <a:ext cx="676482" cy="1359276"/>
            </a:xfrm>
            <a:custGeom>
              <a:avLst/>
              <a:gdLst>
                <a:gd name="T0" fmla="*/ 82 w 99"/>
                <a:gd name="T1" fmla="*/ 18 h 199"/>
                <a:gd name="T2" fmla="*/ 81 w 99"/>
                <a:gd name="T3" fmla="*/ 21 h 199"/>
                <a:gd name="T4" fmla="*/ 78 w 99"/>
                <a:gd name="T5" fmla="*/ 19 h 199"/>
                <a:gd name="T6" fmla="*/ 71 w 99"/>
                <a:gd name="T7" fmla="*/ 19 h 199"/>
                <a:gd name="T8" fmla="*/ 68 w 99"/>
                <a:gd name="T9" fmla="*/ 25 h 199"/>
                <a:gd name="T10" fmla="*/ 61 w 99"/>
                <a:gd name="T11" fmla="*/ 23 h 199"/>
                <a:gd name="T12" fmla="*/ 59 w 99"/>
                <a:gd name="T13" fmla="*/ 17 h 199"/>
                <a:gd name="T14" fmla="*/ 49 w 99"/>
                <a:gd name="T15" fmla="*/ 16 h 199"/>
                <a:gd name="T16" fmla="*/ 48 w 99"/>
                <a:gd name="T17" fmla="*/ 17 h 199"/>
                <a:gd name="T18" fmla="*/ 45 w 99"/>
                <a:gd name="T19" fmla="*/ 11 h 199"/>
                <a:gd name="T20" fmla="*/ 42 w 99"/>
                <a:gd name="T21" fmla="*/ 14 h 199"/>
                <a:gd name="T22" fmla="*/ 31 w 99"/>
                <a:gd name="T23" fmla="*/ 20 h 199"/>
                <a:gd name="T24" fmla="*/ 18 w 99"/>
                <a:gd name="T25" fmla="*/ 17 h 199"/>
                <a:gd name="T26" fmla="*/ 13 w 99"/>
                <a:gd name="T27" fmla="*/ 15 h 199"/>
                <a:gd name="T28" fmla="*/ 8 w 99"/>
                <a:gd name="T29" fmla="*/ 16 h 199"/>
                <a:gd name="T30" fmla="*/ 7 w 99"/>
                <a:gd name="T31" fmla="*/ 19 h 199"/>
                <a:gd name="T32" fmla="*/ 6 w 99"/>
                <a:gd name="T33" fmla="*/ 19 h 199"/>
                <a:gd name="T34" fmla="*/ 6 w 99"/>
                <a:gd name="T35" fmla="*/ 36 h 199"/>
                <a:gd name="T36" fmla="*/ 0 w 99"/>
                <a:gd name="T37" fmla="*/ 38 h 199"/>
                <a:gd name="T38" fmla="*/ 6 w 99"/>
                <a:gd name="T39" fmla="*/ 43 h 199"/>
                <a:gd name="T40" fmla="*/ 8 w 99"/>
                <a:gd name="T41" fmla="*/ 45 h 199"/>
                <a:gd name="T42" fmla="*/ 6 w 99"/>
                <a:gd name="T43" fmla="*/ 59 h 199"/>
                <a:gd name="T44" fmla="*/ 8 w 99"/>
                <a:gd name="T45" fmla="*/ 63 h 199"/>
                <a:gd name="T46" fmla="*/ 10 w 99"/>
                <a:gd name="T47" fmla="*/ 72 h 199"/>
                <a:gd name="T48" fmla="*/ 18 w 99"/>
                <a:gd name="T49" fmla="*/ 56 h 199"/>
                <a:gd name="T50" fmla="*/ 20 w 99"/>
                <a:gd name="T51" fmla="*/ 60 h 199"/>
                <a:gd name="T52" fmla="*/ 22 w 99"/>
                <a:gd name="T53" fmla="*/ 57 h 199"/>
                <a:gd name="T54" fmla="*/ 22 w 99"/>
                <a:gd name="T55" fmla="*/ 57 h 199"/>
                <a:gd name="T56" fmla="*/ 23 w 99"/>
                <a:gd name="T57" fmla="*/ 53 h 199"/>
                <a:gd name="T58" fmla="*/ 30 w 99"/>
                <a:gd name="T59" fmla="*/ 56 h 199"/>
                <a:gd name="T60" fmla="*/ 36 w 99"/>
                <a:gd name="T61" fmla="*/ 61 h 199"/>
                <a:gd name="T62" fmla="*/ 40 w 99"/>
                <a:gd name="T63" fmla="*/ 65 h 199"/>
                <a:gd name="T64" fmla="*/ 42 w 99"/>
                <a:gd name="T65" fmla="*/ 77 h 199"/>
                <a:gd name="T66" fmla="*/ 43 w 99"/>
                <a:gd name="T67" fmla="*/ 76 h 199"/>
                <a:gd name="T68" fmla="*/ 46 w 99"/>
                <a:gd name="T69" fmla="*/ 87 h 199"/>
                <a:gd name="T70" fmla="*/ 53 w 99"/>
                <a:gd name="T71" fmla="*/ 119 h 199"/>
                <a:gd name="T72" fmla="*/ 65 w 99"/>
                <a:gd name="T73" fmla="*/ 153 h 199"/>
                <a:gd name="T74" fmla="*/ 66 w 99"/>
                <a:gd name="T75" fmla="*/ 154 h 199"/>
                <a:gd name="T76" fmla="*/ 67 w 99"/>
                <a:gd name="T77" fmla="*/ 156 h 199"/>
                <a:gd name="T78" fmla="*/ 64 w 99"/>
                <a:gd name="T79" fmla="*/ 140 h 199"/>
                <a:gd name="T80" fmla="*/ 84 w 99"/>
                <a:gd name="T81" fmla="*/ 182 h 199"/>
                <a:gd name="T82" fmla="*/ 87 w 99"/>
                <a:gd name="T83" fmla="*/ 182 h 199"/>
                <a:gd name="T84" fmla="*/ 99 w 99"/>
                <a:gd name="T85" fmla="*/ 184 h 199"/>
                <a:gd name="T86" fmla="*/ 95 w 99"/>
                <a:gd name="T87" fmla="*/ 183 h 199"/>
                <a:gd name="T88" fmla="*/ 92 w 99"/>
                <a:gd name="T89" fmla="*/ 168 h 199"/>
                <a:gd name="T90" fmla="*/ 85 w 99"/>
                <a:gd name="T91" fmla="*/ 148 h 199"/>
                <a:gd name="T92" fmla="*/ 92 w 99"/>
                <a:gd name="T93" fmla="*/ 144 h 199"/>
                <a:gd name="T94" fmla="*/ 98 w 99"/>
                <a:gd name="T95" fmla="*/ 144 h 199"/>
                <a:gd name="T96" fmla="*/ 90 w 99"/>
                <a:gd name="T97" fmla="*/ 60 h 199"/>
                <a:gd name="T98" fmla="*/ 87 w 99"/>
                <a:gd name="T99" fmla="*/ 60 h 199"/>
                <a:gd name="T100" fmla="*/ 85 w 99"/>
                <a:gd name="T101" fmla="*/ 34 h 199"/>
                <a:gd name="T102" fmla="*/ 87 w 99"/>
                <a:gd name="T103" fmla="*/ 34 h 199"/>
                <a:gd name="T104" fmla="*/ 88 w 99"/>
                <a:gd name="T105" fmla="*/ 26 h 199"/>
                <a:gd name="T106" fmla="*/ 91 w 99"/>
                <a:gd name="T107" fmla="*/ 27 h 199"/>
                <a:gd name="T108" fmla="*/ 93 w 99"/>
                <a:gd name="T109" fmla="*/ 21 h 199"/>
                <a:gd name="T110" fmla="*/ 91 w 99"/>
                <a:gd name="T111" fmla="*/ 20 h 199"/>
                <a:gd name="T112" fmla="*/ 88 w 99"/>
                <a:gd name="T113" fmla="*/ 15 h 199"/>
                <a:gd name="T114" fmla="*/ 86 w 99"/>
                <a:gd name="T115" fmla="*/ 10 h 199"/>
                <a:gd name="T116" fmla="*/ 84 w 99"/>
                <a:gd name="T117" fmla="*/ 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9" h="199">
                  <a:moveTo>
                    <a:pt x="82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1"/>
                    <a:pt x="81" y="2"/>
                  </a:cubicBezTo>
                  <a:cubicBezTo>
                    <a:pt x="81" y="2"/>
                    <a:pt x="81" y="2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0" y="3"/>
                    <a:pt x="80" y="4"/>
                    <a:pt x="80" y="5"/>
                  </a:cubicBezTo>
                  <a:cubicBezTo>
                    <a:pt x="80" y="6"/>
                    <a:pt x="80" y="8"/>
                    <a:pt x="81" y="9"/>
                  </a:cubicBezTo>
                  <a:cubicBezTo>
                    <a:pt x="82" y="11"/>
                    <a:pt x="84" y="9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14"/>
                    <a:pt x="82" y="17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1" y="22"/>
                    <a:pt x="81" y="22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1" y="21"/>
                    <a:pt x="81" y="20"/>
                    <a:pt x="81" y="20"/>
                  </a:cubicBezTo>
                  <a:cubicBezTo>
                    <a:pt x="81" y="19"/>
                    <a:pt x="81" y="19"/>
                    <a:pt x="81" y="18"/>
                  </a:cubicBezTo>
                  <a:cubicBezTo>
                    <a:pt x="81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80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9" y="19"/>
                    <a:pt x="78" y="19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7" y="19"/>
                    <a:pt x="77" y="19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20"/>
                    <a:pt x="75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3" y="20"/>
                    <a:pt x="72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0" y="19"/>
                    <a:pt x="69" y="19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2"/>
                    <a:pt x="69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6" y="25"/>
                    <a:pt x="68" y="22"/>
                    <a:pt x="66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4" y="21"/>
                    <a:pt x="63" y="21"/>
                    <a:pt x="63" y="22"/>
                  </a:cubicBezTo>
                  <a:cubicBezTo>
                    <a:pt x="62" y="22"/>
                    <a:pt x="61" y="23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3"/>
                    <a:pt x="61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57" y="21"/>
                    <a:pt x="62" y="19"/>
                    <a:pt x="60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8"/>
                    <a:pt x="57" y="18"/>
                  </a:cubicBezTo>
                  <a:cubicBezTo>
                    <a:pt x="57" y="18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5" y="17"/>
                    <a:pt x="55" y="17"/>
                    <a:pt x="54" y="16"/>
                  </a:cubicBezTo>
                  <a:cubicBezTo>
                    <a:pt x="53" y="15"/>
                    <a:pt x="52" y="15"/>
                    <a:pt x="52" y="15"/>
                  </a:cubicBezTo>
                  <a:cubicBezTo>
                    <a:pt x="51" y="15"/>
                    <a:pt x="50" y="15"/>
                    <a:pt x="5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16"/>
                    <a:pt x="49" y="16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6" y="16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2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4" y="11"/>
                    <a:pt x="44" y="11"/>
                  </a:cubicBezTo>
                  <a:cubicBezTo>
                    <a:pt x="44" y="11"/>
                    <a:pt x="44" y="14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2" y="15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0" y="14"/>
                    <a:pt x="38" y="19"/>
                    <a:pt x="36" y="21"/>
                  </a:cubicBezTo>
                  <a:cubicBezTo>
                    <a:pt x="35" y="21"/>
                    <a:pt x="35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3" y="21"/>
                    <a:pt x="33" y="20"/>
                    <a:pt x="31" y="20"/>
                  </a:cubicBezTo>
                  <a:cubicBezTo>
                    <a:pt x="31" y="19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7"/>
                    <a:pt x="24" y="15"/>
                    <a:pt x="21" y="15"/>
                  </a:cubicBezTo>
                  <a:cubicBezTo>
                    <a:pt x="20" y="15"/>
                    <a:pt x="19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7" y="17"/>
                  </a:cubicBezTo>
                  <a:cubicBezTo>
                    <a:pt x="17" y="17"/>
                    <a:pt x="17" y="16"/>
                    <a:pt x="16" y="16"/>
                  </a:cubicBezTo>
                  <a:cubicBezTo>
                    <a:pt x="16" y="15"/>
                    <a:pt x="15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1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6"/>
                    <a:pt x="9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0"/>
                    <a:pt x="4" y="23"/>
                    <a:pt x="4" y="24"/>
                  </a:cubicBezTo>
                  <a:cubicBezTo>
                    <a:pt x="3" y="26"/>
                    <a:pt x="2" y="25"/>
                    <a:pt x="1" y="26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1" y="28"/>
                    <a:pt x="2" y="30"/>
                    <a:pt x="4" y="32"/>
                  </a:cubicBezTo>
                  <a:cubicBezTo>
                    <a:pt x="6" y="33"/>
                    <a:pt x="9" y="33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7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3" y="35"/>
                    <a:pt x="3" y="35"/>
                  </a:cubicBezTo>
                  <a:cubicBezTo>
                    <a:pt x="3" y="35"/>
                    <a:pt x="2" y="36"/>
                    <a:pt x="2" y="37"/>
                  </a:cubicBezTo>
                  <a:cubicBezTo>
                    <a:pt x="1" y="38"/>
                    <a:pt x="1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39"/>
                    <a:pt x="1" y="40"/>
                  </a:cubicBezTo>
                  <a:cubicBezTo>
                    <a:pt x="2" y="40"/>
                    <a:pt x="1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3"/>
                    <a:pt x="5" y="43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6" y="42"/>
                    <a:pt x="6" y="42"/>
                  </a:cubicBezTo>
                  <a:cubicBezTo>
                    <a:pt x="7" y="42"/>
                    <a:pt x="7" y="41"/>
                    <a:pt x="7" y="41"/>
                  </a:cubicBezTo>
                  <a:cubicBezTo>
                    <a:pt x="7" y="41"/>
                    <a:pt x="7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2"/>
                    <a:pt x="8" y="42"/>
                    <a:pt x="8" y="43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8" y="47"/>
                    <a:pt x="5" y="46"/>
                    <a:pt x="4" y="47"/>
                  </a:cubicBezTo>
                  <a:cubicBezTo>
                    <a:pt x="3" y="50"/>
                    <a:pt x="3" y="52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5"/>
                    <a:pt x="3" y="56"/>
                    <a:pt x="4" y="56"/>
                  </a:cubicBezTo>
                  <a:cubicBezTo>
                    <a:pt x="4" y="56"/>
                    <a:pt x="5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6" y="60"/>
                    <a:pt x="6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7" y="59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9"/>
                    <a:pt x="7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8" y="59"/>
                    <a:pt x="8" y="62"/>
                    <a:pt x="8" y="63"/>
                  </a:cubicBezTo>
                  <a:cubicBezTo>
                    <a:pt x="8" y="63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3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3" y="62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4"/>
                    <a:pt x="13" y="64"/>
                  </a:cubicBezTo>
                  <a:cubicBezTo>
                    <a:pt x="13" y="67"/>
                    <a:pt x="10" y="70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1" y="72"/>
                    <a:pt x="13" y="71"/>
                    <a:pt x="14" y="68"/>
                  </a:cubicBezTo>
                  <a:cubicBezTo>
                    <a:pt x="14" y="67"/>
                    <a:pt x="16" y="65"/>
                    <a:pt x="17" y="63"/>
                  </a:cubicBezTo>
                  <a:cubicBezTo>
                    <a:pt x="17" y="63"/>
                    <a:pt x="17" y="62"/>
                    <a:pt x="17" y="62"/>
                  </a:cubicBezTo>
                  <a:cubicBezTo>
                    <a:pt x="17" y="61"/>
                    <a:pt x="17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59"/>
                    <a:pt x="18" y="58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57"/>
                    <a:pt x="18" y="57"/>
                    <a:pt x="18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9" y="54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4"/>
                    <a:pt x="19" y="57"/>
                    <a:pt x="19" y="58"/>
                  </a:cubicBezTo>
                  <a:cubicBezTo>
                    <a:pt x="19" y="59"/>
                    <a:pt x="19" y="59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1" y="59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5"/>
                    <a:pt x="22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5" y="54"/>
                    <a:pt x="26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6"/>
                    <a:pt x="30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31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2" y="56"/>
                    <a:pt x="33" y="56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8"/>
                    <a:pt x="35" y="60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61"/>
                    <a:pt x="39" y="61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1" y="66"/>
                    <a:pt x="41" y="68"/>
                    <a:pt x="41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1" y="74"/>
                    <a:pt x="41" y="76"/>
                    <a:pt x="4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8"/>
                    <a:pt x="42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2" y="78"/>
                    <a:pt x="42" y="78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2" y="77"/>
                    <a:pt x="42" y="77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5" y="76"/>
                    <a:pt x="46" y="79"/>
                    <a:pt x="47" y="83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85"/>
                    <a:pt x="46" y="85"/>
                    <a:pt x="46" y="86"/>
                  </a:cubicBezTo>
                  <a:cubicBezTo>
                    <a:pt x="46" y="86"/>
                    <a:pt x="46" y="86"/>
                    <a:pt x="46" y="87"/>
                  </a:cubicBezTo>
                  <a:cubicBezTo>
                    <a:pt x="47" y="89"/>
                    <a:pt x="50" y="90"/>
                    <a:pt x="50" y="92"/>
                  </a:cubicBezTo>
                  <a:cubicBezTo>
                    <a:pt x="51" y="94"/>
                    <a:pt x="52" y="98"/>
                    <a:pt x="52" y="102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5"/>
                    <a:pt x="52" y="106"/>
                    <a:pt x="52" y="108"/>
                  </a:cubicBezTo>
                  <a:cubicBezTo>
                    <a:pt x="52" y="109"/>
                    <a:pt x="52" y="109"/>
                    <a:pt x="52" y="110"/>
                  </a:cubicBezTo>
                  <a:cubicBezTo>
                    <a:pt x="52" y="113"/>
                    <a:pt x="52" y="116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22"/>
                    <a:pt x="54" y="125"/>
                    <a:pt x="55" y="126"/>
                  </a:cubicBezTo>
                  <a:cubicBezTo>
                    <a:pt x="55" y="126"/>
                    <a:pt x="55" y="126"/>
                    <a:pt x="55" y="126"/>
                  </a:cubicBezTo>
                  <a:cubicBezTo>
                    <a:pt x="55" y="128"/>
                    <a:pt x="56" y="131"/>
                    <a:pt x="56" y="132"/>
                  </a:cubicBezTo>
                  <a:cubicBezTo>
                    <a:pt x="57" y="135"/>
                    <a:pt x="59" y="133"/>
                    <a:pt x="60" y="136"/>
                  </a:cubicBezTo>
                  <a:cubicBezTo>
                    <a:pt x="60" y="137"/>
                    <a:pt x="61" y="142"/>
                    <a:pt x="62" y="144"/>
                  </a:cubicBezTo>
                  <a:cubicBezTo>
                    <a:pt x="63" y="146"/>
                    <a:pt x="64" y="147"/>
                    <a:pt x="64" y="149"/>
                  </a:cubicBezTo>
                  <a:cubicBezTo>
                    <a:pt x="64" y="149"/>
                    <a:pt x="64" y="149"/>
                    <a:pt x="64" y="149"/>
                  </a:cubicBezTo>
                  <a:cubicBezTo>
                    <a:pt x="64" y="150"/>
                    <a:pt x="64" y="151"/>
                    <a:pt x="64" y="151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2"/>
                    <a:pt x="64" y="152"/>
                    <a:pt x="64" y="152"/>
                  </a:cubicBezTo>
                  <a:cubicBezTo>
                    <a:pt x="64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66" y="153"/>
                    <a:pt x="66" y="153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6" y="154"/>
                    <a:pt x="66" y="154"/>
                    <a:pt x="66" y="154"/>
                  </a:cubicBezTo>
                  <a:cubicBezTo>
                    <a:pt x="67" y="156"/>
                    <a:pt x="67" y="158"/>
                    <a:pt x="67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68" y="160"/>
                    <a:pt x="68" y="159"/>
                    <a:pt x="67" y="157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7"/>
                    <a:pt x="67" y="157"/>
                    <a:pt x="67" y="156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67" y="156"/>
                    <a:pt x="67" y="156"/>
                    <a:pt x="67" y="156"/>
                  </a:cubicBezTo>
                  <a:cubicBezTo>
                    <a:pt x="67" y="155"/>
                    <a:pt x="66" y="153"/>
                    <a:pt x="65" y="150"/>
                  </a:cubicBezTo>
                  <a:cubicBezTo>
                    <a:pt x="65" y="148"/>
                    <a:pt x="64" y="146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3" y="141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4" y="140"/>
                    <a:pt x="64" y="140"/>
                    <a:pt x="64" y="140"/>
                  </a:cubicBezTo>
                  <a:cubicBezTo>
                    <a:pt x="65" y="140"/>
                    <a:pt x="65" y="142"/>
                    <a:pt x="65" y="143"/>
                  </a:cubicBezTo>
                  <a:cubicBezTo>
                    <a:pt x="66" y="144"/>
                    <a:pt x="66" y="147"/>
                    <a:pt x="67" y="149"/>
                  </a:cubicBezTo>
                  <a:cubicBezTo>
                    <a:pt x="68" y="150"/>
                    <a:pt x="69" y="152"/>
                    <a:pt x="70" y="155"/>
                  </a:cubicBezTo>
                  <a:cubicBezTo>
                    <a:pt x="71" y="157"/>
                    <a:pt x="72" y="160"/>
                    <a:pt x="73" y="163"/>
                  </a:cubicBezTo>
                  <a:cubicBezTo>
                    <a:pt x="75" y="167"/>
                    <a:pt x="74" y="169"/>
                    <a:pt x="75" y="172"/>
                  </a:cubicBezTo>
                  <a:cubicBezTo>
                    <a:pt x="76" y="176"/>
                    <a:pt x="80" y="177"/>
                    <a:pt x="81" y="180"/>
                  </a:cubicBezTo>
                  <a:cubicBezTo>
                    <a:pt x="82" y="181"/>
                    <a:pt x="83" y="182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4" y="182"/>
                    <a:pt x="84" y="182"/>
                    <a:pt x="85" y="182"/>
                  </a:cubicBezTo>
                  <a:cubicBezTo>
                    <a:pt x="85" y="182"/>
                    <a:pt x="85" y="182"/>
                    <a:pt x="85" y="182"/>
                  </a:cubicBezTo>
                  <a:cubicBezTo>
                    <a:pt x="85" y="182"/>
                    <a:pt x="85" y="182"/>
                    <a:pt x="85" y="182"/>
                  </a:cubicBezTo>
                  <a:cubicBezTo>
                    <a:pt x="85" y="182"/>
                    <a:pt x="85" y="182"/>
                    <a:pt x="85" y="182"/>
                  </a:cubicBezTo>
                  <a:cubicBezTo>
                    <a:pt x="85" y="182"/>
                    <a:pt x="85" y="182"/>
                    <a:pt x="86" y="182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6" y="182"/>
                    <a:pt x="86" y="182"/>
                    <a:pt x="86" y="182"/>
                  </a:cubicBezTo>
                  <a:cubicBezTo>
                    <a:pt x="86" y="182"/>
                    <a:pt x="86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88" y="182"/>
                    <a:pt x="89" y="186"/>
                    <a:pt x="90" y="187"/>
                  </a:cubicBezTo>
                  <a:cubicBezTo>
                    <a:pt x="92" y="187"/>
                    <a:pt x="94" y="187"/>
                    <a:pt x="95" y="191"/>
                  </a:cubicBezTo>
                  <a:cubicBezTo>
                    <a:pt x="96" y="193"/>
                    <a:pt x="98" y="198"/>
                    <a:pt x="99" y="199"/>
                  </a:cubicBezTo>
                  <a:cubicBezTo>
                    <a:pt x="99" y="199"/>
                    <a:pt x="99" y="199"/>
                    <a:pt x="99" y="199"/>
                  </a:cubicBezTo>
                  <a:cubicBezTo>
                    <a:pt x="99" y="196"/>
                    <a:pt x="99" y="194"/>
                    <a:pt x="99" y="192"/>
                  </a:cubicBezTo>
                  <a:cubicBezTo>
                    <a:pt x="99" y="189"/>
                    <a:pt x="99" y="187"/>
                    <a:pt x="99" y="184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99" y="184"/>
                    <a:pt x="99" y="184"/>
                    <a:pt x="99" y="184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8" y="183"/>
                    <a:pt x="98" y="182"/>
                    <a:pt x="97" y="182"/>
                  </a:cubicBezTo>
                  <a:cubicBezTo>
                    <a:pt x="97" y="182"/>
                    <a:pt x="97" y="182"/>
                    <a:pt x="97" y="182"/>
                  </a:cubicBezTo>
                  <a:cubicBezTo>
                    <a:pt x="97" y="182"/>
                    <a:pt x="97" y="182"/>
                    <a:pt x="97" y="182"/>
                  </a:cubicBezTo>
                  <a:cubicBezTo>
                    <a:pt x="97" y="182"/>
                    <a:pt x="97" y="182"/>
                    <a:pt x="97" y="182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5" y="183"/>
                    <a:pt x="95" y="183"/>
                    <a:pt x="95" y="183"/>
                  </a:cubicBezTo>
                  <a:cubicBezTo>
                    <a:pt x="93" y="183"/>
                    <a:pt x="93" y="180"/>
                    <a:pt x="9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4" y="174"/>
                    <a:pt x="95" y="170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4" y="167"/>
                    <a:pt x="94" y="167"/>
                    <a:pt x="94" y="167"/>
                  </a:cubicBezTo>
                  <a:cubicBezTo>
                    <a:pt x="93" y="167"/>
                    <a:pt x="93" y="168"/>
                    <a:pt x="92" y="168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2" y="168"/>
                    <a:pt x="92" y="168"/>
                    <a:pt x="92" y="168"/>
                  </a:cubicBezTo>
                  <a:cubicBezTo>
                    <a:pt x="91" y="170"/>
                    <a:pt x="91" y="176"/>
                    <a:pt x="89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8" y="176"/>
                    <a:pt x="88" y="175"/>
                    <a:pt x="87" y="175"/>
                  </a:cubicBezTo>
                  <a:cubicBezTo>
                    <a:pt x="87" y="175"/>
                    <a:pt x="87" y="175"/>
                    <a:pt x="87" y="175"/>
                  </a:cubicBezTo>
                  <a:cubicBezTo>
                    <a:pt x="86" y="174"/>
                    <a:pt x="84" y="172"/>
                    <a:pt x="84" y="169"/>
                  </a:cubicBezTo>
                  <a:cubicBezTo>
                    <a:pt x="83" y="166"/>
                    <a:pt x="82" y="162"/>
                    <a:pt x="82" y="158"/>
                  </a:cubicBezTo>
                  <a:cubicBezTo>
                    <a:pt x="82" y="158"/>
                    <a:pt x="83" y="157"/>
                    <a:pt x="83" y="156"/>
                  </a:cubicBezTo>
                  <a:cubicBezTo>
                    <a:pt x="83" y="152"/>
                    <a:pt x="84" y="149"/>
                    <a:pt x="85" y="148"/>
                  </a:cubicBezTo>
                  <a:cubicBezTo>
                    <a:pt x="85" y="148"/>
                    <a:pt x="85" y="148"/>
                    <a:pt x="85" y="148"/>
                  </a:cubicBezTo>
                  <a:cubicBezTo>
                    <a:pt x="86" y="148"/>
                    <a:pt x="87" y="146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9" y="146"/>
                    <a:pt x="90" y="146"/>
                    <a:pt x="91" y="146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2" y="146"/>
                    <a:pt x="92" y="145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3" y="143"/>
                    <a:pt x="93" y="142"/>
                    <a:pt x="93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3" y="142"/>
                    <a:pt x="93" y="142"/>
                    <a:pt x="93" y="142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5" y="143"/>
                    <a:pt x="97" y="143"/>
                    <a:pt x="98" y="144"/>
                  </a:cubicBezTo>
                  <a:cubicBezTo>
                    <a:pt x="98" y="140"/>
                    <a:pt x="98" y="135"/>
                    <a:pt x="98" y="131"/>
                  </a:cubicBezTo>
                  <a:cubicBezTo>
                    <a:pt x="98" y="128"/>
                    <a:pt x="98" y="124"/>
                    <a:pt x="98" y="120"/>
                  </a:cubicBezTo>
                  <a:cubicBezTo>
                    <a:pt x="97" y="117"/>
                    <a:pt x="97" y="113"/>
                    <a:pt x="97" y="110"/>
                  </a:cubicBezTo>
                  <a:cubicBezTo>
                    <a:pt x="97" y="107"/>
                    <a:pt x="97" y="103"/>
                    <a:pt x="97" y="100"/>
                  </a:cubicBezTo>
                  <a:cubicBezTo>
                    <a:pt x="97" y="97"/>
                    <a:pt x="97" y="93"/>
                    <a:pt x="97" y="90"/>
                  </a:cubicBezTo>
                  <a:cubicBezTo>
                    <a:pt x="97" y="86"/>
                    <a:pt x="97" y="82"/>
                    <a:pt x="97" y="78"/>
                  </a:cubicBezTo>
                  <a:cubicBezTo>
                    <a:pt x="96" y="75"/>
                    <a:pt x="96" y="70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5" y="66"/>
                    <a:pt x="94" y="65"/>
                  </a:cubicBezTo>
                  <a:cubicBezTo>
                    <a:pt x="92" y="64"/>
                    <a:pt x="92" y="61"/>
                    <a:pt x="90" y="61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90" y="60"/>
                    <a:pt x="89" y="60"/>
                    <a:pt x="89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8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86" y="59"/>
                    <a:pt x="86" y="57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5" y="53"/>
                    <a:pt x="84" y="56"/>
                    <a:pt x="84" y="51"/>
                  </a:cubicBezTo>
                  <a:cubicBezTo>
                    <a:pt x="84" y="50"/>
                    <a:pt x="84" y="50"/>
                    <a:pt x="84" y="49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48"/>
                    <a:pt x="84" y="46"/>
                    <a:pt x="85" y="44"/>
                  </a:cubicBezTo>
                  <a:cubicBezTo>
                    <a:pt x="86" y="41"/>
                    <a:pt x="87" y="39"/>
                    <a:pt x="87" y="37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7" y="36"/>
                    <a:pt x="85" y="35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6" y="34"/>
                    <a:pt x="86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5"/>
                    <a:pt x="87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9" y="35"/>
                    <a:pt x="91" y="32"/>
                    <a:pt x="91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29"/>
                    <a:pt x="88" y="27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89" y="25"/>
                    <a:pt x="90" y="26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2" y="27"/>
                    <a:pt x="92" y="26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2" y="26"/>
                    <a:pt x="92" y="25"/>
                    <a:pt x="92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4"/>
                    <a:pt x="92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4" y="21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5" y="17"/>
                    <a:pt x="95" y="15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12"/>
                    <a:pt x="93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18"/>
                    <a:pt x="90" y="17"/>
                  </a:cubicBezTo>
                  <a:cubicBezTo>
                    <a:pt x="90" y="17"/>
                    <a:pt x="90" y="17"/>
                    <a:pt x="90" y="16"/>
                  </a:cubicBezTo>
                  <a:cubicBezTo>
                    <a:pt x="90" y="16"/>
                    <a:pt x="90" y="16"/>
                    <a:pt x="90" y="16"/>
                  </a:cubicBezTo>
                  <a:cubicBezTo>
                    <a:pt x="90" y="16"/>
                    <a:pt x="90" y="15"/>
                    <a:pt x="90" y="14"/>
                  </a:cubicBezTo>
                  <a:cubicBezTo>
                    <a:pt x="90" y="14"/>
                    <a:pt x="90" y="13"/>
                    <a:pt x="90" y="13"/>
                  </a:cubicBezTo>
                  <a:cubicBezTo>
                    <a:pt x="90" y="12"/>
                    <a:pt x="89" y="12"/>
                    <a:pt x="89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9" y="12"/>
                    <a:pt x="89" y="12"/>
                    <a:pt x="89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4"/>
                    <a:pt x="88" y="15"/>
                    <a:pt x="88" y="15"/>
                  </a:cubicBezTo>
                  <a:cubicBezTo>
                    <a:pt x="88" y="15"/>
                    <a:pt x="88" y="15"/>
                    <a:pt x="88" y="15"/>
                  </a:cubicBezTo>
                  <a:cubicBezTo>
                    <a:pt x="88" y="15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8"/>
                    <a:pt x="85" y="8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5" y="6"/>
                    <a:pt x="85" y="5"/>
                    <a:pt x="8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3"/>
                    <a:pt x="84" y="2"/>
                    <a:pt x="84" y="2"/>
                  </a:cubicBezTo>
                  <a:cubicBezTo>
                    <a:pt x="84" y="0"/>
                    <a:pt x="83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Freeform 31"/>
            <p:cNvSpPr>
              <a:spLocks/>
            </p:cNvSpPr>
            <p:nvPr/>
          </p:nvSpPr>
          <p:spPr bwMode="auto">
            <a:xfrm>
              <a:off x="4769976" y="4513141"/>
              <a:ext cx="21041" cy="184113"/>
            </a:xfrm>
            <a:custGeom>
              <a:avLst/>
              <a:gdLst>
                <a:gd name="T0" fmla="*/ 3 w 3"/>
                <a:gd name="T1" fmla="*/ 0 h 27"/>
                <a:gd name="T2" fmla="*/ 3 w 3"/>
                <a:gd name="T3" fmla="*/ 0 h 27"/>
                <a:gd name="T4" fmla="*/ 1 w 3"/>
                <a:gd name="T5" fmla="*/ 5 h 27"/>
                <a:gd name="T6" fmla="*/ 1 w 3"/>
                <a:gd name="T7" fmla="*/ 8 h 27"/>
                <a:gd name="T8" fmla="*/ 2 w 3"/>
                <a:gd name="T9" fmla="*/ 11 h 27"/>
                <a:gd name="T10" fmla="*/ 2 w 3"/>
                <a:gd name="T11" fmla="*/ 11 h 27"/>
                <a:gd name="T12" fmla="*/ 0 w 3"/>
                <a:gd name="T13" fmla="*/ 15 h 27"/>
                <a:gd name="T14" fmla="*/ 0 w 3"/>
                <a:gd name="T15" fmla="*/ 16 h 27"/>
                <a:gd name="T16" fmla="*/ 0 w 3"/>
                <a:gd name="T17" fmla="*/ 16 h 27"/>
                <a:gd name="T18" fmla="*/ 3 w 3"/>
                <a:gd name="T19" fmla="*/ 24 h 27"/>
                <a:gd name="T20" fmla="*/ 3 w 3"/>
                <a:gd name="T21" fmla="*/ 24 h 27"/>
                <a:gd name="T22" fmla="*/ 3 w 3"/>
                <a:gd name="T23" fmla="*/ 27 h 27"/>
                <a:gd name="T24" fmla="*/ 3 w 3"/>
                <a:gd name="T25" fmla="*/ 17 h 27"/>
                <a:gd name="T26" fmla="*/ 3 w 3"/>
                <a:gd name="T27" fmla="*/ 9 h 27"/>
                <a:gd name="T28" fmla="*/ 3 w 3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2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3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0"/>
                    <a:pt x="2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3"/>
                    <a:pt x="0" y="12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0"/>
                    <a:pt x="2" y="21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6"/>
                    <a:pt x="3" y="27"/>
                  </a:cubicBezTo>
                  <a:cubicBezTo>
                    <a:pt x="3" y="23"/>
                    <a:pt x="3" y="20"/>
                    <a:pt x="3" y="17"/>
                  </a:cubicBezTo>
                  <a:cubicBezTo>
                    <a:pt x="3" y="15"/>
                    <a:pt x="3" y="12"/>
                    <a:pt x="3" y="9"/>
                  </a:cubicBezTo>
                  <a:cubicBezTo>
                    <a:pt x="3" y="6"/>
                    <a:pt x="3" y="3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32"/>
            <p:cNvSpPr>
              <a:spLocks/>
            </p:cNvSpPr>
            <p:nvPr/>
          </p:nvSpPr>
          <p:spPr bwMode="auto">
            <a:xfrm>
              <a:off x="4715268" y="2874014"/>
              <a:ext cx="48395" cy="109415"/>
            </a:xfrm>
            <a:custGeom>
              <a:avLst/>
              <a:gdLst>
                <a:gd name="T0" fmla="*/ 6 w 7"/>
                <a:gd name="T1" fmla="*/ 0 h 16"/>
                <a:gd name="T2" fmla="*/ 6 w 7"/>
                <a:gd name="T3" fmla="*/ 0 h 16"/>
                <a:gd name="T4" fmla="*/ 6 w 7"/>
                <a:gd name="T5" fmla="*/ 0 h 16"/>
                <a:gd name="T6" fmla="*/ 6 w 7"/>
                <a:gd name="T7" fmla="*/ 0 h 16"/>
                <a:gd name="T8" fmla="*/ 6 w 7"/>
                <a:gd name="T9" fmla="*/ 0 h 16"/>
                <a:gd name="T10" fmla="*/ 6 w 7"/>
                <a:gd name="T11" fmla="*/ 0 h 16"/>
                <a:gd name="T12" fmla="*/ 6 w 7"/>
                <a:gd name="T13" fmla="*/ 0 h 16"/>
                <a:gd name="T14" fmla="*/ 5 w 7"/>
                <a:gd name="T15" fmla="*/ 2 h 16"/>
                <a:gd name="T16" fmla="*/ 5 w 7"/>
                <a:gd name="T17" fmla="*/ 12 h 16"/>
                <a:gd name="T18" fmla="*/ 5 w 7"/>
                <a:gd name="T19" fmla="*/ 12 h 16"/>
                <a:gd name="T20" fmla="*/ 5 w 7"/>
                <a:gd name="T21" fmla="*/ 12 h 16"/>
                <a:gd name="T22" fmla="*/ 5 w 7"/>
                <a:gd name="T23" fmla="*/ 12 h 16"/>
                <a:gd name="T24" fmla="*/ 5 w 7"/>
                <a:gd name="T25" fmla="*/ 12 h 16"/>
                <a:gd name="T26" fmla="*/ 3 w 7"/>
                <a:gd name="T27" fmla="*/ 0 h 16"/>
                <a:gd name="T28" fmla="*/ 3 w 7"/>
                <a:gd name="T29" fmla="*/ 0 h 16"/>
                <a:gd name="T30" fmla="*/ 3 w 7"/>
                <a:gd name="T31" fmla="*/ 0 h 16"/>
                <a:gd name="T32" fmla="*/ 3 w 7"/>
                <a:gd name="T33" fmla="*/ 0 h 16"/>
                <a:gd name="T34" fmla="*/ 3 w 7"/>
                <a:gd name="T35" fmla="*/ 0 h 16"/>
                <a:gd name="T36" fmla="*/ 3 w 7"/>
                <a:gd name="T37" fmla="*/ 0 h 16"/>
                <a:gd name="T38" fmla="*/ 3 w 7"/>
                <a:gd name="T39" fmla="*/ 0 h 16"/>
                <a:gd name="T40" fmla="*/ 0 w 7"/>
                <a:gd name="T41" fmla="*/ 7 h 16"/>
                <a:gd name="T42" fmla="*/ 0 w 7"/>
                <a:gd name="T43" fmla="*/ 7 h 16"/>
                <a:gd name="T44" fmla="*/ 2 w 7"/>
                <a:gd name="T45" fmla="*/ 13 h 16"/>
                <a:gd name="T46" fmla="*/ 2 w 7"/>
                <a:gd name="T47" fmla="*/ 13 h 16"/>
                <a:gd name="T48" fmla="*/ 6 w 7"/>
                <a:gd name="T49" fmla="*/ 16 h 16"/>
                <a:gd name="T50" fmla="*/ 6 w 7"/>
                <a:gd name="T51" fmla="*/ 16 h 16"/>
                <a:gd name="T52" fmla="*/ 7 w 7"/>
                <a:gd name="T53" fmla="*/ 16 h 16"/>
                <a:gd name="T54" fmla="*/ 6 w 7"/>
                <a:gd name="T55" fmla="*/ 8 h 16"/>
                <a:gd name="T56" fmla="*/ 6 w 7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6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4" y="6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9"/>
                    <a:pt x="4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2"/>
                    <a:pt x="1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5"/>
                    <a:pt x="4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3"/>
                    <a:pt x="6" y="10"/>
                    <a:pt x="6" y="8"/>
                  </a:cubicBezTo>
                  <a:cubicBezTo>
                    <a:pt x="6" y="6"/>
                    <a:pt x="6" y="3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33"/>
            <p:cNvSpPr>
              <a:spLocks/>
            </p:cNvSpPr>
            <p:nvPr/>
          </p:nvSpPr>
          <p:spPr bwMode="auto">
            <a:xfrm>
              <a:off x="4490125" y="2915045"/>
              <a:ext cx="136769" cy="150446"/>
            </a:xfrm>
            <a:custGeom>
              <a:avLst/>
              <a:gdLst>
                <a:gd name="T0" fmla="*/ 12 w 20"/>
                <a:gd name="T1" fmla="*/ 0 h 22"/>
                <a:gd name="T2" fmla="*/ 12 w 20"/>
                <a:gd name="T3" fmla="*/ 7 h 22"/>
                <a:gd name="T4" fmla="*/ 12 w 20"/>
                <a:gd name="T5" fmla="*/ 7 h 22"/>
                <a:gd name="T6" fmla="*/ 11 w 20"/>
                <a:gd name="T7" fmla="*/ 3 h 22"/>
                <a:gd name="T8" fmla="*/ 10 w 20"/>
                <a:gd name="T9" fmla="*/ 3 h 22"/>
                <a:gd name="T10" fmla="*/ 9 w 20"/>
                <a:gd name="T11" fmla="*/ 5 h 22"/>
                <a:gd name="T12" fmla="*/ 8 w 20"/>
                <a:gd name="T13" fmla="*/ 5 h 22"/>
                <a:gd name="T14" fmla="*/ 6 w 20"/>
                <a:gd name="T15" fmla="*/ 4 h 22"/>
                <a:gd name="T16" fmla="*/ 0 w 20"/>
                <a:gd name="T17" fmla="*/ 8 h 22"/>
                <a:gd name="T18" fmla="*/ 0 w 20"/>
                <a:gd name="T19" fmla="*/ 10 h 22"/>
                <a:gd name="T20" fmla="*/ 0 w 20"/>
                <a:gd name="T21" fmla="*/ 10 h 22"/>
                <a:gd name="T22" fmla="*/ 1 w 20"/>
                <a:gd name="T23" fmla="*/ 10 h 22"/>
                <a:gd name="T24" fmla="*/ 2 w 20"/>
                <a:gd name="T25" fmla="*/ 10 h 22"/>
                <a:gd name="T26" fmla="*/ 8 w 20"/>
                <a:gd name="T27" fmla="*/ 14 h 22"/>
                <a:gd name="T28" fmla="*/ 4 w 20"/>
                <a:gd name="T29" fmla="*/ 19 h 22"/>
                <a:gd name="T30" fmla="*/ 4 w 20"/>
                <a:gd name="T31" fmla="*/ 19 h 22"/>
                <a:gd name="T32" fmla="*/ 5 w 20"/>
                <a:gd name="T33" fmla="*/ 19 h 22"/>
                <a:gd name="T34" fmla="*/ 5 w 20"/>
                <a:gd name="T35" fmla="*/ 19 h 22"/>
                <a:gd name="T36" fmla="*/ 6 w 20"/>
                <a:gd name="T37" fmla="*/ 19 h 22"/>
                <a:gd name="T38" fmla="*/ 7 w 20"/>
                <a:gd name="T39" fmla="*/ 21 h 22"/>
                <a:gd name="T40" fmla="*/ 8 w 20"/>
                <a:gd name="T41" fmla="*/ 22 h 22"/>
                <a:gd name="T42" fmla="*/ 8 w 20"/>
                <a:gd name="T43" fmla="*/ 22 h 22"/>
                <a:gd name="T44" fmla="*/ 13 w 20"/>
                <a:gd name="T45" fmla="*/ 18 h 22"/>
                <a:gd name="T46" fmla="*/ 14 w 20"/>
                <a:gd name="T47" fmla="*/ 17 h 22"/>
                <a:gd name="T48" fmla="*/ 16 w 20"/>
                <a:gd name="T49" fmla="*/ 18 h 22"/>
                <a:gd name="T50" fmla="*/ 16 w 20"/>
                <a:gd name="T51" fmla="*/ 18 h 22"/>
                <a:gd name="T52" fmla="*/ 16 w 20"/>
                <a:gd name="T53" fmla="*/ 19 h 22"/>
                <a:gd name="T54" fmla="*/ 18 w 20"/>
                <a:gd name="T55" fmla="*/ 19 h 22"/>
                <a:gd name="T56" fmla="*/ 18 w 20"/>
                <a:gd name="T57" fmla="*/ 19 h 22"/>
                <a:gd name="T58" fmla="*/ 19 w 20"/>
                <a:gd name="T59" fmla="*/ 19 h 22"/>
                <a:gd name="T60" fmla="*/ 18 w 20"/>
                <a:gd name="T61" fmla="*/ 16 h 22"/>
                <a:gd name="T62" fmla="*/ 19 w 20"/>
                <a:gd name="T63" fmla="*/ 15 h 22"/>
                <a:gd name="T64" fmla="*/ 19 w 20"/>
                <a:gd name="T65" fmla="*/ 15 h 22"/>
                <a:gd name="T66" fmla="*/ 19 w 20"/>
                <a:gd name="T67" fmla="*/ 15 h 22"/>
                <a:gd name="T68" fmla="*/ 20 w 20"/>
                <a:gd name="T69" fmla="*/ 15 h 22"/>
                <a:gd name="T70" fmla="*/ 18 w 20"/>
                <a:gd name="T71" fmla="*/ 12 h 22"/>
                <a:gd name="T72" fmla="*/ 18 w 20"/>
                <a:gd name="T73" fmla="*/ 12 h 22"/>
                <a:gd name="T74" fmla="*/ 18 w 20"/>
                <a:gd name="T75" fmla="*/ 12 h 22"/>
                <a:gd name="T76" fmla="*/ 18 w 20"/>
                <a:gd name="T77" fmla="*/ 12 h 22"/>
                <a:gd name="T78" fmla="*/ 17 w 20"/>
                <a:gd name="T79" fmla="*/ 12 h 22"/>
                <a:gd name="T80" fmla="*/ 17 w 20"/>
                <a:gd name="T81" fmla="*/ 11 h 22"/>
                <a:gd name="T82" fmla="*/ 12 w 20"/>
                <a:gd name="T83" fmla="*/ 0 h 22"/>
                <a:gd name="T84" fmla="*/ 12 w 20"/>
                <a:gd name="T8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" h="2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3" y="5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5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7" y="4"/>
                    <a:pt x="6" y="4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3" y="14"/>
                    <a:pt x="7" y="12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2" y="15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2" y="19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8"/>
                    <a:pt x="15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9"/>
                    <a:pt x="19" y="19"/>
                  </a:cubicBezTo>
                  <a:cubicBezTo>
                    <a:pt x="19" y="18"/>
                    <a:pt x="18" y="17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19" y="13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6" y="9"/>
                    <a:pt x="15" y="5"/>
                  </a:cubicBezTo>
                  <a:cubicBezTo>
                    <a:pt x="15" y="2"/>
                    <a:pt x="13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Freeform 34"/>
            <p:cNvSpPr>
              <a:spLocks/>
            </p:cNvSpPr>
            <p:nvPr/>
          </p:nvSpPr>
          <p:spPr bwMode="auto">
            <a:xfrm>
              <a:off x="4435417" y="2895056"/>
              <a:ext cx="68385" cy="109415"/>
            </a:xfrm>
            <a:custGeom>
              <a:avLst/>
              <a:gdLst>
                <a:gd name="T0" fmla="*/ 4 w 10"/>
                <a:gd name="T1" fmla="*/ 0 h 16"/>
                <a:gd name="T2" fmla="*/ 4 w 10"/>
                <a:gd name="T3" fmla="*/ 0 h 16"/>
                <a:gd name="T4" fmla="*/ 3 w 10"/>
                <a:gd name="T5" fmla="*/ 0 h 16"/>
                <a:gd name="T6" fmla="*/ 3 w 10"/>
                <a:gd name="T7" fmla="*/ 0 h 16"/>
                <a:gd name="T8" fmla="*/ 3 w 10"/>
                <a:gd name="T9" fmla="*/ 0 h 16"/>
                <a:gd name="T10" fmla="*/ 3 w 10"/>
                <a:gd name="T11" fmla="*/ 0 h 16"/>
                <a:gd name="T12" fmla="*/ 3 w 10"/>
                <a:gd name="T13" fmla="*/ 0 h 16"/>
                <a:gd name="T14" fmla="*/ 3 w 10"/>
                <a:gd name="T15" fmla="*/ 0 h 16"/>
                <a:gd name="T16" fmla="*/ 2 w 10"/>
                <a:gd name="T17" fmla="*/ 0 h 16"/>
                <a:gd name="T18" fmla="*/ 2 w 10"/>
                <a:gd name="T19" fmla="*/ 0 h 16"/>
                <a:gd name="T20" fmla="*/ 2 w 10"/>
                <a:gd name="T21" fmla="*/ 0 h 16"/>
                <a:gd name="T22" fmla="*/ 2 w 10"/>
                <a:gd name="T23" fmla="*/ 0 h 16"/>
                <a:gd name="T24" fmla="*/ 2 w 10"/>
                <a:gd name="T25" fmla="*/ 0 h 16"/>
                <a:gd name="T26" fmla="*/ 1 w 10"/>
                <a:gd name="T27" fmla="*/ 0 h 16"/>
                <a:gd name="T28" fmla="*/ 1 w 10"/>
                <a:gd name="T29" fmla="*/ 0 h 16"/>
                <a:gd name="T30" fmla="*/ 1 w 10"/>
                <a:gd name="T31" fmla="*/ 0 h 16"/>
                <a:gd name="T32" fmla="*/ 1 w 10"/>
                <a:gd name="T33" fmla="*/ 0 h 16"/>
                <a:gd name="T34" fmla="*/ 1 w 10"/>
                <a:gd name="T35" fmla="*/ 1 h 16"/>
                <a:gd name="T36" fmla="*/ 0 w 10"/>
                <a:gd name="T37" fmla="*/ 1 h 16"/>
                <a:gd name="T38" fmla="*/ 1 w 10"/>
                <a:gd name="T39" fmla="*/ 4 h 16"/>
                <a:gd name="T40" fmla="*/ 1 w 10"/>
                <a:gd name="T41" fmla="*/ 5 h 16"/>
                <a:gd name="T42" fmla="*/ 0 w 10"/>
                <a:gd name="T43" fmla="*/ 8 h 16"/>
                <a:gd name="T44" fmla="*/ 0 w 10"/>
                <a:gd name="T45" fmla="*/ 8 h 16"/>
                <a:gd name="T46" fmla="*/ 0 w 10"/>
                <a:gd name="T47" fmla="*/ 8 h 16"/>
                <a:gd name="T48" fmla="*/ 1 w 10"/>
                <a:gd name="T49" fmla="*/ 13 h 16"/>
                <a:gd name="T50" fmla="*/ 1 w 10"/>
                <a:gd name="T51" fmla="*/ 13 h 16"/>
                <a:gd name="T52" fmla="*/ 1 w 10"/>
                <a:gd name="T53" fmla="*/ 13 h 16"/>
                <a:gd name="T54" fmla="*/ 1 w 10"/>
                <a:gd name="T55" fmla="*/ 13 h 16"/>
                <a:gd name="T56" fmla="*/ 1 w 10"/>
                <a:gd name="T57" fmla="*/ 13 h 16"/>
                <a:gd name="T58" fmla="*/ 1 w 10"/>
                <a:gd name="T59" fmla="*/ 13 h 16"/>
                <a:gd name="T60" fmla="*/ 3 w 10"/>
                <a:gd name="T61" fmla="*/ 16 h 16"/>
                <a:gd name="T62" fmla="*/ 3 w 10"/>
                <a:gd name="T63" fmla="*/ 16 h 16"/>
                <a:gd name="T64" fmla="*/ 3 w 10"/>
                <a:gd name="T65" fmla="*/ 16 h 16"/>
                <a:gd name="T66" fmla="*/ 3 w 10"/>
                <a:gd name="T67" fmla="*/ 16 h 16"/>
                <a:gd name="T68" fmla="*/ 3 w 10"/>
                <a:gd name="T69" fmla="*/ 16 h 16"/>
                <a:gd name="T70" fmla="*/ 3 w 10"/>
                <a:gd name="T71" fmla="*/ 16 h 16"/>
                <a:gd name="T72" fmla="*/ 3 w 10"/>
                <a:gd name="T73" fmla="*/ 16 h 16"/>
                <a:gd name="T74" fmla="*/ 6 w 10"/>
                <a:gd name="T75" fmla="*/ 13 h 16"/>
                <a:gd name="T76" fmla="*/ 6 w 10"/>
                <a:gd name="T77" fmla="*/ 13 h 16"/>
                <a:gd name="T78" fmla="*/ 6 w 10"/>
                <a:gd name="T79" fmla="*/ 9 h 16"/>
                <a:gd name="T80" fmla="*/ 9 w 10"/>
                <a:gd name="T81" fmla="*/ 5 h 16"/>
                <a:gd name="T82" fmla="*/ 10 w 10"/>
                <a:gd name="T83" fmla="*/ 3 h 16"/>
                <a:gd name="T84" fmla="*/ 10 w 10"/>
                <a:gd name="T85" fmla="*/ 3 h 16"/>
                <a:gd name="T86" fmla="*/ 10 w 10"/>
                <a:gd name="T87" fmla="*/ 3 h 16"/>
                <a:gd name="T88" fmla="*/ 8 w 10"/>
                <a:gd name="T89" fmla="*/ 1 h 16"/>
                <a:gd name="T90" fmla="*/ 8 w 10"/>
                <a:gd name="T91" fmla="*/ 1 h 16"/>
                <a:gd name="T92" fmla="*/ 8 w 10"/>
                <a:gd name="T93" fmla="*/ 1 h 16"/>
                <a:gd name="T94" fmla="*/ 8 w 10"/>
                <a:gd name="T95" fmla="*/ 1 h 16"/>
                <a:gd name="T96" fmla="*/ 7 w 10"/>
                <a:gd name="T97" fmla="*/ 1 h 16"/>
                <a:gd name="T98" fmla="*/ 7 w 10"/>
                <a:gd name="T99" fmla="*/ 1 h 16"/>
                <a:gd name="T100" fmla="*/ 7 w 10"/>
                <a:gd name="T101" fmla="*/ 1 h 16"/>
                <a:gd name="T102" fmla="*/ 7 w 10"/>
                <a:gd name="T103" fmla="*/ 1 h 16"/>
                <a:gd name="T104" fmla="*/ 7 w 10"/>
                <a:gd name="T105" fmla="*/ 1 h 16"/>
                <a:gd name="T106" fmla="*/ 7 w 10"/>
                <a:gd name="T107" fmla="*/ 1 h 16"/>
                <a:gd name="T108" fmla="*/ 7 w 10"/>
                <a:gd name="T109" fmla="*/ 1 h 16"/>
                <a:gd name="T110" fmla="*/ 7 w 10"/>
                <a:gd name="T111" fmla="*/ 1 h 16"/>
                <a:gd name="T112" fmla="*/ 7 w 10"/>
                <a:gd name="T113" fmla="*/ 1 h 16"/>
                <a:gd name="T114" fmla="*/ 7 w 10"/>
                <a:gd name="T115" fmla="*/ 1 h 16"/>
                <a:gd name="T116" fmla="*/ 5 w 10"/>
                <a:gd name="T117" fmla="*/ 0 h 16"/>
                <a:gd name="T118" fmla="*/ 4 w 10"/>
                <a:gd name="T11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1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1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5"/>
                    <a:pt x="2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5" y="15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2"/>
                    <a:pt x="6" y="10"/>
                    <a:pt x="6" y="9"/>
                  </a:cubicBezTo>
                  <a:cubicBezTo>
                    <a:pt x="7" y="8"/>
                    <a:pt x="8" y="6"/>
                    <a:pt x="9" y="5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1"/>
                    <a:pt x="10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Freeform 35"/>
            <p:cNvSpPr>
              <a:spLocks/>
            </p:cNvSpPr>
            <p:nvPr/>
          </p:nvSpPr>
          <p:spPr bwMode="auto">
            <a:xfrm>
              <a:off x="4523791" y="2799317"/>
              <a:ext cx="54708" cy="82062"/>
            </a:xfrm>
            <a:custGeom>
              <a:avLst/>
              <a:gdLst>
                <a:gd name="T0" fmla="*/ 4 w 8"/>
                <a:gd name="T1" fmla="*/ 0 h 12"/>
                <a:gd name="T2" fmla="*/ 4 w 8"/>
                <a:gd name="T3" fmla="*/ 0 h 12"/>
                <a:gd name="T4" fmla="*/ 4 w 8"/>
                <a:gd name="T5" fmla="*/ 0 h 12"/>
                <a:gd name="T6" fmla="*/ 4 w 8"/>
                <a:gd name="T7" fmla="*/ 0 h 12"/>
                <a:gd name="T8" fmla="*/ 4 w 8"/>
                <a:gd name="T9" fmla="*/ 0 h 12"/>
                <a:gd name="T10" fmla="*/ 4 w 8"/>
                <a:gd name="T11" fmla="*/ 4 h 12"/>
                <a:gd name="T12" fmla="*/ 4 w 8"/>
                <a:gd name="T13" fmla="*/ 5 h 12"/>
                <a:gd name="T14" fmla="*/ 3 w 8"/>
                <a:gd name="T15" fmla="*/ 7 h 12"/>
                <a:gd name="T16" fmla="*/ 0 w 8"/>
                <a:gd name="T17" fmla="*/ 11 h 12"/>
                <a:gd name="T18" fmla="*/ 0 w 8"/>
                <a:gd name="T19" fmla="*/ 11 h 12"/>
                <a:gd name="T20" fmla="*/ 1 w 8"/>
                <a:gd name="T21" fmla="*/ 12 h 12"/>
                <a:gd name="T22" fmla="*/ 1 w 8"/>
                <a:gd name="T23" fmla="*/ 12 h 12"/>
                <a:gd name="T24" fmla="*/ 1 w 8"/>
                <a:gd name="T25" fmla="*/ 12 h 12"/>
                <a:gd name="T26" fmla="*/ 1 w 8"/>
                <a:gd name="T27" fmla="*/ 12 h 12"/>
                <a:gd name="T28" fmla="*/ 2 w 8"/>
                <a:gd name="T29" fmla="*/ 11 h 12"/>
                <a:gd name="T30" fmla="*/ 2 w 8"/>
                <a:gd name="T31" fmla="*/ 11 h 12"/>
                <a:gd name="T32" fmla="*/ 2 w 8"/>
                <a:gd name="T33" fmla="*/ 11 h 12"/>
                <a:gd name="T34" fmla="*/ 5 w 8"/>
                <a:gd name="T35" fmla="*/ 8 h 12"/>
                <a:gd name="T36" fmla="*/ 5 w 8"/>
                <a:gd name="T37" fmla="*/ 8 h 12"/>
                <a:gd name="T38" fmla="*/ 8 w 8"/>
                <a:gd name="T39" fmla="*/ 6 h 12"/>
                <a:gd name="T40" fmla="*/ 8 w 8"/>
                <a:gd name="T41" fmla="*/ 6 h 12"/>
                <a:gd name="T42" fmla="*/ 8 w 8"/>
                <a:gd name="T43" fmla="*/ 6 h 12"/>
                <a:gd name="T44" fmla="*/ 8 w 8"/>
                <a:gd name="T45" fmla="*/ 4 h 12"/>
                <a:gd name="T46" fmla="*/ 8 w 8"/>
                <a:gd name="T47" fmla="*/ 4 h 12"/>
                <a:gd name="T48" fmla="*/ 8 w 8"/>
                <a:gd name="T49" fmla="*/ 4 h 12"/>
                <a:gd name="T50" fmla="*/ 8 w 8"/>
                <a:gd name="T51" fmla="*/ 4 h 12"/>
                <a:gd name="T52" fmla="*/ 7 w 8"/>
                <a:gd name="T53" fmla="*/ 4 h 12"/>
                <a:gd name="T54" fmla="*/ 7 w 8"/>
                <a:gd name="T55" fmla="*/ 4 h 12"/>
                <a:gd name="T56" fmla="*/ 7 w 8"/>
                <a:gd name="T57" fmla="*/ 4 h 12"/>
                <a:gd name="T58" fmla="*/ 7 w 8"/>
                <a:gd name="T59" fmla="*/ 4 h 12"/>
                <a:gd name="T60" fmla="*/ 7 w 8"/>
                <a:gd name="T61" fmla="*/ 5 h 12"/>
                <a:gd name="T62" fmla="*/ 7 w 8"/>
                <a:gd name="T63" fmla="*/ 5 h 12"/>
                <a:gd name="T64" fmla="*/ 7 w 8"/>
                <a:gd name="T65" fmla="*/ 5 h 12"/>
                <a:gd name="T66" fmla="*/ 7 w 8"/>
                <a:gd name="T67" fmla="*/ 5 h 12"/>
                <a:gd name="T68" fmla="*/ 7 w 8"/>
                <a:gd name="T69" fmla="*/ 5 h 12"/>
                <a:gd name="T70" fmla="*/ 6 w 8"/>
                <a:gd name="T71" fmla="*/ 4 h 12"/>
                <a:gd name="T72" fmla="*/ 6 w 8"/>
                <a:gd name="T73" fmla="*/ 4 h 12"/>
                <a:gd name="T74" fmla="*/ 6 w 8"/>
                <a:gd name="T75" fmla="*/ 4 h 12"/>
                <a:gd name="T76" fmla="*/ 6 w 8"/>
                <a:gd name="T77" fmla="*/ 4 h 12"/>
                <a:gd name="T78" fmla="*/ 6 w 8"/>
                <a:gd name="T79" fmla="*/ 4 h 12"/>
                <a:gd name="T80" fmla="*/ 4 w 8"/>
                <a:gd name="T81" fmla="*/ 0 h 12"/>
                <a:gd name="T82" fmla="*/ 4 w 8"/>
                <a:gd name="T8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3"/>
                    <a:pt x="4" y="4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2" y="10"/>
                    <a:pt x="0" y="10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0"/>
                    <a:pt x="4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36"/>
            <p:cNvSpPr>
              <a:spLocks/>
            </p:cNvSpPr>
            <p:nvPr/>
          </p:nvSpPr>
          <p:spPr bwMode="auto">
            <a:xfrm>
              <a:off x="4449094" y="2785641"/>
              <a:ext cx="48395" cy="54708"/>
            </a:xfrm>
            <a:custGeom>
              <a:avLst/>
              <a:gdLst>
                <a:gd name="T0" fmla="*/ 7 w 7"/>
                <a:gd name="T1" fmla="*/ 0 h 8"/>
                <a:gd name="T2" fmla="*/ 7 w 7"/>
                <a:gd name="T3" fmla="*/ 0 h 8"/>
                <a:gd name="T4" fmla="*/ 4 w 7"/>
                <a:gd name="T5" fmla="*/ 1 h 8"/>
                <a:gd name="T6" fmla="*/ 4 w 7"/>
                <a:gd name="T7" fmla="*/ 1 h 8"/>
                <a:gd name="T8" fmla="*/ 4 w 7"/>
                <a:gd name="T9" fmla="*/ 1 h 8"/>
                <a:gd name="T10" fmla="*/ 4 w 7"/>
                <a:gd name="T11" fmla="*/ 1 h 8"/>
                <a:gd name="T12" fmla="*/ 2 w 7"/>
                <a:gd name="T13" fmla="*/ 4 h 8"/>
                <a:gd name="T14" fmla="*/ 0 w 7"/>
                <a:gd name="T15" fmla="*/ 7 h 8"/>
                <a:gd name="T16" fmla="*/ 0 w 7"/>
                <a:gd name="T17" fmla="*/ 7 h 8"/>
                <a:gd name="T18" fmla="*/ 2 w 7"/>
                <a:gd name="T19" fmla="*/ 8 h 8"/>
                <a:gd name="T20" fmla="*/ 2 w 7"/>
                <a:gd name="T21" fmla="*/ 8 h 8"/>
                <a:gd name="T22" fmla="*/ 2 w 7"/>
                <a:gd name="T23" fmla="*/ 8 h 8"/>
                <a:gd name="T24" fmla="*/ 2 w 7"/>
                <a:gd name="T25" fmla="*/ 8 h 8"/>
                <a:gd name="T26" fmla="*/ 3 w 7"/>
                <a:gd name="T27" fmla="*/ 8 h 8"/>
                <a:gd name="T28" fmla="*/ 3 w 7"/>
                <a:gd name="T29" fmla="*/ 8 h 8"/>
                <a:gd name="T30" fmla="*/ 5 w 7"/>
                <a:gd name="T31" fmla="*/ 4 h 8"/>
                <a:gd name="T32" fmla="*/ 5 w 7"/>
                <a:gd name="T33" fmla="*/ 4 h 8"/>
                <a:gd name="T34" fmla="*/ 5 w 7"/>
                <a:gd name="T35" fmla="*/ 4 h 8"/>
                <a:gd name="T36" fmla="*/ 5 w 7"/>
                <a:gd name="T37" fmla="*/ 4 h 8"/>
                <a:gd name="T38" fmla="*/ 5 w 7"/>
                <a:gd name="T39" fmla="*/ 4 h 8"/>
                <a:gd name="T40" fmla="*/ 5 w 7"/>
                <a:gd name="T41" fmla="*/ 4 h 8"/>
                <a:gd name="T42" fmla="*/ 5 w 7"/>
                <a:gd name="T43" fmla="*/ 4 h 8"/>
                <a:gd name="T44" fmla="*/ 6 w 7"/>
                <a:gd name="T45" fmla="*/ 4 h 8"/>
                <a:gd name="T46" fmla="*/ 6 w 7"/>
                <a:gd name="T47" fmla="*/ 4 h 8"/>
                <a:gd name="T48" fmla="*/ 6 w 7"/>
                <a:gd name="T49" fmla="*/ 4 h 8"/>
                <a:gd name="T50" fmla="*/ 6 w 7"/>
                <a:gd name="T51" fmla="*/ 5 h 8"/>
                <a:gd name="T52" fmla="*/ 6 w 7"/>
                <a:gd name="T53" fmla="*/ 5 h 8"/>
                <a:gd name="T54" fmla="*/ 6 w 7"/>
                <a:gd name="T55" fmla="*/ 5 h 8"/>
                <a:gd name="T56" fmla="*/ 6 w 7"/>
                <a:gd name="T57" fmla="*/ 5 h 8"/>
                <a:gd name="T58" fmla="*/ 6 w 7"/>
                <a:gd name="T59" fmla="*/ 5 h 8"/>
                <a:gd name="T60" fmla="*/ 7 w 7"/>
                <a:gd name="T61" fmla="*/ 2 h 8"/>
                <a:gd name="T62" fmla="*/ 7 w 7"/>
                <a:gd name="T63" fmla="*/ 0 h 8"/>
                <a:gd name="T64" fmla="*/ 7 w 7"/>
                <a:gd name="T65" fmla="*/ 0 h 8"/>
                <a:gd name="T66" fmla="*/ 7 w 7"/>
                <a:gd name="T67" fmla="*/ 0 h 8"/>
                <a:gd name="T68" fmla="*/ 7 w 7"/>
                <a:gd name="T6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3"/>
                    <a:pt x="2" y="4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3"/>
                    <a:pt x="7" y="2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37"/>
            <p:cNvSpPr>
              <a:spLocks/>
            </p:cNvSpPr>
            <p:nvPr/>
          </p:nvSpPr>
          <p:spPr bwMode="auto">
            <a:xfrm>
              <a:off x="4613217" y="2887691"/>
              <a:ext cx="47344" cy="75749"/>
            </a:xfrm>
            <a:custGeom>
              <a:avLst/>
              <a:gdLst>
                <a:gd name="T0" fmla="*/ 4 w 7"/>
                <a:gd name="T1" fmla="*/ 0 h 11"/>
                <a:gd name="T2" fmla="*/ 4 w 7"/>
                <a:gd name="T3" fmla="*/ 0 h 11"/>
                <a:gd name="T4" fmla="*/ 4 w 7"/>
                <a:gd name="T5" fmla="*/ 0 h 11"/>
                <a:gd name="T6" fmla="*/ 3 w 7"/>
                <a:gd name="T7" fmla="*/ 0 h 11"/>
                <a:gd name="T8" fmla="*/ 3 w 7"/>
                <a:gd name="T9" fmla="*/ 0 h 11"/>
                <a:gd name="T10" fmla="*/ 3 w 7"/>
                <a:gd name="T11" fmla="*/ 0 h 11"/>
                <a:gd name="T12" fmla="*/ 3 w 7"/>
                <a:gd name="T13" fmla="*/ 0 h 11"/>
                <a:gd name="T14" fmla="*/ 2 w 7"/>
                <a:gd name="T15" fmla="*/ 3 h 11"/>
                <a:gd name="T16" fmla="*/ 2 w 7"/>
                <a:gd name="T17" fmla="*/ 4 h 11"/>
                <a:gd name="T18" fmla="*/ 2 w 7"/>
                <a:gd name="T19" fmla="*/ 4 h 11"/>
                <a:gd name="T20" fmla="*/ 0 w 7"/>
                <a:gd name="T21" fmla="*/ 5 h 11"/>
                <a:gd name="T22" fmla="*/ 0 w 7"/>
                <a:gd name="T23" fmla="*/ 5 h 11"/>
                <a:gd name="T24" fmla="*/ 2 w 7"/>
                <a:gd name="T25" fmla="*/ 8 h 11"/>
                <a:gd name="T26" fmla="*/ 3 w 7"/>
                <a:gd name="T27" fmla="*/ 8 h 11"/>
                <a:gd name="T28" fmla="*/ 3 w 7"/>
                <a:gd name="T29" fmla="*/ 8 h 11"/>
                <a:gd name="T30" fmla="*/ 3 w 7"/>
                <a:gd name="T31" fmla="*/ 8 h 11"/>
                <a:gd name="T32" fmla="*/ 3 w 7"/>
                <a:gd name="T33" fmla="*/ 8 h 11"/>
                <a:gd name="T34" fmla="*/ 3 w 7"/>
                <a:gd name="T35" fmla="*/ 8 h 11"/>
                <a:gd name="T36" fmla="*/ 3 w 7"/>
                <a:gd name="T37" fmla="*/ 9 h 11"/>
                <a:gd name="T38" fmla="*/ 4 w 7"/>
                <a:gd name="T39" fmla="*/ 11 h 11"/>
                <a:gd name="T40" fmla="*/ 4 w 7"/>
                <a:gd name="T41" fmla="*/ 11 h 11"/>
                <a:gd name="T42" fmla="*/ 4 w 7"/>
                <a:gd name="T43" fmla="*/ 11 h 11"/>
                <a:gd name="T44" fmla="*/ 4 w 7"/>
                <a:gd name="T45" fmla="*/ 11 h 11"/>
                <a:gd name="T46" fmla="*/ 4 w 7"/>
                <a:gd name="T47" fmla="*/ 11 h 11"/>
                <a:gd name="T48" fmla="*/ 4 w 7"/>
                <a:gd name="T49" fmla="*/ 11 h 11"/>
                <a:gd name="T50" fmla="*/ 7 w 7"/>
                <a:gd name="T51" fmla="*/ 6 h 11"/>
                <a:gd name="T52" fmla="*/ 7 w 7"/>
                <a:gd name="T53" fmla="*/ 6 h 11"/>
                <a:gd name="T54" fmla="*/ 5 w 7"/>
                <a:gd name="T55" fmla="*/ 3 h 11"/>
                <a:gd name="T56" fmla="*/ 5 w 7"/>
                <a:gd name="T57" fmla="*/ 3 h 11"/>
                <a:gd name="T58" fmla="*/ 4 w 7"/>
                <a:gd name="T59" fmla="*/ 0 h 11"/>
                <a:gd name="T60" fmla="*/ 4 w 7"/>
                <a:gd name="T6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11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3" y="2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7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7" y="9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4"/>
                    <a:pt x="6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1" name="Freeform 38"/>
            <p:cNvSpPr>
              <a:spLocks/>
            </p:cNvSpPr>
            <p:nvPr/>
          </p:nvSpPr>
          <p:spPr bwMode="auto">
            <a:xfrm>
              <a:off x="4715268" y="2738297"/>
              <a:ext cx="34719" cy="41031"/>
            </a:xfrm>
            <a:custGeom>
              <a:avLst/>
              <a:gdLst>
                <a:gd name="T0" fmla="*/ 5 w 5"/>
                <a:gd name="T1" fmla="*/ 0 h 6"/>
                <a:gd name="T2" fmla="*/ 5 w 5"/>
                <a:gd name="T3" fmla="*/ 0 h 6"/>
                <a:gd name="T4" fmla="*/ 5 w 5"/>
                <a:gd name="T5" fmla="*/ 0 h 6"/>
                <a:gd name="T6" fmla="*/ 0 w 5"/>
                <a:gd name="T7" fmla="*/ 4 h 6"/>
                <a:gd name="T8" fmla="*/ 0 w 5"/>
                <a:gd name="T9" fmla="*/ 4 h 6"/>
                <a:gd name="T10" fmla="*/ 2 w 5"/>
                <a:gd name="T11" fmla="*/ 6 h 6"/>
                <a:gd name="T12" fmla="*/ 2 w 5"/>
                <a:gd name="T13" fmla="*/ 6 h 6"/>
                <a:gd name="T14" fmla="*/ 2 w 5"/>
                <a:gd name="T15" fmla="*/ 6 h 6"/>
                <a:gd name="T16" fmla="*/ 2 w 5"/>
                <a:gd name="T17" fmla="*/ 6 h 6"/>
                <a:gd name="T18" fmla="*/ 5 w 5"/>
                <a:gd name="T19" fmla="*/ 5 h 6"/>
                <a:gd name="T20" fmla="*/ 5 w 5"/>
                <a:gd name="T21" fmla="*/ 5 h 6"/>
                <a:gd name="T22" fmla="*/ 5 w 5"/>
                <a:gd name="T23" fmla="*/ 5 h 6"/>
                <a:gd name="T24" fmla="*/ 5 w 5"/>
                <a:gd name="T25" fmla="*/ 5 h 6"/>
                <a:gd name="T26" fmla="*/ 5 w 5"/>
                <a:gd name="T27" fmla="*/ 5 h 6"/>
                <a:gd name="T28" fmla="*/ 5 w 5"/>
                <a:gd name="T29" fmla="*/ 5 h 6"/>
                <a:gd name="T30" fmla="*/ 5 w 5"/>
                <a:gd name="T31" fmla="*/ 0 h 6"/>
                <a:gd name="T32" fmla="*/ 5 w 5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3"/>
                    <a:pt x="5" y="2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2" name="Freeform 39"/>
            <p:cNvSpPr>
              <a:spLocks/>
            </p:cNvSpPr>
            <p:nvPr/>
          </p:nvSpPr>
          <p:spPr bwMode="auto">
            <a:xfrm>
              <a:off x="4736310" y="2635194"/>
              <a:ext cx="13677" cy="34719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0 h 5"/>
                <a:gd name="T4" fmla="*/ 0 w 2"/>
                <a:gd name="T5" fmla="*/ 0 h 5"/>
                <a:gd name="T6" fmla="*/ 0 w 2"/>
                <a:gd name="T7" fmla="*/ 1 h 5"/>
                <a:gd name="T8" fmla="*/ 0 w 2"/>
                <a:gd name="T9" fmla="*/ 1 h 5"/>
                <a:gd name="T10" fmla="*/ 0 w 2"/>
                <a:gd name="T11" fmla="*/ 1 h 5"/>
                <a:gd name="T12" fmla="*/ 0 w 2"/>
                <a:gd name="T13" fmla="*/ 1 h 5"/>
                <a:gd name="T14" fmla="*/ 2 w 2"/>
                <a:gd name="T15" fmla="*/ 5 h 5"/>
                <a:gd name="T16" fmla="*/ 2 w 2"/>
                <a:gd name="T17" fmla="*/ 0 h 5"/>
                <a:gd name="T18" fmla="*/ 2 w 2"/>
                <a:gd name="T19" fmla="*/ 0 h 5"/>
                <a:gd name="T20" fmla="*/ 2 w 2"/>
                <a:gd name="T21" fmla="*/ 0 h 5"/>
                <a:gd name="T22" fmla="*/ 2 w 2"/>
                <a:gd name="T23" fmla="*/ 0 h 5"/>
                <a:gd name="T24" fmla="*/ 2 w 2"/>
                <a:gd name="T25" fmla="*/ 0 h 5"/>
                <a:gd name="T26" fmla="*/ 1 w 2"/>
                <a:gd name="T27" fmla="*/ 0 h 5"/>
                <a:gd name="T28" fmla="*/ 1 w 2"/>
                <a:gd name="T29" fmla="*/ 0 h 5"/>
                <a:gd name="T30" fmla="*/ 1 w 2"/>
                <a:gd name="T31" fmla="*/ 0 h 5"/>
                <a:gd name="T32" fmla="*/ 1 w 2"/>
                <a:gd name="T33" fmla="*/ 0 h 5"/>
                <a:gd name="T34" fmla="*/ 1 w 2"/>
                <a:gd name="T35" fmla="*/ 0 h 5"/>
                <a:gd name="T36" fmla="*/ 0 w 2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2" y="3"/>
                    <a:pt x="2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3" name="Freeform 40"/>
            <p:cNvSpPr>
              <a:spLocks/>
            </p:cNvSpPr>
            <p:nvPr/>
          </p:nvSpPr>
          <p:spPr bwMode="auto">
            <a:xfrm>
              <a:off x="4728945" y="2683589"/>
              <a:ext cx="21041" cy="47344"/>
            </a:xfrm>
            <a:custGeom>
              <a:avLst/>
              <a:gdLst>
                <a:gd name="T0" fmla="*/ 3 w 3"/>
                <a:gd name="T1" fmla="*/ 0 h 7"/>
                <a:gd name="T2" fmla="*/ 3 w 3"/>
                <a:gd name="T3" fmla="*/ 0 h 7"/>
                <a:gd name="T4" fmla="*/ 0 w 3"/>
                <a:gd name="T5" fmla="*/ 3 h 7"/>
                <a:gd name="T6" fmla="*/ 0 w 3"/>
                <a:gd name="T7" fmla="*/ 4 h 7"/>
                <a:gd name="T8" fmla="*/ 3 w 3"/>
                <a:gd name="T9" fmla="*/ 7 h 7"/>
                <a:gd name="T10" fmla="*/ 3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2" y="6"/>
                    <a:pt x="3" y="7"/>
                  </a:cubicBezTo>
                  <a:cubicBezTo>
                    <a:pt x="3" y="4"/>
                    <a:pt x="3" y="3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Freeform 41"/>
            <p:cNvSpPr>
              <a:spLocks/>
            </p:cNvSpPr>
            <p:nvPr/>
          </p:nvSpPr>
          <p:spPr bwMode="auto">
            <a:xfrm>
              <a:off x="4687914" y="2560497"/>
              <a:ext cx="62073" cy="41031"/>
            </a:xfrm>
            <a:custGeom>
              <a:avLst/>
              <a:gdLst>
                <a:gd name="T0" fmla="*/ 8 w 9"/>
                <a:gd name="T1" fmla="*/ 0 h 6"/>
                <a:gd name="T2" fmla="*/ 8 w 9"/>
                <a:gd name="T3" fmla="*/ 0 h 6"/>
                <a:gd name="T4" fmla="*/ 4 w 9"/>
                <a:gd name="T5" fmla="*/ 2 h 6"/>
                <a:gd name="T6" fmla="*/ 4 w 9"/>
                <a:gd name="T7" fmla="*/ 2 h 6"/>
                <a:gd name="T8" fmla="*/ 4 w 9"/>
                <a:gd name="T9" fmla="*/ 2 h 6"/>
                <a:gd name="T10" fmla="*/ 3 w 9"/>
                <a:gd name="T11" fmla="*/ 2 h 6"/>
                <a:gd name="T12" fmla="*/ 2 w 9"/>
                <a:gd name="T13" fmla="*/ 2 h 6"/>
                <a:gd name="T14" fmla="*/ 1 w 9"/>
                <a:gd name="T15" fmla="*/ 1 h 6"/>
                <a:gd name="T16" fmla="*/ 0 w 9"/>
                <a:gd name="T17" fmla="*/ 1 h 6"/>
                <a:gd name="T18" fmla="*/ 0 w 9"/>
                <a:gd name="T19" fmla="*/ 2 h 6"/>
                <a:gd name="T20" fmla="*/ 3 w 9"/>
                <a:gd name="T21" fmla="*/ 6 h 6"/>
                <a:gd name="T22" fmla="*/ 3 w 9"/>
                <a:gd name="T23" fmla="*/ 6 h 6"/>
                <a:gd name="T24" fmla="*/ 3 w 9"/>
                <a:gd name="T25" fmla="*/ 6 h 6"/>
                <a:gd name="T26" fmla="*/ 3 w 9"/>
                <a:gd name="T27" fmla="*/ 6 h 6"/>
                <a:gd name="T28" fmla="*/ 3 w 9"/>
                <a:gd name="T29" fmla="*/ 6 h 6"/>
                <a:gd name="T30" fmla="*/ 5 w 9"/>
                <a:gd name="T31" fmla="*/ 5 h 6"/>
                <a:gd name="T32" fmla="*/ 5 w 9"/>
                <a:gd name="T33" fmla="*/ 5 h 6"/>
                <a:gd name="T34" fmla="*/ 5 w 9"/>
                <a:gd name="T35" fmla="*/ 5 h 6"/>
                <a:gd name="T36" fmla="*/ 5 w 9"/>
                <a:gd name="T37" fmla="*/ 4 h 6"/>
                <a:gd name="T38" fmla="*/ 6 w 9"/>
                <a:gd name="T39" fmla="*/ 4 h 6"/>
                <a:gd name="T40" fmla="*/ 6 w 9"/>
                <a:gd name="T41" fmla="*/ 4 h 6"/>
                <a:gd name="T42" fmla="*/ 6 w 9"/>
                <a:gd name="T43" fmla="*/ 4 h 6"/>
                <a:gd name="T44" fmla="*/ 6 w 9"/>
                <a:gd name="T45" fmla="*/ 4 h 6"/>
                <a:gd name="T46" fmla="*/ 6 w 9"/>
                <a:gd name="T47" fmla="*/ 3 h 6"/>
                <a:gd name="T48" fmla="*/ 6 w 9"/>
                <a:gd name="T49" fmla="*/ 3 h 6"/>
                <a:gd name="T50" fmla="*/ 6 w 9"/>
                <a:gd name="T51" fmla="*/ 3 h 6"/>
                <a:gd name="T52" fmla="*/ 6 w 9"/>
                <a:gd name="T53" fmla="*/ 3 h 6"/>
                <a:gd name="T54" fmla="*/ 6 w 9"/>
                <a:gd name="T55" fmla="*/ 3 h 6"/>
                <a:gd name="T56" fmla="*/ 7 w 9"/>
                <a:gd name="T57" fmla="*/ 3 h 6"/>
                <a:gd name="T58" fmla="*/ 9 w 9"/>
                <a:gd name="T59" fmla="*/ 6 h 6"/>
                <a:gd name="T60" fmla="*/ 8 w 9"/>
                <a:gd name="T6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6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4"/>
                    <a:pt x="8" y="6"/>
                    <a:pt x="9" y="6"/>
                  </a:cubicBezTo>
                  <a:cubicBezTo>
                    <a:pt x="8" y="4"/>
                    <a:pt x="8" y="2"/>
                    <a:pt x="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Freeform 42"/>
            <p:cNvSpPr>
              <a:spLocks/>
            </p:cNvSpPr>
            <p:nvPr/>
          </p:nvSpPr>
          <p:spPr bwMode="auto">
            <a:xfrm>
              <a:off x="4613217" y="2793005"/>
              <a:ext cx="33666" cy="47344"/>
            </a:xfrm>
            <a:custGeom>
              <a:avLst/>
              <a:gdLst>
                <a:gd name="T0" fmla="*/ 3 w 5"/>
                <a:gd name="T1" fmla="*/ 0 h 7"/>
                <a:gd name="T2" fmla="*/ 3 w 5"/>
                <a:gd name="T3" fmla="*/ 0 h 7"/>
                <a:gd name="T4" fmla="*/ 3 w 5"/>
                <a:gd name="T5" fmla="*/ 0 h 7"/>
                <a:gd name="T6" fmla="*/ 3 w 5"/>
                <a:gd name="T7" fmla="*/ 0 h 7"/>
                <a:gd name="T8" fmla="*/ 0 w 5"/>
                <a:gd name="T9" fmla="*/ 4 h 7"/>
                <a:gd name="T10" fmla="*/ 0 w 5"/>
                <a:gd name="T11" fmla="*/ 4 h 7"/>
                <a:gd name="T12" fmla="*/ 2 w 5"/>
                <a:gd name="T13" fmla="*/ 5 h 7"/>
                <a:gd name="T14" fmla="*/ 2 w 5"/>
                <a:gd name="T15" fmla="*/ 5 h 7"/>
                <a:gd name="T16" fmla="*/ 2 w 5"/>
                <a:gd name="T17" fmla="*/ 5 h 7"/>
                <a:gd name="T18" fmla="*/ 2 w 5"/>
                <a:gd name="T19" fmla="*/ 5 h 7"/>
                <a:gd name="T20" fmla="*/ 2 w 5"/>
                <a:gd name="T21" fmla="*/ 5 h 7"/>
                <a:gd name="T22" fmla="*/ 3 w 5"/>
                <a:gd name="T23" fmla="*/ 7 h 7"/>
                <a:gd name="T24" fmla="*/ 3 w 5"/>
                <a:gd name="T25" fmla="*/ 7 h 7"/>
                <a:gd name="T26" fmla="*/ 3 w 5"/>
                <a:gd name="T27" fmla="*/ 7 h 7"/>
                <a:gd name="T28" fmla="*/ 3 w 5"/>
                <a:gd name="T29" fmla="*/ 7 h 7"/>
                <a:gd name="T30" fmla="*/ 3 w 5"/>
                <a:gd name="T31" fmla="*/ 7 h 7"/>
                <a:gd name="T32" fmla="*/ 3 w 5"/>
                <a:gd name="T33" fmla="*/ 7 h 7"/>
                <a:gd name="T34" fmla="*/ 5 w 5"/>
                <a:gd name="T35" fmla="*/ 3 h 7"/>
                <a:gd name="T36" fmla="*/ 5 w 5"/>
                <a:gd name="T37" fmla="*/ 3 h 7"/>
                <a:gd name="T38" fmla="*/ 5 w 5"/>
                <a:gd name="T39" fmla="*/ 3 h 7"/>
                <a:gd name="T40" fmla="*/ 3 w 5"/>
                <a:gd name="T41" fmla="*/ 0 h 7"/>
                <a:gd name="T42" fmla="*/ 3 w 5"/>
                <a:gd name="T4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5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Freeform 43"/>
            <p:cNvSpPr>
              <a:spLocks/>
            </p:cNvSpPr>
            <p:nvPr/>
          </p:nvSpPr>
          <p:spPr bwMode="auto">
            <a:xfrm>
              <a:off x="4660560" y="2601528"/>
              <a:ext cx="68385" cy="115728"/>
            </a:xfrm>
            <a:custGeom>
              <a:avLst/>
              <a:gdLst>
                <a:gd name="T0" fmla="*/ 3 w 10"/>
                <a:gd name="T1" fmla="*/ 0 h 17"/>
                <a:gd name="T2" fmla="*/ 3 w 10"/>
                <a:gd name="T3" fmla="*/ 0 h 17"/>
                <a:gd name="T4" fmla="*/ 3 w 10"/>
                <a:gd name="T5" fmla="*/ 0 h 17"/>
                <a:gd name="T6" fmla="*/ 3 w 10"/>
                <a:gd name="T7" fmla="*/ 0 h 17"/>
                <a:gd name="T8" fmla="*/ 0 w 10"/>
                <a:gd name="T9" fmla="*/ 8 h 17"/>
                <a:gd name="T10" fmla="*/ 0 w 10"/>
                <a:gd name="T11" fmla="*/ 9 h 17"/>
                <a:gd name="T12" fmla="*/ 3 w 10"/>
                <a:gd name="T13" fmla="*/ 12 h 17"/>
                <a:gd name="T14" fmla="*/ 3 w 10"/>
                <a:gd name="T15" fmla="*/ 12 h 17"/>
                <a:gd name="T16" fmla="*/ 3 w 10"/>
                <a:gd name="T17" fmla="*/ 12 h 17"/>
                <a:gd name="T18" fmla="*/ 3 w 10"/>
                <a:gd name="T19" fmla="*/ 12 h 17"/>
                <a:gd name="T20" fmla="*/ 3 w 10"/>
                <a:gd name="T21" fmla="*/ 13 h 17"/>
                <a:gd name="T22" fmla="*/ 3 w 10"/>
                <a:gd name="T23" fmla="*/ 13 h 17"/>
                <a:gd name="T24" fmla="*/ 3 w 10"/>
                <a:gd name="T25" fmla="*/ 13 h 17"/>
                <a:gd name="T26" fmla="*/ 3 w 10"/>
                <a:gd name="T27" fmla="*/ 13 h 17"/>
                <a:gd name="T28" fmla="*/ 3 w 10"/>
                <a:gd name="T29" fmla="*/ 13 h 17"/>
                <a:gd name="T30" fmla="*/ 5 w 10"/>
                <a:gd name="T31" fmla="*/ 17 h 17"/>
                <a:gd name="T32" fmla="*/ 5 w 10"/>
                <a:gd name="T33" fmla="*/ 17 h 17"/>
                <a:gd name="T34" fmla="*/ 5 w 10"/>
                <a:gd name="T35" fmla="*/ 17 h 17"/>
                <a:gd name="T36" fmla="*/ 5 w 10"/>
                <a:gd name="T37" fmla="*/ 17 h 17"/>
                <a:gd name="T38" fmla="*/ 5 w 10"/>
                <a:gd name="T39" fmla="*/ 17 h 17"/>
                <a:gd name="T40" fmla="*/ 5 w 10"/>
                <a:gd name="T41" fmla="*/ 17 h 17"/>
                <a:gd name="T42" fmla="*/ 5 w 10"/>
                <a:gd name="T43" fmla="*/ 17 h 17"/>
                <a:gd name="T44" fmla="*/ 7 w 10"/>
                <a:gd name="T45" fmla="*/ 13 h 17"/>
                <a:gd name="T46" fmla="*/ 7 w 10"/>
                <a:gd name="T47" fmla="*/ 13 h 17"/>
                <a:gd name="T48" fmla="*/ 10 w 10"/>
                <a:gd name="T49" fmla="*/ 9 h 17"/>
                <a:gd name="T50" fmla="*/ 10 w 10"/>
                <a:gd name="T51" fmla="*/ 9 h 17"/>
                <a:gd name="T52" fmla="*/ 6 w 10"/>
                <a:gd name="T53" fmla="*/ 5 h 17"/>
                <a:gd name="T54" fmla="*/ 6 w 10"/>
                <a:gd name="T55" fmla="*/ 5 h 17"/>
                <a:gd name="T56" fmla="*/ 5 w 10"/>
                <a:gd name="T57" fmla="*/ 4 h 17"/>
                <a:gd name="T58" fmla="*/ 4 w 10"/>
                <a:gd name="T59" fmla="*/ 1 h 17"/>
                <a:gd name="T60" fmla="*/ 3 w 10"/>
                <a:gd name="T61" fmla="*/ 1 h 17"/>
                <a:gd name="T62" fmla="*/ 3 w 10"/>
                <a:gd name="T63" fmla="*/ 1 h 17"/>
                <a:gd name="T64" fmla="*/ 3 w 10"/>
                <a:gd name="T65" fmla="*/ 1 h 17"/>
                <a:gd name="T66" fmla="*/ 3 w 10"/>
                <a:gd name="T67" fmla="*/ 1 h 17"/>
                <a:gd name="T68" fmla="*/ 3 w 10"/>
                <a:gd name="T69" fmla="*/ 1 h 17"/>
                <a:gd name="T70" fmla="*/ 3 w 10"/>
                <a:gd name="T7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" h="1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5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2" y="11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5"/>
                    <a:pt x="4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4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9" y="12"/>
                    <a:pt x="10" y="12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7"/>
                    <a:pt x="7" y="7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5" y="3"/>
                    <a:pt x="4" y="2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Freeform 44"/>
            <p:cNvSpPr>
              <a:spLocks/>
            </p:cNvSpPr>
            <p:nvPr/>
          </p:nvSpPr>
          <p:spPr bwMode="auto">
            <a:xfrm>
              <a:off x="4749986" y="3127563"/>
              <a:ext cx="13677" cy="53656"/>
            </a:xfrm>
            <a:custGeom>
              <a:avLst/>
              <a:gdLst>
                <a:gd name="T0" fmla="*/ 1 w 2"/>
                <a:gd name="T1" fmla="*/ 0 h 8"/>
                <a:gd name="T2" fmla="*/ 1 w 2"/>
                <a:gd name="T3" fmla="*/ 0 h 8"/>
                <a:gd name="T4" fmla="*/ 1 w 2"/>
                <a:gd name="T5" fmla="*/ 0 h 8"/>
                <a:gd name="T6" fmla="*/ 1 w 2"/>
                <a:gd name="T7" fmla="*/ 0 h 8"/>
                <a:gd name="T8" fmla="*/ 1 w 2"/>
                <a:gd name="T9" fmla="*/ 0 h 8"/>
                <a:gd name="T10" fmla="*/ 1 w 2"/>
                <a:gd name="T11" fmla="*/ 0 h 8"/>
                <a:gd name="T12" fmla="*/ 0 w 2"/>
                <a:gd name="T13" fmla="*/ 4 h 8"/>
                <a:gd name="T14" fmla="*/ 0 w 2"/>
                <a:gd name="T15" fmla="*/ 4 h 8"/>
                <a:gd name="T16" fmla="*/ 1 w 2"/>
                <a:gd name="T17" fmla="*/ 8 h 8"/>
                <a:gd name="T18" fmla="*/ 1 w 2"/>
                <a:gd name="T19" fmla="*/ 8 h 8"/>
                <a:gd name="T20" fmla="*/ 1 w 2"/>
                <a:gd name="T21" fmla="*/ 8 h 8"/>
                <a:gd name="T22" fmla="*/ 1 w 2"/>
                <a:gd name="T23" fmla="*/ 8 h 8"/>
                <a:gd name="T24" fmla="*/ 1 w 2"/>
                <a:gd name="T25" fmla="*/ 8 h 8"/>
                <a:gd name="T26" fmla="*/ 1 w 2"/>
                <a:gd name="T27" fmla="*/ 8 h 8"/>
                <a:gd name="T28" fmla="*/ 1 w 2"/>
                <a:gd name="T29" fmla="*/ 8 h 8"/>
                <a:gd name="T30" fmla="*/ 2 w 2"/>
                <a:gd name="T31" fmla="*/ 7 h 8"/>
                <a:gd name="T32" fmla="*/ 2 w 2"/>
                <a:gd name="T33" fmla="*/ 7 h 8"/>
                <a:gd name="T34" fmla="*/ 2 w 2"/>
                <a:gd name="T35" fmla="*/ 6 h 8"/>
                <a:gd name="T36" fmla="*/ 2 w 2"/>
                <a:gd name="T37" fmla="*/ 6 h 8"/>
                <a:gd name="T38" fmla="*/ 2 w 2"/>
                <a:gd name="T39" fmla="*/ 1 h 8"/>
                <a:gd name="T40" fmla="*/ 2 w 2"/>
                <a:gd name="T41" fmla="*/ 1 h 8"/>
                <a:gd name="T42" fmla="*/ 2 w 2"/>
                <a:gd name="T43" fmla="*/ 1 h 8"/>
                <a:gd name="T44" fmla="*/ 2 w 2"/>
                <a:gd name="T45" fmla="*/ 1 h 8"/>
                <a:gd name="T46" fmla="*/ 1 w 2"/>
                <a:gd name="T47" fmla="*/ 0 h 8"/>
                <a:gd name="T48" fmla="*/ 1 w 2"/>
                <a:gd name="T49" fmla="*/ 0 h 8"/>
                <a:gd name="T50" fmla="*/ 1 w 2"/>
                <a:gd name="T51" fmla="*/ 0 h 8"/>
                <a:gd name="T52" fmla="*/ 1 w 2"/>
                <a:gd name="T53" fmla="*/ 0 h 8"/>
                <a:gd name="T54" fmla="*/ 1 w 2"/>
                <a:gd name="T55" fmla="*/ 0 h 8"/>
                <a:gd name="T56" fmla="*/ 1 w 2"/>
                <a:gd name="T57" fmla="*/ 0 h 8"/>
                <a:gd name="T58" fmla="*/ 1 w 2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" h="8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Freeform 45"/>
            <p:cNvSpPr>
              <a:spLocks/>
            </p:cNvSpPr>
            <p:nvPr/>
          </p:nvSpPr>
          <p:spPr bwMode="auto">
            <a:xfrm>
              <a:off x="4687914" y="2779328"/>
              <a:ext cx="68385" cy="61020"/>
            </a:xfrm>
            <a:custGeom>
              <a:avLst/>
              <a:gdLst>
                <a:gd name="T0" fmla="*/ 1 w 10"/>
                <a:gd name="T1" fmla="*/ 0 h 9"/>
                <a:gd name="T2" fmla="*/ 1 w 10"/>
                <a:gd name="T3" fmla="*/ 0 h 9"/>
                <a:gd name="T4" fmla="*/ 1 w 10"/>
                <a:gd name="T5" fmla="*/ 0 h 9"/>
                <a:gd name="T6" fmla="*/ 0 w 10"/>
                <a:gd name="T7" fmla="*/ 0 h 9"/>
                <a:gd name="T8" fmla="*/ 0 w 10"/>
                <a:gd name="T9" fmla="*/ 1 h 9"/>
                <a:gd name="T10" fmla="*/ 1 w 10"/>
                <a:gd name="T11" fmla="*/ 5 h 9"/>
                <a:gd name="T12" fmla="*/ 1 w 10"/>
                <a:gd name="T13" fmla="*/ 5 h 9"/>
                <a:gd name="T14" fmla="*/ 1 w 10"/>
                <a:gd name="T15" fmla="*/ 7 h 9"/>
                <a:gd name="T16" fmla="*/ 1 w 10"/>
                <a:gd name="T17" fmla="*/ 8 h 9"/>
                <a:gd name="T18" fmla="*/ 2 w 10"/>
                <a:gd name="T19" fmla="*/ 9 h 9"/>
                <a:gd name="T20" fmla="*/ 2 w 10"/>
                <a:gd name="T21" fmla="*/ 9 h 9"/>
                <a:gd name="T22" fmla="*/ 2 w 10"/>
                <a:gd name="T23" fmla="*/ 9 h 9"/>
                <a:gd name="T24" fmla="*/ 2 w 10"/>
                <a:gd name="T25" fmla="*/ 9 h 9"/>
                <a:gd name="T26" fmla="*/ 4 w 10"/>
                <a:gd name="T27" fmla="*/ 8 h 9"/>
                <a:gd name="T28" fmla="*/ 4 w 10"/>
                <a:gd name="T29" fmla="*/ 8 h 9"/>
                <a:gd name="T30" fmla="*/ 4 w 10"/>
                <a:gd name="T31" fmla="*/ 8 h 9"/>
                <a:gd name="T32" fmla="*/ 4 w 10"/>
                <a:gd name="T33" fmla="*/ 8 h 9"/>
                <a:gd name="T34" fmla="*/ 4 w 10"/>
                <a:gd name="T35" fmla="*/ 8 h 9"/>
                <a:gd name="T36" fmla="*/ 5 w 10"/>
                <a:gd name="T37" fmla="*/ 8 h 9"/>
                <a:gd name="T38" fmla="*/ 5 w 10"/>
                <a:gd name="T39" fmla="*/ 8 h 9"/>
                <a:gd name="T40" fmla="*/ 6 w 10"/>
                <a:gd name="T41" fmla="*/ 8 h 9"/>
                <a:gd name="T42" fmla="*/ 6 w 10"/>
                <a:gd name="T43" fmla="*/ 8 h 9"/>
                <a:gd name="T44" fmla="*/ 6 w 10"/>
                <a:gd name="T45" fmla="*/ 8 h 9"/>
                <a:gd name="T46" fmla="*/ 6 w 10"/>
                <a:gd name="T47" fmla="*/ 8 h 9"/>
                <a:gd name="T48" fmla="*/ 7 w 10"/>
                <a:gd name="T49" fmla="*/ 8 h 9"/>
                <a:gd name="T50" fmla="*/ 7 w 10"/>
                <a:gd name="T51" fmla="*/ 8 h 9"/>
                <a:gd name="T52" fmla="*/ 7 w 10"/>
                <a:gd name="T53" fmla="*/ 8 h 9"/>
                <a:gd name="T54" fmla="*/ 7 w 10"/>
                <a:gd name="T55" fmla="*/ 8 h 9"/>
                <a:gd name="T56" fmla="*/ 7 w 10"/>
                <a:gd name="T57" fmla="*/ 8 h 9"/>
                <a:gd name="T58" fmla="*/ 7 w 10"/>
                <a:gd name="T59" fmla="*/ 8 h 9"/>
                <a:gd name="T60" fmla="*/ 8 w 10"/>
                <a:gd name="T61" fmla="*/ 8 h 9"/>
                <a:gd name="T62" fmla="*/ 8 w 10"/>
                <a:gd name="T63" fmla="*/ 8 h 9"/>
                <a:gd name="T64" fmla="*/ 8 w 10"/>
                <a:gd name="T65" fmla="*/ 8 h 9"/>
                <a:gd name="T66" fmla="*/ 8 w 10"/>
                <a:gd name="T67" fmla="*/ 8 h 9"/>
                <a:gd name="T68" fmla="*/ 10 w 10"/>
                <a:gd name="T69" fmla="*/ 7 h 9"/>
                <a:gd name="T70" fmla="*/ 10 w 10"/>
                <a:gd name="T71" fmla="*/ 3 h 9"/>
                <a:gd name="T72" fmla="*/ 10 w 10"/>
                <a:gd name="T73" fmla="*/ 3 h 9"/>
                <a:gd name="T74" fmla="*/ 7 w 10"/>
                <a:gd name="T75" fmla="*/ 5 h 9"/>
                <a:gd name="T76" fmla="*/ 7 w 10"/>
                <a:gd name="T77" fmla="*/ 5 h 9"/>
                <a:gd name="T78" fmla="*/ 7 w 10"/>
                <a:gd name="T79" fmla="*/ 5 h 9"/>
                <a:gd name="T80" fmla="*/ 7 w 10"/>
                <a:gd name="T81" fmla="*/ 5 h 9"/>
                <a:gd name="T82" fmla="*/ 6 w 10"/>
                <a:gd name="T83" fmla="*/ 5 h 9"/>
                <a:gd name="T84" fmla="*/ 6 w 10"/>
                <a:gd name="T85" fmla="*/ 5 h 9"/>
                <a:gd name="T86" fmla="*/ 6 w 10"/>
                <a:gd name="T87" fmla="*/ 5 h 9"/>
                <a:gd name="T88" fmla="*/ 6 w 10"/>
                <a:gd name="T89" fmla="*/ 5 h 9"/>
                <a:gd name="T90" fmla="*/ 6 w 10"/>
                <a:gd name="T91" fmla="*/ 5 h 9"/>
                <a:gd name="T92" fmla="*/ 4 w 10"/>
                <a:gd name="T93" fmla="*/ 4 h 9"/>
                <a:gd name="T94" fmla="*/ 4 w 10"/>
                <a:gd name="T95" fmla="*/ 4 h 9"/>
                <a:gd name="T96" fmla="*/ 3 w 10"/>
                <a:gd name="T97" fmla="*/ 4 h 9"/>
                <a:gd name="T98" fmla="*/ 3 w 10"/>
                <a:gd name="T99" fmla="*/ 4 h 9"/>
                <a:gd name="T100" fmla="*/ 1 w 10"/>
                <a:gd name="T10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" h="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1" y="3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10" y="7"/>
                  </a:cubicBezTo>
                  <a:cubicBezTo>
                    <a:pt x="10" y="5"/>
                    <a:pt x="10" y="5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5"/>
                    <a:pt x="4" y="5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3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Freeform 46"/>
            <p:cNvSpPr>
              <a:spLocks/>
            </p:cNvSpPr>
            <p:nvPr/>
          </p:nvSpPr>
          <p:spPr bwMode="auto">
            <a:xfrm>
              <a:off x="4791017" y="4301675"/>
              <a:ext cx="67333" cy="211467"/>
            </a:xfrm>
            <a:custGeom>
              <a:avLst/>
              <a:gdLst>
                <a:gd name="T0" fmla="*/ 2 w 10"/>
                <a:gd name="T1" fmla="*/ 17 h 31"/>
                <a:gd name="T2" fmla="*/ 6 w 10"/>
                <a:gd name="T3" fmla="*/ 10 h 31"/>
                <a:gd name="T4" fmla="*/ 9 w 10"/>
                <a:gd name="T5" fmla="*/ 3 h 31"/>
                <a:gd name="T6" fmla="*/ 8 w 10"/>
                <a:gd name="T7" fmla="*/ 1 h 31"/>
                <a:gd name="T8" fmla="*/ 7 w 10"/>
                <a:gd name="T9" fmla="*/ 3 h 31"/>
                <a:gd name="T10" fmla="*/ 6 w 10"/>
                <a:gd name="T11" fmla="*/ 5 h 31"/>
                <a:gd name="T12" fmla="*/ 0 w 10"/>
                <a:gd name="T13" fmla="*/ 0 h 31"/>
                <a:gd name="T14" fmla="*/ 0 w 10"/>
                <a:gd name="T15" fmla="*/ 11 h 31"/>
                <a:gd name="T16" fmla="*/ 0 w 10"/>
                <a:gd name="T17" fmla="*/ 20 h 31"/>
                <a:gd name="T18" fmla="*/ 1 w 10"/>
                <a:gd name="T19" fmla="*/ 31 h 31"/>
                <a:gd name="T20" fmla="*/ 2 w 10"/>
                <a:gd name="T21" fmla="*/ 27 h 31"/>
                <a:gd name="T22" fmla="*/ 2 w 10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31">
                  <a:moveTo>
                    <a:pt x="2" y="17"/>
                  </a:moveTo>
                  <a:cubicBezTo>
                    <a:pt x="2" y="15"/>
                    <a:pt x="4" y="12"/>
                    <a:pt x="6" y="10"/>
                  </a:cubicBezTo>
                  <a:cubicBezTo>
                    <a:pt x="8" y="7"/>
                    <a:pt x="10" y="4"/>
                    <a:pt x="9" y="3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6" y="5"/>
                    <a:pt x="6" y="6"/>
                    <a:pt x="6" y="5"/>
                  </a:cubicBezTo>
                  <a:cubicBezTo>
                    <a:pt x="4" y="2"/>
                    <a:pt x="3" y="3"/>
                    <a:pt x="0" y="0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0" y="17"/>
                    <a:pt x="0" y="20"/>
                  </a:cubicBezTo>
                  <a:cubicBezTo>
                    <a:pt x="0" y="23"/>
                    <a:pt x="1" y="27"/>
                    <a:pt x="1" y="31"/>
                  </a:cubicBezTo>
                  <a:cubicBezTo>
                    <a:pt x="1" y="29"/>
                    <a:pt x="2" y="28"/>
                    <a:pt x="2" y="27"/>
                  </a:cubicBezTo>
                  <a:cubicBezTo>
                    <a:pt x="4" y="23"/>
                    <a:pt x="3" y="19"/>
                    <a:pt x="2" y="1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Freeform 47"/>
            <p:cNvSpPr>
              <a:spLocks noEditPoints="1"/>
            </p:cNvSpPr>
            <p:nvPr/>
          </p:nvSpPr>
          <p:spPr bwMode="auto">
            <a:xfrm>
              <a:off x="4728945" y="2102846"/>
              <a:ext cx="1126769" cy="3782196"/>
            </a:xfrm>
            <a:custGeom>
              <a:avLst/>
              <a:gdLst>
                <a:gd name="T0" fmla="*/ 164 w 165"/>
                <a:gd name="T1" fmla="*/ 464 h 554"/>
                <a:gd name="T2" fmla="*/ 159 w 165"/>
                <a:gd name="T3" fmla="*/ 385 h 554"/>
                <a:gd name="T4" fmla="*/ 151 w 165"/>
                <a:gd name="T5" fmla="*/ 324 h 554"/>
                <a:gd name="T6" fmla="*/ 118 w 165"/>
                <a:gd name="T7" fmla="*/ 311 h 554"/>
                <a:gd name="T8" fmla="*/ 112 w 165"/>
                <a:gd name="T9" fmla="*/ 259 h 554"/>
                <a:gd name="T10" fmla="*/ 136 w 165"/>
                <a:gd name="T11" fmla="*/ 235 h 554"/>
                <a:gd name="T12" fmla="*/ 165 w 165"/>
                <a:gd name="T13" fmla="*/ 238 h 554"/>
                <a:gd name="T14" fmla="*/ 152 w 165"/>
                <a:gd name="T15" fmla="*/ 213 h 554"/>
                <a:gd name="T16" fmla="*/ 128 w 165"/>
                <a:gd name="T17" fmla="*/ 235 h 554"/>
                <a:gd name="T18" fmla="*/ 120 w 165"/>
                <a:gd name="T19" fmla="*/ 213 h 554"/>
                <a:gd name="T20" fmla="*/ 149 w 165"/>
                <a:gd name="T21" fmla="*/ 183 h 554"/>
                <a:gd name="T22" fmla="*/ 164 w 165"/>
                <a:gd name="T23" fmla="*/ 182 h 554"/>
                <a:gd name="T24" fmla="*/ 146 w 165"/>
                <a:gd name="T25" fmla="*/ 170 h 554"/>
                <a:gd name="T26" fmla="*/ 165 w 165"/>
                <a:gd name="T27" fmla="*/ 106 h 554"/>
                <a:gd name="T28" fmla="*/ 162 w 165"/>
                <a:gd name="T29" fmla="*/ 80 h 554"/>
                <a:gd name="T30" fmla="*/ 15 w 165"/>
                <a:gd name="T31" fmla="*/ 63 h 554"/>
                <a:gd name="T32" fmla="*/ 28 w 165"/>
                <a:gd name="T33" fmla="*/ 78 h 554"/>
                <a:gd name="T34" fmla="*/ 4 w 165"/>
                <a:gd name="T35" fmla="*/ 98 h 554"/>
                <a:gd name="T36" fmla="*/ 4 w 165"/>
                <a:gd name="T37" fmla="*/ 106 h 554"/>
                <a:gd name="T38" fmla="*/ 23 w 165"/>
                <a:gd name="T39" fmla="*/ 124 h 554"/>
                <a:gd name="T40" fmla="*/ 40 w 165"/>
                <a:gd name="T41" fmla="*/ 152 h 554"/>
                <a:gd name="T42" fmla="*/ 35 w 165"/>
                <a:gd name="T43" fmla="*/ 165 h 554"/>
                <a:gd name="T44" fmla="*/ 22 w 165"/>
                <a:gd name="T45" fmla="*/ 150 h 554"/>
                <a:gd name="T46" fmla="*/ 6 w 165"/>
                <a:gd name="T47" fmla="*/ 132 h 554"/>
                <a:gd name="T48" fmla="*/ 11 w 165"/>
                <a:gd name="T49" fmla="*/ 157 h 554"/>
                <a:gd name="T50" fmla="*/ 10 w 165"/>
                <a:gd name="T51" fmla="*/ 196 h 554"/>
                <a:gd name="T52" fmla="*/ 17 w 165"/>
                <a:gd name="T53" fmla="*/ 168 h 554"/>
                <a:gd name="T54" fmla="*/ 34 w 165"/>
                <a:gd name="T55" fmla="*/ 180 h 554"/>
                <a:gd name="T56" fmla="*/ 52 w 165"/>
                <a:gd name="T57" fmla="*/ 203 h 554"/>
                <a:gd name="T58" fmla="*/ 37 w 165"/>
                <a:gd name="T59" fmla="*/ 214 h 554"/>
                <a:gd name="T60" fmla="*/ 38 w 165"/>
                <a:gd name="T61" fmla="*/ 221 h 554"/>
                <a:gd name="T62" fmla="*/ 21 w 165"/>
                <a:gd name="T63" fmla="*/ 252 h 554"/>
                <a:gd name="T64" fmla="*/ 8 w 165"/>
                <a:gd name="T65" fmla="*/ 267 h 554"/>
                <a:gd name="T66" fmla="*/ 10 w 165"/>
                <a:gd name="T67" fmla="*/ 320 h 554"/>
                <a:gd name="T68" fmla="*/ 28 w 165"/>
                <a:gd name="T69" fmla="*/ 330 h 554"/>
                <a:gd name="T70" fmla="*/ 55 w 165"/>
                <a:gd name="T71" fmla="*/ 346 h 554"/>
                <a:gd name="T72" fmla="*/ 80 w 165"/>
                <a:gd name="T73" fmla="*/ 381 h 554"/>
                <a:gd name="T74" fmla="*/ 58 w 165"/>
                <a:gd name="T75" fmla="*/ 430 h 554"/>
                <a:gd name="T76" fmla="*/ 40 w 165"/>
                <a:gd name="T77" fmla="*/ 458 h 554"/>
                <a:gd name="T78" fmla="*/ 31 w 165"/>
                <a:gd name="T79" fmla="*/ 486 h 554"/>
                <a:gd name="T80" fmla="*/ 20 w 165"/>
                <a:gd name="T81" fmla="*/ 470 h 554"/>
                <a:gd name="T82" fmla="*/ 24 w 165"/>
                <a:gd name="T83" fmla="*/ 418 h 554"/>
                <a:gd name="T84" fmla="*/ 9 w 165"/>
                <a:gd name="T85" fmla="*/ 554 h 554"/>
                <a:gd name="T86" fmla="*/ 131 w 165"/>
                <a:gd name="T87" fmla="*/ 193 h 554"/>
                <a:gd name="T88" fmla="*/ 122 w 165"/>
                <a:gd name="T89" fmla="*/ 177 h 554"/>
                <a:gd name="T90" fmla="*/ 12 w 165"/>
                <a:gd name="T91" fmla="*/ 286 h 554"/>
                <a:gd name="T92" fmla="*/ 23 w 165"/>
                <a:gd name="T93" fmla="*/ 295 h 554"/>
                <a:gd name="T94" fmla="*/ 31 w 165"/>
                <a:gd name="T95" fmla="*/ 298 h 554"/>
                <a:gd name="T96" fmla="*/ 59 w 165"/>
                <a:gd name="T97" fmla="*/ 214 h 554"/>
                <a:gd name="T98" fmla="*/ 77 w 165"/>
                <a:gd name="T99" fmla="*/ 157 h 554"/>
                <a:gd name="T100" fmla="*/ 54 w 165"/>
                <a:gd name="T101" fmla="*/ 146 h 554"/>
                <a:gd name="T102" fmla="*/ 49 w 165"/>
                <a:gd name="T103" fmla="*/ 106 h 554"/>
                <a:gd name="T104" fmla="*/ 44 w 165"/>
                <a:gd name="T105" fmla="*/ 71 h 554"/>
                <a:gd name="T106" fmla="*/ 72 w 165"/>
                <a:gd name="T107" fmla="*/ 63 h 554"/>
                <a:gd name="T108" fmla="*/ 88 w 165"/>
                <a:gd name="T109" fmla="*/ 84 h 554"/>
                <a:gd name="T110" fmla="*/ 91 w 165"/>
                <a:gd name="T111" fmla="*/ 123 h 554"/>
                <a:gd name="T112" fmla="*/ 112 w 165"/>
                <a:gd name="T113" fmla="*/ 14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554">
                  <a:moveTo>
                    <a:pt x="164" y="537"/>
                  </a:moveTo>
                  <a:cubicBezTo>
                    <a:pt x="164" y="532"/>
                    <a:pt x="164" y="528"/>
                    <a:pt x="164" y="523"/>
                  </a:cubicBezTo>
                  <a:cubicBezTo>
                    <a:pt x="164" y="519"/>
                    <a:pt x="164" y="514"/>
                    <a:pt x="164" y="510"/>
                  </a:cubicBezTo>
                  <a:cubicBezTo>
                    <a:pt x="164" y="506"/>
                    <a:pt x="164" y="502"/>
                    <a:pt x="164" y="498"/>
                  </a:cubicBezTo>
                  <a:cubicBezTo>
                    <a:pt x="164" y="494"/>
                    <a:pt x="164" y="490"/>
                    <a:pt x="164" y="487"/>
                  </a:cubicBezTo>
                  <a:cubicBezTo>
                    <a:pt x="164" y="483"/>
                    <a:pt x="164" y="479"/>
                    <a:pt x="164" y="475"/>
                  </a:cubicBezTo>
                  <a:cubicBezTo>
                    <a:pt x="164" y="472"/>
                    <a:pt x="164" y="468"/>
                    <a:pt x="164" y="464"/>
                  </a:cubicBezTo>
                  <a:cubicBezTo>
                    <a:pt x="164" y="461"/>
                    <a:pt x="164" y="457"/>
                    <a:pt x="164" y="453"/>
                  </a:cubicBezTo>
                  <a:cubicBezTo>
                    <a:pt x="164" y="450"/>
                    <a:pt x="164" y="446"/>
                    <a:pt x="165" y="442"/>
                  </a:cubicBezTo>
                  <a:cubicBezTo>
                    <a:pt x="165" y="438"/>
                    <a:pt x="165" y="434"/>
                    <a:pt x="165" y="430"/>
                  </a:cubicBezTo>
                  <a:cubicBezTo>
                    <a:pt x="165" y="426"/>
                    <a:pt x="165" y="421"/>
                    <a:pt x="165" y="417"/>
                  </a:cubicBezTo>
                  <a:cubicBezTo>
                    <a:pt x="165" y="412"/>
                    <a:pt x="165" y="408"/>
                    <a:pt x="165" y="403"/>
                  </a:cubicBezTo>
                  <a:cubicBezTo>
                    <a:pt x="163" y="401"/>
                    <a:pt x="163" y="400"/>
                    <a:pt x="162" y="396"/>
                  </a:cubicBezTo>
                  <a:cubicBezTo>
                    <a:pt x="162" y="392"/>
                    <a:pt x="159" y="389"/>
                    <a:pt x="159" y="385"/>
                  </a:cubicBezTo>
                  <a:cubicBezTo>
                    <a:pt x="159" y="381"/>
                    <a:pt x="159" y="378"/>
                    <a:pt x="158" y="376"/>
                  </a:cubicBezTo>
                  <a:cubicBezTo>
                    <a:pt x="157" y="373"/>
                    <a:pt x="156" y="371"/>
                    <a:pt x="155" y="368"/>
                  </a:cubicBezTo>
                  <a:cubicBezTo>
                    <a:pt x="155" y="365"/>
                    <a:pt x="155" y="362"/>
                    <a:pt x="156" y="360"/>
                  </a:cubicBezTo>
                  <a:cubicBezTo>
                    <a:pt x="157" y="358"/>
                    <a:pt x="157" y="356"/>
                    <a:pt x="157" y="354"/>
                  </a:cubicBezTo>
                  <a:cubicBezTo>
                    <a:pt x="158" y="351"/>
                    <a:pt x="157" y="347"/>
                    <a:pt x="157" y="343"/>
                  </a:cubicBezTo>
                  <a:cubicBezTo>
                    <a:pt x="156" y="340"/>
                    <a:pt x="156" y="338"/>
                    <a:pt x="155" y="337"/>
                  </a:cubicBezTo>
                  <a:cubicBezTo>
                    <a:pt x="151" y="334"/>
                    <a:pt x="151" y="329"/>
                    <a:pt x="151" y="324"/>
                  </a:cubicBezTo>
                  <a:cubicBezTo>
                    <a:pt x="151" y="320"/>
                    <a:pt x="152" y="316"/>
                    <a:pt x="150" y="315"/>
                  </a:cubicBezTo>
                  <a:cubicBezTo>
                    <a:pt x="146" y="318"/>
                    <a:pt x="143" y="311"/>
                    <a:pt x="141" y="310"/>
                  </a:cubicBezTo>
                  <a:cubicBezTo>
                    <a:pt x="140" y="310"/>
                    <a:pt x="138" y="311"/>
                    <a:pt x="135" y="313"/>
                  </a:cubicBezTo>
                  <a:cubicBezTo>
                    <a:pt x="133" y="314"/>
                    <a:pt x="130" y="316"/>
                    <a:pt x="129" y="315"/>
                  </a:cubicBezTo>
                  <a:cubicBezTo>
                    <a:pt x="129" y="313"/>
                    <a:pt x="128" y="314"/>
                    <a:pt x="126" y="316"/>
                  </a:cubicBezTo>
                  <a:cubicBezTo>
                    <a:pt x="125" y="317"/>
                    <a:pt x="124" y="318"/>
                    <a:pt x="123" y="317"/>
                  </a:cubicBezTo>
                  <a:cubicBezTo>
                    <a:pt x="122" y="317"/>
                    <a:pt x="120" y="314"/>
                    <a:pt x="118" y="311"/>
                  </a:cubicBezTo>
                  <a:cubicBezTo>
                    <a:pt x="116" y="308"/>
                    <a:pt x="113" y="305"/>
                    <a:pt x="112" y="302"/>
                  </a:cubicBezTo>
                  <a:cubicBezTo>
                    <a:pt x="112" y="301"/>
                    <a:pt x="108" y="298"/>
                    <a:pt x="108" y="296"/>
                  </a:cubicBezTo>
                  <a:cubicBezTo>
                    <a:pt x="107" y="294"/>
                    <a:pt x="107" y="291"/>
                    <a:pt x="108" y="288"/>
                  </a:cubicBezTo>
                  <a:cubicBezTo>
                    <a:pt x="108" y="284"/>
                    <a:pt x="108" y="281"/>
                    <a:pt x="108" y="280"/>
                  </a:cubicBezTo>
                  <a:cubicBezTo>
                    <a:pt x="107" y="276"/>
                    <a:pt x="108" y="274"/>
                    <a:pt x="107" y="273"/>
                  </a:cubicBezTo>
                  <a:cubicBezTo>
                    <a:pt x="107" y="272"/>
                    <a:pt x="108" y="269"/>
                    <a:pt x="109" y="266"/>
                  </a:cubicBezTo>
                  <a:cubicBezTo>
                    <a:pt x="110" y="264"/>
                    <a:pt x="111" y="261"/>
                    <a:pt x="112" y="259"/>
                  </a:cubicBezTo>
                  <a:cubicBezTo>
                    <a:pt x="114" y="256"/>
                    <a:pt x="115" y="255"/>
                    <a:pt x="117" y="252"/>
                  </a:cubicBezTo>
                  <a:cubicBezTo>
                    <a:pt x="119" y="251"/>
                    <a:pt x="118" y="246"/>
                    <a:pt x="119" y="245"/>
                  </a:cubicBezTo>
                  <a:cubicBezTo>
                    <a:pt x="120" y="244"/>
                    <a:pt x="121" y="242"/>
                    <a:pt x="123" y="240"/>
                  </a:cubicBezTo>
                  <a:cubicBezTo>
                    <a:pt x="124" y="239"/>
                    <a:pt x="124" y="238"/>
                    <a:pt x="125" y="237"/>
                  </a:cubicBezTo>
                  <a:cubicBezTo>
                    <a:pt x="126" y="236"/>
                    <a:pt x="127" y="237"/>
                    <a:pt x="128" y="237"/>
                  </a:cubicBezTo>
                  <a:cubicBezTo>
                    <a:pt x="129" y="238"/>
                    <a:pt x="131" y="238"/>
                    <a:pt x="132" y="238"/>
                  </a:cubicBezTo>
                  <a:cubicBezTo>
                    <a:pt x="132" y="237"/>
                    <a:pt x="135" y="235"/>
                    <a:pt x="136" y="235"/>
                  </a:cubicBezTo>
                  <a:cubicBezTo>
                    <a:pt x="138" y="234"/>
                    <a:pt x="140" y="234"/>
                    <a:pt x="142" y="233"/>
                  </a:cubicBezTo>
                  <a:cubicBezTo>
                    <a:pt x="145" y="233"/>
                    <a:pt x="147" y="233"/>
                    <a:pt x="150" y="233"/>
                  </a:cubicBezTo>
                  <a:cubicBezTo>
                    <a:pt x="151" y="233"/>
                    <a:pt x="153" y="234"/>
                    <a:pt x="155" y="236"/>
                  </a:cubicBezTo>
                  <a:cubicBezTo>
                    <a:pt x="156" y="238"/>
                    <a:pt x="151" y="241"/>
                    <a:pt x="152" y="241"/>
                  </a:cubicBezTo>
                  <a:cubicBezTo>
                    <a:pt x="155" y="243"/>
                    <a:pt x="159" y="244"/>
                    <a:pt x="161" y="246"/>
                  </a:cubicBezTo>
                  <a:cubicBezTo>
                    <a:pt x="161" y="246"/>
                    <a:pt x="163" y="248"/>
                    <a:pt x="165" y="249"/>
                  </a:cubicBezTo>
                  <a:cubicBezTo>
                    <a:pt x="165" y="245"/>
                    <a:pt x="165" y="241"/>
                    <a:pt x="165" y="238"/>
                  </a:cubicBezTo>
                  <a:cubicBezTo>
                    <a:pt x="165" y="234"/>
                    <a:pt x="165" y="231"/>
                    <a:pt x="165" y="226"/>
                  </a:cubicBezTo>
                  <a:cubicBezTo>
                    <a:pt x="164" y="226"/>
                    <a:pt x="164" y="228"/>
                    <a:pt x="163" y="231"/>
                  </a:cubicBezTo>
                  <a:cubicBezTo>
                    <a:pt x="163" y="232"/>
                    <a:pt x="162" y="232"/>
                    <a:pt x="161" y="233"/>
                  </a:cubicBezTo>
                  <a:cubicBezTo>
                    <a:pt x="160" y="233"/>
                    <a:pt x="157" y="235"/>
                    <a:pt x="158" y="231"/>
                  </a:cubicBezTo>
                  <a:cubicBezTo>
                    <a:pt x="159" y="229"/>
                    <a:pt x="162" y="228"/>
                    <a:pt x="162" y="227"/>
                  </a:cubicBezTo>
                  <a:cubicBezTo>
                    <a:pt x="162" y="226"/>
                    <a:pt x="158" y="223"/>
                    <a:pt x="158" y="223"/>
                  </a:cubicBezTo>
                  <a:cubicBezTo>
                    <a:pt x="153" y="221"/>
                    <a:pt x="154" y="213"/>
                    <a:pt x="152" y="213"/>
                  </a:cubicBezTo>
                  <a:cubicBezTo>
                    <a:pt x="150" y="212"/>
                    <a:pt x="149" y="215"/>
                    <a:pt x="146" y="216"/>
                  </a:cubicBezTo>
                  <a:cubicBezTo>
                    <a:pt x="145" y="216"/>
                    <a:pt x="145" y="216"/>
                    <a:pt x="144" y="216"/>
                  </a:cubicBezTo>
                  <a:cubicBezTo>
                    <a:pt x="143" y="215"/>
                    <a:pt x="142" y="215"/>
                    <a:pt x="142" y="215"/>
                  </a:cubicBezTo>
                  <a:cubicBezTo>
                    <a:pt x="139" y="217"/>
                    <a:pt x="140" y="220"/>
                    <a:pt x="138" y="221"/>
                  </a:cubicBezTo>
                  <a:cubicBezTo>
                    <a:pt x="137" y="221"/>
                    <a:pt x="136" y="224"/>
                    <a:pt x="135" y="227"/>
                  </a:cubicBezTo>
                  <a:cubicBezTo>
                    <a:pt x="135" y="230"/>
                    <a:pt x="133" y="234"/>
                    <a:pt x="131" y="234"/>
                  </a:cubicBezTo>
                  <a:cubicBezTo>
                    <a:pt x="130" y="234"/>
                    <a:pt x="129" y="234"/>
                    <a:pt x="128" y="235"/>
                  </a:cubicBezTo>
                  <a:cubicBezTo>
                    <a:pt x="127" y="235"/>
                    <a:pt x="126" y="235"/>
                    <a:pt x="125" y="235"/>
                  </a:cubicBezTo>
                  <a:cubicBezTo>
                    <a:pt x="125" y="235"/>
                    <a:pt x="124" y="233"/>
                    <a:pt x="123" y="233"/>
                  </a:cubicBezTo>
                  <a:cubicBezTo>
                    <a:pt x="123" y="233"/>
                    <a:pt x="122" y="233"/>
                    <a:pt x="122" y="233"/>
                  </a:cubicBezTo>
                  <a:cubicBezTo>
                    <a:pt x="121" y="233"/>
                    <a:pt x="120" y="233"/>
                    <a:pt x="120" y="232"/>
                  </a:cubicBezTo>
                  <a:cubicBezTo>
                    <a:pt x="119" y="231"/>
                    <a:pt x="119" y="229"/>
                    <a:pt x="119" y="227"/>
                  </a:cubicBezTo>
                  <a:cubicBezTo>
                    <a:pt x="119" y="225"/>
                    <a:pt x="119" y="221"/>
                    <a:pt x="120" y="219"/>
                  </a:cubicBezTo>
                  <a:cubicBezTo>
                    <a:pt x="121" y="218"/>
                    <a:pt x="119" y="215"/>
                    <a:pt x="120" y="213"/>
                  </a:cubicBezTo>
                  <a:cubicBezTo>
                    <a:pt x="121" y="213"/>
                    <a:pt x="123" y="213"/>
                    <a:pt x="126" y="214"/>
                  </a:cubicBezTo>
                  <a:cubicBezTo>
                    <a:pt x="128" y="215"/>
                    <a:pt x="131" y="216"/>
                    <a:pt x="132" y="215"/>
                  </a:cubicBezTo>
                  <a:cubicBezTo>
                    <a:pt x="134" y="210"/>
                    <a:pt x="133" y="207"/>
                    <a:pt x="131" y="204"/>
                  </a:cubicBezTo>
                  <a:cubicBezTo>
                    <a:pt x="129" y="202"/>
                    <a:pt x="127" y="200"/>
                    <a:pt x="127" y="199"/>
                  </a:cubicBezTo>
                  <a:cubicBezTo>
                    <a:pt x="129" y="197"/>
                    <a:pt x="136" y="198"/>
                    <a:pt x="136" y="195"/>
                  </a:cubicBezTo>
                  <a:cubicBezTo>
                    <a:pt x="138" y="191"/>
                    <a:pt x="140" y="191"/>
                    <a:pt x="142" y="188"/>
                  </a:cubicBezTo>
                  <a:cubicBezTo>
                    <a:pt x="145" y="185"/>
                    <a:pt x="148" y="185"/>
                    <a:pt x="149" y="183"/>
                  </a:cubicBezTo>
                  <a:cubicBezTo>
                    <a:pt x="150" y="182"/>
                    <a:pt x="148" y="176"/>
                    <a:pt x="149" y="174"/>
                  </a:cubicBezTo>
                  <a:cubicBezTo>
                    <a:pt x="151" y="172"/>
                    <a:pt x="150" y="171"/>
                    <a:pt x="151" y="170"/>
                  </a:cubicBezTo>
                  <a:cubicBezTo>
                    <a:pt x="154" y="170"/>
                    <a:pt x="154" y="172"/>
                    <a:pt x="153" y="174"/>
                  </a:cubicBezTo>
                  <a:cubicBezTo>
                    <a:pt x="152" y="176"/>
                    <a:pt x="152" y="179"/>
                    <a:pt x="153" y="181"/>
                  </a:cubicBezTo>
                  <a:cubicBezTo>
                    <a:pt x="154" y="182"/>
                    <a:pt x="155" y="182"/>
                    <a:pt x="155" y="182"/>
                  </a:cubicBezTo>
                  <a:cubicBezTo>
                    <a:pt x="156" y="182"/>
                    <a:pt x="157" y="182"/>
                    <a:pt x="157" y="182"/>
                  </a:cubicBezTo>
                  <a:cubicBezTo>
                    <a:pt x="159" y="182"/>
                    <a:pt x="162" y="182"/>
                    <a:pt x="164" y="182"/>
                  </a:cubicBezTo>
                  <a:cubicBezTo>
                    <a:pt x="165" y="182"/>
                    <a:pt x="165" y="182"/>
                    <a:pt x="165" y="182"/>
                  </a:cubicBezTo>
                  <a:cubicBezTo>
                    <a:pt x="165" y="179"/>
                    <a:pt x="165" y="177"/>
                    <a:pt x="165" y="175"/>
                  </a:cubicBezTo>
                  <a:cubicBezTo>
                    <a:pt x="165" y="173"/>
                    <a:pt x="165" y="171"/>
                    <a:pt x="165" y="168"/>
                  </a:cubicBezTo>
                  <a:cubicBezTo>
                    <a:pt x="163" y="172"/>
                    <a:pt x="161" y="179"/>
                    <a:pt x="158" y="178"/>
                  </a:cubicBezTo>
                  <a:cubicBezTo>
                    <a:pt x="157" y="177"/>
                    <a:pt x="156" y="174"/>
                    <a:pt x="155" y="171"/>
                  </a:cubicBezTo>
                  <a:cubicBezTo>
                    <a:pt x="155" y="168"/>
                    <a:pt x="154" y="165"/>
                    <a:pt x="153" y="165"/>
                  </a:cubicBezTo>
                  <a:cubicBezTo>
                    <a:pt x="148" y="171"/>
                    <a:pt x="145" y="171"/>
                    <a:pt x="146" y="170"/>
                  </a:cubicBezTo>
                  <a:cubicBezTo>
                    <a:pt x="149" y="166"/>
                    <a:pt x="146" y="165"/>
                    <a:pt x="144" y="163"/>
                  </a:cubicBezTo>
                  <a:cubicBezTo>
                    <a:pt x="142" y="161"/>
                    <a:pt x="141" y="159"/>
                    <a:pt x="146" y="153"/>
                  </a:cubicBezTo>
                  <a:cubicBezTo>
                    <a:pt x="148" y="151"/>
                    <a:pt x="151" y="148"/>
                    <a:pt x="153" y="146"/>
                  </a:cubicBezTo>
                  <a:cubicBezTo>
                    <a:pt x="154" y="145"/>
                    <a:pt x="157" y="139"/>
                    <a:pt x="158" y="137"/>
                  </a:cubicBezTo>
                  <a:cubicBezTo>
                    <a:pt x="161" y="135"/>
                    <a:pt x="163" y="132"/>
                    <a:pt x="165" y="130"/>
                  </a:cubicBezTo>
                  <a:cubicBezTo>
                    <a:pt x="165" y="125"/>
                    <a:pt x="165" y="121"/>
                    <a:pt x="165" y="117"/>
                  </a:cubicBezTo>
                  <a:cubicBezTo>
                    <a:pt x="165" y="113"/>
                    <a:pt x="165" y="110"/>
                    <a:pt x="165" y="106"/>
                  </a:cubicBezTo>
                  <a:cubicBezTo>
                    <a:pt x="165" y="102"/>
                    <a:pt x="165" y="98"/>
                    <a:pt x="165" y="93"/>
                  </a:cubicBezTo>
                  <a:cubicBezTo>
                    <a:pt x="165" y="93"/>
                    <a:pt x="164" y="94"/>
                    <a:pt x="164" y="94"/>
                  </a:cubicBezTo>
                  <a:cubicBezTo>
                    <a:pt x="163" y="94"/>
                    <a:pt x="163" y="94"/>
                    <a:pt x="162" y="94"/>
                  </a:cubicBezTo>
                  <a:cubicBezTo>
                    <a:pt x="160" y="94"/>
                    <a:pt x="158" y="95"/>
                    <a:pt x="157" y="93"/>
                  </a:cubicBezTo>
                  <a:cubicBezTo>
                    <a:pt x="156" y="92"/>
                    <a:pt x="157" y="87"/>
                    <a:pt x="156" y="85"/>
                  </a:cubicBezTo>
                  <a:cubicBezTo>
                    <a:pt x="155" y="83"/>
                    <a:pt x="153" y="81"/>
                    <a:pt x="153" y="79"/>
                  </a:cubicBezTo>
                  <a:cubicBezTo>
                    <a:pt x="153" y="74"/>
                    <a:pt x="159" y="80"/>
                    <a:pt x="162" y="80"/>
                  </a:cubicBezTo>
                  <a:cubicBezTo>
                    <a:pt x="163" y="80"/>
                    <a:pt x="164" y="80"/>
                    <a:pt x="165" y="80"/>
                  </a:cubicBezTo>
                  <a:cubicBezTo>
                    <a:pt x="165" y="76"/>
                    <a:pt x="165" y="26"/>
                    <a:pt x="165" y="21"/>
                  </a:cubicBezTo>
                  <a:cubicBezTo>
                    <a:pt x="160" y="21"/>
                    <a:pt x="5" y="0"/>
                    <a:pt x="0" y="0"/>
                  </a:cubicBezTo>
                  <a:cubicBezTo>
                    <a:pt x="0" y="4"/>
                    <a:pt x="3" y="62"/>
                    <a:pt x="3" y="67"/>
                  </a:cubicBezTo>
                  <a:cubicBezTo>
                    <a:pt x="5" y="67"/>
                    <a:pt x="6" y="67"/>
                    <a:pt x="8" y="67"/>
                  </a:cubicBezTo>
                  <a:cubicBezTo>
                    <a:pt x="11" y="67"/>
                    <a:pt x="7" y="63"/>
                    <a:pt x="8" y="63"/>
                  </a:cubicBezTo>
                  <a:cubicBezTo>
                    <a:pt x="10" y="62"/>
                    <a:pt x="12" y="62"/>
                    <a:pt x="15" y="63"/>
                  </a:cubicBezTo>
                  <a:cubicBezTo>
                    <a:pt x="17" y="63"/>
                    <a:pt x="20" y="63"/>
                    <a:pt x="21" y="62"/>
                  </a:cubicBezTo>
                  <a:cubicBezTo>
                    <a:pt x="24" y="62"/>
                    <a:pt x="26" y="62"/>
                    <a:pt x="28" y="62"/>
                  </a:cubicBezTo>
                  <a:cubicBezTo>
                    <a:pt x="31" y="63"/>
                    <a:pt x="32" y="63"/>
                    <a:pt x="34" y="65"/>
                  </a:cubicBezTo>
                  <a:cubicBezTo>
                    <a:pt x="35" y="65"/>
                    <a:pt x="39" y="66"/>
                    <a:pt x="39" y="68"/>
                  </a:cubicBezTo>
                  <a:cubicBezTo>
                    <a:pt x="39" y="69"/>
                    <a:pt x="38" y="69"/>
                    <a:pt x="36" y="69"/>
                  </a:cubicBezTo>
                  <a:cubicBezTo>
                    <a:pt x="35" y="69"/>
                    <a:pt x="33" y="69"/>
                    <a:pt x="32" y="69"/>
                  </a:cubicBezTo>
                  <a:cubicBezTo>
                    <a:pt x="30" y="71"/>
                    <a:pt x="37" y="73"/>
                    <a:pt x="28" y="78"/>
                  </a:cubicBezTo>
                  <a:cubicBezTo>
                    <a:pt x="27" y="79"/>
                    <a:pt x="27" y="80"/>
                    <a:pt x="25" y="81"/>
                  </a:cubicBezTo>
                  <a:cubicBezTo>
                    <a:pt x="25" y="81"/>
                    <a:pt x="24" y="81"/>
                    <a:pt x="23" y="81"/>
                  </a:cubicBezTo>
                  <a:cubicBezTo>
                    <a:pt x="22" y="81"/>
                    <a:pt x="20" y="80"/>
                    <a:pt x="19" y="82"/>
                  </a:cubicBezTo>
                  <a:cubicBezTo>
                    <a:pt x="18" y="83"/>
                    <a:pt x="19" y="85"/>
                    <a:pt x="18" y="87"/>
                  </a:cubicBezTo>
                  <a:cubicBezTo>
                    <a:pt x="17" y="89"/>
                    <a:pt x="10" y="91"/>
                    <a:pt x="9" y="94"/>
                  </a:cubicBezTo>
                  <a:cubicBezTo>
                    <a:pt x="8" y="96"/>
                    <a:pt x="14" y="98"/>
                    <a:pt x="14" y="98"/>
                  </a:cubicBezTo>
                  <a:cubicBezTo>
                    <a:pt x="13" y="100"/>
                    <a:pt x="7" y="98"/>
                    <a:pt x="4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100"/>
                    <a:pt x="4" y="100"/>
                    <a:pt x="4" y="102"/>
                  </a:cubicBezTo>
                  <a:cubicBezTo>
                    <a:pt x="5" y="102"/>
                    <a:pt x="6" y="101"/>
                    <a:pt x="6" y="102"/>
                  </a:cubicBezTo>
                  <a:cubicBezTo>
                    <a:pt x="10" y="102"/>
                    <a:pt x="11" y="105"/>
                    <a:pt x="11" y="106"/>
                  </a:cubicBezTo>
                  <a:cubicBezTo>
                    <a:pt x="11" y="106"/>
                    <a:pt x="11" y="109"/>
                    <a:pt x="9" y="108"/>
                  </a:cubicBezTo>
                  <a:cubicBezTo>
                    <a:pt x="7" y="108"/>
                    <a:pt x="7" y="106"/>
                    <a:pt x="5" y="106"/>
                  </a:cubicBezTo>
                  <a:cubicBezTo>
                    <a:pt x="5" y="106"/>
                    <a:pt x="5" y="106"/>
                    <a:pt x="4" y="106"/>
                  </a:cubicBezTo>
                  <a:cubicBezTo>
                    <a:pt x="4" y="109"/>
                    <a:pt x="4" y="110"/>
                    <a:pt x="4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3"/>
                    <a:pt x="9" y="113"/>
                    <a:pt x="9" y="114"/>
                  </a:cubicBezTo>
                  <a:cubicBezTo>
                    <a:pt x="10" y="116"/>
                    <a:pt x="8" y="120"/>
                    <a:pt x="11" y="120"/>
                  </a:cubicBezTo>
                  <a:cubicBezTo>
                    <a:pt x="11" y="121"/>
                    <a:pt x="13" y="120"/>
                    <a:pt x="14" y="119"/>
                  </a:cubicBezTo>
                  <a:cubicBezTo>
                    <a:pt x="15" y="119"/>
                    <a:pt x="17" y="118"/>
                    <a:pt x="17" y="118"/>
                  </a:cubicBezTo>
                  <a:cubicBezTo>
                    <a:pt x="20" y="119"/>
                    <a:pt x="21" y="124"/>
                    <a:pt x="23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4"/>
                    <a:pt x="26" y="124"/>
                    <a:pt x="28" y="127"/>
                  </a:cubicBezTo>
                  <a:cubicBezTo>
                    <a:pt x="30" y="130"/>
                    <a:pt x="33" y="131"/>
                    <a:pt x="34" y="132"/>
                  </a:cubicBezTo>
                  <a:cubicBezTo>
                    <a:pt x="34" y="134"/>
                    <a:pt x="31" y="137"/>
                    <a:pt x="34" y="140"/>
                  </a:cubicBezTo>
                  <a:cubicBezTo>
                    <a:pt x="36" y="143"/>
                    <a:pt x="38" y="140"/>
                    <a:pt x="40" y="145"/>
                  </a:cubicBezTo>
                  <a:cubicBezTo>
                    <a:pt x="41" y="147"/>
                    <a:pt x="43" y="146"/>
                    <a:pt x="43" y="147"/>
                  </a:cubicBezTo>
                  <a:cubicBezTo>
                    <a:pt x="43" y="148"/>
                    <a:pt x="42" y="153"/>
                    <a:pt x="40" y="152"/>
                  </a:cubicBezTo>
                  <a:cubicBezTo>
                    <a:pt x="39" y="152"/>
                    <a:pt x="36" y="147"/>
                    <a:pt x="35" y="147"/>
                  </a:cubicBezTo>
                  <a:cubicBezTo>
                    <a:pt x="34" y="147"/>
                    <a:pt x="33" y="149"/>
                    <a:pt x="33" y="149"/>
                  </a:cubicBezTo>
                  <a:cubicBezTo>
                    <a:pt x="33" y="150"/>
                    <a:pt x="34" y="152"/>
                    <a:pt x="36" y="154"/>
                  </a:cubicBezTo>
                  <a:cubicBezTo>
                    <a:pt x="37" y="157"/>
                    <a:pt x="39" y="159"/>
                    <a:pt x="38" y="161"/>
                  </a:cubicBezTo>
                  <a:cubicBezTo>
                    <a:pt x="38" y="162"/>
                    <a:pt x="36" y="161"/>
                    <a:pt x="35" y="160"/>
                  </a:cubicBezTo>
                  <a:cubicBezTo>
                    <a:pt x="34" y="159"/>
                    <a:pt x="33" y="158"/>
                    <a:pt x="32" y="158"/>
                  </a:cubicBezTo>
                  <a:cubicBezTo>
                    <a:pt x="32" y="160"/>
                    <a:pt x="39" y="167"/>
                    <a:pt x="35" y="165"/>
                  </a:cubicBezTo>
                  <a:cubicBezTo>
                    <a:pt x="33" y="165"/>
                    <a:pt x="31" y="164"/>
                    <a:pt x="29" y="161"/>
                  </a:cubicBezTo>
                  <a:cubicBezTo>
                    <a:pt x="27" y="159"/>
                    <a:pt x="26" y="156"/>
                    <a:pt x="24" y="155"/>
                  </a:cubicBezTo>
                  <a:cubicBezTo>
                    <a:pt x="24" y="155"/>
                    <a:pt x="23" y="155"/>
                    <a:pt x="22" y="155"/>
                  </a:cubicBezTo>
                  <a:cubicBezTo>
                    <a:pt x="21" y="155"/>
                    <a:pt x="20" y="155"/>
                    <a:pt x="20" y="155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6" y="151"/>
                    <a:pt x="21" y="153"/>
                    <a:pt x="22" y="150"/>
                  </a:cubicBezTo>
                  <a:cubicBezTo>
                    <a:pt x="23" y="147"/>
                    <a:pt x="26" y="144"/>
                    <a:pt x="25" y="143"/>
                  </a:cubicBezTo>
                  <a:cubicBezTo>
                    <a:pt x="25" y="140"/>
                    <a:pt x="23" y="137"/>
                    <a:pt x="21" y="135"/>
                  </a:cubicBezTo>
                  <a:cubicBezTo>
                    <a:pt x="19" y="133"/>
                    <a:pt x="17" y="131"/>
                    <a:pt x="16" y="131"/>
                  </a:cubicBezTo>
                  <a:cubicBezTo>
                    <a:pt x="14" y="131"/>
                    <a:pt x="13" y="130"/>
                    <a:pt x="10" y="129"/>
                  </a:cubicBezTo>
                  <a:cubicBezTo>
                    <a:pt x="9" y="129"/>
                    <a:pt x="7" y="129"/>
                    <a:pt x="5" y="129"/>
                  </a:cubicBezTo>
                  <a:cubicBezTo>
                    <a:pt x="5" y="130"/>
                    <a:pt x="5" y="131"/>
                    <a:pt x="5" y="132"/>
                  </a:cubicBezTo>
                  <a:cubicBezTo>
                    <a:pt x="5" y="132"/>
                    <a:pt x="6" y="132"/>
                    <a:pt x="6" y="132"/>
                  </a:cubicBezTo>
                  <a:cubicBezTo>
                    <a:pt x="7" y="133"/>
                    <a:pt x="8" y="133"/>
                    <a:pt x="9" y="134"/>
                  </a:cubicBezTo>
                  <a:cubicBezTo>
                    <a:pt x="10" y="136"/>
                    <a:pt x="7" y="135"/>
                    <a:pt x="7" y="137"/>
                  </a:cubicBezTo>
                  <a:cubicBezTo>
                    <a:pt x="8" y="139"/>
                    <a:pt x="10" y="142"/>
                    <a:pt x="9" y="143"/>
                  </a:cubicBezTo>
                  <a:cubicBezTo>
                    <a:pt x="9" y="145"/>
                    <a:pt x="7" y="145"/>
                    <a:pt x="5" y="145"/>
                  </a:cubicBezTo>
                  <a:cubicBezTo>
                    <a:pt x="5" y="148"/>
                    <a:pt x="6" y="149"/>
                    <a:pt x="6" y="151"/>
                  </a:cubicBezTo>
                  <a:cubicBezTo>
                    <a:pt x="6" y="152"/>
                    <a:pt x="6" y="152"/>
                    <a:pt x="7" y="152"/>
                  </a:cubicBezTo>
                  <a:cubicBezTo>
                    <a:pt x="9" y="153"/>
                    <a:pt x="11" y="155"/>
                    <a:pt x="11" y="157"/>
                  </a:cubicBezTo>
                  <a:cubicBezTo>
                    <a:pt x="11" y="159"/>
                    <a:pt x="10" y="155"/>
                    <a:pt x="7" y="155"/>
                  </a:cubicBezTo>
                  <a:cubicBezTo>
                    <a:pt x="7" y="155"/>
                    <a:pt x="6" y="156"/>
                    <a:pt x="6" y="156"/>
                  </a:cubicBezTo>
                  <a:cubicBezTo>
                    <a:pt x="6" y="161"/>
                    <a:pt x="6" y="164"/>
                    <a:pt x="6" y="168"/>
                  </a:cubicBezTo>
                  <a:cubicBezTo>
                    <a:pt x="6" y="171"/>
                    <a:pt x="6" y="174"/>
                    <a:pt x="6" y="178"/>
                  </a:cubicBezTo>
                  <a:cubicBezTo>
                    <a:pt x="6" y="181"/>
                    <a:pt x="7" y="185"/>
                    <a:pt x="7" y="189"/>
                  </a:cubicBezTo>
                  <a:cubicBezTo>
                    <a:pt x="7" y="189"/>
                    <a:pt x="8" y="189"/>
                    <a:pt x="8" y="190"/>
                  </a:cubicBezTo>
                  <a:cubicBezTo>
                    <a:pt x="11" y="191"/>
                    <a:pt x="9" y="193"/>
                    <a:pt x="10" y="196"/>
                  </a:cubicBezTo>
                  <a:cubicBezTo>
                    <a:pt x="11" y="199"/>
                    <a:pt x="13" y="202"/>
                    <a:pt x="14" y="203"/>
                  </a:cubicBezTo>
                  <a:cubicBezTo>
                    <a:pt x="16" y="203"/>
                    <a:pt x="17" y="202"/>
                    <a:pt x="15" y="194"/>
                  </a:cubicBezTo>
                  <a:cubicBezTo>
                    <a:pt x="15" y="193"/>
                    <a:pt x="15" y="193"/>
                    <a:pt x="15" y="192"/>
                  </a:cubicBezTo>
                  <a:cubicBezTo>
                    <a:pt x="16" y="189"/>
                    <a:pt x="19" y="190"/>
                    <a:pt x="19" y="183"/>
                  </a:cubicBezTo>
                  <a:cubicBezTo>
                    <a:pt x="20" y="180"/>
                    <a:pt x="16" y="179"/>
                    <a:pt x="16" y="177"/>
                  </a:cubicBezTo>
                  <a:cubicBezTo>
                    <a:pt x="16" y="175"/>
                    <a:pt x="18" y="174"/>
                    <a:pt x="18" y="173"/>
                  </a:cubicBezTo>
                  <a:cubicBezTo>
                    <a:pt x="18" y="171"/>
                    <a:pt x="16" y="170"/>
                    <a:pt x="17" y="168"/>
                  </a:cubicBezTo>
                  <a:cubicBezTo>
                    <a:pt x="17" y="164"/>
                    <a:pt x="16" y="161"/>
                    <a:pt x="17" y="162"/>
                  </a:cubicBezTo>
                  <a:cubicBezTo>
                    <a:pt x="18" y="163"/>
                    <a:pt x="19" y="163"/>
                    <a:pt x="20" y="164"/>
                  </a:cubicBezTo>
                  <a:cubicBezTo>
                    <a:pt x="21" y="164"/>
                    <a:pt x="21" y="164"/>
                    <a:pt x="22" y="164"/>
                  </a:cubicBezTo>
                  <a:cubicBezTo>
                    <a:pt x="23" y="164"/>
                    <a:pt x="23" y="164"/>
                    <a:pt x="24" y="164"/>
                  </a:cubicBezTo>
                  <a:cubicBezTo>
                    <a:pt x="26" y="165"/>
                    <a:pt x="26" y="168"/>
                    <a:pt x="28" y="169"/>
                  </a:cubicBezTo>
                  <a:cubicBezTo>
                    <a:pt x="31" y="169"/>
                    <a:pt x="31" y="172"/>
                    <a:pt x="30" y="174"/>
                  </a:cubicBezTo>
                  <a:cubicBezTo>
                    <a:pt x="30" y="177"/>
                    <a:pt x="30" y="179"/>
                    <a:pt x="34" y="180"/>
                  </a:cubicBezTo>
                  <a:cubicBezTo>
                    <a:pt x="36" y="180"/>
                    <a:pt x="37" y="179"/>
                    <a:pt x="37" y="177"/>
                  </a:cubicBezTo>
                  <a:cubicBezTo>
                    <a:pt x="38" y="175"/>
                    <a:pt x="39" y="173"/>
                    <a:pt x="39" y="174"/>
                  </a:cubicBezTo>
                  <a:cubicBezTo>
                    <a:pt x="42" y="178"/>
                    <a:pt x="43" y="181"/>
                    <a:pt x="43" y="183"/>
                  </a:cubicBezTo>
                  <a:cubicBezTo>
                    <a:pt x="44" y="185"/>
                    <a:pt x="43" y="186"/>
                    <a:pt x="44" y="187"/>
                  </a:cubicBezTo>
                  <a:cubicBezTo>
                    <a:pt x="46" y="189"/>
                    <a:pt x="48" y="191"/>
                    <a:pt x="49" y="192"/>
                  </a:cubicBezTo>
                  <a:cubicBezTo>
                    <a:pt x="51" y="193"/>
                    <a:pt x="53" y="195"/>
                    <a:pt x="54" y="197"/>
                  </a:cubicBezTo>
                  <a:cubicBezTo>
                    <a:pt x="56" y="200"/>
                    <a:pt x="53" y="204"/>
                    <a:pt x="52" y="203"/>
                  </a:cubicBezTo>
                  <a:cubicBezTo>
                    <a:pt x="52" y="203"/>
                    <a:pt x="51" y="204"/>
                    <a:pt x="49" y="205"/>
                  </a:cubicBezTo>
                  <a:cubicBezTo>
                    <a:pt x="48" y="206"/>
                    <a:pt x="46" y="208"/>
                    <a:pt x="44" y="207"/>
                  </a:cubicBezTo>
                  <a:cubicBezTo>
                    <a:pt x="41" y="206"/>
                    <a:pt x="36" y="207"/>
                    <a:pt x="35" y="209"/>
                  </a:cubicBezTo>
                  <a:cubicBezTo>
                    <a:pt x="35" y="210"/>
                    <a:pt x="30" y="213"/>
                    <a:pt x="30" y="215"/>
                  </a:cubicBezTo>
                  <a:cubicBezTo>
                    <a:pt x="31" y="216"/>
                    <a:pt x="34" y="212"/>
                    <a:pt x="36" y="211"/>
                  </a:cubicBezTo>
                  <a:cubicBezTo>
                    <a:pt x="38" y="211"/>
                    <a:pt x="41" y="211"/>
                    <a:pt x="40" y="213"/>
                  </a:cubicBezTo>
                  <a:cubicBezTo>
                    <a:pt x="39" y="214"/>
                    <a:pt x="38" y="213"/>
                    <a:pt x="37" y="214"/>
                  </a:cubicBezTo>
                  <a:cubicBezTo>
                    <a:pt x="37" y="216"/>
                    <a:pt x="39" y="215"/>
                    <a:pt x="39" y="216"/>
                  </a:cubicBezTo>
                  <a:cubicBezTo>
                    <a:pt x="39" y="220"/>
                    <a:pt x="40" y="220"/>
                    <a:pt x="42" y="221"/>
                  </a:cubicBezTo>
                  <a:cubicBezTo>
                    <a:pt x="44" y="223"/>
                    <a:pt x="46" y="222"/>
                    <a:pt x="46" y="223"/>
                  </a:cubicBezTo>
                  <a:cubicBezTo>
                    <a:pt x="45" y="225"/>
                    <a:pt x="43" y="224"/>
                    <a:pt x="42" y="225"/>
                  </a:cubicBezTo>
                  <a:cubicBezTo>
                    <a:pt x="41" y="226"/>
                    <a:pt x="40" y="229"/>
                    <a:pt x="38" y="228"/>
                  </a:cubicBezTo>
                  <a:cubicBezTo>
                    <a:pt x="37" y="226"/>
                    <a:pt x="40" y="224"/>
                    <a:pt x="40" y="223"/>
                  </a:cubicBezTo>
                  <a:cubicBezTo>
                    <a:pt x="40" y="222"/>
                    <a:pt x="39" y="221"/>
                    <a:pt x="38" y="221"/>
                  </a:cubicBezTo>
                  <a:cubicBezTo>
                    <a:pt x="38" y="222"/>
                    <a:pt x="37" y="223"/>
                    <a:pt x="36" y="224"/>
                  </a:cubicBezTo>
                  <a:cubicBezTo>
                    <a:pt x="35" y="226"/>
                    <a:pt x="33" y="225"/>
                    <a:pt x="31" y="227"/>
                  </a:cubicBezTo>
                  <a:cubicBezTo>
                    <a:pt x="29" y="228"/>
                    <a:pt x="31" y="233"/>
                    <a:pt x="30" y="234"/>
                  </a:cubicBezTo>
                  <a:cubicBezTo>
                    <a:pt x="29" y="235"/>
                    <a:pt x="28" y="235"/>
                    <a:pt x="27" y="235"/>
                  </a:cubicBezTo>
                  <a:cubicBezTo>
                    <a:pt x="27" y="235"/>
                    <a:pt x="26" y="235"/>
                    <a:pt x="26" y="235"/>
                  </a:cubicBezTo>
                  <a:cubicBezTo>
                    <a:pt x="24" y="236"/>
                    <a:pt x="24" y="241"/>
                    <a:pt x="23" y="241"/>
                  </a:cubicBezTo>
                  <a:cubicBezTo>
                    <a:pt x="18" y="242"/>
                    <a:pt x="22" y="251"/>
                    <a:pt x="21" y="252"/>
                  </a:cubicBezTo>
                  <a:cubicBezTo>
                    <a:pt x="18" y="257"/>
                    <a:pt x="16" y="257"/>
                    <a:pt x="14" y="260"/>
                  </a:cubicBezTo>
                  <a:cubicBezTo>
                    <a:pt x="12" y="263"/>
                    <a:pt x="12" y="265"/>
                    <a:pt x="13" y="268"/>
                  </a:cubicBezTo>
                  <a:cubicBezTo>
                    <a:pt x="14" y="271"/>
                    <a:pt x="15" y="274"/>
                    <a:pt x="15" y="276"/>
                  </a:cubicBezTo>
                  <a:cubicBezTo>
                    <a:pt x="15" y="281"/>
                    <a:pt x="14" y="280"/>
                    <a:pt x="14" y="280"/>
                  </a:cubicBezTo>
                  <a:cubicBezTo>
                    <a:pt x="11" y="277"/>
                    <a:pt x="11" y="275"/>
                    <a:pt x="11" y="273"/>
                  </a:cubicBezTo>
                  <a:cubicBezTo>
                    <a:pt x="11" y="271"/>
                    <a:pt x="11" y="270"/>
                    <a:pt x="9" y="268"/>
                  </a:cubicBezTo>
                  <a:cubicBezTo>
                    <a:pt x="9" y="267"/>
                    <a:pt x="9" y="267"/>
                    <a:pt x="8" y="267"/>
                  </a:cubicBezTo>
                  <a:cubicBezTo>
                    <a:pt x="8" y="271"/>
                    <a:pt x="8" y="274"/>
                    <a:pt x="9" y="278"/>
                  </a:cubicBezTo>
                  <a:cubicBezTo>
                    <a:pt x="9" y="281"/>
                    <a:pt x="9" y="284"/>
                    <a:pt x="9" y="287"/>
                  </a:cubicBezTo>
                  <a:cubicBezTo>
                    <a:pt x="9" y="290"/>
                    <a:pt x="9" y="293"/>
                    <a:pt x="9" y="296"/>
                  </a:cubicBezTo>
                  <a:cubicBezTo>
                    <a:pt x="9" y="299"/>
                    <a:pt x="9" y="303"/>
                    <a:pt x="9" y="307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10" y="310"/>
                    <a:pt x="9" y="312"/>
                    <a:pt x="9" y="314"/>
                  </a:cubicBezTo>
                  <a:cubicBezTo>
                    <a:pt x="9" y="316"/>
                    <a:pt x="9" y="318"/>
                    <a:pt x="10" y="320"/>
                  </a:cubicBezTo>
                  <a:cubicBezTo>
                    <a:pt x="12" y="324"/>
                    <a:pt x="14" y="322"/>
                    <a:pt x="16" y="322"/>
                  </a:cubicBezTo>
                  <a:cubicBezTo>
                    <a:pt x="17" y="321"/>
                    <a:pt x="18" y="321"/>
                    <a:pt x="18" y="322"/>
                  </a:cubicBezTo>
                  <a:cubicBezTo>
                    <a:pt x="18" y="322"/>
                    <a:pt x="21" y="323"/>
                    <a:pt x="21" y="326"/>
                  </a:cubicBezTo>
                  <a:cubicBezTo>
                    <a:pt x="22" y="329"/>
                    <a:pt x="18" y="333"/>
                    <a:pt x="22" y="333"/>
                  </a:cubicBezTo>
                  <a:cubicBezTo>
                    <a:pt x="23" y="334"/>
                    <a:pt x="21" y="327"/>
                    <a:pt x="25" y="327"/>
                  </a:cubicBezTo>
                  <a:cubicBezTo>
                    <a:pt x="26" y="327"/>
                    <a:pt x="26" y="328"/>
                    <a:pt x="26" y="329"/>
                  </a:cubicBezTo>
                  <a:cubicBezTo>
                    <a:pt x="26" y="329"/>
                    <a:pt x="27" y="330"/>
                    <a:pt x="28" y="330"/>
                  </a:cubicBezTo>
                  <a:cubicBezTo>
                    <a:pt x="29" y="330"/>
                    <a:pt x="29" y="330"/>
                    <a:pt x="30" y="331"/>
                  </a:cubicBezTo>
                  <a:cubicBezTo>
                    <a:pt x="31" y="331"/>
                    <a:pt x="32" y="332"/>
                    <a:pt x="32" y="331"/>
                  </a:cubicBezTo>
                  <a:cubicBezTo>
                    <a:pt x="34" y="329"/>
                    <a:pt x="36" y="329"/>
                    <a:pt x="37" y="329"/>
                  </a:cubicBezTo>
                  <a:cubicBezTo>
                    <a:pt x="39" y="329"/>
                    <a:pt x="38" y="334"/>
                    <a:pt x="40" y="335"/>
                  </a:cubicBezTo>
                  <a:cubicBezTo>
                    <a:pt x="40" y="336"/>
                    <a:pt x="41" y="335"/>
                    <a:pt x="42" y="336"/>
                  </a:cubicBezTo>
                  <a:cubicBezTo>
                    <a:pt x="44" y="339"/>
                    <a:pt x="45" y="342"/>
                    <a:pt x="46" y="342"/>
                  </a:cubicBezTo>
                  <a:cubicBezTo>
                    <a:pt x="52" y="342"/>
                    <a:pt x="54" y="344"/>
                    <a:pt x="55" y="346"/>
                  </a:cubicBezTo>
                  <a:cubicBezTo>
                    <a:pt x="56" y="348"/>
                    <a:pt x="56" y="350"/>
                    <a:pt x="58" y="352"/>
                  </a:cubicBezTo>
                  <a:cubicBezTo>
                    <a:pt x="60" y="354"/>
                    <a:pt x="61" y="355"/>
                    <a:pt x="63" y="358"/>
                  </a:cubicBezTo>
                  <a:cubicBezTo>
                    <a:pt x="66" y="360"/>
                    <a:pt x="66" y="363"/>
                    <a:pt x="68" y="362"/>
                  </a:cubicBezTo>
                  <a:cubicBezTo>
                    <a:pt x="69" y="362"/>
                    <a:pt x="74" y="362"/>
                    <a:pt x="76" y="363"/>
                  </a:cubicBezTo>
                  <a:cubicBezTo>
                    <a:pt x="78" y="365"/>
                    <a:pt x="77" y="368"/>
                    <a:pt x="80" y="369"/>
                  </a:cubicBezTo>
                  <a:cubicBezTo>
                    <a:pt x="81" y="369"/>
                    <a:pt x="82" y="369"/>
                    <a:pt x="82" y="370"/>
                  </a:cubicBezTo>
                  <a:cubicBezTo>
                    <a:pt x="83" y="374"/>
                    <a:pt x="82" y="378"/>
                    <a:pt x="80" y="381"/>
                  </a:cubicBezTo>
                  <a:cubicBezTo>
                    <a:pt x="79" y="384"/>
                    <a:pt x="77" y="387"/>
                    <a:pt x="76" y="389"/>
                  </a:cubicBezTo>
                  <a:cubicBezTo>
                    <a:pt x="76" y="392"/>
                    <a:pt x="76" y="395"/>
                    <a:pt x="76" y="398"/>
                  </a:cubicBezTo>
                  <a:cubicBezTo>
                    <a:pt x="76" y="401"/>
                    <a:pt x="76" y="403"/>
                    <a:pt x="75" y="406"/>
                  </a:cubicBezTo>
                  <a:cubicBezTo>
                    <a:pt x="74" y="412"/>
                    <a:pt x="70" y="414"/>
                    <a:pt x="70" y="413"/>
                  </a:cubicBezTo>
                  <a:cubicBezTo>
                    <a:pt x="69" y="412"/>
                    <a:pt x="66" y="413"/>
                    <a:pt x="64" y="415"/>
                  </a:cubicBezTo>
                  <a:cubicBezTo>
                    <a:pt x="62" y="416"/>
                    <a:pt x="60" y="419"/>
                    <a:pt x="60" y="420"/>
                  </a:cubicBezTo>
                  <a:cubicBezTo>
                    <a:pt x="61" y="425"/>
                    <a:pt x="60" y="428"/>
                    <a:pt x="58" y="430"/>
                  </a:cubicBezTo>
                  <a:cubicBezTo>
                    <a:pt x="57" y="432"/>
                    <a:pt x="55" y="434"/>
                    <a:pt x="55" y="435"/>
                  </a:cubicBezTo>
                  <a:cubicBezTo>
                    <a:pt x="55" y="437"/>
                    <a:pt x="54" y="439"/>
                    <a:pt x="53" y="441"/>
                  </a:cubicBezTo>
                  <a:cubicBezTo>
                    <a:pt x="52" y="443"/>
                    <a:pt x="51" y="445"/>
                    <a:pt x="50" y="446"/>
                  </a:cubicBezTo>
                  <a:cubicBezTo>
                    <a:pt x="49" y="447"/>
                    <a:pt x="48" y="447"/>
                    <a:pt x="47" y="446"/>
                  </a:cubicBezTo>
                  <a:cubicBezTo>
                    <a:pt x="45" y="446"/>
                    <a:pt x="44" y="445"/>
                    <a:pt x="44" y="446"/>
                  </a:cubicBezTo>
                  <a:cubicBezTo>
                    <a:pt x="43" y="447"/>
                    <a:pt x="48" y="453"/>
                    <a:pt x="45" y="457"/>
                  </a:cubicBezTo>
                  <a:cubicBezTo>
                    <a:pt x="44" y="459"/>
                    <a:pt x="42" y="458"/>
                    <a:pt x="40" y="458"/>
                  </a:cubicBezTo>
                  <a:cubicBezTo>
                    <a:pt x="39" y="458"/>
                    <a:pt x="38" y="458"/>
                    <a:pt x="37" y="459"/>
                  </a:cubicBezTo>
                  <a:cubicBezTo>
                    <a:pt x="38" y="461"/>
                    <a:pt x="38" y="464"/>
                    <a:pt x="37" y="465"/>
                  </a:cubicBezTo>
                  <a:cubicBezTo>
                    <a:pt x="36" y="466"/>
                    <a:pt x="35" y="466"/>
                    <a:pt x="35" y="465"/>
                  </a:cubicBezTo>
                  <a:cubicBezTo>
                    <a:pt x="34" y="465"/>
                    <a:pt x="34" y="465"/>
                    <a:pt x="33" y="466"/>
                  </a:cubicBezTo>
                  <a:cubicBezTo>
                    <a:pt x="32" y="466"/>
                    <a:pt x="34" y="475"/>
                    <a:pt x="31" y="477"/>
                  </a:cubicBezTo>
                  <a:cubicBezTo>
                    <a:pt x="30" y="478"/>
                    <a:pt x="29" y="479"/>
                    <a:pt x="29" y="480"/>
                  </a:cubicBezTo>
                  <a:cubicBezTo>
                    <a:pt x="27" y="484"/>
                    <a:pt x="31" y="483"/>
                    <a:pt x="31" y="486"/>
                  </a:cubicBezTo>
                  <a:cubicBezTo>
                    <a:pt x="31" y="489"/>
                    <a:pt x="28" y="489"/>
                    <a:pt x="28" y="494"/>
                  </a:cubicBezTo>
                  <a:cubicBezTo>
                    <a:pt x="27" y="496"/>
                    <a:pt x="26" y="496"/>
                    <a:pt x="26" y="497"/>
                  </a:cubicBezTo>
                  <a:cubicBezTo>
                    <a:pt x="26" y="503"/>
                    <a:pt x="23" y="504"/>
                    <a:pt x="21" y="504"/>
                  </a:cubicBezTo>
                  <a:cubicBezTo>
                    <a:pt x="20" y="504"/>
                    <a:pt x="18" y="502"/>
                    <a:pt x="18" y="496"/>
                  </a:cubicBezTo>
                  <a:cubicBezTo>
                    <a:pt x="18" y="494"/>
                    <a:pt x="17" y="490"/>
                    <a:pt x="18" y="486"/>
                  </a:cubicBezTo>
                  <a:cubicBezTo>
                    <a:pt x="19" y="484"/>
                    <a:pt x="20" y="481"/>
                    <a:pt x="20" y="478"/>
                  </a:cubicBezTo>
                  <a:cubicBezTo>
                    <a:pt x="21" y="476"/>
                    <a:pt x="21" y="472"/>
                    <a:pt x="20" y="470"/>
                  </a:cubicBezTo>
                  <a:cubicBezTo>
                    <a:pt x="20" y="468"/>
                    <a:pt x="19" y="468"/>
                    <a:pt x="19" y="467"/>
                  </a:cubicBezTo>
                  <a:cubicBezTo>
                    <a:pt x="20" y="462"/>
                    <a:pt x="18" y="460"/>
                    <a:pt x="19" y="455"/>
                  </a:cubicBezTo>
                  <a:cubicBezTo>
                    <a:pt x="20" y="452"/>
                    <a:pt x="21" y="449"/>
                    <a:pt x="22" y="444"/>
                  </a:cubicBezTo>
                  <a:cubicBezTo>
                    <a:pt x="22" y="443"/>
                    <a:pt x="22" y="440"/>
                    <a:pt x="22" y="439"/>
                  </a:cubicBezTo>
                  <a:cubicBezTo>
                    <a:pt x="22" y="437"/>
                    <a:pt x="22" y="436"/>
                    <a:pt x="23" y="434"/>
                  </a:cubicBezTo>
                  <a:cubicBezTo>
                    <a:pt x="23" y="432"/>
                    <a:pt x="23" y="429"/>
                    <a:pt x="23" y="427"/>
                  </a:cubicBezTo>
                  <a:cubicBezTo>
                    <a:pt x="24" y="424"/>
                    <a:pt x="24" y="421"/>
                    <a:pt x="24" y="418"/>
                  </a:cubicBezTo>
                  <a:cubicBezTo>
                    <a:pt x="24" y="415"/>
                    <a:pt x="24" y="412"/>
                    <a:pt x="24" y="409"/>
                  </a:cubicBezTo>
                  <a:cubicBezTo>
                    <a:pt x="24" y="408"/>
                    <a:pt x="24" y="404"/>
                    <a:pt x="21" y="399"/>
                  </a:cubicBezTo>
                  <a:cubicBezTo>
                    <a:pt x="20" y="398"/>
                    <a:pt x="16" y="396"/>
                    <a:pt x="15" y="394"/>
                  </a:cubicBezTo>
                  <a:cubicBezTo>
                    <a:pt x="14" y="392"/>
                    <a:pt x="13" y="388"/>
                    <a:pt x="12" y="385"/>
                  </a:cubicBezTo>
                  <a:cubicBezTo>
                    <a:pt x="11" y="384"/>
                    <a:pt x="10" y="382"/>
                    <a:pt x="10" y="380"/>
                  </a:cubicBezTo>
                  <a:cubicBezTo>
                    <a:pt x="10" y="385"/>
                    <a:pt x="10" y="390"/>
                    <a:pt x="10" y="394"/>
                  </a:cubicBezTo>
                  <a:cubicBezTo>
                    <a:pt x="10" y="399"/>
                    <a:pt x="10" y="549"/>
                    <a:pt x="9" y="554"/>
                  </a:cubicBezTo>
                  <a:cubicBezTo>
                    <a:pt x="14" y="554"/>
                    <a:pt x="159" y="538"/>
                    <a:pt x="164" y="537"/>
                  </a:cubicBezTo>
                  <a:moveTo>
                    <a:pt x="128" y="166"/>
                  </a:moveTo>
                  <a:cubicBezTo>
                    <a:pt x="129" y="166"/>
                    <a:pt x="130" y="168"/>
                    <a:pt x="131" y="170"/>
                  </a:cubicBezTo>
                  <a:cubicBezTo>
                    <a:pt x="131" y="173"/>
                    <a:pt x="132" y="176"/>
                    <a:pt x="132" y="180"/>
                  </a:cubicBezTo>
                  <a:cubicBezTo>
                    <a:pt x="132" y="182"/>
                    <a:pt x="135" y="182"/>
                    <a:pt x="135" y="184"/>
                  </a:cubicBezTo>
                  <a:cubicBezTo>
                    <a:pt x="136" y="186"/>
                    <a:pt x="139" y="190"/>
                    <a:pt x="135" y="192"/>
                  </a:cubicBezTo>
                  <a:cubicBezTo>
                    <a:pt x="134" y="193"/>
                    <a:pt x="133" y="192"/>
                    <a:pt x="131" y="193"/>
                  </a:cubicBezTo>
                  <a:cubicBezTo>
                    <a:pt x="129" y="194"/>
                    <a:pt x="127" y="196"/>
                    <a:pt x="127" y="194"/>
                  </a:cubicBezTo>
                  <a:cubicBezTo>
                    <a:pt x="126" y="193"/>
                    <a:pt x="130" y="187"/>
                    <a:pt x="130" y="184"/>
                  </a:cubicBezTo>
                  <a:cubicBezTo>
                    <a:pt x="130" y="182"/>
                    <a:pt x="130" y="181"/>
                    <a:pt x="130" y="179"/>
                  </a:cubicBezTo>
                  <a:cubicBezTo>
                    <a:pt x="129" y="177"/>
                    <a:pt x="125" y="175"/>
                    <a:pt x="125" y="174"/>
                  </a:cubicBezTo>
                  <a:cubicBezTo>
                    <a:pt x="124" y="171"/>
                    <a:pt x="127" y="166"/>
                    <a:pt x="128" y="166"/>
                  </a:cubicBezTo>
                  <a:moveTo>
                    <a:pt x="119" y="184"/>
                  </a:moveTo>
                  <a:cubicBezTo>
                    <a:pt x="120" y="181"/>
                    <a:pt x="120" y="178"/>
                    <a:pt x="122" y="177"/>
                  </a:cubicBezTo>
                  <a:cubicBezTo>
                    <a:pt x="123" y="177"/>
                    <a:pt x="125" y="177"/>
                    <a:pt x="125" y="181"/>
                  </a:cubicBezTo>
                  <a:cubicBezTo>
                    <a:pt x="125" y="185"/>
                    <a:pt x="124" y="187"/>
                    <a:pt x="123" y="189"/>
                  </a:cubicBezTo>
                  <a:cubicBezTo>
                    <a:pt x="122" y="189"/>
                    <a:pt x="122" y="191"/>
                    <a:pt x="122" y="190"/>
                  </a:cubicBezTo>
                  <a:cubicBezTo>
                    <a:pt x="120" y="191"/>
                    <a:pt x="117" y="191"/>
                    <a:pt x="117" y="186"/>
                  </a:cubicBezTo>
                  <a:cubicBezTo>
                    <a:pt x="117" y="184"/>
                    <a:pt x="118" y="186"/>
                    <a:pt x="119" y="184"/>
                  </a:cubicBezTo>
                  <a:moveTo>
                    <a:pt x="14" y="289"/>
                  </a:moveTo>
                  <a:cubicBezTo>
                    <a:pt x="13" y="289"/>
                    <a:pt x="12" y="287"/>
                    <a:pt x="12" y="286"/>
                  </a:cubicBezTo>
                  <a:cubicBezTo>
                    <a:pt x="12" y="285"/>
                    <a:pt x="13" y="286"/>
                    <a:pt x="14" y="286"/>
                  </a:cubicBezTo>
                  <a:cubicBezTo>
                    <a:pt x="16" y="286"/>
                    <a:pt x="17" y="289"/>
                    <a:pt x="17" y="290"/>
                  </a:cubicBezTo>
                  <a:cubicBezTo>
                    <a:pt x="17" y="291"/>
                    <a:pt x="16" y="289"/>
                    <a:pt x="14" y="289"/>
                  </a:cubicBezTo>
                  <a:moveTo>
                    <a:pt x="20" y="293"/>
                  </a:moveTo>
                  <a:cubicBezTo>
                    <a:pt x="19" y="292"/>
                    <a:pt x="18" y="291"/>
                    <a:pt x="18" y="290"/>
                  </a:cubicBezTo>
                  <a:cubicBezTo>
                    <a:pt x="18" y="288"/>
                    <a:pt x="19" y="291"/>
                    <a:pt x="21" y="291"/>
                  </a:cubicBezTo>
                  <a:cubicBezTo>
                    <a:pt x="22" y="291"/>
                    <a:pt x="23" y="293"/>
                    <a:pt x="23" y="295"/>
                  </a:cubicBezTo>
                  <a:cubicBezTo>
                    <a:pt x="23" y="296"/>
                    <a:pt x="22" y="295"/>
                    <a:pt x="20" y="293"/>
                  </a:cubicBezTo>
                  <a:moveTo>
                    <a:pt x="31" y="298"/>
                  </a:moveTo>
                  <a:cubicBezTo>
                    <a:pt x="30" y="300"/>
                    <a:pt x="27" y="299"/>
                    <a:pt x="27" y="298"/>
                  </a:cubicBezTo>
                  <a:cubicBezTo>
                    <a:pt x="27" y="297"/>
                    <a:pt x="28" y="294"/>
                    <a:pt x="30" y="295"/>
                  </a:cubicBezTo>
                  <a:cubicBezTo>
                    <a:pt x="32" y="295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2" y="297"/>
                    <a:pt x="31" y="297"/>
                    <a:pt x="31" y="298"/>
                  </a:cubicBezTo>
                  <a:moveTo>
                    <a:pt x="55" y="216"/>
                  </a:moveTo>
                  <a:cubicBezTo>
                    <a:pt x="54" y="216"/>
                    <a:pt x="53" y="216"/>
                    <a:pt x="53" y="216"/>
                  </a:cubicBezTo>
                  <a:cubicBezTo>
                    <a:pt x="51" y="216"/>
                    <a:pt x="50" y="217"/>
                    <a:pt x="50" y="214"/>
                  </a:cubicBezTo>
                  <a:cubicBezTo>
                    <a:pt x="50" y="213"/>
                    <a:pt x="51" y="212"/>
                    <a:pt x="52" y="210"/>
                  </a:cubicBezTo>
                  <a:cubicBezTo>
                    <a:pt x="53" y="208"/>
                    <a:pt x="53" y="204"/>
                    <a:pt x="54" y="204"/>
                  </a:cubicBezTo>
                  <a:cubicBezTo>
                    <a:pt x="55" y="204"/>
                    <a:pt x="54" y="208"/>
                    <a:pt x="55" y="210"/>
                  </a:cubicBezTo>
                  <a:cubicBezTo>
                    <a:pt x="56" y="212"/>
                    <a:pt x="58" y="212"/>
                    <a:pt x="59" y="214"/>
                  </a:cubicBezTo>
                  <a:cubicBezTo>
                    <a:pt x="59" y="216"/>
                    <a:pt x="60" y="218"/>
                    <a:pt x="60" y="219"/>
                  </a:cubicBezTo>
                  <a:cubicBezTo>
                    <a:pt x="60" y="222"/>
                    <a:pt x="57" y="216"/>
                    <a:pt x="55" y="216"/>
                  </a:cubicBezTo>
                  <a:moveTo>
                    <a:pt x="86" y="135"/>
                  </a:moveTo>
                  <a:cubicBezTo>
                    <a:pt x="83" y="136"/>
                    <a:pt x="81" y="137"/>
                    <a:pt x="79" y="141"/>
                  </a:cubicBezTo>
                  <a:cubicBezTo>
                    <a:pt x="79" y="143"/>
                    <a:pt x="78" y="147"/>
                    <a:pt x="78" y="151"/>
                  </a:cubicBezTo>
                  <a:cubicBezTo>
                    <a:pt x="78" y="152"/>
                    <a:pt x="76" y="153"/>
                    <a:pt x="76" y="154"/>
                  </a:cubicBezTo>
                  <a:cubicBezTo>
                    <a:pt x="76" y="155"/>
                    <a:pt x="77" y="155"/>
                    <a:pt x="77" y="157"/>
                  </a:cubicBezTo>
                  <a:cubicBezTo>
                    <a:pt x="77" y="160"/>
                    <a:pt x="77" y="163"/>
                    <a:pt x="76" y="165"/>
                  </a:cubicBezTo>
                  <a:cubicBezTo>
                    <a:pt x="73" y="171"/>
                    <a:pt x="72" y="162"/>
                    <a:pt x="69" y="162"/>
                  </a:cubicBezTo>
                  <a:cubicBezTo>
                    <a:pt x="68" y="162"/>
                    <a:pt x="68" y="162"/>
                    <a:pt x="67" y="163"/>
                  </a:cubicBezTo>
                  <a:cubicBezTo>
                    <a:pt x="67" y="163"/>
                    <a:pt x="66" y="164"/>
                    <a:pt x="65" y="163"/>
                  </a:cubicBezTo>
                  <a:cubicBezTo>
                    <a:pt x="64" y="163"/>
                    <a:pt x="63" y="162"/>
                    <a:pt x="62" y="160"/>
                  </a:cubicBezTo>
                  <a:cubicBezTo>
                    <a:pt x="61" y="158"/>
                    <a:pt x="60" y="155"/>
                    <a:pt x="58" y="152"/>
                  </a:cubicBezTo>
                  <a:cubicBezTo>
                    <a:pt x="57" y="150"/>
                    <a:pt x="56" y="148"/>
                    <a:pt x="54" y="146"/>
                  </a:cubicBezTo>
                  <a:cubicBezTo>
                    <a:pt x="53" y="144"/>
                    <a:pt x="52" y="142"/>
                    <a:pt x="51" y="139"/>
                  </a:cubicBezTo>
                  <a:cubicBezTo>
                    <a:pt x="51" y="137"/>
                    <a:pt x="53" y="133"/>
                    <a:pt x="54" y="130"/>
                  </a:cubicBezTo>
                  <a:cubicBezTo>
                    <a:pt x="56" y="127"/>
                    <a:pt x="56" y="124"/>
                    <a:pt x="56" y="122"/>
                  </a:cubicBezTo>
                  <a:cubicBezTo>
                    <a:pt x="56" y="122"/>
                    <a:pt x="55" y="117"/>
                    <a:pt x="53" y="114"/>
                  </a:cubicBezTo>
                  <a:cubicBezTo>
                    <a:pt x="52" y="113"/>
                    <a:pt x="52" y="114"/>
                    <a:pt x="51" y="114"/>
                  </a:cubicBezTo>
                  <a:cubicBezTo>
                    <a:pt x="51" y="115"/>
                    <a:pt x="50" y="116"/>
                    <a:pt x="49" y="115"/>
                  </a:cubicBezTo>
                  <a:cubicBezTo>
                    <a:pt x="48" y="112"/>
                    <a:pt x="49" y="110"/>
                    <a:pt x="49" y="106"/>
                  </a:cubicBezTo>
                  <a:cubicBezTo>
                    <a:pt x="48" y="103"/>
                    <a:pt x="47" y="99"/>
                    <a:pt x="46" y="97"/>
                  </a:cubicBezTo>
                  <a:cubicBezTo>
                    <a:pt x="45" y="96"/>
                    <a:pt x="44" y="93"/>
                    <a:pt x="41" y="91"/>
                  </a:cubicBezTo>
                  <a:cubicBezTo>
                    <a:pt x="40" y="91"/>
                    <a:pt x="39" y="91"/>
                    <a:pt x="38" y="91"/>
                  </a:cubicBezTo>
                  <a:cubicBezTo>
                    <a:pt x="36" y="91"/>
                    <a:pt x="34" y="91"/>
                    <a:pt x="34" y="90"/>
                  </a:cubicBezTo>
                  <a:cubicBezTo>
                    <a:pt x="30" y="84"/>
                    <a:pt x="31" y="81"/>
                    <a:pt x="32" y="79"/>
                  </a:cubicBezTo>
                  <a:cubicBezTo>
                    <a:pt x="33" y="77"/>
                    <a:pt x="37" y="78"/>
                    <a:pt x="40" y="77"/>
                  </a:cubicBezTo>
                  <a:cubicBezTo>
                    <a:pt x="41" y="75"/>
                    <a:pt x="43" y="73"/>
                    <a:pt x="44" y="71"/>
                  </a:cubicBezTo>
                  <a:cubicBezTo>
                    <a:pt x="46" y="68"/>
                    <a:pt x="47" y="66"/>
                    <a:pt x="49" y="65"/>
                  </a:cubicBezTo>
                  <a:cubicBezTo>
                    <a:pt x="50" y="65"/>
                    <a:pt x="52" y="65"/>
                    <a:pt x="53" y="65"/>
                  </a:cubicBezTo>
                  <a:cubicBezTo>
                    <a:pt x="55" y="65"/>
                    <a:pt x="56" y="65"/>
                    <a:pt x="57" y="64"/>
                  </a:cubicBezTo>
                  <a:cubicBezTo>
                    <a:pt x="60" y="62"/>
                    <a:pt x="60" y="56"/>
                    <a:pt x="64" y="57"/>
                  </a:cubicBezTo>
                  <a:cubicBezTo>
                    <a:pt x="71" y="57"/>
                    <a:pt x="72" y="59"/>
                    <a:pt x="71" y="60"/>
                  </a:cubicBezTo>
                  <a:cubicBezTo>
                    <a:pt x="71" y="62"/>
                    <a:pt x="70" y="64"/>
                    <a:pt x="71" y="64"/>
                  </a:cubicBezTo>
                  <a:cubicBezTo>
                    <a:pt x="71" y="64"/>
                    <a:pt x="71" y="64"/>
                    <a:pt x="72" y="63"/>
                  </a:cubicBezTo>
                  <a:cubicBezTo>
                    <a:pt x="72" y="62"/>
                    <a:pt x="73" y="62"/>
                    <a:pt x="73" y="62"/>
                  </a:cubicBezTo>
                  <a:cubicBezTo>
                    <a:pt x="74" y="62"/>
                    <a:pt x="73" y="66"/>
                    <a:pt x="75" y="65"/>
                  </a:cubicBezTo>
                  <a:cubicBezTo>
                    <a:pt x="76" y="63"/>
                    <a:pt x="77" y="59"/>
                    <a:pt x="79" y="60"/>
                  </a:cubicBezTo>
                  <a:cubicBezTo>
                    <a:pt x="81" y="61"/>
                    <a:pt x="79" y="65"/>
                    <a:pt x="79" y="68"/>
                  </a:cubicBezTo>
                  <a:cubicBezTo>
                    <a:pt x="80" y="69"/>
                    <a:pt x="81" y="69"/>
                    <a:pt x="82" y="71"/>
                  </a:cubicBezTo>
                  <a:cubicBezTo>
                    <a:pt x="82" y="74"/>
                    <a:pt x="83" y="75"/>
                    <a:pt x="84" y="77"/>
                  </a:cubicBezTo>
                  <a:cubicBezTo>
                    <a:pt x="85" y="80"/>
                    <a:pt x="87" y="81"/>
                    <a:pt x="88" y="84"/>
                  </a:cubicBezTo>
                  <a:cubicBezTo>
                    <a:pt x="92" y="90"/>
                    <a:pt x="94" y="87"/>
                    <a:pt x="95" y="90"/>
                  </a:cubicBezTo>
                  <a:cubicBezTo>
                    <a:pt x="98" y="100"/>
                    <a:pt x="89" y="95"/>
                    <a:pt x="90" y="98"/>
                  </a:cubicBezTo>
                  <a:cubicBezTo>
                    <a:pt x="91" y="99"/>
                    <a:pt x="92" y="101"/>
                    <a:pt x="93" y="102"/>
                  </a:cubicBezTo>
                  <a:cubicBezTo>
                    <a:pt x="97" y="104"/>
                    <a:pt x="103" y="102"/>
                    <a:pt x="103" y="108"/>
                  </a:cubicBezTo>
                  <a:cubicBezTo>
                    <a:pt x="103" y="110"/>
                    <a:pt x="102" y="112"/>
                    <a:pt x="101" y="114"/>
                  </a:cubicBezTo>
                  <a:cubicBezTo>
                    <a:pt x="101" y="116"/>
                    <a:pt x="100" y="118"/>
                    <a:pt x="98" y="120"/>
                  </a:cubicBezTo>
                  <a:cubicBezTo>
                    <a:pt x="97" y="122"/>
                    <a:pt x="93" y="121"/>
                    <a:pt x="91" y="123"/>
                  </a:cubicBezTo>
                  <a:cubicBezTo>
                    <a:pt x="90" y="125"/>
                    <a:pt x="90" y="127"/>
                    <a:pt x="89" y="130"/>
                  </a:cubicBezTo>
                  <a:cubicBezTo>
                    <a:pt x="89" y="132"/>
                    <a:pt x="88" y="134"/>
                    <a:pt x="86" y="135"/>
                  </a:cubicBezTo>
                  <a:moveTo>
                    <a:pt x="103" y="146"/>
                  </a:moveTo>
                  <a:cubicBezTo>
                    <a:pt x="101" y="144"/>
                    <a:pt x="95" y="140"/>
                    <a:pt x="95" y="138"/>
                  </a:cubicBezTo>
                  <a:cubicBezTo>
                    <a:pt x="95" y="137"/>
                    <a:pt x="97" y="137"/>
                    <a:pt x="99" y="137"/>
                  </a:cubicBezTo>
                  <a:cubicBezTo>
                    <a:pt x="102" y="137"/>
                    <a:pt x="104" y="136"/>
                    <a:pt x="107" y="136"/>
                  </a:cubicBezTo>
                  <a:cubicBezTo>
                    <a:pt x="112" y="136"/>
                    <a:pt x="112" y="139"/>
                    <a:pt x="112" y="142"/>
                  </a:cubicBezTo>
                  <a:cubicBezTo>
                    <a:pt x="112" y="143"/>
                    <a:pt x="110" y="144"/>
                    <a:pt x="108" y="145"/>
                  </a:cubicBezTo>
                  <a:cubicBezTo>
                    <a:pt x="107" y="146"/>
                    <a:pt x="105" y="147"/>
                    <a:pt x="103" y="146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Freeform 48"/>
            <p:cNvSpPr>
              <a:spLocks/>
            </p:cNvSpPr>
            <p:nvPr/>
          </p:nvSpPr>
          <p:spPr bwMode="auto">
            <a:xfrm>
              <a:off x="4749986" y="2601528"/>
              <a:ext cx="74697" cy="54708"/>
            </a:xfrm>
            <a:custGeom>
              <a:avLst/>
              <a:gdLst>
                <a:gd name="T0" fmla="*/ 4 w 11"/>
                <a:gd name="T1" fmla="*/ 7 h 8"/>
                <a:gd name="T2" fmla="*/ 10 w 11"/>
                <a:gd name="T3" fmla="*/ 2 h 8"/>
                <a:gd name="T4" fmla="*/ 7 w 11"/>
                <a:gd name="T5" fmla="*/ 0 h 8"/>
                <a:gd name="T6" fmla="*/ 0 w 11"/>
                <a:gd name="T7" fmla="*/ 1 h 8"/>
                <a:gd name="T8" fmla="*/ 0 w 11"/>
                <a:gd name="T9" fmla="*/ 0 h 8"/>
                <a:gd name="T10" fmla="*/ 0 w 11"/>
                <a:gd name="T11" fmla="*/ 5 h 8"/>
                <a:gd name="T12" fmla="*/ 4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7"/>
                  </a:moveTo>
                  <a:cubicBezTo>
                    <a:pt x="4" y="5"/>
                    <a:pt x="10" y="3"/>
                    <a:pt x="10" y="2"/>
                  </a:cubicBez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3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7"/>
                    <a:pt x="4" y="8"/>
                    <a:pt x="4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2" name="Freeform 49"/>
            <p:cNvSpPr>
              <a:spLocks/>
            </p:cNvSpPr>
            <p:nvPr/>
          </p:nvSpPr>
          <p:spPr bwMode="auto">
            <a:xfrm>
              <a:off x="4749986" y="2662548"/>
              <a:ext cx="19990" cy="27354"/>
            </a:xfrm>
            <a:custGeom>
              <a:avLst/>
              <a:gdLst>
                <a:gd name="T0" fmla="*/ 2 w 3"/>
                <a:gd name="T1" fmla="*/ 2 h 4"/>
                <a:gd name="T2" fmla="*/ 0 w 3"/>
                <a:gd name="T3" fmla="*/ 0 h 4"/>
                <a:gd name="T4" fmla="*/ 0 w 3"/>
                <a:gd name="T5" fmla="*/ 3 h 4"/>
                <a:gd name="T6" fmla="*/ 2 w 3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2" y="4"/>
                    <a:pt x="3" y="4"/>
                    <a:pt x="2" y="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Freeform 50"/>
            <p:cNvSpPr>
              <a:spLocks/>
            </p:cNvSpPr>
            <p:nvPr/>
          </p:nvSpPr>
          <p:spPr bwMode="auto">
            <a:xfrm>
              <a:off x="5787329" y="3536819"/>
              <a:ext cx="68385" cy="88374"/>
            </a:xfrm>
            <a:custGeom>
              <a:avLst/>
              <a:gdLst>
                <a:gd name="T0" fmla="*/ 7 w 10"/>
                <a:gd name="T1" fmla="*/ 4 h 13"/>
                <a:gd name="T2" fmla="*/ 3 w 10"/>
                <a:gd name="T3" fmla="*/ 0 h 13"/>
                <a:gd name="T4" fmla="*/ 2 w 10"/>
                <a:gd name="T5" fmla="*/ 3 h 13"/>
                <a:gd name="T6" fmla="*/ 3 w 10"/>
                <a:gd name="T7" fmla="*/ 5 h 13"/>
                <a:gd name="T8" fmla="*/ 9 w 10"/>
                <a:gd name="T9" fmla="*/ 13 h 13"/>
                <a:gd name="T10" fmla="*/ 10 w 10"/>
                <a:gd name="T11" fmla="*/ 13 h 13"/>
                <a:gd name="T12" fmla="*/ 10 w 10"/>
                <a:gd name="T13" fmla="*/ 8 h 13"/>
                <a:gd name="T14" fmla="*/ 7 w 10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3">
                  <a:moveTo>
                    <a:pt x="7" y="4"/>
                  </a:moveTo>
                  <a:cubicBezTo>
                    <a:pt x="5" y="3"/>
                    <a:pt x="5" y="0"/>
                    <a:pt x="3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3"/>
                    <a:pt x="3" y="5"/>
                    <a:pt x="3" y="5"/>
                  </a:cubicBezTo>
                  <a:cubicBezTo>
                    <a:pt x="5" y="8"/>
                    <a:pt x="8" y="11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1"/>
                    <a:pt x="10" y="10"/>
                    <a:pt x="10" y="8"/>
                  </a:cubicBezTo>
                  <a:cubicBezTo>
                    <a:pt x="9" y="7"/>
                    <a:pt x="8" y="5"/>
                    <a:pt x="7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Freeform 51"/>
            <p:cNvSpPr>
              <a:spLocks/>
            </p:cNvSpPr>
            <p:nvPr/>
          </p:nvSpPr>
          <p:spPr bwMode="auto">
            <a:xfrm>
              <a:off x="4763663" y="3004471"/>
              <a:ext cx="33666" cy="88374"/>
            </a:xfrm>
            <a:custGeom>
              <a:avLst/>
              <a:gdLst>
                <a:gd name="T0" fmla="*/ 4 w 5"/>
                <a:gd name="T1" fmla="*/ 11 h 13"/>
                <a:gd name="T2" fmla="*/ 2 w 5"/>
                <a:gd name="T3" fmla="*/ 5 h 13"/>
                <a:gd name="T4" fmla="*/ 4 w 5"/>
                <a:gd name="T5" fmla="*/ 2 h 13"/>
                <a:gd name="T6" fmla="*/ 1 w 5"/>
                <a:gd name="T7" fmla="*/ 0 h 13"/>
                <a:gd name="T8" fmla="*/ 0 w 5"/>
                <a:gd name="T9" fmla="*/ 0 h 13"/>
                <a:gd name="T10" fmla="*/ 0 w 5"/>
                <a:gd name="T11" fmla="*/ 13 h 13"/>
                <a:gd name="T12" fmla="*/ 4 w 5"/>
                <a:gd name="T13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3">
                  <a:moveTo>
                    <a:pt x="4" y="11"/>
                  </a:moveTo>
                  <a:cubicBezTo>
                    <a:pt x="5" y="10"/>
                    <a:pt x="3" y="7"/>
                    <a:pt x="2" y="5"/>
                  </a:cubicBezTo>
                  <a:cubicBezTo>
                    <a:pt x="2" y="3"/>
                    <a:pt x="5" y="4"/>
                    <a:pt x="4" y="2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5"/>
                    <a:pt x="0" y="8"/>
                    <a:pt x="0" y="13"/>
                  </a:cubicBezTo>
                  <a:cubicBezTo>
                    <a:pt x="2" y="13"/>
                    <a:pt x="4" y="13"/>
                    <a:pt x="4" y="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5" name="Freeform 52"/>
            <p:cNvSpPr>
              <a:spLocks/>
            </p:cNvSpPr>
            <p:nvPr/>
          </p:nvSpPr>
          <p:spPr bwMode="auto">
            <a:xfrm>
              <a:off x="4777340" y="3202261"/>
              <a:ext cx="334559" cy="819564"/>
            </a:xfrm>
            <a:custGeom>
              <a:avLst/>
              <a:gdLst>
                <a:gd name="T0" fmla="*/ 2 w 49"/>
                <a:gd name="T1" fmla="*/ 107 h 120"/>
                <a:gd name="T2" fmla="*/ 4 w 49"/>
                <a:gd name="T3" fmla="*/ 112 h 120"/>
                <a:gd name="T4" fmla="*/ 7 w 49"/>
                <a:gd name="T5" fmla="*/ 119 h 120"/>
                <a:gd name="T6" fmla="*/ 8 w 49"/>
                <a:gd name="T7" fmla="*/ 115 h 120"/>
                <a:gd name="T8" fmla="*/ 6 w 49"/>
                <a:gd name="T9" fmla="*/ 107 h 120"/>
                <a:gd name="T10" fmla="*/ 7 w 49"/>
                <a:gd name="T11" fmla="*/ 99 h 120"/>
                <a:gd name="T12" fmla="*/ 14 w 49"/>
                <a:gd name="T13" fmla="*/ 91 h 120"/>
                <a:gd name="T14" fmla="*/ 16 w 49"/>
                <a:gd name="T15" fmla="*/ 80 h 120"/>
                <a:gd name="T16" fmla="*/ 19 w 49"/>
                <a:gd name="T17" fmla="*/ 74 h 120"/>
                <a:gd name="T18" fmla="*/ 20 w 49"/>
                <a:gd name="T19" fmla="*/ 74 h 120"/>
                <a:gd name="T20" fmla="*/ 23 w 49"/>
                <a:gd name="T21" fmla="*/ 73 h 120"/>
                <a:gd name="T22" fmla="*/ 24 w 49"/>
                <a:gd name="T23" fmla="*/ 66 h 120"/>
                <a:gd name="T24" fmla="*/ 29 w 49"/>
                <a:gd name="T25" fmla="*/ 63 h 120"/>
                <a:gd name="T26" fmla="*/ 31 w 49"/>
                <a:gd name="T27" fmla="*/ 60 h 120"/>
                <a:gd name="T28" fmla="*/ 33 w 49"/>
                <a:gd name="T29" fmla="*/ 62 h 120"/>
                <a:gd name="T30" fmla="*/ 31 w 49"/>
                <a:gd name="T31" fmla="*/ 67 h 120"/>
                <a:gd name="T32" fmla="*/ 35 w 49"/>
                <a:gd name="T33" fmla="*/ 64 h 120"/>
                <a:gd name="T34" fmla="*/ 39 w 49"/>
                <a:gd name="T35" fmla="*/ 62 h 120"/>
                <a:gd name="T36" fmla="*/ 35 w 49"/>
                <a:gd name="T37" fmla="*/ 60 h 120"/>
                <a:gd name="T38" fmla="*/ 32 w 49"/>
                <a:gd name="T39" fmla="*/ 55 h 120"/>
                <a:gd name="T40" fmla="*/ 30 w 49"/>
                <a:gd name="T41" fmla="*/ 53 h 120"/>
                <a:gd name="T42" fmla="*/ 33 w 49"/>
                <a:gd name="T43" fmla="*/ 52 h 120"/>
                <a:gd name="T44" fmla="*/ 29 w 49"/>
                <a:gd name="T45" fmla="*/ 50 h 120"/>
                <a:gd name="T46" fmla="*/ 23 w 49"/>
                <a:gd name="T47" fmla="*/ 54 h 120"/>
                <a:gd name="T48" fmla="*/ 28 w 49"/>
                <a:gd name="T49" fmla="*/ 48 h 120"/>
                <a:gd name="T50" fmla="*/ 37 w 49"/>
                <a:gd name="T51" fmla="*/ 46 h 120"/>
                <a:gd name="T52" fmla="*/ 42 w 49"/>
                <a:gd name="T53" fmla="*/ 44 h 120"/>
                <a:gd name="T54" fmla="*/ 45 w 49"/>
                <a:gd name="T55" fmla="*/ 42 h 120"/>
                <a:gd name="T56" fmla="*/ 47 w 49"/>
                <a:gd name="T57" fmla="*/ 36 h 120"/>
                <a:gd name="T58" fmla="*/ 42 w 49"/>
                <a:gd name="T59" fmla="*/ 31 h 120"/>
                <a:gd name="T60" fmla="*/ 37 w 49"/>
                <a:gd name="T61" fmla="*/ 26 h 120"/>
                <a:gd name="T62" fmla="*/ 36 w 49"/>
                <a:gd name="T63" fmla="*/ 22 h 120"/>
                <a:gd name="T64" fmla="*/ 32 w 49"/>
                <a:gd name="T65" fmla="*/ 13 h 120"/>
                <a:gd name="T66" fmla="*/ 30 w 49"/>
                <a:gd name="T67" fmla="*/ 16 h 120"/>
                <a:gd name="T68" fmla="*/ 27 w 49"/>
                <a:gd name="T69" fmla="*/ 19 h 120"/>
                <a:gd name="T70" fmla="*/ 23 w 49"/>
                <a:gd name="T71" fmla="*/ 13 h 120"/>
                <a:gd name="T72" fmla="*/ 21 w 49"/>
                <a:gd name="T73" fmla="*/ 8 h 120"/>
                <a:gd name="T74" fmla="*/ 17 w 49"/>
                <a:gd name="T75" fmla="*/ 3 h 120"/>
                <a:gd name="T76" fmla="*/ 15 w 49"/>
                <a:gd name="T77" fmla="*/ 3 h 120"/>
                <a:gd name="T78" fmla="*/ 13 w 49"/>
                <a:gd name="T79" fmla="*/ 3 h 120"/>
                <a:gd name="T80" fmla="*/ 10 w 49"/>
                <a:gd name="T81" fmla="*/ 1 h 120"/>
                <a:gd name="T82" fmla="*/ 10 w 49"/>
                <a:gd name="T83" fmla="*/ 7 h 120"/>
                <a:gd name="T84" fmla="*/ 11 w 49"/>
                <a:gd name="T85" fmla="*/ 12 h 120"/>
                <a:gd name="T86" fmla="*/ 9 w 49"/>
                <a:gd name="T87" fmla="*/ 16 h 120"/>
                <a:gd name="T88" fmla="*/ 12 w 49"/>
                <a:gd name="T89" fmla="*/ 22 h 120"/>
                <a:gd name="T90" fmla="*/ 8 w 49"/>
                <a:gd name="T91" fmla="*/ 31 h 120"/>
                <a:gd name="T92" fmla="*/ 8 w 49"/>
                <a:gd name="T93" fmla="*/ 33 h 120"/>
                <a:gd name="T94" fmla="*/ 7 w 49"/>
                <a:gd name="T95" fmla="*/ 42 h 120"/>
                <a:gd name="T96" fmla="*/ 3 w 49"/>
                <a:gd name="T97" fmla="*/ 35 h 120"/>
                <a:gd name="T98" fmla="*/ 1 w 49"/>
                <a:gd name="T99" fmla="*/ 29 h 120"/>
                <a:gd name="T100" fmla="*/ 0 w 49"/>
                <a:gd name="T101" fmla="*/ 28 h 120"/>
                <a:gd name="T102" fmla="*/ 0 w 49"/>
                <a:gd name="T103" fmla="*/ 40 h 120"/>
                <a:gd name="T104" fmla="*/ 0 w 49"/>
                <a:gd name="T105" fmla="*/ 52 h 120"/>
                <a:gd name="T106" fmla="*/ 0 w 49"/>
                <a:gd name="T107" fmla="*/ 62 h 120"/>
                <a:gd name="T108" fmla="*/ 1 w 49"/>
                <a:gd name="T109" fmla="*/ 72 h 120"/>
                <a:gd name="T110" fmla="*/ 1 w 49"/>
                <a:gd name="T111" fmla="*/ 82 h 120"/>
                <a:gd name="T112" fmla="*/ 1 w 49"/>
                <a:gd name="T113" fmla="*/ 93 h 120"/>
                <a:gd name="T114" fmla="*/ 1 w 49"/>
                <a:gd name="T115" fmla="*/ 106 h 120"/>
                <a:gd name="T116" fmla="*/ 2 w 49"/>
                <a:gd name="T117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" h="120">
                  <a:moveTo>
                    <a:pt x="2" y="107"/>
                  </a:moveTo>
                  <a:cubicBezTo>
                    <a:pt x="4" y="109"/>
                    <a:pt x="4" y="110"/>
                    <a:pt x="4" y="112"/>
                  </a:cubicBezTo>
                  <a:cubicBezTo>
                    <a:pt x="4" y="114"/>
                    <a:pt x="4" y="116"/>
                    <a:pt x="7" y="119"/>
                  </a:cubicBezTo>
                  <a:cubicBezTo>
                    <a:pt x="7" y="119"/>
                    <a:pt x="8" y="120"/>
                    <a:pt x="8" y="115"/>
                  </a:cubicBezTo>
                  <a:cubicBezTo>
                    <a:pt x="8" y="113"/>
                    <a:pt x="7" y="110"/>
                    <a:pt x="6" y="107"/>
                  </a:cubicBezTo>
                  <a:cubicBezTo>
                    <a:pt x="5" y="104"/>
                    <a:pt x="5" y="102"/>
                    <a:pt x="7" y="99"/>
                  </a:cubicBezTo>
                  <a:cubicBezTo>
                    <a:pt x="9" y="96"/>
                    <a:pt x="11" y="96"/>
                    <a:pt x="14" y="91"/>
                  </a:cubicBezTo>
                  <a:cubicBezTo>
                    <a:pt x="15" y="90"/>
                    <a:pt x="11" y="81"/>
                    <a:pt x="16" y="80"/>
                  </a:cubicBezTo>
                  <a:cubicBezTo>
                    <a:pt x="17" y="80"/>
                    <a:pt x="17" y="75"/>
                    <a:pt x="19" y="74"/>
                  </a:cubicBezTo>
                  <a:cubicBezTo>
                    <a:pt x="19" y="74"/>
                    <a:pt x="20" y="74"/>
                    <a:pt x="20" y="74"/>
                  </a:cubicBezTo>
                  <a:cubicBezTo>
                    <a:pt x="21" y="74"/>
                    <a:pt x="22" y="74"/>
                    <a:pt x="23" y="73"/>
                  </a:cubicBezTo>
                  <a:cubicBezTo>
                    <a:pt x="24" y="72"/>
                    <a:pt x="22" y="67"/>
                    <a:pt x="24" y="66"/>
                  </a:cubicBezTo>
                  <a:cubicBezTo>
                    <a:pt x="26" y="64"/>
                    <a:pt x="28" y="65"/>
                    <a:pt x="29" y="63"/>
                  </a:cubicBezTo>
                  <a:cubicBezTo>
                    <a:pt x="30" y="62"/>
                    <a:pt x="31" y="61"/>
                    <a:pt x="31" y="60"/>
                  </a:cubicBezTo>
                  <a:cubicBezTo>
                    <a:pt x="32" y="60"/>
                    <a:pt x="33" y="61"/>
                    <a:pt x="33" y="62"/>
                  </a:cubicBezTo>
                  <a:cubicBezTo>
                    <a:pt x="33" y="63"/>
                    <a:pt x="30" y="65"/>
                    <a:pt x="31" y="67"/>
                  </a:cubicBezTo>
                  <a:cubicBezTo>
                    <a:pt x="33" y="68"/>
                    <a:pt x="34" y="65"/>
                    <a:pt x="35" y="64"/>
                  </a:cubicBezTo>
                  <a:cubicBezTo>
                    <a:pt x="36" y="63"/>
                    <a:pt x="38" y="64"/>
                    <a:pt x="39" y="62"/>
                  </a:cubicBezTo>
                  <a:cubicBezTo>
                    <a:pt x="39" y="61"/>
                    <a:pt x="37" y="62"/>
                    <a:pt x="35" y="60"/>
                  </a:cubicBezTo>
                  <a:cubicBezTo>
                    <a:pt x="33" y="59"/>
                    <a:pt x="32" y="59"/>
                    <a:pt x="32" y="55"/>
                  </a:cubicBezTo>
                  <a:cubicBezTo>
                    <a:pt x="32" y="54"/>
                    <a:pt x="30" y="55"/>
                    <a:pt x="30" y="53"/>
                  </a:cubicBezTo>
                  <a:cubicBezTo>
                    <a:pt x="31" y="52"/>
                    <a:pt x="32" y="53"/>
                    <a:pt x="33" y="52"/>
                  </a:cubicBezTo>
                  <a:cubicBezTo>
                    <a:pt x="34" y="50"/>
                    <a:pt x="31" y="50"/>
                    <a:pt x="29" y="50"/>
                  </a:cubicBezTo>
                  <a:cubicBezTo>
                    <a:pt x="27" y="51"/>
                    <a:pt x="24" y="55"/>
                    <a:pt x="23" y="54"/>
                  </a:cubicBezTo>
                  <a:cubicBezTo>
                    <a:pt x="23" y="52"/>
                    <a:pt x="28" y="49"/>
                    <a:pt x="28" y="48"/>
                  </a:cubicBezTo>
                  <a:cubicBezTo>
                    <a:pt x="29" y="46"/>
                    <a:pt x="34" y="45"/>
                    <a:pt x="37" y="46"/>
                  </a:cubicBezTo>
                  <a:cubicBezTo>
                    <a:pt x="39" y="47"/>
                    <a:pt x="41" y="45"/>
                    <a:pt x="42" y="44"/>
                  </a:cubicBezTo>
                  <a:cubicBezTo>
                    <a:pt x="44" y="43"/>
                    <a:pt x="45" y="42"/>
                    <a:pt x="45" y="42"/>
                  </a:cubicBezTo>
                  <a:cubicBezTo>
                    <a:pt x="46" y="43"/>
                    <a:pt x="49" y="39"/>
                    <a:pt x="47" y="36"/>
                  </a:cubicBezTo>
                  <a:cubicBezTo>
                    <a:pt x="46" y="34"/>
                    <a:pt x="44" y="32"/>
                    <a:pt x="42" y="31"/>
                  </a:cubicBezTo>
                  <a:cubicBezTo>
                    <a:pt x="41" y="30"/>
                    <a:pt x="39" y="28"/>
                    <a:pt x="37" y="26"/>
                  </a:cubicBezTo>
                  <a:cubicBezTo>
                    <a:pt x="36" y="25"/>
                    <a:pt x="37" y="24"/>
                    <a:pt x="36" y="22"/>
                  </a:cubicBezTo>
                  <a:cubicBezTo>
                    <a:pt x="36" y="20"/>
                    <a:pt x="35" y="17"/>
                    <a:pt x="32" y="13"/>
                  </a:cubicBezTo>
                  <a:cubicBezTo>
                    <a:pt x="32" y="12"/>
                    <a:pt x="31" y="14"/>
                    <a:pt x="30" y="16"/>
                  </a:cubicBezTo>
                  <a:cubicBezTo>
                    <a:pt x="30" y="18"/>
                    <a:pt x="29" y="19"/>
                    <a:pt x="27" y="19"/>
                  </a:cubicBezTo>
                  <a:cubicBezTo>
                    <a:pt x="23" y="18"/>
                    <a:pt x="23" y="16"/>
                    <a:pt x="23" y="13"/>
                  </a:cubicBezTo>
                  <a:cubicBezTo>
                    <a:pt x="24" y="11"/>
                    <a:pt x="24" y="8"/>
                    <a:pt x="21" y="8"/>
                  </a:cubicBezTo>
                  <a:cubicBezTo>
                    <a:pt x="19" y="7"/>
                    <a:pt x="19" y="4"/>
                    <a:pt x="17" y="3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0"/>
                    <a:pt x="10" y="3"/>
                    <a:pt x="10" y="7"/>
                  </a:cubicBezTo>
                  <a:cubicBezTo>
                    <a:pt x="9" y="9"/>
                    <a:pt x="11" y="10"/>
                    <a:pt x="11" y="12"/>
                  </a:cubicBezTo>
                  <a:cubicBezTo>
                    <a:pt x="11" y="13"/>
                    <a:pt x="9" y="14"/>
                    <a:pt x="9" y="16"/>
                  </a:cubicBezTo>
                  <a:cubicBezTo>
                    <a:pt x="9" y="18"/>
                    <a:pt x="13" y="19"/>
                    <a:pt x="12" y="22"/>
                  </a:cubicBezTo>
                  <a:cubicBezTo>
                    <a:pt x="12" y="29"/>
                    <a:pt x="9" y="28"/>
                    <a:pt x="8" y="31"/>
                  </a:cubicBezTo>
                  <a:cubicBezTo>
                    <a:pt x="8" y="32"/>
                    <a:pt x="8" y="32"/>
                    <a:pt x="8" y="33"/>
                  </a:cubicBezTo>
                  <a:cubicBezTo>
                    <a:pt x="10" y="41"/>
                    <a:pt x="9" y="42"/>
                    <a:pt x="7" y="42"/>
                  </a:cubicBezTo>
                  <a:cubicBezTo>
                    <a:pt x="6" y="41"/>
                    <a:pt x="4" y="38"/>
                    <a:pt x="3" y="35"/>
                  </a:cubicBezTo>
                  <a:cubicBezTo>
                    <a:pt x="2" y="32"/>
                    <a:pt x="4" y="30"/>
                    <a:pt x="1" y="29"/>
                  </a:cubicBezTo>
                  <a:cubicBezTo>
                    <a:pt x="1" y="28"/>
                    <a:pt x="0" y="28"/>
                    <a:pt x="0" y="28"/>
                  </a:cubicBezTo>
                  <a:cubicBezTo>
                    <a:pt x="0" y="32"/>
                    <a:pt x="0" y="37"/>
                    <a:pt x="0" y="40"/>
                  </a:cubicBezTo>
                  <a:cubicBezTo>
                    <a:pt x="0" y="44"/>
                    <a:pt x="0" y="48"/>
                    <a:pt x="0" y="52"/>
                  </a:cubicBezTo>
                  <a:cubicBezTo>
                    <a:pt x="0" y="55"/>
                    <a:pt x="0" y="59"/>
                    <a:pt x="0" y="62"/>
                  </a:cubicBezTo>
                  <a:cubicBezTo>
                    <a:pt x="1" y="65"/>
                    <a:pt x="1" y="69"/>
                    <a:pt x="1" y="72"/>
                  </a:cubicBezTo>
                  <a:cubicBezTo>
                    <a:pt x="1" y="75"/>
                    <a:pt x="1" y="79"/>
                    <a:pt x="1" y="82"/>
                  </a:cubicBezTo>
                  <a:cubicBezTo>
                    <a:pt x="1" y="86"/>
                    <a:pt x="1" y="90"/>
                    <a:pt x="1" y="93"/>
                  </a:cubicBezTo>
                  <a:cubicBezTo>
                    <a:pt x="1" y="97"/>
                    <a:pt x="1" y="101"/>
                    <a:pt x="1" y="106"/>
                  </a:cubicBezTo>
                  <a:cubicBezTo>
                    <a:pt x="2" y="106"/>
                    <a:pt x="2" y="106"/>
                    <a:pt x="2" y="1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" name="Freeform 53"/>
            <p:cNvSpPr>
              <a:spLocks/>
            </p:cNvSpPr>
            <p:nvPr/>
          </p:nvSpPr>
          <p:spPr bwMode="auto">
            <a:xfrm>
              <a:off x="4791017" y="4198572"/>
              <a:ext cx="504994" cy="1345599"/>
            </a:xfrm>
            <a:custGeom>
              <a:avLst/>
              <a:gdLst>
                <a:gd name="T0" fmla="*/ 7 w 74"/>
                <a:gd name="T1" fmla="*/ 18 h 197"/>
                <a:gd name="T2" fmla="*/ 9 w 74"/>
                <a:gd name="T3" fmla="*/ 18 h 197"/>
                <a:gd name="T4" fmla="*/ 2 w 74"/>
                <a:gd name="T5" fmla="*/ 32 h 197"/>
                <a:gd name="T6" fmla="*/ 1 w 74"/>
                <a:gd name="T7" fmla="*/ 46 h 197"/>
                <a:gd name="T8" fmla="*/ 1 w 74"/>
                <a:gd name="T9" fmla="*/ 63 h 197"/>
                <a:gd name="T10" fmla="*/ 3 w 74"/>
                <a:gd name="T11" fmla="*/ 78 h 197"/>
                <a:gd name="T12" fmla="*/ 12 w 74"/>
                <a:gd name="T13" fmla="*/ 92 h 197"/>
                <a:gd name="T14" fmla="*/ 15 w 74"/>
                <a:gd name="T15" fmla="*/ 111 h 197"/>
                <a:gd name="T16" fmla="*/ 14 w 74"/>
                <a:gd name="T17" fmla="*/ 127 h 197"/>
                <a:gd name="T18" fmla="*/ 13 w 74"/>
                <a:gd name="T19" fmla="*/ 137 h 197"/>
                <a:gd name="T20" fmla="*/ 10 w 74"/>
                <a:gd name="T21" fmla="*/ 160 h 197"/>
                <a:gd name="T22" fmla="*/ 11 w 74"/>
                <a:gd name="T23" fmla="*/ 171 h 197"/>
                <a:gd name="T24" fmla="*/ 9 w 74"/>
                <a:gd name="T25" fmla="*/ 189 h 197"/>
                <a:gd name="T26" fmla="*/ 17 w 74"/>
                <a:gd name="T27" fmla="*/ 190 h 197"/>
                <a:gd name="T28" fmla="*/ 22 w 74"/>
                <a:gd name="T29" fmla="*/ 179 h 197"/>
                <a:gd name="T30" fmla="*/ 22 w 74"/>
                <a:gd name="T31" fmla="*/ 170 h 197"/>
                <a:gd name="T32" fmla="*/ 26 w 74"/>
                <a:gd name="T33" fmla="*/ 158 h 197"/>
                <a:gd name="T34" fmla="*/ 28 w 74"/>
                <a:gd name="T35" fmla="*/ 152 h 197"/>
                <a:gd name="T36" fmla="*/ 36 w 74"/>
                <a:gd name="T37" fmla="*/ 150 h 197"/>
                <a:gd name="T38" fmla="*/ 38 w 74"/>
                <a:gd name="T39" fmla="*/ 139 h 197"/>
                <a:gd name="T40" fmla="*/ 44 w 74"/>
                <a:gd name="T41" fmla="*/ 134 h 197"/>
                <a:gd name="T42" fmla="*/ 49 w 74"/>
                <a:gd name="T43" fmla="*/ 123 h 197"/>
                <a:gd name="T44" fmla="*/ 55 w 74"/>
                <a:gd name="T45" fmla="*/ 108 h 197"/>
                <a:gd name="T46" fmla="*/ 66 w 74"/>
                <a:gd name="T47" fmla="*/ 99 h 197"/>
                <a:gd name="T48" fmla="*/ 67 w 74"/>
                <a:gd name="T49" fmla="*/ 82 h 197"/>
                <a:gd name="T50" fmla="*/ 73 w 74"/>
                <a:gd name="T51" fmla="*/ 63 h 197"/>
                <a:gd name="T52" fmla="*/ 67 w 74"/>
                <a:gd name="T53" fmla="*/ 56 h 197"/>
                <a:gd name="T54" fmla="*/ 54 w 74"/>
                <a:gd name="T55" fmla="*/ 51 h 197"/>
                <a:gd name="T56" fmla="*/ 46 w 74"/>
                <a:gd name="T57" fmla="*/ 39 h 197"/>
                <a:gd name="T58" fmla="*/ 33 w 74"/>
                <a:gd name="T59" fmla="*/ 29 h 197"/>
                <a:gd name="T60" fmla="*/ 28 w 74"/>
                <a:gd name="T61" fmla="*/ 22 h 197"/>
                <a:gd name="T62" fmla="*/ 21 w 74"/>
                <a:gd name="T63" fmla="*/ 24 h 197"/>
                <a:gd name="T64" fmla="*/ 17 w 74"/>
                <a:gd name="T65" fmla="*/ 22 h 197"/>
                <a:gd name="T66" fmla="*/ 13 w 74"/>
                <a:gd name="T67" fmla="*/ 26 h 197"/>
                <a:gd name="T68" fmla="*/ 9 w 74"/>
                <a:gd name="T69" fmla="*/ 15 h 197"/>
                <a:gd name="T70" fmla="*/ 1 w 74"/>
                <a:gd name="T71" fmla="*/ 13 h 197"/>
                <a:gd name="T72" fmla="*/ 0 w 74"/>
                <a:gd name="T73" fmla="*/ 0 h 197"/>
                <a:gd name="T74" fmla="*/ 0 w 74"/>
                <a:gd name="T75" fmla="*/ 8 h 197"/>
                <a:gd name="T76" fmla="*/ 6 w 74"/>
                <a:gd name="T77" fmla="*/ 2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" h="197">
                  <a:moveTo>
                    <a:pt x="6" y="20"/>
                  </a:moveTo>
                  <a:cubicBezTo>
                    <a:pt x="6" y="21"/>
                    <a:pt x="6" y="20"/>
                    <a:pt x="7" y="18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8" y="16"/>
                    <a:pt x="9" y="17"/>
                    <a:pt x="9" y="18"/>
                  </a:cubicBezTo>
                  <a:cubicBezTo>
                    <a:pt x="10" y="19"/>
                    <a:pt x="8" y="22"/>
                    <a:pt x="6" y="25"/>
                  </a:cubicBezTo>
                  <a:cubicBezTo>
                    <a:pt x="4" y="27"/>
                    <a:pt x="2" y="30"/>
                    <a:pt x="2" y="32"/>
                  </a:cubicBezTo>
                  <a:cubicBezTo>
                    <a:pt x="3" y="34"/>
                    <a:pt x="4" y="38"/>
                    <a:pt x="2" y="42"/>
                  </a:cubicBezTo>
                  <a:cubicBezTo>
                    <a:pt x="2" y="43"/>
                    <a:pt x="1" y="44"/>
                    <a:pt x="1" y="46"/>
                  </a:cubicBezTo>
                  <a:cubicBezTo>
                    <a:pt x="1" y="49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6"/>
                    <a:pt x="1" y="69"/>
                    <a:pt x="1" y="73"/>
                  </a:cubicBezTo>
                  <a:cubicBezTo>
                    <a:pt x="1" y="75"/>
                    <a:pt x="2" y="77"/>
                    <a:pt x="3" y="78"/>
                  </a:cubicBezTo>
                  <a:cubicBezTo>
                    <a:pt x="4" y="81"/>
                    <a:pt x="5" y="85"/>
                    <a:pt x="6" y="87"/>
                  </a:cubicBezTo>
                  <a:cubicBezTo>
                    <a:pt x="7" y="89"/>
                    <a:pt x="11" y="91"/>
                    <a:pt x="12" y="92"/>
                  </a:cubicBezTo>
                  <a:cubicBezTo>
                    <a:pt x="15" y="97"/>
                    <a:pt x="15" y="101"/>
                    <a:pt x="15" y="102"/>
                  </a:cubicBezTo>
                  <a:cubicBezTo>
                    <a:pt x="15" y="105"/>
                    <a:pt x="15" y="108"/>
                    <a:pt x="15" y="111"/>
                  </a:cubicBezTo>
                  <a:cubicBezTo>
                    <a:pt x="15" y="114"/>
                    <a:pt x="15" y="117"/>
                    <a:pt x="14" y="120"/>
                  </a:cubicBezTo>
                  <a:cubicBezTo>
                    <a:pt x="14" y="122"/>
                    <a:pt x="14" y="125"/>
                    <a:pt x="14" y="127"/>
                  </a:cubicBezTo>
                  <a:cubicBezTo>
                    <a:pt x="13" y="129"/>
                    <a:pt x="13" y="130"/>
                    <a:pt x="13" y="132"/>
                  </a:cubicBezTo>
                  <a:cubicBezTo>
                    <a:pt x="13" y="133"/>
                    <a:pt x="13" y="136"/>
                    <a:pt x="13" y="137"/>
                  </a:cubicBezTo>
                  <a:cubicBezTo>
                    <a:pt x="12" y="142"/>
                    <a:pt x="11" y="145"/>
                    <a:pt x="10" y="148"/>
                  </a:cubicBezTo>
                  <a:cubicBezTo>
                    <a:pt x="9" y="153"/>
                    <a:pt x="11" y="155"/>
                    <a:pt x="10" y="160"/>
                  </a:cubicBezTo>
                  <a:cubicBezTo>
                    <a:pt x="10" y="161"/>
                    <a:pt x="11" y="161"/>
                    <a:pt x="11" y="163"/>
                  </a:cubicBezTo>
                  <a:cubicBezTo>
                    <a:pt x="12" y="165"/>
                    <a:pt x="12" y="169"/>
                    <a:pt x="11" y="171"/>
                  </a:cubicBezTo>
                  <a:cubicBezTo>
                    <a:pt x="11" y="174"/>
                    <a:pt x="10" y="177"/>
                    <a:pt x="9" y="179"/>
                  </a:cubicBezTo>
                  <a:cubicBezTo>
                    <a:pt x="8" y="183"/>
                    <a:pt x="9" y="187"/>
                    <a:pt x="9" y="189"/>
                  </a:cubicBezTo>
                  <a:cubicBezTo>
                    <a:pt x="9" y="195"/>
                    <a:pt x="11" y="197"/>
                    <a:pt x="12" y="197"/>
                  </a:cubicBezTo>
                  <a:cubicBezTo>
                    <a:pt x="14" y="197"/>
                    <a:pt x="17" y="196"/>
                    <a:pt x="17" y="190"/>
                  </a:cubicBezTo>
                  <a:cubicBezTo>
                    <a:pt x="17" y="189"/>
                    <a:pt x="18" y="189"/>
                    <a:pt x="19" y="187"/>
                  </a:cubicBezTo>
                  <a:cubicBezTo>
                    <a:pt x="19" y="182"/>
                    <a:pt x="22" y="182"/>
                    <a:pt x="22" y="179"/>
                  </a:cubicBezTo>
                  <a:cubicBezTo>
                    <a:pt x="22" y="176"/>
                    <a:pt x="18" y="177"/>
                    <a:pt x="20" y="173"/>
                  </a:cubicBezTo>
                  <a:cubicBezTo>
                    <a:pt x="20" y="172"/>
                    <a:pt x="21" y="171"/>
                    <a:pt x="22" y="170"/>
                  </a:cubicBezTo>
                  <a:cubicBezTo>
                    <a:pt x="25" y="168"/>
                    <a:pt x="23" y="159"/>
                    <a:pt x="24" y="159"/>
                  </a:cubicBezTo>
                  <a:cubicBezTo>
                    <a:pt x="25" y="158"/>
                    <a:pt x="25" y="158"/>
                    <a:pt x="26" y="158"/>
                  </a:cubicBezTo>
                  <a:cubicBezTo>
                    <a:pt x="26" y="159"/>
                    <a:pt x="27" y="159"/>
                    <a:pt x="28" y="158"/>
                  </a:cubicBezTo>
                  <a:cubicBezTo>
                    <a:pt x="29" y="157"/>
                    <a:pt x="29" y="154"/>
                    <a:pt x="28" y="152"/>
                  </a:cubicBezTo>
                  <a:cubicBezTo>
                    <a:pt x="29" y="151"/>
                    <a:pt x="30" y="151"/>
                    <a:pt x="31" y="151"/>
                  </a:cubicBezTo>
                  <a:cubicBezTo>
                    <a:pt x="33" y="151"/>
                    <a:pt x="35" y="152"/>
                    <a:pt x="36" y="150"/>
                  </a:cubicBezTo>
                  <a:cubicBezTo>
                    <a:pt x="39" y="146"/>
                    <a:pt x="34" y="140"/>
                    <a:pt x="35" y="139"/>
                  </a:cubicBezTo>
                  <a:cubicBezTo>
                    <a:pt x="35" y="138"/>
                    <a:pt x="36" y="139"/>
                    <a:pt x="38" y="139"/>
                  </a:cubicBezTo>
                  <a:cubicBezTo>
                    <a:pt x="39" y="140"/>
                    <a:pt x="40" y="140"/>
                    <a:pt x="41" y="139"/>
                  </a:cubicBezTo>
                  <a:cubicBezTo>
                    <a:pt x="42" y="138"/>
                    <a:pt x="43" y="136"/>
                    <a:pt x="44" y="134"/>
                  </a:cubicBezTo>
                  <a:cubicBezTo>
                    <a:pt x="45" y="132"/>
                    <a:pt x="46" y="130"/>
                    <a:pt x="46" y="128"/>
                  </a:cubicBezTo>
                  <a:cubicBezTo>
                    <a:pt x="46" y="127"/>
                    <a:pt x="48" y="125"/>
                    <a:pt x="49" y="123"/>
                  </a:cubicBezTo>
                  <a:cubicBezTo>
                    <a:pt x="51" y="121"/>
                    <a:pt x="52" y="118"/>
                    <a:pt x="51" y="113"/>
                  </a:cubicBezTo>
                  <a:cubicBezTo>
                    <a:pt x="51" y="112"/>
                    <a:pt x="53" y="109"/>
                    <a:pt x="55" y="108"/>
                  </a:cubicBezTo>
                  <a:cubicBezTo>
                    <a:pt x="57" y="106"/>
                    <a:pt x="60" y="105"/>
                    <a:pt x="61" y="106"/>
                  </a:cubicBezTo>
                  <a:cubicBezTo>
                    <a:pt x="61" y="107"/>
                    <a:pt x="65" y="105"/>
                    <a:pt x="66" y="99"/>
                  </a:cubicBezTo>
                  <a:cubicBezTo>
                    <a:pt x="67" y="96"/>
                    <a:pt x="67" y="94"/>
                    <a:pt x="67" y="91"/>
                  </a:cubicBezTo>
                  <a:cubicBezTo>
                    <a:pt x="67" y="88"/>
                    <a:pt x="67" y="85"/>
                    <a:pt x="67" y="82"/>
                  </a:cubicBezTo>
                  <a:cubicBezTo>
                    <a:pt x="68" y="80"/>
                    <a:pt x="70" y="77"/>
                    <a:pt x="71" y="74"/>
                  </a:cubicBezTo>
                  <a:cubicBezTo>
                    <a:pt x="73" y="71"/>
                    <a:pt x="74" y="67"/>
                    <a:pt x="73" y="63"/>
                  </a:cubicBezTo>
                  <a:cubicBezTo>
                    <a:pt x="73" y="62"/>
                    <a:pt x="72" y="62"/>
                    <a:pt x="71" y="62"/>
                  </a:cubicBezTo>
                  <a:cubicBezTo>
                    <a:pt x="68" y="61"/>
                    <a:pt x="69" y="58"/>
                    <a:pt x="67" y="56"/>
                  </a:cubicBezTo>
                  <a:cubicBezTo>
                    <a:pt x="65" y="55"/>
                    <a:pt x="60" y="55"/>
                    <a:pt x="59" y="55"/>
                  </a:cubicBezTo>
                  <a:cubicBezTo>
                    <a:pt x="57" y="56"/>
                    <a:pt x="57" y="53"/>
                    <a:pt x="54" y="51"/>
                  </a:cubicBezTo>
                  <a:cubicBezTo>
                    <a:pt x="52" y="48"/>
                    <a:pt x="51" y="47"/>
                    <a:pt x="49" y="45"/>
                  </a:cubicBezTo>
                  <a:cubicBezTo>
                    <a:pt x="47" y="43"/>
                    <a:pt x="47" y="41"/>
                    <a:pt x="46" y="39"/>
                  </a:cubicBezTo>
                  <a:cubicBezTo>
                    <a:pt x="45" y="37"/>
                    <a:pt x="43" y="35"/>
                    <a:pt x="37" y="35"/>
                  </a:cubicBezTo>
                  <a:cubicBezTo>
                    <a:pt x="36" y="35"/>
                    <a:pt x="35" y="32"/>
                    <a:pt x="33" y="29"/>
                  </a:cubicBezTo>
                  <a:cubicBezTo>
                    <a:pt x="32" y="28"/>
                    <a:pt x="31" y="29"/>
                    <a:pt x="31" y="28"/>
                  </a:cubicBezTo>
                  <a:cubicBezTo>
                    <a:pt x="29" y="27"/>
                    <a:pt x="30" y="22"/>
                    <a:pt x="28" y="22"/>
                  </a:cubicBezTo>
                  <a:cubicBezTo>
                    <a:pt x="27" y="22"/>
                    <a:pt x="25" y="22"/>
                    <a:pt x="23" y="24"/>
                  </a:cubicBezTo>
                  <a:cubicBezTo>
                    <a:pt x="23" y="25"/>
                    <a:pt x="22" y="24"/>
                    <a:pt x="21" y="24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7" y="22"/>
                    <a:pt x="17" y="22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2" y="20"/>
                    <a:pt x="14" y="27"/>
                    <a:pt x="13" y="26"/>
                  </a:cubicBezTo>
                  <a:cubicBezTo>
                    <a:pt x="9" y="26"/>
                    <a:pt x="13" y="22"/>
                    <a:pt x="12" y="19"/>
                  </a:cubicBezTo>
                  <a:cubicBezTo>
                    <a:pt x="12" y="16"/>
                    <a:pt x="9" y="15"/>
                    <a:pt x="9" y="15"/>
                  </a:cubicBezTo>
                  <a:cubicBezTo>
                    <a:pt x="9" y="14"/>
                    <a:pt x="8" y="14"/>
                    <a:pt x="7" y="15"/>
                  </a:cubicBezTo>
                  <a:cubicBezTo>
                    <a:pt x="5" y="15"/>
                    <a:pt x="3" y="17"/>
                    <a:pt x="1" y="13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0" y="5"/>
                    <a:pt x="1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5"/>
                  </a:cubicBezTo>
                  <a:cubicBezTo>
                    <a:pt x="3" y="18"/>
                    <a:pt x="4" y="17"/>
                    <a:pt x="6" y="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" name="Freeform 54"/>
            <p:cNvSpPr>
              <a:spLocks/>
            </p:cNvSpPr>
            <p:nvPr/>
          </p:nvSpPr>
          <p:spPr bwMode="auto">
            <a:xfrm>
              <a:off x="4934099" y="2485800"/>
              <a:ext cx="498682" cy="784845"/>
            </a:xfrm>
            <a:custGeom>
              <a:avLst/>
              <a:gdLst>
                <a:gd name="T0" fmla="*/ 73 w 73"/>
                <a:gd name="T1" fmla="*/ 52 h 115"/>
                <a:gd name="T2" fmla="*/ 63 w 73"/>
                <a:gd name="T3" fmla="*/ 46 h 115"/>
                <a:gd name="T4" fmla="*/ 60 w 73"/>
                <a:gd name="T5" fmla="*/ 42 h 115"/>
                <a:gd name="T6" fmla="*/ 65 w 73"/>
                <a:gd name="T7" fmla="*/ 34 h 115"/>
                <a:gd name="T8" fmla="*/ 58 w 73"/>
                <a:gd name="T9" fmla="*/ 28 h 115"/>
                <a:gd name="T10" fmla="*/ 54 w 73"/>
                <a:gd name="T11" fmla="*/ 21 h 115"/>
                <a:gd name="T12" fmla="*/ 52 w 73"/>
                <a:gd name="T13" fmla="*/ 15 h 115"/>
                <a:gd name="T14" fmla="*/ 49 w 73"/>
                <a:gd name="T15" fmla="*/ 12 h 115"/>
                <a:gd name="T16" fmla="*/ 49 w 73"/>
                <a:gd name="T17" fmla="*/ 4 h 115"/>
                <a:gd name="T18" fmla="*/ 45 w 73"/>
                <a:gd name="T19" fmla="*/ 9 h 115"/>
                <a:gd name="T20" fmla="*/ 43 w 73"/>
                <a:gd name="T21" fmla="*/ 6 h 115"/>
                <a:gd name="T22" fmla="*/ 42 w 73"/>
                <a:gd name="T23" fmla="*/ 7 h 115"/>
                <a:gd name="T24" fmla="*/ 41 w 73"/>
                <a:gd name="T25" fmla="*/ 8 h 115"/>
                <a:gd name="T26" fmla="*/ 41 w 73"/>
                <a:gd name="T27" fmla="*/ 4 h 115"/>
                <a:gd name="T28" fmla="*/ 34 w 73"/>
                <a:gd name="T29" fmla="*/ 1 h 115"/>
                <a:gd name="T30" fmla="*/ 27 w 73"/>
                <a:gd name="T31" fmla="*/ 8 h 115"/>
                <a:gd name="T32" fmla="*/ 23 w 73"/>
                <a:gd name="T33" fmla="*/ 9 h 115"/>
                <a:gd name="T34" fmla="*/ 19 w 73"/>
                <a:gd name="T35" fmla="*/ 9 h 115"/>
                <a:gd name="T36" fmla="*/ 14 w 73"/>
                <a:gd name="T37" fmla="*/ 15 h 115"/>
                <a:gd name="T38" fmla="*/ 10 w 73"/>
                <a:gd name="T39" fmla="*/ 21 h 115"/>
                <a:gd name="T40" fmla="*/ 2 w 73"/>
                <a:gd name="T41" fmla="*/ 23 h 115"/>
                <a:gd name="T42" fmla="*/ 4 w 73"/>
                <a:gd name="T43" fmla="*/ 34 h 115"/>
                <a:gd name="T44" fmla="*/ 8 w 73"/>
                <a:gd name="T45" fmla="*/ 35 h 115"/>
                <a:gd name="T46" fmla="*/ 11 w 73"/>
                <a:gd name="T47" fmla="*/ 35 h 115"/>
                <a:gd name="T48" fmla="*/ 16 w 73"/>
                <a:gd name="T49" fmla="*/ 41 h 115"/>
                <a:gd name="T50" fmla="*/ 19 w 73"/>
                <a:gd name="T51" fmla="*/ 50 h 115"/>
                <a:gd name="T52" fmla="*/ 19 w 73"/>
                <a:gd name="T53" fmla="*/ 59 h 115"/>
                <a:gd name="T54" fmla="*/ 21 w 73"/>
                <a:gd name="T55" fmla="*/ 58 h 115"/>
                <a:gd name="T56" fmla="*/ 23 w 73"/>
                <a:gd name="T57" fmla="*/ 58 h 115"/>
                <a:gd name="T58" fmla="*/ 26 w 73"/>
                <a:gd name="T59" fmla="*/ 66 h 115"/>
                <a:gd name="T60" fmla="*/ 24 w 73"/>
                <a:gd name="T61" fmla="*/ 74 h 115"/>
                <a:gd name="T62" fmla="*/ 21 w 73"/>
                <a:gd name="T63" fmla="*/ 83 h 115"/>
                <a:gd name="T64" fmla="*/ 24 w 73"/>
                <a:gd name="T65" fmla="*/ 90 h 115"/>
                <a:gd name="T66" fmla="*/ 28 w 73"/>
                <a:gd name="T67" fmla="*/ 96 h 115"/>
                <a:gd name="T68" fmla="*/ 32 w 73"/>
                <a:gd name="T69" fmla="*/ 104 h 115"/>
                <a:gd name="T70" fmla="*/ 35 w 73"/>
                <a:gd name="T71" fmla="*/ 107 h 115"/>
                <a:gd name="T72" fmla="*/ 37 w 73"/>
                <a:gd name="T73" fmla="*/ 107 h 115"/>
                <a:gd name="T74" fmla="*/ 39 w 73"/>
                <a:gd name="T75" fmla="*/ 106 h 115"/>
                <a:gd name="T76" fmla="*/ 46 w 73"/>
                <a:gd name="T77" fmla="*/ 109 h 115"/>
                <a:gd name="T78" fmla="*/ 47 w 73"/>
                <a:gd name="T79" fmla="*/ 101 h 115"/>
                <a:gd name="T80" fmla="*/ 46 w 73"/>
                <a:gd name="T81" fmla="*/ 98 h 115"/>
                <a:gd name="T82" fmla="*/ 48 w 73"/>
                <a:gd name="T83" fmla="*/ 95 h 115"/>
                <a:gd name="T84" fmla="*/ 49 w 73"/>
                <a:gd name="T85" fmla="*/ 85 h 115"/>
                <a:gd name="T86" fmla="*/ 56 w 73"/>
                <a:gd name="T87" fmla="*/ 79 h 115"/>
                <a:gd name="T88" fmla="*/ 59 w 73"/>
                <a:gd name="T89" fmla="*/ 74 h 115"/>
                <a:gd name="T90" fmla="*/ 61 w 73"/>
                <a:gd name="T91" fmla="*/ 67 h 115"/>
                <a:gd name="T92" fmla="*/ 68 w 73"/>
                <a:gd name="T93" fmla="*/ 64 h 115"/>
                <a:gd name="T94" fmla="*/ 71 w 73"/>
                <a:gd name="T95" fmla="*/ 58 h 115"/>
                <a:gd name="T96" fmla="*/ 73 w 73"/>
                <a:gd name="T97" fmla="*/ 5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" h="115">
                  <a:moveTo>
                    <a:pt x="73" y="52"/>
                  </a:moveTo>
                  <a:cubicBezTo>
                    <a:pt x="73" y="46"/>
                    <a:pt x="67" y="48"/>
                    <a:pt x="63" y="46"/>
                  </a:cubicBezTo>
                  <a:cubicBezTo>
                    <a:pt x="62" y="45"/>
                    <a:pt x="61" y="43"/>
                    <a:pt x="60" y="42"/>
                  </a:cubicBezTo>
                  <a:cubicBezTo>
                    <a:pt x="59" y="39"/>
                    <a:pt x="68" y="44"/>
                    <a:pt x="65" y="34"/>
                  </a:cubicBezTo>
                  <a:cubicBezTo>
                    <a:pt x="64" y="31"/>
                    <a:pt x="62" y="34"/>
                    <a:pt x="58" y="28"/>
                  </a:cubicBezTo>
                  <a:cubicBezTo>
                    <a:pt x="57" y="25"/>
                    <a:pt x="55" y="24"/>
                    <a:pt x="54" y="21"/>
                  </a:cubicBezTo>
                  <a:cubicBezTo>
                    <a:pt x="53" y="19"/>
                    <a:pt x="52" y="18"/>
                    <a:pt x="52" y="15"/>
                  </a:cubicBezTo>
                  <a:cubicBezTo>
                    <a:pt x="51" y="13"/>
                    <a:pt x="50" y="13"/>
                    <a:pt x="49" y="12"/>
                  </a:cubicBezTo>
                  <a:cubicBezTo>
                    <a:pt x="49" y="9"/>
                    <a:pt x="51" y="5"/>
                    <a:pt x="49" y="4"/>
                  </a:cubicBezTo>
                  <a:cubicBezTo>
                    <a:pt x="47" y="3"/>
                    <a:pt x="46" y="7"/>
                    <a:pt x="45" y="9"/>
                  </a:cubicBezTo>
                  <a:cubicBezTo>
                    <a:pt x="43" y="10"/>
                    <a:pt x="44" y="6"/>
                    <a:pt x="43" y="6"/>
                  </a:cubicBezTo>
                  <a:cubicBezTo>
                    <a:pt x="43" y="6"/>
                    <a:pt x="42" y="6"/>
                    <a:pt x="42" y="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41" y="6"/>
                    <a:pt x="41" y="4"/>
                  </a:cubicBezTo>
                  <a:cubicBezTo>
                    <a:pt x="42" y="3"/>
                    <a:pt x="41" y="1"/>
                    <a:pt x="34" y="1"/>
                  </a:cubicBezTo>
                  <a:cubicBezTo>
                    <a:pt x="30" y="0"/>
                    <a:pt x="30" y="6"/>
                    <a:pt x="27" y="8"/>
                  </a:cubicBezTo>
                  <a:cubicBezTo>
                    <a:pt x="26" y="9"/>
                    <a:pt x="25" y="9"/>
                    <a:pt x="23" y="9"/>
                  </a:cubicBezTo>
                  <a:cubicBezTo>
                    <a:pt x="22" y="9"/>
                    <a:pt x="20" y="9"/>
                    <a:pt x="19" y="9"/>
                  </a:cubicBezTo>
                  <a:cubicBezTo>
                    <a:pt x="17" y="10"/>
                    <a:pt x="16" y="12"/>
                    <a:pt x="14" y="15"/>
                  </a:cubicBezTo>
                  <a:cubicBezTo>
                    <a:pt x="13" y="17"/>
                    <a:pt x="11" y="19"/>
                    <a:pt x="10" y="21"/>
                  </a:cubicBezTo>
                  <a:cubicBezTo>
                    <a:pt x="7" y="22"/>
                    <a:pt x="3" y="21"/>
                    <a:pt x="2" y="23"/>
                  </a:cubicBezTo>
                  <a:cubicBezTo>
                    <a:pt x="1" y="25"/>
                    <a:pt x="0" y="28"/>
                    <a:pt x="4" y="34"/>
                  </a:cubicBezTo>
                  <a:cubicBezTo>
                    <a:pt x="4" y="35"/>
                    <a:pt x="6" y="35"/>
                    <a:pt x="8" y="35"/>
                  </a:cubicBezTo>
                  <a:cubicBezTo>
                    <a:pt x="9" y="35"/>
                    <a:pt x="10" y="35"/>
                    <a:pt x="11" y="35"/>
                  </a:cubicBezTo>
                  <a:cubicBezTo>
                    <a:pt x="14" y="37"/>
                    <a:pt x="15" y="40"/>
                    <a:pt x="16" y="41"/>
                  </a:cubicBezTo>
                  <a:cubicBezTo>
                    <a:pt x="17" y="43"/>
                    <a:pt x="18" y="47"/>
                    <a:pt x="19" y="50"/>
                  </a:cubicBezTo>
                  <a:cubicBezTo>
                    <a:pt x="19" y="54"/>
                    <a:pt x="18" y="56"/>
                    <a:pt x="19" y="59"/>
                  </a:cubicBezTo>
                  <a:cubicBezTo>
                    <a:pt x="20" y="60"/>
                    <a:pt x="21" y="59"/>
                    <a:pt x="21" y="58"/>
                  </a:cubicBezTo>
                  <a:cubicBezTo>
                    <a:pt x="22" y="58"/>
                    <a:pt x="22" y="57"/>
                    <a:pt x="23" y="58"/>
                  </a:cubicBezTo>
                  <a:cubicBezTo>
                    <a:pt x="25" y="61"/>
                    <a:pt x="26" y="66"/>
                    <a:pt x="26" y="66"/>
                  </a:cubicBezTo>
                  <a:cubicBezTo>
                    <a:pt x="26" y="68"/>
                    <a:pt x="26" y="71"/>
                    <a:pt x="24" y="74"/>
                  </a:cubicBezTo>
                  <a:cubicBezTo>
                    <a:pt x="23" y="77"/>
                    <a:pt x="21" y="81"/>
                    <a:pt x="21" y="83"/>
                  </a:cubicBezTo>
                  <a:cubicBezTo>
                    <a:pt x="22" y="86"/>
                    <a:pt x="23" y="88"/>
                    <a:pt x="24" y="90"/>
                  </a:cubicBezTo>
                  <a:cubicBezTo>
                    <a:pt x="26" y="92"/>
                    <a:pt x="27" y="94"/>
                    <a:pt x="28" y="96"/>
                  </a:cubicBezTo>
                  <a:cubicBezTo>
                    <a:pt x="30" y="99"/>
                    <a:pt x="31" y="102"/>
                    <a:pt x="32" y="104"/>
                  </a:cubicBezTo>
                  <a:cubicBezTo>
                    <a:pt x="33" y="106"/>
                    <a:pt x="34" y="107"/>
                    <a:pt x="35" y="107"/>
                  </a:cubicBezTo>
                  <a:cubicBezTo>
                    <a:pt x="36" y="108"/>
                    <a:pt x="37" y="107"/>
                    <a:pt x="37" y="107"/>
                  </a:cubicBezTo>
                  <a:cubicBezTo>
                    <a:pt x="38" y="106"/>
                    <a:pt x="38" y="106"/>
                    <a:pt x="39" y="106"/>
                  </a:cubicBezTo>
                  <a:cubicBezTo>
                    <a:pt x="42" y="106"/>
                    <a:pt x="43" y="115"/>
                    <a:pt x="46" y="109"/>
                  </a:cubicBezTo>
                  <a:cubicBezTo>
                    <a:pt x="47" y="107"/>
                    <a:pt x="47" y="104"/>
                    <a:pt x="47" y="101"/>
                  </a:cubicBezTo>
                  <a:cubicBezTo>
                    <a:pt x="47" y="99"/>
                    <a:pt x="46" y="99"/>
                    <a:pt x="46" y="98"/>
                  </a:cubicBezTo>
                  <a:cubicBezTo>
                    <a:pt x="46" y="97"/>
                    <a:pt x="48" y="96"/>
                    <a:pt x="48" y="95"/>
                  </a:cubicBezTo>
                  <a:cubicBezTo>
                    <a:pt x="48" y="91"/>
                    <a:pt x="49" y="87"/>
                    <a:pt x="49" y="85"/>
                  </a:cubicBezTo>
                  <a:cubicBezTo>
                    <a:pt x="51" y="81"/>
                    <a:pt x="53" y="80"/>
                    <a:pt x="56" y="79"/>
                  </a:cubicBezTo>
                  <a:cubicBezTo>
                    <a:pt x="58" y="78"/>
                    <a:pt x="59" y="76"/>
                    <a:pt x="59" y="74"/>
                  </a:cubicBezTo>
                  <a:cubicBezTo>
                    <a:pt x="60" y="71"/>
                    <a:pt x="60" y="69"/>
                    <a:pt x="61" y="67"/>
                  </a:cubicBezTo>
                  <a:cubicBezTo>
                    <a:pt x="63" y="65"/>
                    <a:pt x="67" y="66"/>
                    <a:pt x="68" y="64"/>
                  </a:cubicBezTo>
                  <a:cubicBezTo>
                    <a:pt x="70" y="62"/>
                    <a:pt x="71" y="60"/>
                    <a:pt x="71" y="58"/>
                  </a:cubicBezTo>
                  <a:cubicBezTo>
                    <a:pt x="72" y="56"/>
                    <a:pt x="73" y="54"/>
                    <a:pt x="73" y="5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Freeform 55"/>
            <p:cNvSpPr>
              <a:spLocks/>
            </p:cNvSpPr>
            <p:nvPr/>
          </p:nvSpPr>
          <p:spPr bwMode="auto">
            <a:xfrm>
              <a:off x="4756299" y="2874014"/>
              <a:ext cx="266174" cy="369277"/>
            </a:xfrm>
            <a:custGeom>
              <a:avLst/>
              <a:gdLst>
                <a:gd name="T0" fmla="*/ 6 w 39"/>
                <a:gd name="T1" fmla="*/ 16 h 54"/>
                <a:gd name="T2" fmla="*/ 12 w 39"/>
                <a:gd name="T3" fmla="*/ 18 h 54"/>
                <a:gd name="T4" fmla="*/ 17 w 39"/>
                <a:gd name="T5" fmla="*/ 22 h 54"/>
                <a:gd name="T6" fmla="*/ 21 w 39"/>
                <a:gd name="T7" fmla="*/ 30 h 54"/>
                <a:gd name="T8" fmla="*/ 18 w 39"/>
                <a:gd name="T9" fmla="*/ 37 h 54"/>
                <a:gd name="T10" fmla="*/ 13 w 39"/>
                <a:gd name="T11" fmla="*/ 41 h 54"/>
                <a:gd name="T12" fmla="*/ 15 w 39"/>
                <a:gd name="T13" fmla="*/ 42 h 54"/>
                <a:gd name="T14" fmla="*/ 16 w 39"/>
                <a:gd name="T15" fmla="*/ 42 h 54"/>
                <a:gd name="T16" fmla="*/ 18 w 39"/>
                <a:gd name="T17" fmla="*/ 42 h 54"/>
                <a:gd name="T18" fmla="*/ 20 w 39"/>
                <a:gd name="T19" fmla="*/ 42 h 54"/>
                <a:gd name="T20" fmla="*/ 25 w 39"/>
                <a:gd name="T21" fmla="*/ 48 h 54"/>
                <a:gd name="T22" fmla="*/ 31 w 39"/>
                <a:gd name="T23" fmla="*/ 52 h 54"/>
                <a:gd name="T24" fmla="*/ 28 w 39"/>
                <a:gd name="T25" fmla="*/ 45 h 54"/>
                <a:gd name="T26" fmla="*/ 31 w 39"/>
                <a:gd name="T27" fmla="*/ 47 h 54"/>
                <a:gd name="T28" fmla="*/ 34 w 39"/>
                <a:gd name="T29" fmla="*/ 48 h 54"/>
                <a:gd name="T30" fmla="*/ 32 w 39"/>
                <a:gd name="T31" fmla="*/ 41 h 54"/>
                <a:gd name="T32" fmla="*/ 29 w 39"/>
                <a:gd name="T33" fmla="*/ 36 h 54"/>
                <a:gd name="T34" fmla="*/ 31 w 39"/>
                <a:gd name="T35" fmla="*/ 34 h 54"/>
                <a:gd name="T36" fmla="*/ 36 w 39"/>
                <a:gd name="T37" fmla="*/ 39 h 54"/>
                <a:gd name="T38" fmla="*/ 39 w 39"/>
                <a:gd name="T39" fmla="*/ 34 h 54"/>
                <a:gd name="T40" fmla="*/ 36 w 39"/>
                <a:gd name="T41" fmla="*/ 32 h 54"/>
                <a:gd name="T42" fmla="*/ 30 w 39"/>
                <a:gd name="T43" fmla="*/ 27 h 54"/>
                <a:gd name="T44" fmla="*/ 30 w 39"/>
                <a:gd name="T45" fmla="*/ 19 h 54"/>
                <a:gd name="T46" fmla="*/ 24 w 39"/>
                <a:gd name="T47" fmla="*/ 14 h 54"/>
                <a:gd name="T48" fmla="*/ 20 w 39"/>
                <a:gd name="T49" fmla="*/ 11 h 54"/>
                <a:gd name="T50" fmla="*/ 19 w 39"/>
                <a:gd name="T51" fmla="*/ 11 h 54"/>
                <a:gd name="T52" fmla="*/ 13 w 39"/>
                <a:gd name="T53" fmla="*/ 5 h 54"/>
                <a:gd name="T54" fmla="*/ 10 w 39"/>
                <a:gd name="T55" fmla="*/ 6 h 54"/>
                <a:gd name="T56" fmla="*/ 7 w 39"/>
                <a:gd name="T57" fmla="*/ 7 h 54"/>
                <a:gd name="T58" fmla="*/ 5 w 39"/>
                <a:gd name="T59" fmla="*/ 1 h 54"/>
                <a:gd name="T60" fmla="*/ 1 w 39"/>
                <a:gd name="T61" fmla="*/ 0 h 54"/>
                <a:gd name="T62" fmla="*/ 0 w 39"/>
                <a:gd name="T63" fmla="*/ 0 h 54"/>
                <a:gd name="T64" fmla="*/ 1 w 39"/>
                <a:gd name="T65" fmla="*/ 8 h 54"/>
                <a:gd name="T66" fmla="*/ 1 w 39"/>
                <a:gd name="T67" fmla="*/ 16 h 54"/>
                <a:gd name="T68" fmla="*/ 6 w 39"/>
                <a:gd name="T6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" h="54">
                  <a:moveTo>
                    <a:pt x="6" y="16"/>
                  </a:moveTo>
                  <a:cubicBezTo>
                    <a:pt x="9" y="17"/>
                    <a:pt x="10" y="18"/>
                    <a:pt x="12" y="18"/>
                  </a:cubicBezTo>
                  <a:cubicBezTo>
                    <a:pt x="13" y="18"/>
                    <a:pt x="15" y="20"/>
                    <a:pt x="17" y="22"/>
                  </a:cubicBezTo>
                  <a:cubicBezTo>
                    <a:pt x="19" y="24"/>
                    <a:pt x="21" y="27"/>
                    <a:pt x="21" y="30"/>
                  </a:cubicBezTo>
                  <a:cubicBezTo>
                    <a:pt x="22" y="31"/>
                    <a:pt x="19" y="34"/>
                    <a:pt x="18" y="37"/>
                  </a:cubicBezTo>
                  <a:cubicBezTo>
                    <a:pt x="17" y="40"/>
                    <a:pt x="12" y="38"/>
                    <a:pt x="13" y="41"/>
                  </a:cubicBezTo>
                  <a:cubicBezTo>
                    <a:pt x="13" y="42"/>
                    <a:pt x="14" y="42"/>
                    <a:pt x="15" y="42"/>
                  </a:cubicBezTo>
                  <a:cubicBezTo>
                    <a:pt x="15" y="42"/>
                    <a:pt x="15" y="42"/>
                    <a:pt x="16" y="42"/>
                  </a:cubicBezTo>
                  <a:cubicBezTo>
                    <a:pt x="16" y="42"/>
                    <a:pt x="17" y="42"/>
                    <a:pt x="18" y="42"/>
                  </a:cubicBezTo>
                  <a:cubicBezTo>
                    <a:pt x="19" y="42"/>
                    <a:pt x="20" y="42"/>
                    <a:pt x="20" y="42"/>
                  </a:cubicBezTo>
                  <a:cubicBezTo>
                    <a:pt x="22" y="43"/>
                    <a:pt x="23" y="46"/>
                    <a:pt x="25" y="48"/>
                  </a:cubicBezTo>
                  <a:cubicBezTo>
                    <a:pt x="27" y="51"/>
                    <a:pt x="29" y="52"/>
                    <a:pt x="31" y="52"/>
                  </a:cubicBezTo>
                  <a:cubicBezTo>
                    <a:pt x="35" y="54"/>
                    <a:pt x="28" y="47"/>
                    <a:pt x="28" y="45"/>
                  </a:cubicBezTo>
                  <a:cubicBezTo>
                    <a:pt x="29" y="45"/>
                    <a:pt x="30" y="46"/>
                    <a:pt x="31" y="47"/>
                  </a:cubicBezTo>
                  <a:cubicBezTo>
                    <a:pt x="32" y="48"/>
                    <a:pt x="34" y="49"/>
                    <a:pt x="34" y="48"/>
                  </a:cubicBezTo>
                  <a:cubicBezTo>
                    <a:pt x="35" y="46"/>
                    <a:pt x="33" y="44"/>
                    <a:pt x="32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9" y="36"/>
                    <a:pt x="30" y="34"/>
                    <a:pt x="31" y="34"/>
                  </a:cubicBezTo>
                  <a:cubicBezTo>
                    <a:pt x="32" y="34"/>
                    <a:pt x="35" y="39"/>
                    <a:pt x="36" y="39"/>
                  </a:cubicBezTo>
                  <a:cubicBezTo>
                    <a:pt x="38" y="40"/>
                    <a:pt x="39" y="35"/>
                    <a:pt x="39" y="34"/>
                  </a:cubicBezTo>
                  <a:cubicBezTo>
                    <a:pt x="39" y="33"/>
                    <a:pt x="37" y="34"/>
                    <a:pt x="36" y="32"/>
                  </a:cubicBezTo>
                  <a:cubicBezTo>
                    <a:pt x="34" y="27"/>
                    <a:pt x="32" y="30"/>
                    <a:pt x="30" y="27"/>
                  </a:cubicBezTo>
                  <a:cubicBezTo>
                    <a:pt x="27" y="24"/>
                    <a:pt x="30" y="21"/>
                    <a:pt x="30" y="19"/>
                  </a:cubicBezTo>
                  <a:cubicBezTo>
                    <a:pt x="29" y="18"/>
                    <a:pt x="26" y="17"/>
                    <a:pt x="24" y="14"/>
                  </a:cubicBezTo>
                  <a:cubicBezTo>
                    <a:pt x="22" y="11"/>
                    <a:pt x="21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7" y="11"/>
                    <a:pt x="16" y="6"/>
                    <a:pt x="13" y="5"/>
                  </a:cubicBezTo>
                  <a:cubicBezTo>
                    <a:pt x="13" y="5"/>
                    <a:pt x="11" y="6"/>
                    <a:pt x="10" y="6"/>
                  </a:cubicBezTo>
                  <a:cubicBezTo>
                    <a:pt x="9" y="7"/>
                    <a:pt x="7" y="8"/>
                    <a:pt x="7" y="7"/>
                  </a:cubicBezTo>
                  <a:cubicBezTo>
                    <a:pt x="4" y="7"/>
                    <a:pt x="6" y="3"/>
                    <a:pt x="5" y="1"/>
                  </a:cubicBezTo>
                  <a:cubicBezTo>
                    <a:pt x="5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1" y="10"/>
                    <a:pt x="1" y="13"/>
                    <a:pt x="1" y="16"/>
                  </a:cubicBezTo>
                  <a:cubicBezTo>
                    <a:pt x="3" y="16"/>
                    <a:pt x="5" y="16"/>
                    <a:pt x="6" y="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9" name="Freeform 56"/>
            <p:cNvSpPr>
              <a:spLocks/>
            </p:cNvSpPr>
            <p:nvPr/>
          </p:nvSpPr>
          <p:spPr bwMode="auto">
            <a:xfrm>
              <a:off x="4749986" y="2525779"/>
              <a:ext cx="245133" cy="259862"/>
            </a:xfrm>
            <a:custGeom>
              <a:avLst/>
              <a:gdLst>
                <a:gd name="T0" fmla="*/ 0 w 36"/>
                <a:gd name="T1" fmla="*/ 12 h 38"/>
                <a:gd name="T2" fmla="*/ 7 w 36"/>
                <a:gd name="T3" fmla="*/ 11 h 38"/>
                <a:gd name="T4" fmla="*/ 10 w 36"/>
                <a:gd name="T5" fmla="*/ 13 h 38"/>
                <a:gd name="T6" fmla="*/ 4 w 36"/>
                <a:gd name="T7" fmla="*/ 18 h 38"/>
                <a:gd name="T8" fmla="*/ 0 w 36"/>
                <a:gd name="T9" fmla="*/ 16 h 38"/>
                <a:gd name="T10" fmla="*/ 0 w 36"/>
                <a:gd name="T11" fmla="*/ 20 h 38"/>
                <a:gd name="T12" fmla="*/ 2 w 36"/>
                <a:gd name="T13" fmla="*/ 22 h 38"/>
                <a:gd name="T14" fmla="*/ 0 w 36"/>
                <a:gd name="T15" fmla="*/ 23 h 38"/>
                <a:gd name="T16" fmla="*/ 1 w 36"/>
                <a:gd name="T17" fmla="*/ 30 h 38"/>
                <a:gd name="T18" fmla="*/ 1 w 36"/>
                <a:gd name="T19" fmla="*/ 31 h 38"/>
                <a:gd name="T20" fmla="*/ 1 w 36"/>
                <a:gd name="T21" fmla="*/ 31 h 38"/>
                <a:gd name="T22" fmla="*/ 1 w 36"/>
                <a:gd name="T23" fmla="*/ 36 h 38"/>
                <a:gd name="T24" fmla="*/ 1 w 36"/>
                <a:gd name="T25" fmla="*/ 36 h 38"/>
                <a:gd name="T26" fmla="*/ 11 w 36"/>
                <a:gd name="T27" fmla="*/ 36 h 38"/>
                <a:gd name="T28" fmla="*/ 6 w 36"/>
                <a:gd name="T29" fmla="*/ 32 h 38"/>
                <a:gd name="T30" fmla="*/ 15 w 36"/>
                <a:gd name="T31" fmla="*/ 25 h 38"/>
                <a:gd name="T32" fmla="*/ 16 w 36"/>
                <a:gd name="T33" fmla="*/ 20 h 38"/>
                <a:gd name="T34" fmla="*/ 20 w 36"/>
                <a:gd name="T35" fmla="*/ 19 h 38"/>
                <a:gd name="T36" fmla="*/ 22 w 36"/>
                <a:gd name="T37" fmla="*/ 19 h 38"/>
                <a:gd name="T38" fmla="*/ 25 w 36"/>
                <a:gd name="T39" fmla="*/ 16 h 38"/>
                <a:gd name="T40" fmla="*/ 29 w 36"/>
                <a:gd name="T41" fmla="*/ 7 h 38"/>
                <a:gd name="T42" fmla="*/ 33 w 36"/>
                <a:gd name="T43" fmla="*/ 7 h 38"/>
                <a:gd name="T44" fmla="*/ 36 w 36"/>
                <a:gd name="T45" fmla="*/ 6 h 38"/>
                <a:gd name="T46" fmla="*/ 31 w 36"/>
                <a:gd name="T47" fmla="*/ 3 h 38"/>
                <a:gd name="T48" fmla="*/ 25 w 36"/>
                <a:gd name="T49" fmla="*/ 0 h 38"/>
                <a:gd name="T50" fmla="*/ 18 w 36"/>
                <a:gd name="T51" fmla="*/ 0 h 38"/>
                <a:gd name="T52" fmla="*/ 12 w 36"/>
                <a:gd name="T53" fmla="*/ 1 h 38"/>
                <a:gd name="T54" fmla="*/ 5 w 36"/>
                <a:gd name="T55" fmla="*/ 1 h 38"/>
                <a:gd name="T56" fmla="*/ 5 w 36"/>
                <a:gd name="T57" fmla="*/ 5 h 38"/>
                <a:gd name="T58" fmla="*/ 0 w 36"/>
                <a:gd name="T59" fmla="*/ 5 h 38"/>
                <a:gd name="T60" fmla="*/ 0 w 36"/>
                <a:gd name="T61" fmla="*/ 11 h 38"/>
                <a:gd name="T62" fmla="*/ 0 w 36"/>
                <a:gd name="T63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38">
                  <a:moveTo>
                    <a:pt x="0" y="12"/>
                  </a:moveTo>
                  <a:cubicBezTo>
                    <a:pt x="2" y="12"/>
                    <a:pt x="5" y="11"/>
                    <a:pt x="7" y="11"/>
                  </a:cubicBezTo>
                  <a:cubicBezTo>
                    <a:pt x="9" y="11"/>
                    <a:pt x="11" y="12"/>
                    <a:pt x="10" y="13"/>
                  </a:cubicBezTo>
                  <a:cubicBezTo>
                    <a:pt x="10" y="14"/>
                    <a:pt x="4" y="16"/>
                    <a:pt x="4" y="18"/>
                  </a:cubicBezTo>
                  <a:cubicBezTo>
                    <a:pt x="4" y="19"/>
                    <a:pt x="2" y="18"/>
                    <a:pt x="0" y="16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3" y="24"/>
                    <a:pt x="2" y="24"/>
                    <a:pt x="0" y="23"/>
                  </a:cubicBezTo>
                  <a:cubicBezTo>
                    <a:pt x="1" y="26"/>
                    <a:pt x="1" y="27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4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10" y="38"/>
                    <a:pt x="11" y="36"/>
                  </a:cubicBezTo>
                  <a:cubicBezTo>
                    <a:pt x="11" y="36"/>
                    <a:pt x="5" y="34"/>
                    <a:pt x="6" y="32"/>
                  </a:cubicBezTo>
                  <a:cubicBezTo>
                    <a:pt x="7" y="29"/>
                    <a:pt x="14" y="27"/>
                    <a:pt x="15" y="25"/>
                  </a:cubicBezTo>
                  <a:cubicBezTo>
                    <a:pt x="16" y="23"/>
                    <a:pt x="15" y="21"/>
                    <a:pt x="16" y="20"/>
                  </a:cubicBezTo>
                  <a:cubicBezTo>
                    <a:pt x="17" y="18"/>
                    <a:pt x="19" y="19"/>
                    <a:pt x="20" y="19"/>
                  </a:cubicBezTo>
                  <a:cubicBezTo>
                    <a:pt x="21" y="19"/>
                    <a:pt x="22" y="19"/>
                    <a:pt x="22" y="19"/>
                  </a:cubicBezTo>
                  <a:cubicBezTo>
                    <a:pt x="24" y="18"/>
                    <a:pt x="24" y="17"/>
                    <a:pt x="25" y="16"/>
                  </a:cubicBezTo>
                  <a:cubicBezTo>
                    <a:pt x="34" y="11"/>
                    <a:pt x="27" y="9"/>
                    <a:pt x="29" y="7"/>
                  </a:cubicBezTo>
                  <a:cubicBezTo>
                    <a:pt x="30" y="7"/>
                    <a:pt x="32" y="7"/>
                    <a:pt x="33" y="7"/>
                  </a:cubicBezTo>
                  <a:cubicBezTo>
                    <a:pt x="35" y="7"/>
                    <a:pt x="36" y="7"/>
                    <a:pt x="36" y="6"/>
                  </a:cubicBezTo>
                  <a:cubicBezTo>
                    <a:pt x="36" y="4"/>
                    <a:pt x="32" y="3"/>
                    <a:pt x="31" y="3"/>
                  </a:cubicBezTo>
                  <a:cubicBezTo>
                    <a:pt x="29" y="1"/>
                    <a:pt x="28" y="1"/>
                    <a:pt x="25" y="0"/>
                  </a:cubicBezTo>
                  <a:cubicBezTo>
                    <a:pt x="23" y="0"/>
                    <a:pt x="21" y="0"/>
                    <a:pt x="18" y="0"/>
                  </a:cubicBezTo>
                  <a:cubicBezTo>
                    <a:pt x="17" y="1"/>
                    <a:pt x="14" y="1"/>
                    <a:pt x="12" y="1"/>
                  </a:cubicBezTo>
                  <a:cubicBezTo>
                    <a:pt x="9" y="0"/>
                    <a:pt x="7" y="0"/>
                    <a:pt x="5" y="1"/>
                  </a:cubicBezTo>
                  <a:cubicBezTo>
                    <a:pt x="4" y="1"/>
                    <a:pt x="8" y="5"/>
                    <a:pt x="5" y="5"/>
                  </a:cubicBezTo>
                  <a:cubicBezTo>
                    <a:pt x="3" y="5"/>
                    <a:pt x="2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0" name="Freeform 57"/>
            <p:cNvSpPr>
              <a:spLocks/>
            </p:cNvSpPr>
            <p:nvPr/>
          </p:nvSpPr>
          <p:spPr bwMode="auto">
            <a:xfrm>
              <a:off x="4769976" y="3133876"/>
              <a:ext cx="34719" cy="54708"/>
            </a:xfrm>
            <a:custGeom>
              <a:avLst/>
              <a:gdLst>
                <a:gd name="T0" fmla="*/ 1 w 5"/>
                <a:gd name="T1" fmla="*/ 4 h 8"/>
                <a:gd name="T2" fmla="*/ 5 w 5"/>
                <a:gd name="T3" fmla="*/ 6 h 8"/>
                <a:gd name="T4" fmla="*/ 1 w 5"/>
                <a:gd name="T5" fmla="*/ 1 h 8"/>
                <a:gd name="T6" fmla="*/ 0 w 5"/>
                <a:gd name="T7" fmla="*/ 0 h 8"/>
                <a:gd name="T8" fmla="*/ 0 w 5"/>
                <a:gd name="T9" fmla="*/ 5 h 8"/>
                <a:gd name="T10" fmla="*/ 1 w 5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1" y="4"/>
                  </a:moveTo>
                  <a:cubicBezTo>
                    <a:pt x="4" y="4"/>
                    <a:pt x="5" y="8"/>
                    <a:pt x="5" y="6"/>
                  </a:cubicBezTo>
                  <a:cubicBezTo>
                    <a:pt x="5" y="4"/>
                    <a:pt x="3" y="2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Freeform 58"/>
            <p:cNvSpPr>
              <a:spLocks/>
            </p:cNvSpPr>
            <p:nvPr/>
          </p:nvSpPr>
          <p:spPr bwMode="auto">
            <a:xfrm>
              <a:off x="4756299" y="2793005"/>
              <a:ext cx="48395" cy="53656"/>
            </a:xfrm>
            <a:custGeom>
              <a:avLst/>
              <a:gdLst>
                <a:gd name="T0" fmla="*/ 1 w 7"/>
                <a:gd name="T1" fmla="*/ 5 h 8"/>
                <a:gd name="T2" fmla="*/ 5 w 7"/>
                <a:gd name="T3" fmla="*/ 7 h 8"/>
                <a:gd name="T4" fmla="*/ 7 w 7"/>
                <a:gd name="T5" fmla="*/ 5 h 8"/>
                <a:gd name="T6" fmla="*/ 2 w 7"/>
                <a:gd name="T7" fmla="*/ 1 h 8"/>
                <a:gd name="T8" fmla="*/ 0 w 7"/>
                <a:gd name="T9" fmla="*/ 1 h 8"/>
                <a:gd name="T10" fmla="*/ 0 w 7"/>
                <a:gd name="T11" fmla="*/ 5 h 8"/>
                <a:gd name="T12" fmla="*/ 1 w 7"/>
                <a:gd name="T1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1" y="5"/>
                  </a:moveTo>
                  <a:cubicBezTo>
                    <a:pt x="3" y="5"/>
                    <a:pt x="3" y="7"/>
                    <a:pt x="5" y="7"/>
                  </a:cubicBezTo>
                  <a:cubicBezTo>
                    <a:pt x="7" y="8"/>
                    <a:pt x="7" y="5"/>
                    <a:pt x="7" y="5"/>
                  </a:cubicBezTo>
                  <a:cubicBezTo>
                    <a:pt x="7" y="4"/>
                    <a:pt x="6" y="1"/>
                    <a:pt x="2" y="1"/>
                  </a:cubicBezTo>
                  <a:cubicBezTo>
                    <a:pt x="2" y="0"/>
                    <a:pt x="1" y="1"/>
                    <a:pt x="0" y="1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2" name="Freeform 59"/>
            <p:cNvSpPr>
              <a:spLocks/>
            </p:cNvSpPr>
            <p:nvPr/>
          </p:nvSpPr>
          <p:spPr bwMode="auto">
            <a:xfrm>
              <a:off x="5070868" y="3495788"/>
              <a:ext cx="67333" cy="123093"/>
            </a:xfrm>
            <a:custGeom>
              <a:avLst/>
              <a:gdLst>
                <a:gd name="T0" fmla="*/ 5 w 10"/>
                <a:gd name="T1" fmla="*/ 6 h 18"/>
                <a:gd name="T2" fmla="*/ 4 w 10"/>
                <a:gd name="T3" fmla="*/ 0 h 18"/>
                <a:gd name="T4" fmla="*/ 2 w 10"/>
                <a:gd name="T5" fmla="*/ 6 h 18"/>
                <a:gd name="T6" fmla="*/ 0 w 10"/>
                <a:gd name="T7" fmla="*/ 10 h 18"/>
                <a:gd name="T8" fmla="*/ 3 w 10"/>
                <a:gd name="T9" fmla="*/ 12 h 18"/>
                <a:gd name="T10" fmla="*/ 5 w 10"/>
                <a:gd name="T11" fmla="*/ 12 h 18"/>
                <a:gd name="T12" fmla="*/ 10 w 10"/>
                <a:gd name="T13" fmla="*/ 15 h 18"/>
                <a:gd name="T14" fmla="*/ 9 w 10"/>
                <a:gd name="T15" fmla="*/ 10 h 18"/>
                <a:gd name="T16" fmla="*/ 5 w 10"/>
                <a:gd name="T1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8">
                  <a:moveTo>
                    <a:pt x="5" y="6"/>
                  </a:moveTo>
                  <a:cubicBezTo>
                    <a:pt x="4" y="4"/>
                    <a:pt x="5" y="0"/>
                    <a:pt x="4" y="0"/>
                  </a:cubicBezTo>
                  <a:cubicBezTo>
                    <a:pt x="3" y="0"/>
                    <a:pt x="3" y="4"/>
                    <a:pt x="2" y="6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3"/>
                    <a:pt x="1" y="12"/>
                    <a:pt x="3" y="12"/>
                  </a:cubicBezTo>
                  <a:cubicBezTo>
                    <a:pt x="3" y="12"/>
                    <a:pt x="4" y="12"/>
                    <a:pt x="5" y="12"/>
                  </a:cubicBezTo>
                  <a:cubicBezTo>
                    <a:pt x="7" y="12"/>
                    <a:pt x="10" y="18"/>
                    <a:pt x="10" y="15"/>
                  </a:cubicBezTo>
                  <a:cubicBezTo>
                    <a:pt x="10" y="14"/>
                    <a:pt x="9" y="12"/>
                    <a:pt x="9" y="10"/>
                  </a:cubicBezTo>
                  <a:cubicBezTo>
                    <a:pt x="8" y="8"/>
                    <a:pt x="6" y="8"/>
                    <a:pt x="5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3" name="Freeform 60"/>
            <p:cNvSpPr>
              <a:spLocks/>
            </p:cNvSpPr>
            <p:nvPr/>
          </p:nvSpPr>
          <p:spPr bwMode="auto">
            <a:xfrm>
              <a:off x="4913058" y="4110198"/>
              <a:ext cx="41031" cy="41031"/>
            </a:xfrm>
            <a:custGeom>
              <a:avLst/>
              <a:gdLst>
                <a:gd name="T0" fmla="*/ 3 w 6"/>
                <a:gd name="T1" fmla="*/ 1 h 6"/>
                <a:gd name="T2" fmla="*/ 0 w 6"/>
                <a:gd name="T3" fmla="*/ 4 h 6"/>
                <a:gd name="T4" fmla="*/ 4 w 6"/>
                <a:gd name="T5" fmla="*/ 4 h 6"/>
                <a:gd name="T6" fmla="*/ 6 w 6"/>
                <a:gd name="T7" fmla="*/ 3 h 6"/>
                <a:gd name="T8" fmla="*/ 6 w 6"/>
                <a:gd name="T9" fmla="*/ 3 h 6"/>
                <a:gd name="T10" fmla="*/ 3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1"/>
                  </a:moveTo>
                  <a:cubicBezTo>
                    <a:pt x="1" y="0"/>
                    <a:pt x="0" y="3"/>
                    <a:pt x="0" y="4"/>
                  </a:cubicBezTo>
                  <a:cubicBezTo>
                    <a:pt x="0" y="5"/>
                    <a:pt x="3" y="6"/>
                    <a:pt x="4" y="4"/>
                  </a:cubicBezTo>
                  <a:cubicBezTo>
                    <a:pt x="4" y="3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1"/>
                    <a:pt x="3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4" name="Freeform 61"/>
            <p:cNvSpPr>
              <a:spLocks/>
            </p:cNvSpPr>
            <p:nvPr/>
          </p:nvSpPr>
          <p:spPr bwMode="auto">
            <a:xfrm>
              <a:off x="4811006" y="4049177"/>
              <a:ext cx="33666" cy="41031"/>
            </a:xfrm>
            <a:custGeom>
              <a:avLst/>
              <a:gdLst>
                <a:gd name="T0" fmla="*/ 2 w 5"/>
                <a:gd name="T1" fmla="*/ 1 h 6"/>
                <a:gd name="T2" fmla="*/ 0 w 5"/>
                <a:gd name="T3" fmla="*/ 1 h 6"/>
                <a:gd name="T4" fmla="*/ 2 w 5"/>
                <a:gd name="T5" fmla="*/ 4 h 6"/>
                <a:gd name="T6" fmla="*/ 5 w 5"/>
                <a:gd name="T7" fmla="*/ 5 h 6"/>
                <a:gd name="T8" fmla="*/ 2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1"/>
                  </a:moveTo>
                  <a:cubicBezTo>
                    <a:pt x="1" y="1"/>
                    <a:pt x="0" y="0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4"/>
                    <a:pt x="5" y="6"/>
                    <a:pt x="5" y="5"/>
                  </a:cubicBezTo>
                  <a:cubicBezTo>
                    <a:pt x="5" y="4"/>
                    <a:pt x="4" y="1"/>
                    <a:pt x="2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5" name="Freeform 62"/>
            <p:cNvSpPr>
              <a:spLocks/>
            </p:cNvSpPr>
            <p:nvPr/>
          </p:nvSpPr>
          <p:spPr bwMode="auto">
            <a:xfrm>
              <a:off x="4852037" y="4069167"/>
              <a:ext cx="33666" cy="54708"/>
            </a:xfrm>
            <a:custGeom>
              <a:avLst/>
              <a:gdLst>
                <a:gd name="T0" fmla="*/ 3 w 5"/>
                <a:gd name="T1" fmla="*/ 3 h 8"/>
                <a:gd name="T2" fmla="*/ 0 w 5"/>
                <a:gd name="T3" fmla="*/ 2 h 8"/>
                <a:gd name="T4" fmla="*/ 2 w 5"/>
                <a:gd name="T5" fmla="*/ 5 h 8"/>
                <a:gd name="T6" fmla="*/ 5 w 5"/>
                <a:gd name="T7" fmla="*/ 7 h 8"/>
                <a:gd name="T8" fmla="*/ 3 w 5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3"/>
                  </a:moveTo>
                  <a:cubicBezTo>
                    <a:pt x="1" y="3"/>
                    <a:pt x="0" y="0"/>
                    <a:pt x="0" y="2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4" y="7"/>
                    <a:pt x="5" y="8"/>
                    <a:pt x="5" y="7"/>
                  </a:cubicBezTo>
                  <a:cubicBezTo>
                    <a:pt x="5" y="5"/>
                    <a:pt x="4" y="3"/>
                    <a:pt x="3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6" name="Freeform 63"/>
            <p:cNvSpPr>
              <a:spLocks/>
            </p:cNvSpPr>
            <p:nvPr/>
          </p:nvSpPr>
          <p:spPr bwMode="auto">
            <a:xfrm>
              <a:off x="5575863" y="3235927"/>
              <a:ext cx="102051" cy="205154"/>
            </a:xfrm>
            <a:custGeom>
              <a:avLst/>
              <a:gdLst>
                <a:gd name="T0" fmla="*/ 6 w 15"/>
                <a:gd name="T1" fmla="*/ 13 h 30"/>
                <a:gd name="T2" fmla="*/ 6 w 15"/>
                <a:gd name="T3" fmla="*/ 18 h 30"/>
                <a:gd name="T4" fmla="*/ 3 w 15"/>
                <a:gd name="T5" fmla="*/ 28 h 30"/>
                <a:gd name="T6" fmla="*/ 7 w 15"/>
                <a:gd name="T7" fmla="*/ 27 h 30"/>
                <a:gd name="T8" fmla="*/ 11 w 15"/>
                <a:gd name="T9" fmla="*/ 26 h 30"/>
                <a:gd name="T10" fmla="*/ 11 w 15"/>
                <a:gd name="T11" fmla="*/ 18 h 30"/>
                <a:gd name="T12" fmla="*/ 8 w 15"/>
                <a:gd name="T13" fmla="*/ 14 h 30"/>
                <a:gd name="T14" fmla="*/ 7 w 15"/>
                <a:gd name="T15" fmla="*/ 4 h 30"/>
                <a:gd name="T16" fmla="*/ 4 w 15"/>
                <a:gd name="T17" fmla="*/ 0 h 30"/>
                <a:gd name="T18" fmla="*/ 1 w 15"/>
                <a:gd name="T19" fmla="*/ 8 h 30"/>
                <a:gd name="T20" fmla="*/ 6 w 15"/>
                <a:gd name="T21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30">
                  <a:moveTo>
                    <a:pt x="6" y="13"/>
                  </a:moveTo>
                  <a:cubicBezTo>
                    <a:pt x="6" y="15"/>
                    <a:pt x="6" y="16"/>
                    <a:pt x="6" y="18"/>
                  </a:cubicBezTo>
                  <a:cubicBezTo>
                    <a:pt x="6" y="21"/>
                    <a:pt x="2" y="27"/>
                    <a:pt x="3" y="28"/>
                  </a:cubicBezTo>
                  <a:cubicBezTo>
                    <a:pt x="3" y="30"/>
                    <a:pt x="5" y="28"/>
                    <a:pt x="7" y="27"/>
                  </a:cubicBezTo>
                  <a:cubicBezTo>
                    <a:pt x="9" y="26"/>
                    <a:pt x="10" y="27"/>
                    <a:pt x="11" y="26"/>
                  </a:cubicBezTo>
                  <a:cubicBezTo>
                    <a:pt x="15" y="24"/>
                    <a:pt x="12" y="20"/>
                    <a:pt x="11" y="18"/>
                  </a:cubicBezTo>
                  <a:cubicBezTo>
                    <a:pt x="11" y="16"/>
                    <a:pt x="8" y="16"/>
                    <a:pt x="8" y="14"/>
                  </a:cubicBezTo>
                  <a:cubicBezTo>
                    <a:pt x="8" y="10"/>
                    <a:pt x="7" y="7"/>
                    <a:pt x="7" y="4"/>
                  </a:cubicBezTo>
                  <a:cubicBezTo>
                    <a:pt x="6" y="2"/>
                    <a:pt x="5" y="0"/>
                    <a:pt x="4" y="0"/>
                  </a:cubicBezTo>
                  <a:cubicBezTo>
                    <a:pt x="3" y="0"/>
                    <a:pt x="0" y="5"/>
                    <a:pt x="1" y="8"/>
                  </a:cubicBezTo>
                  <a:cubicBezTo>
                    <a:pt x="1" y="9"/>
                    <a:pt x="5" y="11"/>
                    <a:pt x="6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" name="Freeform 64"/>
            <p:cNvSpPr>
              <a:spLocks/>
            </p:cNvSpPr>
            <p:nvPr/>
          </p:nvSpPr>
          <p:spPr bwMode="auto">
            <a:xfrm>
              <a:off x="5527467" y="3311676"/>
              <a:ext cx="54708" cy="95739"/>
            </a:xfrm>
            <a:custGeom>
              <a:avLst/>
              <a:gdLst>
                <a:gd name="T0" fmla="*/ 5 w 8"/>
                <a:gd name="T1" fmla="*/ 13 h 14"/>
                <a:gd name="T2" fmla="*/ 6 w 8"/>
                <a:gd name="T3" fmla="*/ 12 h 14"/>
                <a:gd name="T4" fmla="*/ 8 w 8"/>
                <a:gd name="T5" fmla="*/ 4 h 14"/>
                <a:gd name="T6" fmla="*/ 5 w 8"/>
                <a:gd name="T7" fmla="*/ 0 h 14"/>
                <a:gd name="T8" fmla="*/ 2 w 8"/>
                <a:gd name="T9" fmla="*/ 7 h 14"/>
                <a:gd name="T10" fmla="*/ 0 w 8"/>
                <a:gd name="T11" fmla="*/ 9 h 14"/>
                <a:gd name="T12" fmla="*/ 5 w 8"/>
                <a:gd name="T1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">
                  <a:moveTo>
                    <a:pt x="5" y="13"/>
                  </a:moveTo>
                  <a:cubicBezTo>
                    <a:pt x="5" y="14"/>
                    <a:pt x="5" y="12"/>
                    <a:pt x="6" y="12"/>
                  </a:cubicBezTo>
                  <a:cubicBezTo>
                    <a:pt x="7" y="10"/>
                    <a:pt x="8" y="8"/>
                    <a:pt x="8" y="4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3" y="1"/>
                    <a:pt x="3" y="4"/>
                    <a:pt x="2" y="7"/>
                  </a:cubicBezTo>
                  <a:cubicBezTo>
                    <a:pt x="1" y="9"/>
                    <a:pt x="0" y="7"/>
                    <a:pt x="0" y="9"/>
                  </a:cubicBezTo>
                  <a:cubicBezTo>
                    <a:pt x="0" y="14"/>
                    <a:pt x="3" y="14"/>
                    <a:pt x="5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" name="Freeform 65"/>
            <p:cNvSpPr>
              <a:spLocks/>
            </p:cNvSpPr>
            <p:nvPr/>
          </p:nvSpPr>
          <p:spPr bwMode="auto">
            <a:xfrm>
              <a:off x="5855714" y="3802993"/>
              <a:ext cx="0" cy="1051019"/>
            </a:xfrm>
            <a:custGeom>
              <a:avLst/>
              <a:gdLst>
                <a:gd name="T0" fmla="*/ 0 h 154"/>
                <a:gd name="T1" fmla="*/ 14 h 154"/>
                <a:gd name="T2" fmla="*/ 27 h 154"/>
                <a:gd name="T3" fmla="*/ 39 h 154"/>
                <a:gd name="T4" fmla="*/ 50 h 154"/>
                <a:gd name="T5" fmla="*/ 61 h 154"/>
                <a:gd name="T6" fmla="*/ 72 h 154"/>
                <a:gd name="T7" fmla="*/ 82 h 154"/>
                <a:gd name="T8" fmla="*/ 93 h 154"/>
                <a:gd name="T9" fmla="*/ 104 h 154"/>
                <a:gd name="T10" fmla="*/ 115 h 154"/>
                <a:gd name="T11" fmla="*/ 127 h 154"/>
                <a:gd name="T12" fmla="*/ 140 h 154"/>
                <a:gd name="T13" fmla="*/ 154 h 154"/>
                <a:gd name="T14" fmla="*/ 154 h 154"/>
                <a:gd name="T15" fmla="*/ 140 h 154"/>
                <a:gd name="T16" fmla="*/ 127 h 154"/>
                <a:gd name="T17" fmla="*/ 115 h 154"/>
                <a:gd name="T18" fmla="*/ 104 h 154"/>
                <a:gd name="T19" fmla="*/ 93 h 154"/>
                <a:gd name="T20" fmla="*/ 82 h 154"/>
                <a:gd name="T21" fmla="*/ 72 h 154"/>
                <a:gd name="T22" fmla="*/ 61 h 154"/>
                <a:gd name="T23" fmla="*/ 50 h 154"/>
                <a:gd name="T24" fmla="*/ 39 h 154"/>
                <a:gd name="T25" fmla="*/ 27 h 154"/>
                <a:gd name="T26" fmla="*/ 14 h 154"/>
                <a:gd name="T27" fmla="*/ 0 h 154"/>
                <a:gd name="T28" fmla="*/ 0 h 15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</a:cxnLst>
              <a:rect l="0" t="0" r="r" b="b"/>
              <a:pathLst>
                <a:path h="154">
                  <a:moveTo>
                    <a:pt x="0" y="0"/>
                  </a:moveTo>
                  <a:cubicBezTo>
                    <a:pt x="0" y="5"/>
                    <a:pt x="0" y="10"/>
                    <a:pt x="0" y="14"/>
                  </a:cubicBezTo>
                  <a:cubicBezTo>
                    <a:pt x="0" y="18"/>
                    <a:pt x="0" y="23"/>
                    <a:pt x="0" y="27"/>
                  </a:cubicBezTo>
                  <a:cubicBezTo>
                    <a:pt x="0" y="31"/>
                    <a:pt x="0" y="35"/>
                    <a:pt x="0" y="39"/>
                  </a:cubicBezTo>
                  <a:cubicBezTo>
                    <a:pt x="0" y="43"/>
                    <a:pt x="0" y="46"/>
                    <a:pt x="0" y="50"/>
                  </a:cubicBezTo>
                  <a:cubicBezTo>
                    <a:pt x="0" y="54"/>
                    <a:pt x="0" y="57"/>
                    <a:pt x="0" y="61"/>
                  </a:cubicBezTo>
                  <a:cubicBezTo>
                    <a:pt x="0" y="65"/>
                    <a:pt x="0" y="68"/>
                    <a:pt x="0" y="72"/>
                  </a:cubicBezTo>
                  <a:cubicBezTo>
                    <a:pt x="0" y="75"/>
                    <a:pt x="0" y="79"/>
                    <a:pt x="0" y="82"/>
                  </a:cubicBezTo>
                  <a:cubicBezTo>
                    <a:pt x="0" y="86"/>
                    <a:pt x="0" y="89"/>
                    <a:pt x="0" y="93"/>
                  </a:cubicBezTo>
                  <a:cubicBezTo>
                    <a:pt x="0" y="97"/>
                    <a:pt x="0" y="100"/>
                    <a:pt x="0" y="104"/>
                  </a:cubicBezTo>
                  <a:cubicBezTo>
                    <a:pt x="0" y="108"/>
                    <a:pt x="0" y="111"/>
                    <a:pt x="0" y="115"/>
                  </a:cubicBezTo>
                  <a:cubicBezTo>
                    <a:pt x="0" y="119"/>
                    <a:pt x="0" y="123"/>
                    <a:pt x="0" y="127"/>
                  </a:cubicBezTo>
                  <a:cubicBezTo>
                    <a:pt x="0" y="131"/>
                    <a:pt x="0" y="136"/>
                    <a:pt x="0" y="140"/>
                  </a:cubicBezTo>
                  <a:cubicBezTo>
                    <a:pt x="0" y="144"/>
                    <a:pt x="0" y="149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49"/>
                    <a:pt x="0" y="144"/>
                    <a:pt x="0" y="140"/>
                  </a:cubicBezTo>
                  <a:cubicBezTo>
                    <a:pt x="0" y="136"/>
                    <a:pt x="0" y="131"/>
                    <a:pt x="0" y="127"/>
                  </a:cubicBezTo>
                  <a:cubicBezTo>
                    <a:pt x="0" y="123"/>
                    <a:pt x="0" y="119"/>
                    <a:pt x="0" y="115"/>
                  </a:cubicBezTo>
                  <a:cubicBezTo>
                    <a:pt x="0" y="111"/>
                    <a:pt x="0" y="108"/>
                    <a:pt x="0" y="104"/>
                  </a:cubicBezTo>
                  <a:cubicBezTo>
                    <a:pt x="0" y="100"/>
                    <a:pt x="0" y="97"/>
                    <a:pt x="0" y="93"/>
                  </a:cubicBezTo>
                  <a:cubicBezTo>
                    <a:pt x="0" y="89"/>
                    <a:pt x="0" y="86"/>
                    <a:pt x="0" y="82"/>
                  </a:cubicBezTo>
                  <a:cubicBezTo>
                    <a:pt x="0" y="79"/>
                    <a:pt x="0" y="75"/>
                    <a:pt x="0" y="72"/>
                  </a:cubicBezTo>
                  <a:cubicBezTo>
                    <a:pt x="0" y="68"/>
                    <a:pt x="0" y="65"/>
                    <a:pt x="0" y="61"/>
                  </a:cubicBezTo>
                  <a:cubicBezTo>
                    <a:pt x="0" y="57"/>
                    <a:pt x="0" y="54"/>
                    <a:pt x="0" y="50"/>
                  </a:cubicBezTo>
                  <a:cubicBezTo>
                    <a:pt x="0" y="46"/>
                    <a:pt x="0" y="43"/>
                    <a:pt x="0" y="39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3"/>
                    <a:pt x="0" y="18"/>
                    <a:pt x="0" y="14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9" name="Freeform 66"/>
            <p:cNvSpPr>
              <a:spLocks/>
            </p:cNvSpPr>
            <p:nvPr/>
          </p:nvSpPr>
          <p:spPr bwMode="auto">
            <a:xfrm>
              <a:off x="5855714" y="3345342"/>
              <a:ext cx="0" cy="246185"/>
            </a:xfrm>
            <a:custGeom>
              <a:avLst/>
              <a:gdLst>
                <a:gd name="T0" fmla="*/ 36 h 36"/>
                <a:gd name="T1" fmla="*/ 36 h 36"/>
                <a:gd name="T2" fmla="*/ 23 h 36"/>
                <a:gd name="T3" fmla="*/ 13 h 36"/>
                <a:gd name="T4" fmla="*/ 0 h 36"/>
                <a:gd name="T5" fmla="*/ 0 h 36"/>
                <a:gd name="T6" fmla="*/ 13 h 36"/>
                <a:gd name="T7" fmla="*/ 23 h 36"/>
                <a:gd name="T8" fmla="*/ 36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36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0" y="27"/>
                    <a:pt x="0" y="23"/>
                  </a:cubicBezTo>
                  <a:cubicBezTo>
                    <a:pt x="0" y="20"/>
                    <a:pt x="0" y="16"/>
                    <a:pt x="0" y="13"/>
                  </a:cubicBezTo>
                  <a:cubicBezTo>
                    <a:pt x="0" y="9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9"/>
                    <a:pt x="0" y="13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7"/>
                    <a:pt x="0" y="31"/>
                    <a:pt x="0" y="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0" name="Freeform 67"/>
            <p:cNvSpPr>
              <a:spLocks/>
            </p:cNvSpPr>
            <p:nvPr/>
          </p:nvSpPr>
          <p:spPr bwMode="auto">
            <a:xfrm>
              <a:off x="5855714" y="3625193"/>
              <a:ext cx="0" cy="21041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1" name="Freeform 68"/>
            <p:cNvSpPr>
              <a:spLocks/>
            </p:cNvSpPr>
            <p:nvPr/>
          </p:nvSpPr>
          <p:spPr bwMode="auto">
            <a:xfrm>
              <a:off x="5855714" y="2990794"/>
              <a:ext cx="0" cy="258809"/>
            </a:xfrm>
            <a:custGeom>
              <a:avLst/>
              <a:gdLst>
                <a:gd name="T0" fmla="*/ 38 h 38"/>
                <a:gd name="T1" fmla="*/ 38 h 38"/>
                <a:gd name="T2" fmla="*/ 28 h 38"/>
                <a:gd name="T3" fmla="*/ 19 h 38"/>
                <a:gd name="T4" fmla="*/ 10 h 38"/>
                <a:gd name="T5" fmla="*/ 0 h 38"/>
                <a:gd name="T6" fmla="*/ 0 h 38"/>
                <a:gd name="T7" fmla="*/ 10 h 38"/>
                <a:gd name="T8" fmla="*/ 19 h 38"/>
                <a:gd name="T9" fmla="*/ 28 h 38"/>
                <a:gd name="T10" fmla="*/ 38 h 3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38"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5"/>
                    <a:pt x="0" y="31"/>
                    <a:pt x="0" y="28"/>
                  </a:cubicBezTo>
                  <a:cubicBezTo>
                    <a:pt x="0" y="25"/>
                    <a:pt x="0" y="22"/>
                    <a:pt x="0" y="19"/>
                  </a:cubicBezTo>
                  <a:cubicBezTo>
                    <a:pt x="0" y="16"/>
                    <a:pt x="0" y="13"/>
                    <a:pt x="0" y="10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5"/>
                    <a:pt x="0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2" name="Freeform 69"/>
            <p:cNvSpPr>
              <a:spLocks/>
            </p:cNvSpPr>
            <p:nvPr/>
          </p:nvSpPr>
          <p:spPr bwMode="auto">
            <a:xfrm>
              <a:off x="5691590" y="2990794"/>
              <a:ext cx="164123" cy="334559"/>
            </a:xfrm>
            <a:custGeom>
              <a:avLst/>
              <a:gdLst>
                <a:gd name="T0" fmla="*/ 17 w 24"/>
                <a:gd name="T1" fmla="*/ 7 h 49"/>
                <a:gd name="T2" fmla="*/ 12 w 24"/>
                <a:gd name="T3" fmla="*/ 16 h 49"/>
                <a:gd name="T4" fmla="*/ 5 w 24"/>
                <a:gd name="T5" fmla="*/ 23 h 49"/>
                <a:gd name="T6" fmla="*/ 3 w 24"/>
                <a:gd name="T7" fmla="*/ 33 h 49"/>
                <a:gd name="T8" fmla="*/ 5 w 24"/>
                <a:gd name="T9" fmla="*/ 40 h 49"/>
                <a:gd name="T10" fmla="*/ 12 w 24"/>
                <a:gd name="T11" fmla="*/ 35 h 49"/>
                <a:gd name="T12" fmla="*/ 14 w 24"/>
                <a:gd name="T13" fmla="*/ 41 h 49"/>
                <a:gd name="T14" fmla="*/ 17 w 24"/>
                <a:gd name="T15" fmla="*/ 48 h 49"/>
                <a:gd name="T16" fmla="*/ 24 w 24"/>
                <a:gd name="T17" fmla="*/ 38 h 49"/>
                <a:gd name="T18" fmla="*/ 24 w 24"/>
                <a:gd name="T19" fmla="*/ 28 h 49"/>
                <a:gd name="T20" fmla="*/ 24 w 24"/>
                <a:gd name="T21" fmla="*/ 19 h 49"/>
                <a:gd name="T22" fmla="*/ 24 w 24"/>
                <a:gd name="T23" fmla="*/ 10 h 49"/>
                <a:gd name="T24" fmla="*/ 24 w 24"/>
                <a:gd name="T25" fmla="*/ 0 h 49"/>
                <a:gd name="T26" fmla="*/ 17 w 24"/>
                <a:gd name="T27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49">
                  <a:moveTo>
                    <a:pt x="17" y="7"/>
                  </a:moveTo>
                  <a:cubicBezTo>
                    <a:pt x="16" y="9"/>
                    <a:pt x="13" y="15"/>
                    <a:pt x="12" y="16"/>
                  </a:cubicBezTo>
                  <a:cubicBezTo>
                    <a:pt x="10" y="18"/>
                    <a:pt x="7" y="21"/>
                    <a:pt x="5" y="23"/>
                  </a:cubicBezTo>
                  <a:cubicBezTo>
                    <a:pt x="0" y="29"/>
                    <a:pt x="1" y="31"/>
                    <a:pt x="3" y="33"/>
                  </a:cubicBezTo>
                  <a:cubicBezTo>
                    <a:pt x="5" y="35"/>
                    <a:pt x="8" y="36"/>
                    <a:pt x="5" y="40"/>
                  </a:cubicBezTo>
                  <a:cubicBezTo>
                    <a:pt x="4" y="41"/>
                    <a:pt x="7" y="41"/>
                    <a:pt x="12" y="35"/>
                  </a:cubicBezTo>
                  <a:cubicBezTo>
                    <a:pt x="13" y="35"/>
                    <a:pt x="14" y="38"/>
                    <a:pt x="14" y="41"/>
                  </a:cubicBezTo>
                  <a:cubicBezTo>
                    <a:pt x="15" y="44"/>
                    <a:pt x="16" y="47"/>
                    <a:pt x="17" y="48"/>
                  </a:cubicBezTo>
                  <a:cubicBezTo>
                    <a:pt x="20" y="49"/>
                    <a:pt x="22" y="42"/>
                    <a:pt x="24" y="38"/>
                  </a:cubicBezTo>
                  <a:cubicBezTo>
                    <a:pt x="24" y="35"/>
                    <a:pt x="24" y="31"/>
                    <a:pt x="24" y="28"/>
                  </a:cubicBezTo>
                  <a:cubicBezTo>
                    <a:pt x="24" y="25"/>
                    <a:pt x="24" y="22"/>
                    <a:pt x="24" y="19"/>
                  </a:cubicBezTo>
                  <a:cubicBezTo>
                    <a:pt x="24" y="16"/>
                    <a:pt x="24" y="13"/>
                    <a:pt x="24" y="10"/>
                  </a:cubicBezTo>
                  <a:cubicBezTo>
                    <a:pt x="24" y="7"/>
                    <a:pt x="24" y="4"/>
                    <a:pt x="24" y="0"/>
                  </a:cubicBezTo>
                  <a:cubicBezTo>
                    <a:pt x="22" y="2"/>
                    <a:pt x="20" y="5"/>
                    <a:pt x="17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3" name="Freeform 70"/>
            <p:cNvSpPr>
              <a:spLocks/>
            </p:cNvSpPr>
            <p:nvPr/>
          </p:nvSpPr>
          <p:spPr bwMode="auto">
            <a:xfrm>
              <a:off x="5459082" y="3693577"/>
              <a:ext cx="396631" cy="1160435"/>
            </a:xfrm>
            <a:custGeom>
              <a:avLst/>
              <a:gdLst>
                <a:gd name="T0" fmla="*/ 54 w 58"/>
                <a:gd name="T1" fmla="*/ 13 h 170"/>
                <a:gd name="T2" fmla="*/ 45 w 58"/>
                <a:gd name="T3" fmla="*/ 8 h 170"/>
                <a:gd name="T4" fmla="*/ 48 w 58"/>
                <a:gd name="T5" fmla="*/ 3 h 170"/>
                <a:gd name="T6" fmla="*/ 43 w 58"/>
                <a:gd name="T7" fmla="*/ 0 h 170"/>
                <a:gd name="T8" fmla="*/ 35 w 58"/>
                <a:gd name="T9" fmla="*/ 0 h 170"/>
                <a:gd name="T10" fmla="*/ 29 w 58"/>
                <a:gd name="T11" fmla="*/ 2 h 170"/>
                <a:gd name="T12" fmla="*/ 25 w 58"/>
                <a:gd name="T13" fmla="*/ 5 h 170"/>
                <a:gd name="T14" fmla="*/ 21 w 58"/>
                <a:gd name="T15" fmla="*/ 4 h 170"/>
                <a:gd name="T16" fmla="*/ 18 w 58"/>
                <a:gd name="T17" fmla="*/ 4 h 170"/>
                <a:gd name="T18" fmla="*/ 16 w 58"/>
                <a:gd name="T19" fmla="*/ 7 h 170"/>
                <a:gd name="T20" fmla="*/ 12 w 58"/>
                <a:gd name="T21" fmla="*/ 12 h 170"/>
                <a:gd name="T22" fmla="*/ 10 w 58"/>
                <a:gd name="T23" fmla="*/ 19 h 170"/>
                <a:gd name="T24" fmla="*/ 5 w 58"/>
                <a:gd name="T25" fmla="*/ 26 h 170"/>
                <a:gd name="T26" fmla="*/ 2 w 58"/>
                <a:gd name="T27" fmla="*/ 33 h 170"/>
                <a:gd name="T28" fmla="*/ 0 w 58"/>
                <a:gd name="T29" fmla="*/ 40 h 170"/>
                <a:gd name="T30" fmla="*/ 1 w 58"/>
                <a:gd name="T31" fmla="*/ 47 h 170"/>
                <a:gd name="T32" fmla="*/ 1 w 58"/>
                <a:gd name="T33" fmla="*/ 55 h 170"/>
                <a:gd name="T34" fmla="*/ 1 w 58"/>
                <a:gd name="T35" fmla="*/ 63 h 170"/>
                <a:gd name="T36" fmla="*/ 5 w 58"/>
                <a:gd name="T37" fmla="*/ 69 h 170"/>
                <a:gd name="T38" fmla="*/ 11 w 58"/>
                <a:gd name="T39" fmla="*/ 78 h 170"/>
                <a:gd name="T40" fmla="*/ 16 w 58"/>
                <a:gd name="T41" fmla="*/ 84 h 170"/>
                <a:gd name="T42" fmla="*/ 19 w 58"/>
                <a:gd name="T43" fmla="*/ 83 h 170"/>
                <a:gd name="T44" fmla="*/ 22 w 58"/>
                <a:gd name="T45" fmla="*/ 82 h 170"/>
                <a:gd name="T46" fmla="*/ 28 w 58"/>
                <a:gd name="T47" fmla="*/ 80 h 170"/>
                <a:gd name="T48" fmla="*/ 34 w 58"/>
                <a:gd name="T49" fmla="*/ 77 h 170"/>
                <a:gd name="T50" fmla="*/ 43 w 58"/>
                <a:gd name="T51" fmla="*/ 82 h 170"/>
                <a:gd name="T52" fmla="*/ 44 w 58"/>
                <a:gd name="T53" fmla="*/ 91 h 170"/>
                <a:gd name="T54" fmla="*/ 48 w 58"/>
                <a:gd name="T55" fmla="*/ 104 h 170"/>
                <a:gd name="T56" fmla="*/ 50 w 58"/>
                <a:gd name="T57" fmla="*/ 110 h 170"/>
                <a:gd name="T58" fmla="*/ 50 w 58"/>
                <a:gd name="T59" fmla="*/ 121 h 170"/>
                <a:gd name="T60" fmla="*/ 49 w 58"/>
                <a:gd name="T61" fmla="*/ 127 h 170"/>
                <a:gd name="T62" fmla="*/ 48 w 58"/>
                <a:gd name="T63" fmla="*/ 135 h 170"/>
                <a:gd name="T64" fmla="*/ 51 w 58"/>
                <a:gd name="T65" fmla="*/ 143 h 170"/>
                <a:gd name="T66" fmla="*/ 52 w 58"/>
                <a:gd name="T67" fmla="*/ 152 h 170"/>
                <a:gd name="T68" fmla="*/ 55 w 58"/>
                <a:gd name="T69" fmla="*/ 163 h 170"/>
                <a:gd name="T70" fmla="*/ 58 w 58"/>
                <a:gd name="T71" fmla="*/ 170 h 170"/>
                <a:gd name="T72" fmla="*/ 58 w 58"/>
                <a:gd name="T73" fmla="*/ 156 h 170"/>
                <a:gd name="T74" fmla="*/ 58 w 58"/>
                <a:gd name="T75" fmla="*/ 143 h 170"/>
                <a:gd name="T76" fmla="*/ 58 w 58"/>
                <a:gd name="T77" fmla="*/ 131 h 170"/>
                <a:gd name="T78" fmla="*/ 58 w 58"/>
                <a:gd name="T79" fmla="*/ 120 h 170"/>
                <a:gd name="T80" fmla="*/ 58 w 58"/>
                <a:gd name="T81" fmla="*/ 109 h 170"/>
                <a:gd name="T82" fmla="*/ 58 w 58"/>
                <a:gd name="T83" fmla="*/ 98 h 170"/>
                <a:gd name="T84" fmla="*/ 58 w 58"/>
                <a:gd name="T85" fmla="*/ 88 h 170"/>
                <a:gd name="T86" fmla="*/ 58 w 58"/>
                <a:gd name="T87" fmla="*/ 77 h 170"/>
                <a:gd name="T88" fmla="*/ 58 w 58"/>
                <a:gd name="T89" fmla="*/ 66 h 170"/>
                <a:gd name="T90" fmla="*/ 58 w 58"/>
                <a:gd name="T91" fmla="*/ 55 h 170"/>
                <a:gd name="T92" fmla="*/ 58 w 58"/>
                <a:gd name="T93" fmla="*/ 43 h 170"/>
                <a:gd name="T94" fmla="*/ 58 w 58"/>
                <a:gd name="T95" fmla="*/ 30 h 170"/>
                <a:gd name="T96" fmla="*/ 58 w 58"/>
                <a:gd name="T97" fmla="*/ 16 h 170"/>
                <a:gd name="T98" fmla="*/ 54 w 58"/>
                <a:gd name="T99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8" h="170">
                  <a:moveTo>
                    <a:pt x="54" y="13"/>
                  </a:moveTo>
                  <a:cubicBezTo>
                    <a:pt x="52" y="11"/>
                    <a:pt x="48" y="10"/>
                    <a:pt x="45" y="8"/>
                  </a:cubicBezTo>
                  <a:cubicBezTo>
                    <a:pt x="44" y="8"/>
                    <a:pt x="49" y="5"/>
                    <a:pt x="48" y="3"/>
                  </a:cubicBezTo>
                  <a:cubicBezTo>
                    <a:pt x="46" y="1"/>
                    <a:pt x="44" y="0"/>
                    <a:pt x="43" y="0"/>
                  </a:cubicBezTo>
                  <a:cubicBezTo>
                    <a:pt x="40" y="0"/>
                    <a:pt x="38" y="0"/>
                    <a:pt x="35" y="0"/>
                  </a:cubicBezTo>
                  <a:cubicBezTo>
                    <a:pt x="33" y="1"/>
                    <a:pt x="31" y="1"/>
                    <a:pt x="29" y="2"/>
                  </a:cubicBezTo>
                  <a:cubicBezTo>
                    <a:pt x="28" y="2"/>
                    <a:pt x="25" y="4"/>
                    <a:pt x="25" y="5"/>
                  </a:cubicBezTo>
                  <a:cubicBezTo>
                    <a:pt x="24" y="5"/>
                    <a:pt x="22" y="5"/>
                    <a:pt x="21" y="4"/>
                  </a:cubicBezTo>
                  <a:cubicBezTo>
                    <a:pt x="20" y="4"/>
                    <a:pt x="19" y="3"/>
                    <a:pt x="18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4" y="9"/>
                    <a:pt x="13" y="11"/>
                    <a:pt x="12" y="12"/>
                  </a:cubicBezTo>
                  <a:cubicBezTo>
                    <a:pt x="11" y="13"/>
                    <a:pt x="12" y="18"/>
                    <a:pt x="10" y="19"/>
                  </a:cubicBezTo>
                  <a:cubicBezTo>
                    <a:pt x="8" y="22"/>
                    <a:pt x="7" y="23"/>
                    <a:pt x="5" y="26"/>
                  </a:cubicBezTo>
                  <a:cubicBezTo>
                    <a:pt x="4" y="28"/>
                    <a:pt x="3" y="31"/>
                    <a:pt x="2" y="33"/>
                  </a:cubicBezTo>
                  <a:cubicBezTo>
                    <a:pt x="1" y="36"/>
                    <a:pt x="0" y="39"/>
                    <a:pt x="0" y="40"/>
                  </a:cubicBezTo>
                  <a:cubicBezTo>
                    <a:pt x="1" y="41"/>
                    <a:pt x="0" y="43"/>
                    <a:pt x="1" y="47"/>
                  </a:cubicBezTo>
                  <a:cubicBezTo>
                    <a:pt x="1" y="48"/>
                    <a:pt x="1" y="51"/>
                    <a:pt x="1" y="55"/>
                  </a:cubicBezTo>
                  <a:cubicBezTo>
                    <a:pt x="0" y="58"/>
                    <a:pt x="0" y="61"/>
                    <a:pt x="1" y="63"/>
                  </a:cubicBezTo>
                  <a:cubicBezTo>
                    <a:pt x="1" y="65"/>
                    <a:pt x="5" y="68"/>
                    <a:pt x="5" y="69"/>
                  </a:cubicBezTo>
                  <a:cubicBezTo>
                    <a:pt x="6" y="72"/>
                    <a:pt x="9" y="75"/>
                    <a:pt x="11" y="78"/>
                  </a:cubicBezTo>
                  <a:cubicBezTo>
                    <a:pt x="13" y="81"/>
                    <a:pt x="15" y="84"/>
                    <a:pt x="16" y="84"/>
                  </a:cubicBezTo>
                  <a:cubicBezTo>
                    <a:pt x="17" y="85"/>
                    <a:pt x="18" y="84"/>
                    <a:pt x="19" y="83"/>
                  </a:cubicBezTo>
                  <a:cubicBezTo>
                    <a:pt x="21" y="81"/>
                    <a:pt x="22" y="80"/>
                    <a:pt x="22" y="82"/>
                  </a:cubicBezTo>
                  <a:cubicBezTo>
                    <a:pt x="23" y="83"/>
                    <a:pt x="26" y="81"/>
                    <a:pt x="28" y="80"/>
                  </a:cubicBezTo>
                  <a:cubicBezTo>
                    <a:pt x="31" y="78"/>
                    <a:pt x="33" y="77"/>
                    <a:pt x="34" y="77"/>
                  </a:cubicBezTo>
                  <a:cubicBezTo>
                    <a:pt x="36" y="78"/>
                    <a:pt x="39" y="85"/>
                    <a:pt x="43" y="82"/>
                  </a:cubicBezTo>
                  <a:cubicBezTo>
                    <a:pt x="45" y="83"/>
                    <a:pt x="44" y="87"/>
                    <a:pt x="44" y="91"/>
                  </a:cubicBezTo>
                  <a:cubicBezTo>
                    <a:pt x="44" y="96"/>
                    <a:pt x="44" y="101"/>
                    <a:pt x="48" y="104"/>
                  </a:cubicBezTo>
                  <a:cubicBezTo>
                    <a:pt x="49" y="105"/>
                    <a:pt x="49" y="107"/>
                    <a:pt x="50" y="110"/>
                  </a:cubicBezTo>
                  <a:cubicBezTo>
                    <a:pt x="50" y="114"/>
                    <a:pt x="51" y="118"/>
                    <a:pt x="50" y="121"/>
                  </a:cubicBezTo>
                  <a:cubicBezTo>
                    <a:pt x="50" y="123"/>
                    <a:pt x="50" y="125"/>
                    <a:pt x="49" y="127"/>
                  </a:cubicBezTo>
                  <a:cubicBezTo>
                    <a:pt x="48" y="129"/>
                    <a:pt x="48" y="132"/>
                    <a:pt x="48" y="135"/>
                  </a:cubicBezTo>
                  <a:cubicBezTo>
                    <a:pt x="49" y="138"/>
                    <a:pt x="50" y="140"/>
                    <a:pt x="51" y="143"/>
                  </a:cubicBezTo>
                  <a:cubicBezTo>
                    <a:pt x="52" y="145"/>
                    <a:pt x="52" y="148"/>
                    <a:pt x="52" y="152"/>
                  </a:cubicBezTo>
                  <a:cubicBezTo>
                    <a:pt x="52" y="156"/>
                    <a:pt x="55" y="159"/>
                    <a:pt x="55" y="163"/>
                  </a:cubicBezTo>
                  <a:cubicBezTo>
                    <a:pt x="56" y="167"/>
                    <a:pt x="56" y="168"/>
                    <a:pt x="58" y="170"/>
                  </a:cubicBezTo>
                  <a:cubicBezTo>
                    <a:pt x="58" y="165"/>
                    <a:pt x="58" y="160"/>
                    <a:pt x="58" y="156"/>
                  </a:cubicBezTo>
                  <a:cubicBezTo>
                    <a:pt x="58" y="152"/>
                    <a:pt x="58" y="147"/>
                    <a:pt x="58" y="143"/>
                  </a:cubicBezTo>
                  <a:cubicBezTo>
                    <a:pt x="58" y="139"/>
                    <a:pt x="58" y="135"/>
                    <a:pt x="58" y="131"/>
                  </a:cubicBezTo>
                  <a:cubicBezTo>
                    <a:pt x="58" y="127"/>
                    <a:pt x="58" y="124"/>
                    <a:pt x="58" y="120"/>
                  </a:cubicBezTo>
                  <a:cubicBezTo>
                    <a:pt x="58" y="116"/>
                    <a:pt x="58" y="113"/>
                    <a:pt x="58" y="109"/>
                  </a:cubicBezTo>
                  <a:cubicBezTo>
                    <a:pt x="58" y="105"/>
                    <a:pt x="58" y="102"/>
                    <a:pt x="58" y="98"/>
                  </a:cubicBezTo>
                  <a:cubicBezTo>
                    <a:pt x="58" y="95"/>
                    <a:pt x="58" y="91"/>
                    <a:pt x="58" y="88"/>
                  </a:cubicBezTo>
                  <a:cubicBezTo>
                    <a:pt x="58" y="84"/>
                    <a:pt x="58" y="81"/>
                    <a:pt x="58" y="77"/>
                  </a:cubicBezTo>
                  <a:cubicBezTo>
                    <a:pt x="58" y="73"/>
                    <a:pt x="58" y="70"/>
                    <a:pt x="58" y="66"/>
                  </a:cubicBezTo>
                  <a:cubicBezTo>
                    <a:pt x="58" y="62"/>
                    <a:pt x="58" y="59"/>
                    <a:pt x="58" y="55"/>
                  </a:cubicBezTo>
                  <a:cubicBezTo>
                    <a:pt x="58" y="51"/>
                    <a:pt x="58" y="47"/>
                    <a:pt x="58" y="43"/>
                  </a:cubicBezTo>
                  <a:cubicBezTo>
                    <a:pt x="58" y="39"/>
                    <a:pt x="58" y="34"/>
                    <a:pt x="58" y="30"/>
                  </a:cubicBezTo>
                  <a:cubicBezTo>
                    <a:pt x="58" y="26"/>
                    <a:pt x="58" y="21"/>
                    <a:pt x="58" y="16"/>
                  </a:cubicBezTo>
                  <a:cubicBezTo>
                    <a:pt x="56" y="15"/>
                    <a:pt x="54" y="13"/>
                    <a:pt x="54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4" name="Freeform 71"/>
            <p:cNvSpPr>
              <a:spLocks/>
            </p:cNvSpPr>
            <p:nvPr/>
          </p:nvSpPr>
          <p:spPr bwMode="auto">
            <a:xfrm>
              <a:off x="5541144" y="3263281"/>
              <a:ext cx="314570" cy="443974"/>
            </a:xfrm>
            <a:custGeom>
              <a:avLst/>
              <a:gdLst>
                <a:gd name="T0" fmla="*/ 45 w 46"/>
                <a:gd name="T1" fmla="*/ 53 h 65"/>
                <a:gd name="T2" fmla="*/ 39 w 46"/>
                <a:gd name="T3" fmla="*/ 45 h 65"/>
                <a:gd name="T4" fmla="*/ 38 w 46"/>
                <a:gd name="T5" fmla="*/ 43 h 65"/>
                <a:gd name="T6" fmla="*/ 39 w 46"/>
                <a:gd name="T7" fmla="*/ 40 h 65"/>
                <a:gd name="T8" fmla="*/ 43 w 46"/>
                <a:gd name="T9" fmla="*/ 44 h 65"/>
                <a:gd name="T10" fmla="*/ 46 w 46"/>
                <a:gd name="T11" fmla="*/ 48 h 65"/>
                <a:gd name="T12" fmla="*/ 46 w 46"/>
                <a:gd name="T13" fmla="*/ 35 h 65"/>
                <a:gd name="T14" fmla="*/ 46 w 46"/>
                <a:gd name="T15" fmla="*/ 25 h 65"/>
                <a:gd name="T16" fmla="*/ 46 w 46"/>
                <a:gd name="T17" fmla="*/ 12 h 65"/>
                <a:gd name="T18" fmla="*/ 45 w 46"/>
                <a:gd name="T19" fmla="*/ 12 h 65"/>
                <a:gd name="T20" fmla="*/ 38 w 46"/>
                <a:gd name="T21" fmla="*/ 12 h 65"/>
                <a:gd name="T22" fmla="*/ 36 w 46"/>
                <a:gd name="T23" fmla="*/ 12 h 65"/>
                <a:gd name="T24" fmla="*/ 34 w 46"/>
                <a:gd name="T25" fmla="*/ 11 h 65"/>
                <a:gd name="T26" fmla="*/ 34 w 46"/>
                <a:gd name="T27" fmla="*/ 4 h 65"/>
                <a:gd name="T28" fmla="*/ 32 w 46"/>
                <a:gd name="T29" fmla="*/ 0 h 65"/>
                <a:gd name="T30" fmla="*/ 30 w 46"/>
                <a:gd name="T31" fmla="*/ 4 h 65"/>
                <a:gd name="T32" fmla="*/ 30 w 46"/>
                <a:gd name="T33" fmla="*/ 13 h 65"/>
                <a:gd name="T34" fmla="*/ 23 w 46"/>
                <a:gd name="T35" fmla="*/ 18 h 65"/>
                <a:gd name="T36" fmla="*/ 17 w 46"/>
                <a:gd name="T37" fmla="*/ 25 h 65"/>
                <a:gd name="T38" fmla="*/ 8 w 46"/>
                <a:gd name="T39" fmla="*/ 29 h 65"/>
                <a:gd name="T40" fmla="*/ 12 w 46"/>
                <a:gd name="T41" fmla="*/ 34 h 65"/>
                <a:gd name="T42" fmla="*/ 13 w 46"/>
                <a:gd name="T43" fmla="*/ 45 h 65"/>
                <a:gd name="T44" fmla="*/ 7 w 46"/>
                <a:gd name="T45" fmla="*/ 44 h 65"/>
                <a:gd name="T46" fmla="*/ 1 w 46"/>
                <a:gd name="T47" fmla="*/ 43 h 65"/>
                <a:gd name="T48" fmla="*/ 1 w 46"/>
                <a:gd name="T49" fmla="*/ 49 h 65"/>
                <a:gd name="T50" fmla="*/ 0 w 46"/>
                <a:gd name="T51" fmla="*/ 57 h 65"/>
                <a:gd name="T52" fmla="*/ 1 w 46"/>
                <a:gd name="T53" fmla="*/ 62 h 65"/>
                <a:gd name="T54" fmla="*/ 3 w 46"/>
                <a:gd name="T55" fmla="*/ 63 h 65"/>
                <a:gd name="T56" fmla="*/ 4 w 46"/>
                <a:gd name="T57" fmla="*/ 63 h 65"/>
                <a:gd name="T58" fmla="*/ 6 w 46"/>
                <a:gd name="T59" fmla="*/ 65 h 65"/>
                <a:gd name="T60" fmla="*/ 9 w 46"/>
                <a:gd name="T61" fmla="*/ 65 h 65"/>
                <a:gd name="T62" fmla="*/ 12 w 46"/>
                <a:gd name="T63" fmla="*/ 64 h 65"/>
                <a:gd name="T64" fmla="*/ 16 w 46"/>
                <a:gd name="T65" fmla="*/ 57 h 65"/>
                <a:gd name="T66" fmla="*/ 19 w 46"/>
                <a:gd name="T67" fmla="*/ 51 h 65"/>
                <a:gd name="T68" fmla="*/ 23 w 46"/>
                <a:gd name="T69" fmla="*/ 45 h 65"/>
                <a:gd name="T70" fmla="*/ 25 w 46"/>
                <a:gd name="T71" fmla="*/ 46 h 65"/>
                <a:gd name="T72" fmla="*/ 27 w 46"/>
                <a:gd name="T73" fmla="*/ 46 h 65"/>
                <a:gd name="T74" fmla="*/ 33 w 46"/>
                <a:gd name="T75" fmla="*/ 43 h 65"/>
                <a:gd name="T76" fmla="*/ 39 w 46"/>
                <a:gd name="T77" fmla="*/ 53 h 65"/>
                <a:gd name="T78" fmla="*/ 43 w 46"/>
                <a:gd name="T79" fmla="*/ 57 h 65"/>
                <a:gd name="T80" fmla="*/ 39 w 46"/>
                <a:gd name="T81" fmla="*/ 61 h 65"/>
                <a:gd name="T82" fmla="*/ 42 w 46"/>
                <a:gd name="T83" fmla="*/ 63 h 65"/>
                <a:gd name="T84" fmla="*/ 44 w 46"/>
                <a:gd name="T85" fmla="*/ 61 h 65"/>
                <a:gd name="T86" fmla="*/ 46 w 46"/>
                <a:gd name="T87" fmla="*/ 56 h 65"/>
                <a:gd name="T88" fmla="*/ 46 w 46"/>
                <a:gd name="T89" fmla="*/ 53 h 65"/>
                <a:gd name="T90" fmla="*/ 45 w 46"/>
                <a:gd name="T91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" h="65">
                  <a:moveTo>
                    <a:pt x="45" y="53"/>
                  </a:moveTo>
                  <a:cubicBezTo>
                    <a:pt x="44" y="51"/>
                    <a:pt x="41" y="48"/>
                    <a:pt x="39" y="45"/>
                  </a:cubicBezTo>
                  <a:cubicBezTo>
                    <a:pt x="39" y="45"/>
                    <a:pt x="38" y="43"/>
                    <a:pt x="38" y="43"/>
                  </a:cubicBezTo>
                  <a:cubicBezTo>
                    <a:pt x="36" y="41"/>
                    <a:pt x="38" y="40"/>
                    <a:pt x="39" y="40"/>
                  </a:cubicBezTo>
                  <a:cubicBezTo>
                    <a:pt x="41" y="40"/>
                    <a:pt x="41" y="43"/>
                    <a:pt x="43" y="44"/>
                  </a:cubicBezTo>
                  <a:cubicBezTo>
                    <a:pt x="44" y="45"/>
                    <a:pt x="45" y="47"/>
                    <a:pt x="46" y="48"/>
                  </a:cubicBezTo>
                  <a:cubicBezTo>
                    <a:pt x="46" y="43"/>
                    <a:pt x="46" y="39"/>
                    <a:pt x="46" y="35"/>
                  </a:cubicBezTo>
                  <a:cubicBezTo>
                    <a:pt x="46" y="32"/>
                    <a:pt x="46" y="28"/>
                    <a:pt x="46" y="25"/>
                  </a:cubicBezTo>
                  <a:cubicBezTo>
                    <a:pt x="46" y="21"/>
                    <a:pt x="46" y="17"/>
                    <a:pt x="4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3" y="12"/>
                    <a:pt x="40" y="12"/>
                    <a:pt x="38" y="12"/>
                  </a:cubicBezTo>
                  <a:cubicBezTo>
                    <a:pt x="38" y="12"/>
                    <a:pt x="37" y="12"/>
                    <a:pt x="36" y="12"/>
                  </a:cubicBezTo>
                  <a:cubicBezTo>
                    <a:pt x="36" y="12"/>
                    <a:pt x="35" y="12"/>
                    <a:pt x="34" y="11"/>
                  </a:cubicBezTo>
                  <a:cubicBezTo>
                    <a:pt x="33" y="9"/>
                    <a:pt x="33" y="6"/>
                    <a:pt x="34" y="4"/>
                  </a:cubicBezTo>
                  <a:cubicBezTo>
                    <a:pt x="35" y="2"/>
                    <a:pt x="35" y="0"/>
                    <a:pt x="32" y="0"/>
                  </a:cubicBezTo>
                  <a:cubicBezTo>
                    <a:pt x="31" y="1"/>
                    <a:pt x="32" y="2"/>
                    <a:pt x="30" y="4"/>
                  </a:cubicBezTo>
                  <a:cubicBezTo>
                    <a:pt x="29" y="6"/>
                    <a:pt x="31" y="12"/>
                    <a:pt x="30" y="13"/>
                  </a:cubicBezTo>
                  <a:cubicBezTo>
                    <a:pt x="29" y="15"/>
                    <a:pt x="26" y="15"/>
                    <a:pt x="23" y="18"/>
                  </a:cubicBezTo>
                  <a:cubicBezTo>
                    <a:pt x="21" y="21"/>
                    <a:pt x="19" y="21"/>
                    <a:pt x="17" y="25"/>
                  </a:cubicBezTo>
                  <a:cubicBezTo>
                    <a:pt x="17" y="28"/>
                    <a:pt x="10" y="27"/>
                    <a:pt x="8" y="29"/>
                  </a:cubicBezTo>
                  <a:cubicBezTo>
                    <a:pt x="8" y="30"/>
                    <a:pt x="10" y="32"/>
                    <a:pt x="12" y="34"/>
                  </a:cubicBezTo>
                  <a:cubicBezTo>
                    <a:pt x="14" y="37"/>
                    <a:pt x="15" y="40"/>
                    <a:pt x="13" y="45"/>
                  </a:cubicBezTo>
                  <a:cubicBezTo>
                    <a:pt x="12" y="46"/>
                    <a:pt x="9" y="45"/>
                    <a:pt x="7" y="44"/>
                  </a:cubicBezTo>
                  <a:cubicBezTo>
                    <a:pt x="4" y="43"/>
                    <a:pt x="2" y="43"/>
                    <a:pt x="1" y="43"/>
                  </a:cubicBezTo>
                  <a:cubicBezTo>
                    <a:pt x="0" y="45"/>
                    <a:pt x="2" y="48"/>
                    <a:pt x="1" y="49"/>
                  </a:cubicBezTo>
                  <a:cubicBezTo>
                    <a:pt x="0" y="51"/>
                    <a:pt x="0" y="55"/>
                    <a:pt x="0" y="57"/>
                  </a:cubicBezTo>
                  <a:cubicBezTo>
                    <a:pt x="0" y="59"/>
                    <a:pt x="0" y="61"/>
                    <a:pt x="1" y="62"/>
                  </a:cubicBezTo>
                  <a:cubicBezTo>
                    <a:pt x="1" y="63"/>
                    <a:pt x="2" y="63"/>
                    <a:pt x="3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5" y="63"/>
                    <a:pt x="6" y="65"/>
                    <a:pt x="6" y="65"/>
                  </a:cubicBezTo>
                  <a:cubicBezTo>
                    <a:pt x="7" y="65"/>
                    <a:pt x="8" y="65"/>
                    <a:pt x="9" y="65"/>
                  </a:cubicBezTo>
                  <a:cubicBezTo>
                    <a:pt x="10" y="64"/>
                    <a:pt x="11" y="64"/>
                    <a:pt x="12" y="64"/>
                  </a:cubicBezTo>
                  <a:cubicBezTo>
                    <a:pt x="14" y="64"/>
                    <a:pt x="16" y="60"/>
                    <a:pt x="16" y="57"/>
                  </a:cubicBezTo>
                  <a:cubicBezTo>
                    <a:pt x="17" y="54"/>
                    <a:pt x="18" y="51"/>
                    <a:pt x="19" y="51"/>
                  </a:cubicBezTo>
                  <a:cubicBezTo>
                    <a:pt x="21" y="50"/>
                    <a:pt x="20" y="47"/>
                    <a:pt x="23" y="45"/>
                  </a:cubicBezTo>
                  <a:cubicBezTo>
                    <a:pt x="23" y="45"/>
                    <a:pt x="24" y="45"/>
                    <a:pt x="25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30" y="45"/>
                    <a:pt x="31" y="42"/>
                    <a:pt x="33" y="43"/>
                  </a:cubicBezTo>
                  <a:cubicBezTo>
                    <a:pt x="35" y="43"/>
                    <a:pt x="34" y="51"/>
                    <a:pt x="39" y="53"/>
                  </a:cubicBezTo>
                  <a:cubicBezTo>
                    <a:pt x="39" y="53"/>
                    <a:pt x="43" y="56"/>
                    <a:pt x="43" y="57"/>
                  </a:cubicBezTo>
                  <a:cubicBezTo>
                    <a:pt x="43" y="58"/>
                    <a:pt x="40" y="59"/>
                    <a:pt x="39" y="61"/>
                  </a:cubicBezTo>
                  <a:cubicBezTo>
                    <a:pt x="38" y="65"/>
                    <a:pt x="41" y="63"/>
                    <a:pt x="42" y="63"/>
                  </a:cubicBezTo>
                  <a:cubicBezTo>
                    <a:pt x="43" y="62"/>
                    <a:pt x="44" y="62"/>
                    <a:pt x="44" y="61"/>
                  </a:cubicBezTo>
                  <a:cubicBezTo>
                    <a:pt x="45" y="58"/>
                    <a:pt x="45" y="56"/>
                    <a:pt x="46" y="56"/>
                  </a:cubicBezTo>
                  <a:cubicBezTo>
                    <a:pt x="46" y="55"/>
                    <a:pt x="46" y="54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5" name="Freeform 72"/>
            <p:cNvSpPr>
              <a:spLocks/>
            </p:cNvSpPr>
            <p:nvPr/>
          </p:nvSpPr>
          <p:spPr bwMode="auto">
            <a:xfrm>
              <a:off x="5855714" y="2648871"/>
              <a:ext cx="0" cy="89426"/>
            </a:xfrm>
            <a:custGeom>
              <a:avLst/>
              <a:gdLst>
                <a:gd name="T0" fmla="*/ 13 h 13"/>
                <a:gd name="T1" fmla="*/ 0 h 13"/>
                <a:gd name="T2" fmla="*/ 0 h 13"/>
                <a:gd name="T3" fmla="*/ 13 h 13"/>
                <a:gd name="T4" fmla="*/ 13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3">
                  <a:moveTo>
                    <a:pt x="0" y="13"/>
                  </a:moveTo>
                  <a:cubicBezTo>
                    <a:pt x="0" y="8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6" name="Freeform 73"/>
            <p:cNvSpPr>
              <a:spLocks/>
            </p:cNvSpPr>
            <p:nvPr/>
          </p:nvSpPr>
          <p:spPr bwMode="auto">
            <a:xfrm>
              <a:off x="5773652" y="2607840"/>
              <a:ext cx="82062" cy="144134"/>
            </a:xfrm>
            <a:custGeom>
              <a:avLst/>
              <a:gdLst>
                <a:gd name="T0" fmla="*/ 9 w 12"/>
                <a:gd name="T1" fmla="*/ 6 h 21"/>
                <a:gd name="T2" fmla="*/ 0 w 12"/>
                <a:gd name="T3" fmla="*/ 5 h 21"/>
                <a:gd name="T4" fmla="*/ 3 w 12"/>
                <a:gd name="T5" fmla="*/ 11 h 21"/>
                <a:gd name="T6" fmla="*/ 4 w 12"/>
                <a:gd name="T7" fmla="*/ 19 h 21"/>
                <a:gd name="T8" fmla="*/ 9 w 12"/>
                <a:gd name="T9" fmla="*/ 20 h 21"/>
                <a:gd name="T10" fmla="*/ 11 w 12"/>
                <a:gd name="T11" fmla="*/ 20 h 21"/>
                <a:gd name="T12" fmla="*/ 12 w 12"/>
                <a:gd name="T13" fmla="*/ 19 h 21"/>
                <a:gd name="T14" fmla="*/ 12 w 12"/>
                <a:gd name="T15" fmla="*/ 6 h 21"/>
                <a:gd name="T16" fmla="*/ 9 w 12"/>
                <a:gd name="T17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">
                  <a:moveTo>
                    <a:pt x="9" y="6"/>
                  </a:moveTo>
                  <a:cubicBezTo>
                    <a:pt x="6" y="6"/>
                    <a:pt x="0" y="0"/>
                    <a:pt x="0" y="5"/>
                  </a:cubicBezTo>
                  <a:cubicBezTo>
                    <a:pt x="0" y="7"/>
                    <a:pt x="2" y="9"/>
                    <a:pt x="3" y="11"/>
                  </a:cubicBezTo>
                  <a:cubicBezTo>
                    <a:pt x="4" y="13"/>
                    <a:pt x="3" y="18"/>
                    <a:pt x="4" y="19"/>
                  </a:cubicBezTo>
                  <a:cubicBezTo>
                    <a:pt x="5" y="21"/>
                    <a:pt x="7" y="20"/>
                    <a:pt x="9" y="20"/>
                  </a:cubicBezTo>
                  <a:cubicBezTo>
                    <a:pt x="10" y="20"/>
                    <a:pt x="10" y="20"/>
                    <a:pt x="11" y="20"/>
                  </a:cubicBezTo>
                  <a:cubicBezTo>
                    <a:pt x="11" y="20"/>
                    <a:pt x="12" y="19"/>
                    <a:pt x="12" y="19"/>
                  </a:cubicBezTo>
                  <a:cubicBezTo>
                    <a:pt x="12" y="14"/>
                    <a:pt x="12" y="11"/>
                    <a:pt x="12" y="6"/>
                  </a:cubicBezTo>
                  <a:cubicBezTo>
                    <a:pt x="11" y="6"/>
                    <a:pt x="10" y="6"/>
                    <a:pt x="9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" name="Freeform 74"/>
            <p:cNvSpPr>
              <a:spLocks/>
            </p:cNvSpPr>
            <p:nvPr/>
          </p:nvSpPr>
          <p:spPr bwMode="auto">
            <a:xfrm>
              <a:off x="5378073" y="3031825"/>
              <a:ext cx="115728" cy="74697"/>
            </a:xfrm>
            <a:custGeom>
              <a:avLst/>
              <a:gdLst>
                <a:gd name="T0" fmla="*/ 17 w 17"/>
                <a:gd name="T1" fmla="*/ 6 h 11"/>
                <a:gd name="T2" fmla="*/ 12 w 17"/>
                <a:gd name="T3" fmla="*/ 0 h 11"/>
                <a:gd name="T4" fmla="*/ 4 w 17"/>
                <a:gd name="T5" fmla="*/ 1 h 11"/>
                <a:gd name="T6" fmla="*/ 0 w 17"/>
                <a:gd name="T7" fmla="*/ 2 h 11"/>
                <a:gd name="T8" fmla="*/ 8 w 17"/>
                <a:gd name="T9" fmla="*/ 10 h 11"/>
                <a:gd name="T10" fmla="*/ 13 w 17"/>
                <a:gd name="T11" fmla="*/ 9 h 11"/>
                <a:gd name="T12" fmla="*/ 17 w 17"/>
                <a:gd name="T1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1">
                  <a:moveTo>
                    <a:pt x="17" y="6"/>
                  </a:moveTo>
                  <a:cubicBezTo>
                    <a:pt x="17" y="3"/>
                    <a:pt x="17" y="0"/>
                    <a:pt x="12" y="0"/>
                  </a:cubicBezTo>
                  <a:cubicBezTo>
                    <a:pt x="9" y="0"/>
                    <a:pt x="7" y="1"/>
                    <a:pt x="4" y="1"/>
                  </a:cubicBezTo>
                  <a:cubicBezTo>
                    <a:pt x="2" y="1"/>
                    <a:pt x="0" y="1"/>
                    <a:pt x="0" y="2"/>
                  </a:cubicBezTo>
                  <a:cubicBezTo>
                    <a:pt x="0" y="4"/>
                    <a:pt x="6" y="8"/>
                    <a:pt x="8" y="10"/>
                  </a:cubicBezTo>
                  <a:cubicBezTo>
                    <a:pt x="10" y="11"/>
                    <a:pt x="12" y="10"/>
                    <a:pt x="13" y="9"/>
                  </a:cubicBezTo>
                  <a:cubicBezTo>
                    <a:pt x="15" y="8"/>
                    <a:pt x="17" y="7"/>
                    <a:pt x="17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" name="Freeform 75"/>
            <p:cNvSpPr>
              <a:spLocks/>
            </p:cNvSpPr>
            <p:nvPr/>
          </p:nvSpPr>
          <p:spPr bwMode="auto">
            <a:xfrm>
              <a:off x="5855714" y="29013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" name="Freeform 76"/>
            <p:cNvSpPr>
              <a:spLocks/>
            </p:cNvSpPr>
            <p:nvPr/>
          </p:nvSpPr>
          <p:spPr bwMode="auto">
            <a:xfrm>
              <a:off x="5855714" y="290136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0" name="Freeform 77"/>
            <p:cNvSpPr>
              <a:spLocks noEditPoints="1"/>
            </p:cNvSpPr>
            <p:nvPr/>
          </p:nvSpPr>
          <p:spPr bwMode="auto">
            <a:xfrm>
              <a:off x="4742622" y="2390062"/>
              <a:ext cx="1113092" cy="3154109"/>
            </a:xfrm>
            <a:custGeom>
              <a:avLst/>
              <a:gdLst>
                <a:gd name="T0" fmla="*/ 34 w 163"/>
                <a:gd name="T1" fmla="*/ 424 h 462"/>
                <a:gd name="T2" fmla="*/ 17 w 163"/>
                <a:gd name="T3" fmla="*/ 416 h 462"/>
                <a:gd name="T4" fmla="*/ 45 w 163"/>
                <a:gd name="T5" fmla="*/ 404 h 462"/>
                <a:gd name="T6" fmla="*/ 66 w 163"/>
                <a:gd name="T7" fmla="*/ 370 h 462"/>
                <a:gd name="T8" fmla="*/ 73 w 163"/>
                <a:gd name="T9" fmla="*/ 364 h 462"/>
                <a:gd name="T10" fmla="*/ 66 w 163"/>
                <a:gd name="T11" fmla="*/ 320 h 462"/>
                <a:gd name="T12" fmla="*/ 61 w 163"/>
                <a:gd name="T13" fmla="*/ 316 h 462"/>
                <a:gd name="T14" fmla="*/ 30 w 163"/>
                <a:gd name="T15" fmla="*/ 289 h 462"/>
                <a:gd name="T16" fmla="*/ 34 w 163"/>
                <a:gd name="T17" fmla="*/ 287 h 462"/>
                <a:gd name="T18" fmla="*/ 15 w 163"/>
                <a:gd name="T19" fmla="*/ 279 h 462"/>
                <a:gd name="T20" fmla="*/ 124 w 163"/>
                <a:gd name="T21" fmla="*/ 273 h 462"/>
                <a:gd name="T22" fmla="*/ 127 w 163"/>
                <a:gd name="T23" fmla="*/ 272 h 462"/>
                <a:gd name="T24" fmla="*/ 138 w 163"/>
                <a:gd name="T25" fmla="*/ 268 h 462"/>
                <a:gd name="T26" fmla="*/ 31 w 163"/>
                <a:gd name="T27" fmla="*/ 255 h 462"/>
                <a:gd name="T28" fmla="*/ 18 w 163"/>
                <a:gd name="T29" fmla="*/ 251 h 462"/>
                <a:gd name="T30" fmla="*/ 10 w 163"/>
                <a:gd name="T31" fmla="*/ 244 h 462"/>
                <a:gd name="T32" fmla="*/ 12 w 163"/>
                <a:gd name="T33" fmla="*/ 238 h 462"/>
                <a:gd name="T34" fmla="*/ 152 w 163"/>
                <a:gd name="T35" fmla="*/ 193 h 462"/>
                <a:gd name="T36" fmla="*/ 151 w 163"/>
                <a:gd name="T37" fmla="*/ 192 h 462"/>
                <a:gd name="T38" fmla="*/ 148 w 163"/>
                <a:gd name="T39" fmla="*/ 191 h 462"/>
                <a:gd name="T40" fmla="*/ 28 w 163"/>
                <a:gd name="T41" fmla="*/ 192 h 462"/>
                <a:gd name="T42" fmla="*/ 40 w 163"/>
                <a:gd name="T43" fmla="*/ 184 h 462"/>
                <a:gd name="T44" fmla="*/ 49 w 163"/>
                <a:gd name="T45" fmla="*/ 174 h 462"/>
                <a:gd name="T46" fmla="*/ 53 w 163"/>
                <a:gd name="T47" fmla="*/ 174 h 462"/>
                <a:gd name="T48" fmla="*/ 141 w 163"/>
                <a:gd name="T49" fmla="*/ 173 h 462"/>
                <a:gd name="T50" fmla="*/ 147 w 163"/>
                <a:gd name="T51" fmla="*/ 172 h 462"/>
                <a:gd name="T52" fmla="*/ 150 w 163"/>
                <a:gd name="T53" fmla="*/ 171 h 462"/>
                <a:gd name="T54" fmla="*/ 50 w 163"/>
                <a:gd name="T55" fmla="*/ 168 h 462"/>
                <a:gd name="T56" fmla="*/ 47 w 163"/>
                <a:gd name="T57" fmla="*/ 163 h 462"/>
                <a:gd name="T58" fmla="*/ 13 w 163"/>
                <a:gd name="T59" fmla="*/ 161 h 462"/>
                <a:gd name="T60" fmla="*/ 129 w 163"/>
                <a:gd name="T61" fmla="*/ 151 h 462"/>
                <a:gd name="T62" fmla="*/ 162 w 163"/>
                <a:gd name="T63" fmla="*/ 140 h 462"/>
                <a:gd name="T64" fmla="*/ 152 w 163"/>
                <a:gd name="T65" fmla="*/ 139 h 462"/>
                <a:gd name="T66" fmla="*/ 151 w 163"/>
                <a:gd name="T67" fmla="*/ 139 h 462"/>
                <a:gd name="T68" fmla="*/ 28 w 163"/>
                <a:gd name="T69" fmla="*/ 132 h 462"/>
                <a:gd name="T70" fmla="*/ 150 w 163"/>
                <a:gd name="T71" fmla="*/ 128 h 462"/>
                <a:gd name="T72" fmla="*/ 15 w 163"/>
                <a:gd name="T73" fmla="*/ 125 h 462"/>
                <a:gd name="T74" fmla="*/ 151 w 163"/>
                <a:gd name="T75" fmla="*/ 123 h 462"/>
                <a:gd name="T76" fmla="*/ 21 w 163"/>
                <a:gd name="T77" fmla="*/ 122 h 462"/>
                <a:gd name="T78" fmla="*/ 36 w 163"/>
                <a:gd name="T79" fmla="*/ 119 h 462"/>
                <a:gd name="T80" fmla="*/ 33 w 163"/>
                <a:gd name="T81" fmla="*/ 118 h 462"/>
                <a:gd name="T82" fmla="*/ 74 w 163"/>
                <a:gd name="T83" fmla="*/ 123 h 462"/>
                <a:gd name="T84" fmla="*/ 18 w 163"/>
                <a:gd name="T85" fmla="*/ 113 h 462"/>
                <a:gd name="T86" fmla="*/ 41 w 163"/>
                <a:gd name="T87" fmla="*/ 105 h 462"/>
                <a:gd name="T88" fmla="*/ 49 w 163"/>
                <a:gd name="T89" fmla="*/ 96 h 462"/>
                <a:gd name="T90" fmla="*/ 105 w 163"/>
                <a:gd name="T91" fmla="*/ 94 h 462"/>
                <a:gd name="T92" fmla="*/ 22 w 163"/>
                <a:gd name="T93" fmla="*/ 82 h 462"/>
                <a:gd name="T94" fmla="*/ 163 w 163"/>
                <a:gd name="T95" fmla="*/ 75 h 462"/>
                <a:gd name="T96" fmla="*/ 96 w 163"/>
                <a:gd name="T97" fmla="*/ 78 h 462"/>
                <a:gd name="T98" fmla="*/ 101 w 163"/>
                <a:gd name="T99" fmla="*/ 66 h 462"/>
                <a:gd name="T100" fmla="*/ 2 w 163"/>
                <a:gd name="T101" fmla="*/ 64 h 462"/>
                <a:gd name="T102" fmla="*/ 158 w 163"/>
                <a:gd name="T103" fmla="*/ 52 h 462"/>
                <a:gd name="T104" fmla="*/ 155 w 163"/>
                <a:gd name="T105" fmla="*/ 51 h 462"/>
                <a:gd name="T106" fmla="*/ 38 w 163"/>
                <a:gd name="T107" fmla="*/ 49 h 462"/>
                <a:gd name="T108" fmla="*/ 2 w 163"/>
                <a:gd name="T109" fmla="*/ 50 h 462"/>
                <a:gd name="T110" fmla="*/ 160 w 163"/>
                <a:gd name="T111" fmla="*/ 38 h 462"/>
                <a:gd name="T112" fmla="*/ 30 w 163"/>
                <a:gd name="T113" fmla="*/ 28 h 462"/>
                <a:gd name="T114" fmla="*/ 1 w 163"/>
                <a:gd name="T115" fmla="*/ 25 h 462"/>
                <a:gd name="T116" fmla="*/ 74 w 163"/>
                <a:gd name="T117" fmla="*/ 21 h 462"/>
                <a:gd name="T118" fmla="*/ 69 w 163"/>
                <a:gd name="T119" fmla="*/ 22 h 462"/>
                <a:gd name="T120" fmla="*/ 62 w 163"/>
                <a:gd name="T121" fmla="*/ 1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3" h="462">
                  <a:moveTo>
                    <a:pt x="19" y="462"/>
                  </a:moveTo>
                  <a:cubicBezTo>
                    <a:pt x="19" y="462"/>
                    <a:pt x="19" y="462"/>
                    <a:pt x="19" y="462"/>
                  </a:cubicBezTo>
                  <a:cubicBezTo>
                    <a:pt x="19" y="462"/>
                    <a:pt x="19" y="462"/>
                    <a:pt x="19" y="462"/>
                  </a:cubicBezTo>
                  <a:cubicBezTo>
                    <a:pt x="19" y="462"/>
                    <a:pt x="19" y="462"/>
                    <a:pt x="19" y="462"/>
                  </a:cubicBezTo>
                  <a:moveTo>
                    <a:pt x="16" y="450"/>
                  </a:moveTo>
                  <a:cubicBezTo>
                    <a:pt x="16" y="451"/>
                    <a:pt x="16" y="453"/>
                    <a:pt x="16" y="454"/>
                  </a:cubicBezTo>
                  <a:cubicBezTo>
                    <a:pt x="16" y="460"/>
                    <a:pt x="18" y="462"/>
                    <a:pt x="19" y="462"/>
                  </a:cubicBezTo>
                  <a:cubicBezTo>
                    <a:pt x="18" y="462"/>
                    <a:pt x="16" y="460"/>
                    <a:pt x="16" y="454"/>
                  </a:cubicBezTo>
                  <a:cubicBezTo>
                    <a:pt x="16" y="453"/>
                    <a:pt x="16" y="451"/>
                    <a:pt x="16" y="450"/>
                  </a:cubicBezTo>
                  <a:moveTo>
                    <a:pt x="31" y="424"/>
                  </a:moveTo>
                  <a:cubicBezTo>
                    <a:pt x="31" y="424"/>
                    <a:pt x="31" y="424"/>
                    <a:pt x="31" y="424"/>
                  </a:cubicBezTo>
                  <a:cubicBezTo>
                    <a:pt x="30" y="424"/>
                    <a:pt x="32" y="433"/>
                    <a:pt x="29" y="435"/>
                  </a:cubicBezTo>
                  <a:cubicBezTo>
                    <a:pt x="28" y="436"/>
                    <a:pt x="27" y="437"/>
                    <a:pt x="27" y="438"/>
                  </a:cubicBezTo>
                  <a:cubicBezTo>
                    <a:pt x="26" y="438"/>
                    <a:pt x="26" y="439"/>
                    <a:pt x="26" y="439"/>
                  </a:cubicBezTo>
                  <a:cubicBezTo>
                    <a:pt x="26" y="439"/>
                    <a:pt x="26" y="438"/>
                    <a:pt x="27" y="438"/>
                  </a:cubicBezTo>
                  <a:cubicBezTo>
                    <a:pt x="27" y="437"/>
                    <a:pt x="28" y="436"/>
                    <a:pt x="29" y="435"/>
                  </a:cubicBezTo>
                  <a:cubicBezTo>
                    <a:pt x="32" y="433"/>
                    <a:pt x="30" y="424"/>
                    <a:pt x="31" y="424"/>
                  </a:cubicBezTo>
                  <a:cubicBezTo>
                    <a:pt x="31" y="424"/>
                    <a:pt x="31" y="424"/>
                    <a:pt x="31" y="424"/>
                  </a:cubicBezTo>
                  <a:moveTo>
                    <a:pt x="31" y="424"/>
                  </a:moveTo>
                  <a:cubicBezTo>
                    <a:pt x="31" y="424"/>
                    <a:pt x="31" y="424"/>
                    <a:pt x="31" y="424"/>
                  </a:cubicBezTo>
                  <a:cubicBezTo>
                    <a:pt x="31" y="424"/>
                    <a:pt x="31" y="424"/>
                    <a:pt x="31" y="424"/>
                  </a:cubicBezTo>
                  <a:moveTo>
                    <a:pt x="31" y="424"/>
                  </a:moveTo>
                  <a:cubicBezTo>
                    <a:pt x="31" y="424"/>
                    <a:pt x="31" y="424"/>
                    <a:pt x="31" y="424"/>
                  </a:cubicBezTo>
                  <a:cubicBezTo>
                    <a:pt x="31" y="424"/>
                    <a:pt x="31" y="424"/>
                    <a:pt x="31" y="424"/>
                  </a:cubicBezTo>
                  <a:moveTo>
                    <a:pt x="34" y="424"/>
                  </a:moveTo>
                  <a:cubicBezTo>
                    <a:pt x="34" y="424"/>
                    <a:pt x="34" y="424"/>
                    <a:pt x="34" y="424"/>
                  </a:cubicBezTo>
                  <a:cubicBezTo>
                    <a:pt x="34" y="424"/>
                    <a:pt x="34" y="424"/>
                    <a:pt x="34" y="424"/>
                  </a:cubicBezTo>
                  <a:cubicBezTo>
                    <a:pt x="34" y="424"/>
                    <a:pt x="34" y="424"/>
                    <a:pt x="34" y="424"/>
                  </a:cubicBezTo>
                  <a:moveTo>
                    <a:pt x="33" y="423"/>
                  </a:moveTo>
                  <a:cubicBezTo>
                    <a:pt x="33" y="424"/>
                    <a:pt x="34" y="424"/>
                    <a:pt x="34" y="424"/>
                  </a:cubicBezTo>
                  <a:cubicBezTo>
                    <a:pt x="34" y="424"/>
                    <a:pt x="33" y="424"/>
                    <a:pt x="33" y="423"/>
                  </a:cubicBezTo>
                  <a:moveTo>
                    <a:pt x="35" y="423"/>
                  </a:moveTo>
                  <a:cubicBezTo>
                    <a:pt x="35" y="423"/>
                    <a:pt x="35" y="423"/>
                    <a:pt x="35" y="423"/>
                  </a:cubicBezTo>
                  <a:cubicBezTo>
                    <a:pt x="35" y="423"/>
                    <a:pt x="35" y="423"/>
                    <a:pt x="35" y="423"/>
                  </a:cubicBezTo>
                  <a:moveTo>
                    <a:pt x="32" y="423"/>
                  </a:moveTo>
                  <a:cubicBezTo>
                    <a:pt x="32" y="423"/>
                    <a:pt x="32" y="423"/>
                    <a:pt x="33" y="423"/>
                  </a:cubicBezTo>
                  <a:cubicBezTo>
                    <a:pt x="32" y="423"/>
                    <a:pt x="32" y="423"/>
                    <a:pt x="32" y="423"/>
                  </a:cubicBezTo>
                  <a:moveTo>
                    <a:pt x="32" y="423"/>
                  </a:moveTo>
                  <a:cubicBezTo>
                    <a:pt x="32" y="423"/>
                    <a:pt x="32" y="423"/>
                    <a:pt x="32" y="423"/>
                  </a:cubicBezTo>
                  <a:cubicBezTo>
                    <a:pt x="32" y="423"/>
                    <a:pt x="32" y="423"/>
                    <a:pt x="32" y="423"/>
                  </a:cubicBezTo>
                  <a:cubicBezTo>
                    <a:pt x="32" y="423"/>
                    <a:pt x="32" y="423"/>
                    <a:pt x="32" y="423"/>
                  </a:cubicBezTo>
                  <a:moveTo>
                    <a:pt x="36" y="419"/>
                  </a:moveTo>
                  <a:cubicBezTo>
                    <a:pt x="36" y="421"/>
                    <a:pt x="35" y="423"/>
                    <a:pt x="35" y="423"/>
                  </a:cubicBezTo>
                  <a:cubicBezTo>
                    <a:pt x="35" y="423"/>
                    <a:pt x="35" y="423"/>
                    <a:pt x="35" y="423"/>
                  </a:cubicBezTo>
                  <a:cubicBezTo>
                    <a:pt x="35" y="423"/>
                    <a:pt x="35" y="423"/>
                    <a:pt x="35" y="423"/>
                  </a:cubicBezTo>
                  <a:cubicBezTo>
                    <a:pt x="35" y="423"/>
                    <a:pt x="36" y="421"/>
                    <a:pt x="36" y="419"/>
                  </a:cubicBezTo>
                  <a:moveTo>
                    <a:pt x="35" y="417"/>
                  </a:moveTo>
                  <a:cubicBezTo>
                    <a:pt x="35" y="417"/>
                    <a:pt x="35" y="417"/>
                    <a:pt x="35" y="417"/>
                  </a:cubicBezTo>
                  <a:cubicBezTo>
                    <a:pt x="35" y="417"/>
                    <a:pt x="35" y="417"/>
                    <a:pt x="35" y="417"/>
                  </a:cubicBezTo>
                  <a:moveTo>
                    <a:pt x="17" y="416"/>
                  </a:moveTo>
                  <a:cubicBezTo>
                    <a:pt x="17" y="418"/>
                    <a:pt x="17" y="419"/>
                    <a:pt x="17" y="421"/>
                  </a:cubicBezTo>
                  <a:cubicBezTo>
                    <a:pt x="17" y="419"/>
                    <a:pt x="17" y="418"/>
                    <a:pt x="17" y="416"/>
                  </a:cubicBezTo>
                  <a:moveTo>
                    <a:pt x="39" y="416"/>
                  </a:moveTo>
                  <a:cubicBezTo>
                    <a:pt x="39" y="416"/>
                    <a:pt x="39" y="416"/>
                    <a:pt x="39" y="416"/>
                  </a:cubicBezTo>
                  <a:cubicBezTo>
                    <a:pt x="39" y="416"/>
                    <a:pt x="39" y="416"/>
                    <a:pt x="39" y="416"/>
                  </a:cubicBezTo>
                  <a:cubicBezTo>
                    <a:pt x="39" y="416"/>
                    <a:pt x="39" y="416"/>
                    <a:pt x="39" y="416"/>
                  </a:cubicBezTo>
                  <a:moveTo>
                    <a:pt x="38" y="416"/>
                  </a:moveTo>
                  <a:cubicBezTo>
                    <a:pt x="39" y="416"/>
                    <a:pt x="39" y="416"/>
                    <a:pt x="39" y="416"/>
                  </a:cubicBezTo>
                  <a:cubicBezTo>
                    <a:pt x="39" y="416"/>
                    <a:pt x="39" y="416"/>
                    <a:pt x="38" y="416"/>
                  </a:cubicBezTo>
                  <a:moveTo>
                    <a:pt x="37" y="416"/>
                  </a:moveTo>
                  <a:cubicBezTo>
                    <a:pt x="37" y="416"/>
                    <a:pt x="37" y="416"/>
                    <a:pt x="38" y="416"/>
                  </a:cubicBezTo>
                  <a:cubicBezTo>
                    <a:pt x="37" y="416"/>
                    <a:pt x="37" y="416"/>
                    <a:pt x="37" y="416"/>
                  </a:cubicBezTo>
                  <a:moveTo>
                    <a:pt x="37" y="416"/>
                  </a:moveTo>
                  <a:cubicBezTo>
                    <a:pt x="37" y="416"/>
                    <a:pt x="37" y="416"/>
                    <a:pt x="37" y="416"/>
                  </a:cubicBezTo>
                  <a:cubicBezTo>
                    <a:pt x="37" y="416"/>
                    <a:pt x="37" y="416"/>
                    <a:pt x="37" y="416"/>
                  </a:cubicBezTo>
                  <a:cubicBezTo>
                    <a:pt x="37" y="416"/>
                    <a:pt x="37" y="416"/>
                    <a:pt x="37" y="416"/>
                  </a:cubicBezTo>
                  <a:moveTo>
                    <a:pt x="47" y="405"/>
                  </a:moveTo>
                  <a:cubicBezTo>
                    <a:pt x="47" y="405"/>
                    <a:pt x="47" y="405"/>
                    <a:pt x="47" y="405"/>
                  </a:cubicBezTo>
                  <a:cubicBezTo>
                    <a:pt x="47" y="405"/>
                    <a:pt x="47" y="405"/>
                    <a:pt x="47" y="405"/>
                  </a:cubicBezTo>
                  <a:cubicBezTo>
                    <a:pt x="47" y="405"/>
                    <a:pt x="47" y="405"/>
                    <a:pt x="47" y="405"/>
                  </a:cubicBezTo>
                  <a:moveTo>
                    <a:pt x="45" y="404"/>
                  </a:moveTo>
                  <a:cubicBezTo>
                    <a:pt x="45" y="404"/>
                    <a:pt x="46" y="405"/>
                    <a:pt x="47" y="405"/>
                  </a:cubicBezTo>
                  <a:cubicBezTo>
                    <a:pt x="46" y="405"/>
                    <a:pt x="45" y="404"/>
                    <a:pt x="45" y="404"/>
                  </a:cubicBezTo>
                  <a:moveTo>
                    <a:pt x="42" y="404"/>
                  </a:moveTo>
                  <a:cubicBezTo>
                    <a:pt x="42" y="404"/>
                    <a:pt x="42" y="404"/>
                    <a:pt x="42" y="404"/>
                  </a:cubicBezTo>
                  <a:cubicBezTo>
                    <a:pt x="42" y="404"/>
                    <a:pt x="42" y="404"/>
                    <a:pt x="42" y="404"/>
                  </a:cubicBezTo>
                  <a:moveTo>
                    <a:pt x="45" y="404"/>
                  </a:moveTo>
                  <a:cubicBezTo>
                    <a:pt x="45" y="404"/>
                    <a:pt x="45" y="404"/>
                    <a:pt x="45" y="404"/>
                  </a:cubicBezTo>
                  <a:cubicBezTo>
                    <a:pt x="45" y="404"/>
                    <a:pt x="45" y="404"/>
                    <a:pt x="45" y="404"/>
                  </a:cubicBezTo>
                  <a:moveTo>
                    <a:pt x="44" y="404"/>
                  </a:moveTo>
                  <a:cubicBezTo>
                    <a:pt x="44" y="404"/>
                    <a:pt x="44" y="404"/>
                    <a:pt x="44" y="404"/>
                  </a:cubicBezTo>
                  <a:cubicBezTo>
                    <a:pt x="44" y="404"/>
                    <a:pt x="44" y="404"/>
                    <a:pt x="44" y="404"/>
                  </a:cubicBezTo>
                  <a:moveTo>
                    <a:pt x="43" y="404"/>
                  </a:moveTo>
                  <a:cubicBezTo>
                    <a:pt x="43" y="404"/>
                    <a:pt x="44" y="404"/>
                    <a:pt x="44" y="404"/>
                  </a:cubicBezTo>
                  <a:cubicBezTo>
                    <a:pt x="44" y="404"/>
                    <a:pt x="43" y="404"/>
                    <a:pt x="43" y="404"/>
                  </a:cubicBezTo>
                  <a:moveTo>
                    <a:pt x="43" y="404"/>
                  </a:moveTo>
                  <a:cubicBezTo>
                    <a:pt x="43" y="404"/>
                    <a:pt x="43" y="404"/>
                    <a:pt x="43" y="404"/>
                  </a:cubicBezTo>
                  <a:cubicBezTo>
                    <a:pt x="43" y="404"/>
                    <a:pt x="43" y="404"/>
                    <a:pt x="43" y="404"/>
                  </a:cubicBezTo>
                  <a:cubicBezTo>
                    <a:pt x="43" y="404"/>
                    <a:pt x="43" y="404"/>
                    <a:pt x="43" y="404"/>
                  </a:cubicBezTo>
                  <a:moveTo>
                    <a:pt x="22" y="376"/>
                  </a:moveTo>
                  <a:cubicBezTo>
                    <a:pt x="22" y="379"/>
                    <a:pt x="22" y="382"/>
                    <a:pt x="21" y="385"/>
                  </a:cubicBezTo>
                  <a:cubicBezTo>
                    <a:pt x="22" y="382"/>
                    <a:pt x="22" y="379"/>
                    <a:pt x="22" y="376"/>
                  </a:cubicBezTo>
                  <a:moveTo>
                    <a:pt x="63" y="372"/>
                  </a:moveTo>
                  <a:cubicBezTo>
                    <a:pt x="62" y="372"/>
                    <a:pt x="62" y="372"/>
                    <a:pt x="62" y="372"/>
                  </a:cubicBezTo>
                  <a:cubicBezTo>
                    <a:pt x="62" y="372"/>
                    <a:pt x="62" y="372"/>
                    <a:pt x="63" y="372"/>
                  </a:cubicBezTo>
                  <a:moveTo>
                    <a:pt x="68" y="371"/>
                  </a:moveTo>
                  <a:cubicBezTo>
                    <a:pt x="68" y="371"/>
                    <a:pt x="68" y="371"/>
                    <a:pt x="68" y="371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8" y="371"/>
                    <a:pt x="68" y="371"/>
                    <a:pt x="68" y="371"/>
                  </a:cubicBezTo>
                  <a:moveTo>
                    <a:pt x="66" y="370"/>
                  </a:moveTo>
                  <a:cubicBezTo>
                    <a:pt x="67" y="370"/>
                    <a:pt x="67" y="370"/>
                    <a:pt x="68" y="371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8" y="371"/>
                    <a:pt x="68" y="371"/>
                    <a:pt x="68" y="371"/>
                  </a:cubicBezTo>
                  <a:cubicBezTo>
                    <a:pt x="67" y="370"/>
                    <a:pt x="67" y="370"/>
                    <a:pt x="66" y="370"/>
                  </a:cubicBezTo>
                  <a:moveTo>
                    <a:pt x="66" y="370"/>
                  </a:moveTo>
                  <a:cubicBezTo>
                    <a:pt x="66" y="370"/>
                    <a:pt x="66" y="370"/>
                    <a:pt x="66" y="370"/>
                  </a:cubicBezTo>
                  <a:cubicBezTo>
                    <a:pt x="66" y="370"/>
                    <a:pt x="66" y="370"/>
                    <a:pt x="66" y="370"/>
                  </a:cubicBezTo>
                  <a:cubicBezTo>
                    <a:pt x="66" y="370"/>
                    <a:pt x="66" y="370"/>
                    <a:pt x="66" y="370"/>
                  </a:cubicBezTo>
                  <a:moveTo>
                    <a:pt x="8" y="345"/>
                  </a:moveTo>
                  <a:cubicBezTo>
                    <a:pt x="8" y="347"/>
                    <a:pt x="8" y="350"/>
                    <a:pt x="8" y="352"/>
                  </a:cubicBezTo>
                  <a:cubicBezTo>
                    <a:pt x="8" y="350"/>
                    <a:pt x="8" y="347"/>
                    <a:pt x="8" y="345"/>
                  </a:cubicBezTo>
                  <a:moveTo>
                    <a:pt x="8" y="338"/>
                  </a:moveTo>
                  <a:cubicBezTo>
                    <a:pt x="8" y="338"/>
                    <a:pt x="8" y="338"/>
                    <a:pt x="8" y="338"/>
                  </a:cubicBezTo>
                  <a:cubicBezTo>
                    <a:pt x="8" y="340"/>
                    <a:pt x="9" y="342"/>
                    <a:pt x="10" y="343"/>
                  </a:cubicBezTo>
                  <a:cubicBezTo>
                    <a:pt x="11" y="346"/>
                    <a:pt x="12" y="350"/>
                    <a:pt x="13" y="352"/>
                  </a:cubicBezTo>
                  <a:cubicBezTo>
                    <a:pt x="14" y="354"/>
                    <a:pt x="18" y="356"/>
                    <a:pt x="19" y="357"/>
                  </a:cubicBezTo>
                  <a:cubicBezTo>
                    <a:pt x="22" y="362"/>
                    <a:pt x="22" y="366"/>
                    <a:pt x="22" y="367"/>
                  </a:cubicBezTo>
                  <a:cubicBezTo>
                    <a:pt x="22" y="367"/>
                    <a:pt x="22" y="368"/>
                    <a:pt x="22" y="368"/>
                  </a:cubicBezTo>
                  <a:cubicBezTo>
                    <a:pt x="22" y="368"/>
                    <a:pt x="22" y="367"/>
                    <a:pt x="22" y="367"/>
                  </a:cubicBezTo>
                  <a:cubicBezTo>
                    <a:pt x="22" y="366"/>
                    <a:pt x="22" y="362"/>
                    <a:pt x="19" y="357"/>
                  </a:cubicBezTo>
                  <a:cubicBezTo>
                    <a:pt x="18" y="356"/>
                    <a:pt x="14" y="354"/>
                    <a:pt x="13" y="352"/>
                  </a:cubicBezTo>
                  <a:cubicBezTo>
                    <a:pt x="12" y="350"/>
                    <a:pt x="11" y="346"/>
                    <a:pt x="10" y="343"/>
                  </a:cubicBezTo>
                  <a:cubicBezTo>
                    <a:pt x="9" y="342"/>
                    <a:pt x="8" y="340"/>
                    <a:pt x="8" y="338"/>
                  </a:cubicBezTo>
                  <a:moveTo>
                    <a:pt x="81" y="331"/>
                  </a:moveTo>
                  <a:cubicBezTo>
                    <a:pt x="81" y="334"/>
                    <a:pt x="80" y="337"/>
                    <a:pt x="78" y="339"/>
                  </a:cubicBezTo>
                  <a:cubicBezTo>
                    <a:pt x="77" y="342"/>
                    <a:pt x="75" y="345"/>
                    <a:pt x="74" y="347"/>
                  </a:cubicBezTo>
                  <a:cubicBezTo>
                    <a:pt x="74" y="350"/>
                    <a:pt x="74" y="353"/>
                    <a:pt x="74" y="356"/>
                  </a:cubicBezTo>
                  <a:cubicBezTo>
                    <a:pt x="74" y="359"/>
                    <a:pt x="74" y="361"/>
                    <a:pt x="73" y="364"/>
                  </a:cubicBezTo>
                  <a:cubicBezTo>
                    <a:pt x="73" y="364"/>
                    <a:pt x="73" y="364"/>
                    <a:pt x="73" y="364"/>
                  </a:cubicBezTo>
                  <a:cubicBezTo>
                    <a:pt x="73" y="364"/>
                    <a:pt x="73" y="364"/>
                    <a:pt x="73" y="364"/>
                  </a:cubicBezTo>
                  <a:cubicBezTo>
                    <a:pt x="74" y="361"/>
                    <a:pt x="74" y="359"/>
                    <a:pt x="74" y="356"/>
                  </a:cubicBezTo>
                  <a:cubicBezTo>
                    <a:pt x="74" y="353"/>
                    <a:pt x="74" y="350"/>
                    <a:pt x="74" y="347"/>
                  </a:cubicBezTo>
                  <a:cubicBezTo>
                    <a:pt x="75" y="345"/>
                    <a:pt x="77" y="342"/>
                    <a:pt x="78" y="339"/>
                  </a:cubicBezTo>
                  <a:cubicBezTo>
                    <a:pt x="80" y="337"/>
                    <a:pt x="81" y="334"/>
                    <a:pt x="81" y="331"/>
                  </a:cubicBezTo>
                  <a:moveTo>
                    <a:pt x="78" y="327"/>
                  </a:moveTo>
                  <a:cubicBezTo>
                    <a:pt x="79" y="327"/>
                    <a:pt x="80" y="327"/>
                    <a:pt x="80" y="328"/>
                  </a:cubicBezTo>
                  <a:cubicBezTo>
                    <a:pt x="80" y="327"/>
                    <a:pt x="79" y="327"/>
                    <a:pt x="78" y="327"/>
                  </a:cubicBezTo>
                  <a:moveTo>
                    <a:pt x="153" y="323"/>
                  </a:moveTo>
                  <a:cubicBezTo>
                    <a:pt x="153" y="324"/>
                    <a:pt x="153" y="325"/>
                    <a:pt x="153" y="326"/>
                  </a:cubicBezTo>
                  <a:cubicBezTo>
                    <a:pt x="154" y="329"/>
                    <a:pt x="155" y="331"/>
                    <a:pt x="156" y="334"/>
                  </a:cubicBezTo>
                  <a:cubicBezTo>
                    <a:pt x="156" y="336"/>
                    <a:pt x="157" y="338"/>
                    <a:pt x="157" y="341"/>
                  </a:cubicBezTo>
                  <a:cubicBezTo>
                    <a:pt x="157" y="338"/>
                    <a:pt x="156" y="336"/>
                    <a:pt x="156" y="334"/>
                  </a:cubicBezTo>
                  <a:cubicBezTo>
                    <a:pt x="155" y="331"/>
                    <a:pt x="154" y="329"/>
                    <a:pt x="153" y="326"/>
                  </a:cubicBezTo>
                  <a:cubicBezTo>
                    <a:pt x="153" y="325"/>
                    <a:pt x="153" y="324"/>
                    <a:pt x="153" y="323"/>
                  </a:cubicBezTo>
                  <a:moveTo>
                    <a:pt x="74" y="321"/>
                  </a:moveTo>
                  <a:cubicBezTo>
                    <a:pt x="76" y="323"/>
                    <a:pt x="75" y="326"/>
                    <a:pt x="78" y="327"/>
                  </a:cubicBezTo>
                  <a:cubicBezTo>
                    <a:pt x="75" y="326"/>
                    <a:pt x="76" y="323"/>
                    <a:pt x="74" y="321"/>
                  </a:cubicBezTo>
                  <a:moveTo>
                    <a:pt x="73" y="321"/>
                  </a:moveTo>
                  <a:cubicBezTo>
                    <a:pt x="73" y="321"/>
                    <a:pt x="73" y="321"/>
                    <a:pt x="73" y="321"/>
                  </a:cubicBezTo>
                  <a:cubicBezTo>
                    <a:pt x="73" y="321"/>
                    <a:pt x="73" y="321"/>
                    <a:pt x="73" y="321"/>
                  </a:cubicBezTo>
                  <a:moveTo>
                    <a:pt x="65" y="321"/>
                  </a:moveTo>
                  <a:cubicBezTo>
                    <a:pt x="65" y="321"/>
                    <a:pt x="65" y="321"/>
                    <a:pt x="65" y="321"/>
                  </a:cubicBezTo>
                  <a:cubicBezTo>
                    <a:pt x="65" y="321"/>
                    <a:pt x="65" y="321"/>
                    <a:pt x="65" y="321"/>
                  </a:cubicBezTo>
                  <a:cubicBezTo>
                    <a:pt x="65" y="321"/>
                    <a:pt x="65" y="321"/>
                    <a:pt x="65" y="321"/>
                  </a:cubicBezTo>
                  <a:moveTo>
                    <a:pt x="66" y="320"/>
                  </a:moveTo>
                  <a:cubicBezTo>
                    <a:pt x="66" y="320"/>
                    <a:pt x="66" y="320"/>
                    <a:pt x="66" y="320"/>
                  </a:cubicBezTo>
                  <a:cubicBezTo>
                    <a:pt x="66" y="320"/>
                    <a:pt x="66" y="320"/>
                    <a:pt x="66" y="320"/>
                  </a:cubicBezTo>
                  <a:moveTo>
                    <a:pt x="66" y="320"/>
                  </a:moveTo>
                  <a:cubicBezTo>
                    <a:pt x="66" y="320"/>
                    <a:pt x="66" y="320"/>
                    <a:pt x="66" y="320"/>
                  </a:cubicBezTo>
                  <a:cubicBezTo>
                    <a:pt x="66" y="320"/>
                    <a:pt x="66" y="320"/>
                    <a:pt x="66" y="320"/>
                  </a:cubicBezTo>
                  <a:moveTo>
                    <a:pt x="66" y="320"/>
                  </a:moveTo>
                  <a:cubicBezTo>
                    <a:pt x="66" y="320"/>
                    <a:pt x="66" y="320"/>
                    <a:pt x="66" y="320"/>
                  </a:cubicBezTo>
                  <a:cubicBezTo>
                    <a:pt x="66" y="320"/>
                    <a:pt x="66" y="320"/>
                    <a:pt x="66" y="320"/>
                  </a:cubicBezTo>
                  <a:moveTo>
                    <a:pt x="68" y="320"/>
                  </a:moveTo>
                  <a:cubicBezTo>
                    <a:pt x="70" y="320"/>
                    <a:pt x="72" y="321"/>
                    <a:pt x="73" y="321"/>
                  </a:cubicBezTo>
                  <a:cubicBezTo>
                    <a:pt x="72" y="321"/>
                    <a:pt x="70" y="320"/>
                    <a:pt x="68" y="320"/>
                  </a:cubicBezTo>
                  <a:moveTo>
                    <a:pt x="68" y="320"/>
                  </a:moveTo>
                  <a:cubicBezTo>
                    <a:pt x="68" y="320"/>
                    <a:pt x="68" y="320"/>
                    <a:pt x="68" y="320"/>
                  </a:cubicBezTo>
                  <a:cubicBezTo>
                    <a:pt x="68" y="320"/>
                    <a:pt x="68" y="320"/>
                    <a:pt x="68" y="320"/>
                  </a:cubicBezTo>
                  <a:cubicBezTo>
                    <a:pt x="68" y="320"/>
                    <a:pt x="68" y="320"/>
                    <a:pt x="68" y="320"/>
                  </a:cubicBezTo>
                  <a:moveTo>
                    <a:pt x="63" y="318"/>
                  </a:moveTo>
                  <a:cubicBezTo>
                    <a:pt x="64" y="320"/>
                    <a:pt x="65" y="320"/>
                    <a:pt x="65" y="321"/>
                  </a:cubicBezTo>
                  <a:cubicBezTo>
                    <a:pt x="65" y="320"/>
                    <a:pt x="64" y="320"/>
                    <a:pt x="63" y="318"/>
                  </a:cubicBezTo>
                  <a:moveTo>
                    <a:pt x="61" y="316"/>
                  </a:moveTo>
                  <a:cubicBezTo>
                    <a:pt x="61" y="316"/>
                    <a:pt x="62" y="316"/>
                    <a:pt x="62" y="316"/>
                  </a:cubicBezTo>
                  <a:cubicBezTo>
                    <a:pt x="62" y="316"/>
                    <a:pt x="61" y="316"/>
                    <a:pt x="61" y="316"/>
                  </a:cubicBezTo>
                  <a:moveTo>
                    <a:pt x="61" y="316"/>
                  </a:moveTo>
                  <a:cubicBezTo>
                    <a:pt x="61" y="316"/>
                    <a:pt x="61" y="316"/>
                    <a:pt x="61" y="316"/>
                  </a:cubicBezTo>
                  <a:cubicBezTo>
                    <a:pt x="61" y="316"/>
                    <a:pt x="61" y="316"/>
                    <a:pt x="61" y="316"/>
                  </a:cubicBezTo>
                  <a:moveTo>
                    <a:pt x="61" y="316"/>
                  </a:moveTo>
                  <a:cubicBezTo>
                    <a:pt x="61" y="316"/>
                    <a:pt x="61" y="316"/>
                    <a:pt x="61" y="316"/>
                  </a:cubicBezTo>
                  <a:cubicBezTo>
                    <a:pt x="61" y="316"/>
                    <a:pt x="61" y="316"/>
                    <a:pt x="61" y="316"/>
                  </a:cubicBezTo>
                  <a:moveTo>
                    <a:pt x="44" y="300"/>
                  </a:moveTo>
                  <a:cubicBezTo>
                    <a:pt x="44" y="300"/>
                    <a:pt x="44" y="300"/>
                    <a:pt x="44" y="300"/>
                  </a:cubicBezTo>
                  <a:cubicBezTo>
                    <a:pt x="44" y="300"/>
                    <a:pt x="44" y="300"/>
                    <a:pt x="44" y="300"/>
                  </a:cubicBezTo>
                  <a:cubicBezTo>
                    <a:pt x="44" y="300"/>
                    <a:pt x="44" y="300"/>
                    <a:pt x="44" y="300"/>
                  </a:cubicBezTo>
                  <a:moveTo>
                    <a:pt x="44" y="300"/>
                  </a:moveTo>
                  <a:cubicBezTo>
                    <a:pt x="44" y="300"/>
                    <a:pt x="44" y="300"/>
                    <a:pt x="44" y="300"/>
                  </a:cubicBezTo>
                  <a:cubicBezTo>
                    <a:pt x="44" y="300"/>
                    <a:pt x="44" y="300"/>
                    <a:pt x="44" y="300"/>
                  </a:cubicBezTo>
                  <a:moveTo>
                    <a:pt x="41" y="295"/>
                  </a:moveTo>
                  <a:cubicBezTo>
                    <a:pt x="42" y="298"/>
                    <a:pt x="43" y="300"/>
                    <a:pt x="44" y="300"/>
                  </a:cubicBezTo>
                  <a:cubicBezTo>
                    <a:pt x="43" y="300"/>
                    <a:pt x="42" y="298"/>
                    <a:pt x="41" y="295"/>
                  </a:cubicBezTo>
                  <a:moveTo>
                    <a:pt x="41" y="295"/>
                  </a:moveTo>
                  <a:cubicBezTo>
                    <a:pt x="41" y="295"/>
                    <a:pt x="41" y="295"/>
                    <a:pt x="41" y="295"/>
                  </a:cubicBezTo>
                  <a:cubicBezTo>
                    <a:pt x="41" y="295"/>
                    <a:pt x="41" y="295"/>
                    <a:pt x="41" y="295"/>
                  </a:cubicBezTo>
                  <a:moveTo>
                    <a:pt x="20" y="291"/>
                  </a:moveTo>
                  <a:cubicBezTo>
                    <a:pt x="20" y="291"/>
                    <a:pt x="20" y="291"/>
                    <a:pt x="20" y="291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20" y="291"/>
                    <a:pt x="20" y="291"/>
                    <a:pt x="20" y="291"/>
                  </a:cubicBezTo>
                  <a:moveTo>
                    <a:pt x="20" y="291"/>
                  </a:moveTo>
                  <a:cubicBezTo>
                    <a:pt x="20" y="291"/>
                    <a:pt x="20" y="291"/>
                    <a:pt x="20" y="291"/>
                  </a:cubicBezTo>
                  <a:cubicBezTo>
                    <a:pt x="20" y="291"/>
                    <a:pt x="20" y="291"/>
                    <a:pt x="20" y="291"/>
                  </a:cubicBezTo>
                  <a:moveTo>
                    <a:pt x="18" y="289"/>
                  </a:moveTo>
                  <a:cubicBezTo>
                    <a:pt x="18" y="290"/>
                    <a:pt x="19" y="291"/>
                    <a:pt x="20" y="291"/>
                  </a:cubicBezTo>
                  <a:cubicBezTo>
                    <a:pt x="19" y="291"/>
                    <a:pt x="18" y="290"/>
                    <a:pt x="18" y="289"/>
                  </a:cubicBezTo>
                  <a:moveTo>
                    <a:pt x="30" y="289"/>
                  </a:moveTo>
                  <a:cubicBezTo>
                    <a:pt x="30" y="289"/>
                    <a:pt x="30" y="289"/>
                    <a:pt x="30" y="289"/>
                  </a:cubicBezTo>
                  <a:cubicBezTo>
                    <a:pt x="30" y="289"/>
                    <a:pt x="30" y="289"/>
                    <a:pt x="30" y="289"/>
                  </a:cubicBezTo>
                  <a:moveTo>
                    <a:pt x="29" y="289"/>
                  </a:moveTo>
                  <a:cubicBezTo>
                    <a:pt x="29" y="289"/>
                    <a:pt x="29" y="289"/>
                    <a:pt x="30" y="289"/>
                  </a:cubicBezTo>
                  <a:cubicBezTo>
                    <a:pt x="30" y="289"/>
                    <a:pt x="30" y="289"/>
                    <a:pt x="30" y="289"/>
                  </a:cubicBezTo>
                  <a:cubicBezTo>
                    <a:pt x="30" y="289"/>
                    <a:pt x="30" y="289"/>
                    <a:pt x="30" y="289"/>
                  </a:cubicBezTo>
                  <a:cubicBezTo>
                    <a:pt x="29" y="289"/>
                    <a:pt x="29" y="289"/>
                    <a:pt x="29" y="289"/>
                  </a:cubicBezTo>
                  <a:moveTo>
                    <a:pt x="25" y="288"/>
                  </a:moveTo>
                  <a:cubicBezTo>
                    <a:pt x="25" y="288"/>
                    <a:pt x="25" y="288"/>
                    <a:pt x="25" y="288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" y="288"/>
                    <a:pt x="25" y="288"/>
                    <a:pt x="25" y="288"/>
                  </a:cubicBezTo>
                  <a:moveTo>
                    <a:pt x="25" y="288"/>
                  </a:moveTo>
                  <a:cubicBezTo>
                    <a:pt x="25" y="288"/>
                    <a:pt x="25" y="288"/>
                    <a:pt x="25" y="288"/>
                  </a:cubicBezTo>
                  <a:cubicBezTo>
                    <a:pt x="25" y="288"/>
                    <a:pt x="25" y="288"/>
                    <a:pt x="25" y="288"/>
                  </a:cubicBezTo>
                  <a:moveTo>
                    <a:pt x="26" y="288"/>
                  </a:moveTo>
                  <a:cubicBezTo>
                    <a:pt x="26" y="288"/>
                    <a:pt x="25" y="288"/>
                    <a:pt x="25" y="288"/>
                  </a:cubicBezTo>
                  <a:cubicBezTo>
                    <a:pt x="25" y="288"/>
                    <a:pt x="26" y="288"/>
                    <a:pt x="26" y="288"/>
                  </a:cubicBezTo>
                  <a:moveTo>
                    <a:pt x="26" y="288"/>
                  </a:moveTo>
                  <a:cubicBezTo>
                    <a:pt x="26" y="288"/>
                    <a:pt x="26" y="288"/>
                    <a:pt x="27" y="288"/>
                  </a:cubicBezTo>
                  <a:cubicBezTo>
                    <a:pt x="26" y="288"/>
                    <a:pt x="26" y="288"/>
                    <a:pt x="26" y="288"/>
                  </a:cubicBezTo>
                  <a:moveTo>
                    <a:pt x="26" y="288"/>
                  </a:moveTo>
                  <a:cubicBezTo>
                    <a:pt x="26" y="288"/>
                    <a:pt x="26" y="288"/>
                    <a:pt x="26" y="288"/>
                  </a:cubicBezTo>
                  <a:cubicBezTo>
                    <a:pt x="26" y="288"/>
                    <a:pt x="26" y="288"/>
                    <a:pt x="26" y="288"/>
                  </a:cubicBezTo>
                  <a:cubicBezTo>
                    <a:pt x="26" y="288"/>
                    <a:pt x="26" y="288"/>
                    <a:pt x="26" y="288"/>
                  </a:cubicBezTo>
                  <a:moveTo>
                    <a:pt x="34" y="287"/>
                  </a:moveTo>
                  <a:cubicBezTo>
                    <a:pt x="35" y="287"/>
                    <a:pt x="35" y="287"/>
                    <a:pt x="35" y="287"/>
                  </a:cubicBezTo>
                  <a:cubicBezTo>
                    <a:pt x="35" y="287"/>
                    <a:pt x="35" y="287"/>
                    <a:pt x="34" y="287"/>
                  </a:cubicBezTo>
                  <a:moveTo>
                    <a:pt x="34" y="287"/>
                  </a:moveTo>
                  <a:cubicBezTo>
                    <a:pt x="34" y="287"/>
                    <a:pt x="34" y="287"/>
                    <a:pt x="34" y="287"/>
                  </a:cubicBezTo>
                  <a:cubicBezTo>
                    <a:pt x="34" y="287"/>
                    <a:pt x="34" y="287"/>
                    <a:pt x="34" y="287"/>
                  </a:cubicBezTo>
                  <a:cubicBezTo>
                    <a:pt x="34" y="287"/>
                    <a:pt x="34" y="287"/>
                    <a:pt x="34" y="287"/>
                  </a:cubicBezTo>
                  <a:moveTo>
                    <a:pt x="24" y="287"/>
                  </a:moveTo>
                  <a:cubicBezTo>
                    <a:pt x="24" y="287"/>
                    <a:pt x="25" y="288"/>
                    <a:pt x="25" y="288"/>
                  </a:cubicBezTo>
                  <a:cubicBezTo>
                    <a:pt x="25" y="288"/>
                    <a:pt x="24" y="287"/>
                    <a:pt x="24" y="287"/>
                  </a:cubicBezTo>
                  <a:moveTo>
                    <a:pt x="23" y="285"/>
                  </a:moveTo>
                  <a:cubicBezTo>
                    <a:pt x="23" y="285"/>
                    <a:pt x="23" y="285"/>
                    <a:pt x="23" y="285"/>
                  </a:cubicBezTo>
                  <a:cubicBezTo>
                    <a:pt x="23" y="285"/>
                    <a:pt x="23" y="285"/>
                    <a:pt x="23" y="285"/>
                  </a:cubicBezTo>
                  <a:moveTo>
                    <a:pt x="23" y="285"/>
                  </a:moveTo>
                  <a:cubicBezTo>
                    <a:pt x="21" y="285"/>
                    <a:pt x="21" y="286"/>
                    <a:pt x="21" y="287"/>
                  </a:cubicBezTo>
                  <a:cubicBezTo>
                    <a:pt x="21" y="286"/>
                    <a:pt x="21" y="285"/>
                    <a:pt x="23" y="285"/>
                  </a:cubicBezTo>
                  <a:moveTo>
                    <a:pt x="23" y="285"/>
                  </a:moveTo>
                  <a:cubicBezTo>
                    <a:pt x="23" y="285"/>
                    <a:pt x="23" y="285"/>
                    <a:pt x="23" y="285"/>
                  </a:cubicBezTo>
                  <a:cubicBezTo>
                    <a:pt x="23" y="285"/>
                    <a:pt x="23" y="285"/>
                    <a:pt x="23" y="285"/>
                  </a:cubicBezTo>
                  <a:cubicBezTo>
                    <a:pt x="23" y="285"/>
                    <a:pt x="23" y="285"/>
                    <a:pt x="23" y="285"/>
                  </a:cubicBezTo>
                  <a:moveTo>
                    <a:pt x="19" y="284"/>
                  </a:moveTo>
                  <a:cubicBezTo>
                    <a:pt x="19" y="284"/>
                    <a:pt x="19" y="284"/>
                    <a:pt x="19" y="285"/>
                  </a:cubicBezTo>
                  <a:cubicBezTo>
                    <a:pt x="19" y="284"/>
                    <a:pt x="19" y="284"/>
                    <a:pt x="19" y="284"/>
                  </a:cubicBezTo>
                  <a:moveTo>
                    <a:pt x="11" y="280"/>
                  </a:moveTo>
                  <a:cubicBezTo>
                    <a:pt x="11" y="280"/>
                    <a:pt x="11" y="280"/>
                    <a:pt x="11" y="280"/>
                  </a:cubicBezTo>
                  <a:cubicBezTo>
                    <a:pt x="11" y="280"/>
                    <a:pt x="11" y="280"/>
                    <a:pt x="11" y="280"/>
                  </a:cubicBezTo>
                  <a:cubicBezTo>
                    <a:pt x="11" y="280"/>
                    <a:pt x="11" y="280"/>
                    <a:pt x="11" y="280"/>
                  </a:cubicBezTo>
                  <a:moveTo>
                    <a:pt x="15" y="279"/>
                  </a:moveTo>
                  <a:cubicBezTo>
                    <a:pt x="15" y="279"/>
                    <a:pt x="16" y="279"/>
                    <a:pt x="16" y="280"/>
                  </a:cubicBezTo>
                  <a:cubicBezTo>
                    <a:pt x="16" y="279"/>
                    <a:pt x="15" y="279"/>
                    <a:pt x="15" y="279"/>
                  </a:cubicBezTo>
                  <a:moveTo>
                    <a:pt x="15" y="279"/>
                  </a:moveTo>
                  <a:cubicBezTo>
                    <a:pt x="15" y="279"/>
                    <a:pt x="15" y="279"/>
                    <a:pt x="15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5" y="279"/>
                    <a:pt x="15" y="279"/>
                    <a:pt x="15" y="279"/>
                  </a:cubicBezTo>
                  <a:moveTo>
                    <a:pt x="8" y="278"/>
                  </a:moveTo>
                  <a:cubicBezTo>
                    <a:pt x="9" y="280"/>
                    <a:pt x="10" y="280"/>
                    <a:pt x="11" y="280"/>
                  </a:cubicBezTo>
                  <a:cubicBezTo>
                    <a:pt x="10" y="280"/>
                    <a:pt x="9" y="280"/>
                    <a:pt x="8" y="278"/>
                  </a:cubicBezTo>
                  <a:moveTo>
                    <a:pt x="122" y="275"/>
                  </a:moveTo>
                  <a:cubicBezTo>
                    <a:pt x="122" y="275"/>
                    <a:pt x="121" y="275"/>
                    <a:pt x="121" y="275"/>
                  </a:cubicBezTo>
                  <a:cubicBezTo>
                    <a:pt x="121" y="275"/>
                    <a:pt x="121" y="275"/>
                    <a:pt x="121" y="275"/>
                  </a:cubicBezTo>
                  <a:cubicBezTo>
                    <a:pt x="121" y="275"/>
                    <a:pt x="122" y="275"/>
                    <a:pt x="122" y="275"/>
                  </a:cubicBezTo>
                  <a:moveTo>
                    <a:pt x="121" y="275"/>
                  </a:moveTo>
                  <a:cubicBezTo>
                    <a:pt x="121" y="275"/>
                    <a:pt x="121" y="275"/>
                    <a:pt x="121" y="275"/>
                  </a:cubicBezTo>
                  <a:cubicBezTo>
                    <a:pt x="121" y="275"/>
                    <a:pt x="121" y="275"/>
                    <a:pt x="121" y="275"/>
                  </a:cubicBezTo>
                  <a:moveTo>
                    <a:pt x="124" y="274"/>
                  </a:moveTo>
                  <a:cubicBezTo>
                    <a:pt x="124" y="274"/>
                    <a:pt x="124" y="274"/>
                    <a:pt x="124" y="274"/>
                  </a:cubicBezTo>
                  <a:cubicBezTo>
                    <a:pt x="124" y="274"/>
                    <a:pt x="124" y="274"/>
                    <a:pt x="124" y="274"/>
                  </a:cubicBezTo>
                  <a:moveTo>
                    <a:pt x="146" y="274"/>
                  </a:moveTo>
                  <a:cubicBezTo>
                    <a:pt x="146" y="274"/>
                    <a:pt x="146" y="274"/>
                    <a:pt x="146" y="274"/>
                  </a:cubicBezTo>
                  <a:cubicBezTo>
                    <a:pt x="146" y="274"/>
                    <a:pt x="146" y="274"/>
                    <a:pt x="146" y="274"/>
                  </a:cubicBezTo>
                  <a:cubicBezTo>
                    <a:pt x="146" y="274"/>
                    <a:pt x="146" y="274"/>
                    <a:pt x="146" y="274"/>
                  </a:cubicBezTo>
                  <a:moveTo>
                    <a:pt x="148" y="273"/>
                  </a:moveTo>
                  <a:cubicBezTo>
                    <a:pt x="148" y="273"/>
                    <a:pt x="148" y="273"/>
                    <a:pt x="148" y="273"/>
                  </a:cubicBezTo>
                  <a:cubicBezTo>
                    <a:pt x="148" y="273"/>
                    <a:pt x="148" y="273"/>
                    <a:pt x="148" y="273"/>
                  </a:cubicBezTo>
                  <a:moveTo>
                    <a:pt x="125" y="273"/>
                  </a:moveTo>
                  <a:cubicBezTo>
                    <a:pt x="125" y="273"/>
                    <a:pt x="124" y="273"/>
                    <a:pt x="124" y="273"/>
                  </a:cubicBezTo>
                  <a:cubicBezTo>
                    <a:pt x="124" y="273"/>
                    <a:pt x="125" y="273"/>
                    <a:pt x="125" y="273"/>
                  </a:cubicBezTo>
                  <a:moveTo>
                    <a:pt x="129" y="273"/>
                  </a:moveTo>
                  <a:cubicBezTo>
                    <a:pt x="129" y="273"/>
                    <a:pt x="129" y="273"/>
                    <a:pt x="128" y="273"/>
                  </a:cubicBezTo>
                  <a:cubicBezTo>
                    <a:pt x="128" y="273"/>
                    <a:pt x="128" y="273"/>
                    <a:pt x="128" y="273"/>
                  </a:cubicBezTo>
                  <a:cubicBezTo>
                    <a:pt x="129" y="273"/>
                    <a:pt x="129" y="273"/>
                    <a:pt x="129" y="273"/>
                  </a:cubicBezTo>
                  <a:moveTo>
                    <a:pt x="127" y="273"/>
                  </a:moveTo>
                  <a:cubicBezTo>
                    <a:pt x="128" y="273"/>
                    <a:pt x="128" y="273"/>
                    <a:pt x="128" y="273"/>
                  </a:cubicBezTo>
                  <a:cubicBezTo>
                    <a:pt x="128" y="273"/>
                    <a:pt x="128" y="273"/>
                    <a:pt x="127" y="273"/>
                  </a:cubicBezTo>
                  <a:moveTo>
                    <a:pt x="125" y="272"/>
                  </a:moveTo>
                  <a:cubicBezTo>
                    <a:pt x="125" y="273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2"/>
                  </a:cubicBezTo>
                  <a:moveTo>
                    <a:pt x="126" y="272"/>
                  </a:moveTo>
                  <a:cubicBezTo>
                    <a:pt x="126" y="272"/>
                    <a:pt x="126" y="272"/>
                    <a:pt x="126" y="272"/>
                  </a:cubicBezTo>
                  <a:cubicBezTo>
                    <a:pt x="126" y="272"/>
                    <a:pt x="126" y="272"/>
                    <a:pt x="126" y="272"/>
                  </a:cubicBezTo>
                  <a:moveTo>
                    <a:pt x="126" y="272"/>
                  </a:moveTo>
                  <a:cubicBezTo>
                    <a:pt x="126" y="272"/>
                    <a:pt x="126" y="272"/>
                    <a:pt x="126" y="272"/>
                  </a:cubicBezTo>
                  <a:cubicBezTo>
                    <a:pt x="126" y="272"/>
                    <a:pt x="126" y="272"/>
                    <a:pt x="126" y="272"/>
                  </a:cubicBezTo>
                  <a:moveTo>
                    <a:pt x="126" y="272"/>
                  </a:moveTo>
                  <a:cubicBezTo>
                    <a:pt x="126" y="272"/>
                    <a:pt x="126" y="272"/>
                    <a:pt x="126" y="272"/>
                  </a:cubicBezTo>
                  <a:cubicBezTo>
                    <a:pt x="126" y="272"/>
                    <a:pt x="126" y="272"/>
                    <a:pt x="126" y="272"/>
                  </a:cubicBezTo>
                  <a:moveTo>
                    <a:pt x="127" y="272"/>
                  </a:moveTo>
                  <a:cubicBezTo>
                    <a:pt x="127" y="272"/>
                    <a:pt x="127" y="272"/>
                    <a:pt x="127" y="273"/>
                  </a:cubicBezTo>
                  <a:cubicBezTo>
                    <a:pt x="127" y="273"/>
                    <a:pt x="127" y="273"/>
                    <a:pt x="127" y="273"/>
                  </a:cubicBezTo>
                  <a:cubicBezTo>
                    <a:pt x="127" y="273"/>
                    <a:pt x="127" y="273"/>
                    <a:pt x="127" y="273"/>
                  </a:cubicBezTo>
                  <a:cubicBezTo>
                    <a:pt x="127" y="272"/>
                    <a:pt x="127" y="272"/>
                    <a:pt x="127" y="272"/>
                  </a:cubicBezTo>
                  <a:moveTo>
                    <a:pt x="127" y="272"/>
                  </a:moveTo>
                  <a:cubicBezTo>
                    <a:pt x="127" y="272"/>
                    <a:pt x="127" y="272"/>
                    <a:pt x="126" y="272"/>
                  </a:cubicBezTo>
                  <a:cubicBezTo>
                    <a:pt x="127" y="272"/>
                    <a:pt x="127" y="272"/>
                    <a:pt x="127" y="272"/>
                  </a:cubicBezTo>
                  <a:cubicBezTo>
                    <a:pt x="127" y="272"/>
                    <a:pt x="127" y="272"/>
                    <a:pt x="127" y="272"/>
                  </a:cubicBezTo>
                  <a:moveTo>
                    <a:pt x="133" y="271"/>
                  </a:move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moveTo>
                    <a:pt x="133" y="271"/>
                  </a:move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moveTo>
                    <a:pt x="133" y="271"/>
                  </a:move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cubicBezTo>
                    <a:pt x="133" y="271"/>
                    <a:pt x="133" y="271"/>
                    <a:pt x="133" y="271"/>
                  </a:cubicBezTo>
                  <a:moveTo>
                    <a:pt x="140" y="269"/>
                  </a:moveTo>
                  <a:cubicBezTo>
                    <a:pt x="142" y="270"/>
                    <a:pt x="144" y="274"/>
                    <a:pt x="146" y="274"/>
                  </a:cubicBezTo>
                  <a:cubicBezTo>
                    <a:pt x="144" y="274"/>
                    <a:pt x="142" y="270"/>
                    <a:pt x="140" y="269"/>
                  </a:cubicBezTo>
                  <a:moveTo>
                    <a:pt x="140" y="269"/>
                  </a:moveTo>
                  <a:cubicBezTo>
                    <a:pt x="140" y="269"/>
                    <a:pt x="140" y="269"/>
                    <a:pt x="140" y="269"/>
                  </a:cubicBezTo>
                  <a:cubicBezTo>
                    <a:pt x="140" y="269"/>
                    <a:pt x="140" y="269"/>
                    <a:pt x="140" y="269"/>
                  </a:cubicBezTo>
                  <a:moveTo>
                    <a:pt x="140" y="268"/>
                  </a:moveTo>
                  <a:cubicBezTo>
                    <a:pt x="140" y="268"/>
                    <a:pt x="140" y="268"/>
                    <a:pt x="140" y="268"/>
                  </a:cubicBezTo>
                  <a:cubicBezTo>
                    <a:pt x="140" y="268"/>
                    <a:pt x="140" y="268"/>
                    <a:pt x="140" y="268"/>
                  </a:cubicBezTo>
                  <a:moveTo>
                    <a:pt x="138" y="268"/>
                  </a:moveTo>
                  <a:cubicBezTo>
                    <a:pt x="137" y="269"/>
                    <a:pt x="135" y="270"/>
                    <a:pt x="134" y="271"/>
                  </a:cubicBezTo>
                  <a:cubicBezTo>
                    <a:pt x="135" y="270"/>
                    <a:pt x="137" y="269"/>
                    <a:pt x="138" y="268"/>
                  </a:cubicBezTo>
                  <a:moveTo>
                    <a:pt x="138" y="268"/>
                  </a:moveTo>
                  <a:cubicBezTo>
                    <a:pt x="138" y="268"/>
                    <a:pt x="138" y="268"/>
                    <a:pt x="138" y="268"/>
                  </a:cubicBezTo>
                  <a:cubicBezTo>
                    <a:pt x="138" y="268"/>
                    <a:pt x="138" y="268"/>
                    <a:pt x="138" y="268"/>
                  </a:cubicBezTo>
                  <a:moveTo>
                    <a:pt x="139" y="268"/>
                  </a:moveTo>
                  <a:cubicBezTo>
                    <a:pt x="139" y="268"/>
                    <a:pt x="139" y="268"/>
                    <a:pt x="139" y="268"/>
                  </a:cubicBezTo>
                  <a:cubicBezTo>
                    <a:pt x="139" y="268"/>
                    <a:pt x="139" y="268"/>
                    <a:pt x="139" y="268"/>
                  </a:cubicBezTo>
                  <a:cubicBezTo>
                    <a:pt x="139" y="268"/>
                    <a:pt x="139" y="268"/>
                    <a:pt x="139" y="268"/>
                  </a:cubicBezTo>
                  <a:cubicBezTo>
                    <a:pt x="139" y="268"/>
                    <a:pt x="139" y="268"/>
                    <a:pt x="139" y="268"/>
                  </a:cubicBezTo>
                  <a:moveTo>
                    <a:pt x="139" y="268"/>
                  </a:moveTo>
                  <a:cubicBezTo>
                    <a:pt x="139" y="268"/>
                    <a:pt x="139" y="268"/>
                    <a:pt x="139" y="268"/>
                  </a:cubicBezTo>
                  <a:cubicBezTo>
                    <a:pt x="139" y="268"/>
                    <a:pt x="139" y="268"/>
                    <a:pt x="139" y="268"/>
                  </a:cubicBezTo>
                  <a:cubicBezTo>
                    <a:pt x="139" y="268"/>
                    <a:pt x="139" y="268"/>
                    <a:pt x="139" y="268"/>
                  </a:cubicBezTo>
                  <a:moveTo>
                    <a:pt x="29" y="256"/>
                  </a:moveTo>
                  <a:cubicBezTo>
                    <a:pt x="29" y="256"/>
                    <a:pt x="29" y="256"/>
                    <a:pt x="29" y="256"/>
                  </a:cubicBezTo>
                  <a:cubicBezTo>
                    <a:pt x="29" y="256"/>
                    <a:pt x="29" y="256"/>
                    <a:pt x="29" y="256"/>
                  </a:cubicBezTo>
                  <a:moveTo>
                    <a:pt x="25" y="256"/>
                  </a:moveTo>
                  <a:cubicBezTo>
                    <a:pt x="25" y="256"/>
                    <a:pt x="25" y="256"/>
                    <a:pt x="25" y="256"/>
                  </a:cubicBezTo>
                  <a:cubicBezTo>
                    <a:pt x="25" y="256"/>
                    <a:pt x="25" y="256"/>
                    <a:pt x="25" y="256"/>
                  </a:cubicBezTo>
                  <a:moveTo>
                    <a:pt x="25" y="256"/>
                  </a:moveTo>
                  <a:cubicBezTo>
                    <a:pt x="25" y="256"/>
                    <a:pt x="25" y="256"/>
                    <a:pt x="25" y="256"/>
                  </a:cubicBezTo>
                  <a:cubicBezTo>
                    <a:pt x="25" y="256"/>
                    <a:pt x="25" y="256"/>
                    <a:pt x="25" y="256"/>
                  </a:cubicBezTo>
                  <a:moveTo>
                    <a:pt x="31" y="255"/>
                  </a:moveTo>
                  <a:cubicBezTo>
                    <a:pt x="31" y="255"/>
                    <a:pt x="31" y="255"/>
                    <a:pt x="31" y="255"/>
                  </a:cubicBezTo>
                  <a:cubicBezTo>
                    <a:pt x="31" y="255"/>
                    <a:pt x="31" y="255"/>
                    <a:pt x="31" y="255"/>
                  </a:cubicBezTo>
                  <a:cubicBezTo>
                    <a:pt x="31" y="255"/>
                    <a:pt x="31" y="255"/>
                    <a:pt x="31" y="255"/>
                  </a:cubicBezTo>
                  <a:moveTo>
                    <a:pt x="31" y="255"/>
                  </a:moveTo>
                  <a:cubicBezTo>
                    <a:pt x="31" y="255"/>
                    <a:pt x="31" y="255"/>
                    <a:pt x="31" y="255"/>
                  </a:cubicBezTo>
                  <a:cubicBezTo>
                    <a:pt x="31" y="255"/>
                    <a:pt x="31" y="255"/>
                    <a:pt x="31" y="255"/>
                  </a:cubicBezTo>
                  <a:moveTo>
                    <a:pt x="31" y="255"/>
                  </a:moveTo>
                  <a:cubicBezTo>
                    <a:pt x="31" y="255"/>
                    <a:pt x="31" y="255"/>
                    <a:pt x="31" y="255"/>
                  </a:cubicBezTo>
                  <a:cubicBezTo>
                    <a:pt x="31" y="255"/>
                    <a:pt x="31" y="255"/>
                    <a:pt x="31" y="255"/>
                  </a:cubicBezTo>
                  <a:moveTo>
                    <a:pt x="31" y="255"/>
                  </a:moveTo>
                  <a:cubicBezTo>
                    <a:pt x="31" y="255"/>
                    <a:pt x="31" y="255"/>
                    <a:pt x="31" y="255"/>
                  </a:cubicBezTo>
                  <a:cubicBezTo>
                    <a:pt x="31" y="255"/>
                    <a:pt x="31" y="255"/>
                    <a:pt x="31" y="255"/>
                  </a:cubicBezTo>
                  <a:moveTo>
                    <a:pt x="21" y="253"/>
                  </a:moveTo>
                  <a:cubicBezTo>
                    <a:pt x="21" y="253"/>
                    <a:pt x="21" y="253"/>
                    <a:pt x="21" y="253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1" y="253"/>
                    <a:pt x="21" y="253"/>
                    <a:pt x="21" y="253"/>
                  </a:cubicBezTo>
                  <a:moveTo>
                    <a:pt x="28" y="253"/>
                  </a:moveTo>
                  <a:cubicBezTo>
                    <a:pt x="28" y="253"/>
                    <a:pt x="28" y="253"/>
                    <a:pt x="28" y="253"/>
                  </a:cubicBezTo>
                  <a:cubicBezTo>
                    <a:pt x="28" y="253"/>
                    <a:pt x="28" y="253"/>
                    <a:pt x="28" y="253"/>
                  </a:cubicBezTo>
                  <a:moveTo>
                    <a:pt x="28" y="253"/>
                  </a:moveTo>
                  <a:cubicBezTo>
                    <a:pt x="28" y="253"/>
                    <a:pt x="28" y="253"/>
                    <a:pt x="28" y="253"/>
                  </a:cubicBezTo>
                  <a:cubicBezTo>
                    <a:pt x="28" y="253"/>
                    <a:pt x="28" y="253"/>
                    <a:pt x="28" y="253"/>
                  </a:cubicBezTo>
                  <a:moveTo>
                    <a:pt x="28" y="253"/>
                  </a:moveTo>
                  <a:cubicBezTo>
                    <a:pt x="28" y="253"/>
                    <a:pt x="28" y="253"/>
                    <a:pt x="28" y="253"/>
                  </a:cubicBezTo>
                  <a:cubicBezTo>
                    <a:pt x="28" y="253"/>
                    <a:pt x="28" y="253"/>
                    <a:pt x="28" y="253"/>
                  </a:cubicBezTo>
                  <a:cubicBezTo>
                    <a:pt x="28" y="253"/>
                    <a:pt x="28" y="253"/>
                    <a:pt x="28" y="253"/>
                  </a:cubicBezTo>
                  <a:moveTo>
                    <a:pt x="21" y="253"/>
                  </a:moveTo>
                  <a:cubicBezTo>
                    <a:pt x="21" y="253"/>
                    <a:pt x="21" y="253"/>
                    <a:pt x="21" y="253"/>
                  </a:cubicBezTo>
                  <a:cubicBezTo>
                    <a:pt x="21" y="253"/>
                    <a:pt x="21" y="253"/>
                    <a:pt x="21" y="253"/>
                  </a:cubicBezTo>
                  <a:moveTo>
                    <a:pt x="18" y="251"/>
                  </a:moveTo>
                  <a:cubicBezTo>
                    <a:pt x="18" y="251"/>
                    <a:pt x="18" y="251"/>
                    <a:pt x="18" y="251"/>
                  </a:cubicBezTo>
                  <a:cubicBezTo>
                    <a:pt x="18" y="251"/>
                    <a:pt x="18" y="251"/>
                    <a:pt x="18" y="251"/>
                  </a:cubicBezTo>
                  <a:moveTo>
                    <a:pt x="15" y="248"/>
                  </a:moveTo>
                  <a:cubicBezTo>
                    <a:pt x="15" y="248"/>
                    <a:pt x="15" y="248"/>
                    <a:pt x="15" y="248"/>
                  </a:cubicBezTo>
                  <a:cubicBezTo>
                    <a:pt x="15" y="248"/>
                    <a:pt x="15" y="248"/>
                    <a:pt x="15" y="248"/>
                  </a:cubicBezTo>
                  <a:cubicBezTo>
                    <a:pt x="15" y="248"/>
                    <a:pt x="15" y="248"/>
                    <a:pt x="15" y="248"/>
                  </a:cubicBezTo>
                  <a:moveTo>
                    <a:pt x="15" y="248"/>
                  </a:moveTo>
                  <a:cubicBezTo>
                    <a:pt x="15" y="248"/>
                    <a:pt x="15" y="248"/>
                    <a:pt x="15" y="248"/>
                  </a:cubicBezTo>
                  <a:cubicBezTo>
                    <a:pt x="15" y="248"/>
                    <a:pt x="15" y="248"/>
                    <a:pt x="15" y="248"/>
                  </a:cubicBezTo>
                  <a:moveTo>
                    <a:pt x="16" y="248"/>
                  </a:moveTo>
                  <a:cubicBezTo>
                    <a:pt x="16" y="248"/>
                    <a:pt x="16" y="248"/>
                    <a:pt x="16" y="248"/>
                  </a:cubicBezTo>
                  <a:cubicBezTo>
                    <a:pt x="16" y="249"/>
                    <a:pt x="17" y="250"/>
                    <a:pt x="18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17" y="250"/>
                    <a:pt x="16" y="249"/>
                    <a:pt x="16" y="248"/>
                  </a:cubicBezTo>
                  <a:cubicBezTo>
                    <a:pt x="16" y="248"/>
                    <a:pt x="16" y="248"/>
                    <a:pt x="16" y="248"/>
                  </a:cubicBezTo>
                  <a:moveTo>
                    <a:pt x="16" y="247"/>
                  </a:moveTo>
                  <a:cubicBezTo>
                    <a:pt x="16" y="247"/>
                    <a:pt x="16" y="247"/>
                    <a:pt x="16" y="247"/>
                  </a:cubicBezTo>
                  <a:cubicBezTo>
                    <a:pt x="16" y="247"/>
                    <a:pt x="16" y="247"/>
                    <a:pt x="16" y="247"/>
                  </a:cubicBezTo>
                  <a:cubicBezTo>
                    <a:pt x="16" y="247"/>
                    <a:pt x="16" y="247"/>
                    <a:pt x="16" y="247"/>
                  </a:cubicBezTo>
                  <a:moveTo>
                    <a:pt x="10" y="244"/>
                  </a:moveTo>
                  <a:cubicBezTo>
                    <a:pt x="10" y="244"/>
                    <a:pt x="10" y="244"/>
                    <a:pt x="10" y="244"/>
                  </a:cubicBezTo>
                  <a:cubicBezTo>
                    <a:pt x="10" y="245"/>
                    <a:pt x="11" y="247"/>
                    <a:pt x="12" y="247"/>
                  </a:cubicBezTo>
                  <a:cubicBezTo>
                    <a:pt x="12" y="247"/>
                    <a:pt x="12" y="247"/>
                    <a:pt x="12" y="247"/>
                  </a:cubicBezTo>
                  <a:cubicBezTo>
                    <a:pt x="12" y="247"/>
                    <a:pt x="12" y="247"/>
                    <a:pt x="12" y="247"/>
                  </a:cubicBezTo>
                  <a:cubicBezTo>
                    <a:pt x="11" y="247"/>
                    <a:pt x="10" y="245"/>
                    <a:pt x="10" y="244"/>
                  </a:cubicBezTo>
                  <a:cubicBezTo>
                    <a:pt x="10" y="244"/>
                    <a:pt x="10" y="244"/>
                    <a:pt x="10" y="244"/>
                  </a:cubicBezTo>
                  <a:moveTo>
                    <a:pt x="11" y="244"/>
                  </a:moveTo>
                  <a:cubicBezTo>
                    <a:pt x="10" y="244"/>
                    <a:pt x="10" y="244"/>
                    <a:pt x="10" y="244"/>
                  </a:cubicBezTo>
                  <a:cubicBezTo>
                    <a:pt x="10" y="244"/>
                    <a:pt x="10" y="244"/>
                    <a:pt x="11" y="244"/>
                  </a:cubicBezTo>
                  <a:cubicBezTo>
                    <a:pt x="11" y="244"/>
                    <a:pt x="11" y="244"/>
                    <a:pt x="11" y="244"/>
                  </a:cubicBezTo>
                  <a:moveTo>
                    <a:pt x="12" y="238"/>
                  </a:moveTo>
                  <a:cubicBezTo>
                    <a:pt x="12" y="238"/>
                    <a:pt x="12" y="238"/>
                    <a:pt x="12" y="238"/>
                  </a:cubicBezTo>
                  <a:cubicBezTo>
                    <a:pt x="12" y="238"/>
                    <a:pt x="12" y="238"/>
                    <a:pt x="12" y="238"/>
                  </a:cubicBezTo>
                  <a:cubicBezTo>
                    <a:pt x="12" y="238"/>
                    <a:pt x="12" y="238"/>
                    <a:pt x="12" y="238"/>
                  </a:cubicBezTo>
                  <a:moveTo>
                    <a:pt x="105" y="230"/>
                  </a:moveTo>
                  <a:cubicBezTo>
                    <a:pt x="105" y="231"/>
                    <a:pt x="105" y="231"/>
                    <a:pt x="105" y="231"/>
                  </a:cubicBezTo>
                  <a:cubicBezTo>
                    <a:pt x="106" y="232"/>
                    <a:pt x="105" y="234"/>
                    <a:pt x="106" y="238"/>
                  </a:cubicBezTo>
                  <a:cubicBezTo>
                    <a:pt x="106" y="238"/>
                    <a:pt x="106" y="239"/>
                    <a:pt x="106" y="239"/>
                  </a:cubicBezTo>
                  <a:cubicBezTo>
                    <a:pt x="106" y="239"/>
                    <a:pt x="106" y="238"/>
                    <a:pt x="106" y="238"/>
                  </a:cubicBezTo>
                  <a:cubicBezTo>
                    <a:pt x="105" y="234"/>
                    <a:pt x="106" y="232"/>
                    <a:pt x="105" y="231"/>
                  </a:cubicBezTo>
                  <a:cubicBezTo>
                    <a:pt x="105" y="231"/>
                    <a:pt x="105" y="231"/>
                    <a:pt x="105" y="230"/>
                  </a:cubicBezTo>
                  <a:moveTo>
                    <a:pt x="6" y="215"/>
                  </a:moveTo>
                  <a:cubicBezTo>
                    <a:pt x="6" y="226"/>
                    <a:pt x="7" y="237"/>
                    <a:pt x="7" y="250"/>
                  </a:cubicBezTo>
                  <a:cubicBezTo>
                    <a:pt x="7" y="248"/>
                    <a:pt x="7" y="247"/>
                    <a:pt x="7" y="245"/>
                  </a:cubicBezTo>
                  <a:cubicBezTo>
                    <a:pt x="7" y="242"/>
                    <a:pt x="7" y="239"/>
                    <a:pt x="7" y="236"/>
                  </a:cubicBezTo>
                  <a:cubicBezTo>
                    <a:pt x="6" y="232"/>
                    <a:pt x="6" y="229"/>
                    <a:pt x="6" y="225"/>
                  </a:cubicBezTo>
                  <a:cubicBezTo>
                    <a:pt x="7" y="225"/>
                    <a:pt x="7" y="225"/>
                    <a:pt x="7" y="226"/>
                  </a:cubicBezTo>
                  <a:cubicBezTo>
                    <a:pt x="9" y="228"/>
                    <a:pt x="9" y="229"/>
                    <a:pt x="9" y="231"/>
                  </a:cubicBezTo>
                  <a:cubicBezTo>
                    <a:pt x="9" y="233"/>
                    <a:pt x="9" y="235"/>
                    <a:pt x="12" y="238"/>
                  </a:cubicBezTo>
                  <a:cubicBezTo>
                    <a:pt x="12" y="238"/>
                    <a:pt x="12" y="238"/>
                    <a:pt x="12" y="238"/>
                  </a:cubicBezTo>
                  <a:cubicBezTo>
                    <a:pt x="12" y="238"/>
                    <a:pt x="12" y="238"/>
                    <a:pt x="12" y="238"/>
                  </a:cubicBezTo>
                  <a:cubicBezTo>
                    <a:pt x="9" y="235"/>
                    <a:pt x="9" y="233"/>
                    <a:pt x="9" y="231"/>
                  </a:cubicBezTo>
                  <a:cubicBezTo>
                    <a:pt x="9" y="229"/>
                    <a:pt x="9" y="228"/>
                    <a:pt x="7" y="226"/>
                  </a:cubicBezTo>
                  <a:cubicBezTo>
                    <a:pt x="7" y="225"/>
                    <a:pt x="7" y="225"/>
                    <a:pt x="6" y="225"/>
                  </a:cubicBezTo>
                  <a:cubicBezTo>
                    <a:pt x="6" y="221"/>
                    <a:pt x="6" y="218"/>
                    <a:pt x="6" y="215"/>
                  </a:cubicBezTo>
                  <a:moveTo>
                    <a:pt x="163" y="207"/>
                  </a:moveTo>
                  <a:cubicBezTo>
                    <a:pt x="163" y="207"/>
                    <a:pt x="163" y="207"/>
                    <a:pt x="163" y="207"/>
                  </a:cubicBezTo>
                  <a:cubicBezTo>
                    <a:pt x="163" y="207"/>
                    <a:pt x="163" y="207"/>
                    <a:pt x="163" y="207"/>
                  </a:cubicBezTo>
                  <a:cubicBezTo>
                    <a:pt x="163" y="207"/>
                    <a:pt x="163" y="207"/>
                    <a:pt x="163" y="207"/>
                  </a:cubicBezTo>
                  <a:moveTo>
                    <a:pt x="159" y="204"/>
                  </a:moveTo>
                  <a:cubicBezTo>
                    <a:pt x="159" y="204"/>
                    <a:pt x="161" y="206"/>
                    <a:pt x="163" y="207"/>
                  </a:cubicBezTo>
                  <a:cubicBezTo>
                    <a:pt x="161" y="206"/>
                    <a:pt x="159" y="204"/>
                    <a:pt x="159" y="204"/>
                  </a:cubicBezTo>
                  <a:moveTo>
                    <a:pt x="21" y="199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199"/>
                    <a:pt x="21" y="199"/>
                    <a:pt x="21" y="199"/>
                  </a:cubicBezTo>
                  <a:cubicBezTo>
                    <a:pt x="21" y="199"/>
                    <a:pt x="21" y="199"/>
                    <a:pt x="21" y="199"/>
                  </a:cubicBezTo>
                  <a:moveTo>
                    <a:pt x="21" y="199"/>
                  </a:moveTo>
                  <a:cubicBezTo>
                    <a:pt x="19" y="199"/>
                    <a:pt x="19" y="201"/>
                    <a:pt x="19" y="203"/>
                  </a:cubicBezTo>
                  <a:cubicBezTo>
                    <a:pt x="19" y="201"/>
                    <a:pt x="19" y="199"/>
                    <a:pt x="21" y="199"/>
                  </a:cubicBezTo>
                  <a:cubicBezTo>
                    <a:pt x="21" y="199"/>
                    <a:pt x="21" y="199"/>
                    <a:pt x="21" y="199"/>
                  </a:cubicBezTo>
                  <a:cubicBezTo>
                    <a:pt x="21" y="199"/>
                    <a:pt x="21" y="199"/>
                    <a:pt x="21" y="199"/>
                  </a:cubicBezTo>
                  <a:moveTo>
                    <a:pt x="153" y="194"/>
                  </a:moveTo>
                  <a:cubicBezTo>
                    <a:pt x="153" y="194"/>
                    <a:pt x="153" y="194"/>
                    <a:pt x="153" y="194"/>
                  </a:cubicBezTo>
                  <a:cubicBezTo>
                    <a:pt x="153" y="194"/>
                    <a:pt x="153" y="194"/>
                    <a:pt x="153" y="194"/>
                  </a:cubicBezTo>
                  <a:moveTo>
                    <a:pt x="152" y="193"/>
                  </a:moveTo>
                  <a:cubicBezTo>
                    <a:pt x="152" y="193"/>
                    <a:pt x="153" y="193"/>
                    <a:pt x="153" y="194"/>
                  </a:cubicBezTo>
                  <a:cubicBezTo>
                    <a:pt x="153" y="193"/>
                    <a:pt x="152" y="193"/>
                    <a:pt x="152" y="193"/>
                  </a:cubicBezTo>
                  <a:moveTo>
                    <a:pt x="26" y="193"/>
                  </a:moveTo>
                  <a:cubicBezTo>
                    <a:pt x="26" y="193"/>
                    <a:pt x="26" y="193"/>
                    <a:pt x="26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6" y="193"/>
                    <a:pt x="26" y="193"/>
                    <a:pt x="26" y="193"/>
                  </a:cubicBezTo>
                  <a:moveTo>
                    <a:pt x="25" y="193"/>
                  </a:moveTo>
                  <a:cubicBezTo>
                    <a:pt x="25" y="193"/>
                    <a:pt x="26" y="193"/>
                    <a:pt x="26" y="193"/>
                  </a:cubicBezTo>
                  <a:cubicBezTo>
                    <a:pt x="26" y="193"/>
                    <a:pt x="25" y="193"/>
                    <a:pt x="25" y="193"/>
                  </a:cubicBezTo>
                  <a:moveTo>
                    <a:pt x="24" y="193"/>
                  </a:moveTo>
                  <a:cubicBezTo>
                    <a:pt x="24" y="193"/>
                    <a:pt x="23" y="194"/>
                    <a:pt x="23" y="194"/>
                  </a:cubicBezTo>
                  <a:cubicBezTo>
                    <a:pt x="23" y="194"/>
                    <a:pt x="24" y="193"/>
                    <a:pt x="24" y="193"/>
                  </a:cubicBezTo>
                  <a:moveTo>
                    <a:pt x="24" y="193"/>
                  </a:moveTo>
                  <a:cubicBezTo>
                    <a:pt x="24" y="193"/>
                    <a:pt x="24" y="193"/>
                    <a:pt x="24" y="193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4" y="193"/>
                    <a:pt x="24" y="193"/>
                    <a:pt x="24" y="193"/>
                  </a:cubicBezTo>
                  <a:cubicBezTo>
                    <a:pt x="24" y="193"/>
                    <a:pt x="24" y="193"/>
                    <a:pt x="24" y="193"/>
                  </a:cubicBezTo>
                  <a:moveTo>
                    <a:pt x="151" y="192"/>
                  </a:moveTo>
                  <a:cubicBezTo>
                    <a:pt x="152" y="193"/>
                    <a:pt x="152" y="193"/>
                    <a:pt x="152" y="193"/>
                  </a:cubicBezTo>
                  <a:cubicBezTo>
                    <a:pt x="152" y="193"/>
                    <a:pt x="152" y="193"/>
                    <a:pt x="151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28" y="192"/>
                  </a:moveTo>
                  <a:cubicBezTo>
                    <a:pt x="28" y="192"/>
                    <a:pt x="28" y="192"/>
                    <a:pt x="28" y="192"/>
                  </a:cubicBezTo>
                  <a:cubicBezTo>
                    <a:pt x="28" y="192"/>
                    <a:pt x="28" y="192"/>
                    <a:pt x="28" y="192"/>
                  </a:cubicBezTo>
                  <a:moveTo>
                    <a:pt x="129" y="192"/>
                  </a:move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29" y="192"/>
                    <a:pt x="129" y="192"/>
                  </a:cubicBezTo>
                  <a:moveTo>
                    <a:pt x="151" y="192"/>
                  </a:moveTo>
                  <a:cubicBezTo>
                    <a:pt x="151" y="192"/>
                    <a:pt x="151" y="192"/>
                    <a:pt x="151" y="192"/>
                  </a:cubicBezTo>
                  <a:cubicBezTo>
                    <a:pt x="151" y="192"/>
                    <a:pt x="151" y="192"/>
                    <a:pt x="151" y="192"/>
                  </a:cubicBezTo>
                  <a:moveTo>
                    <a:pt x="157" y="192"/>
                  </a:moveTo>
                  <a:cubicBezTo>
                    <a:pt x="157" y="192"/>
                    <a:pt x="157" y="192"/>
                    <a:pt x="157" y="192"/>
                  </a:cubicBezTo>
                  <a:cubicBezTo>
                    <a:pt x="157" y="192"/>
                    <a:pt x="157" y="192"/>
                    <a:pt x="157" y="192"/>
                  </a:cubicBezTo>
                  <a:cubicBezTo>
                    <a:pt x="157" y="192"/>
                    <a:pt x="157" y="192"/>
                    <a:pt x="157" y="192"/>
                  </a:cubicBezTo>
                  <a:moveTo>
                    <a:pt x="140" y="191"/>
                  </a:moveTo>
                  <a:cubicBezTo>
                    <a:pt x="138" y="192"/>
                    <a:pt x="136" y="192"/>
                    <a:pt x="134" y="193"/>
                  </a:cubicBezTo>
                  <a:cubicBezTo>
                    <a:pt x="136" y="192"/>
                    <a:pt x="138" y="192"/>
                    <a:pt x="140" y="191"/>
                  </a:cubicBezTo>
                  <a:moveTo>
                    <a:pt x="149" y="191"/>
                  </a:moveTo>
                  <a:cubicBezTo>
                    <a:pt x="149" y="191"/>
                    <a:pt x="149" y="191"/>
                    <a:pt x="148" y="191"/>
                  </a:cubicBezTo>
                  <a:cubicBezTo>
                    <a:pt x="149" y="191"/>
                    <a:pt x="149" y="191"/>
                    <a:pt x="149" y="191"/>
                  </a:cubicBezTo>
                  <a:cubicBezTo>
                    <a:pt x="149" y="191"/>
                    <a:pt x="149" y="191"/>
                    <a:pt x="149" y="191"/>
                  </a:cubicBezTo>
                  <a:moveTo>
                    <a:pt x="121" y="191"/>
                  </a:moveTo>
                  <a:cubicBezTo>
                    <a:pt x="121" y="191"/>
                    <a:pt x="121" y="191"/>
                    <a:pt x="121" y="191"/>
                  </a:cubicBezTo>
                  <a:cubicBezTo>
                    <a:pt x="122" y="191"/>
                    <a:pt x="123" y="193"/>
                    <a:pt x="123" y="193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23" y="193"/>
                    <a:pt x="123" y="193"/>
                    <a:pt x="123" y="193"/>
                  </a:cubicBezTo>
                  <a:cubicBezTo>
                    <a:pt x="123" y="193"/>
                    <a:pt x="122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moveTo>
                    <a:pt x="120" y="191"/>
                  </a:moveTo>
                  <a:cubicBezTo>
                    <a:pt x="120" y="191"/>
                    <a:pt x="120" y="191"/>
                    <a:pt x="120" y="191"/>
                  </a:cubicBezTo>
                  <a:cubicBezTo>
                    <a:pt x="120" y="191"/>
                    <a:pt x="119" y="191"/>
                    <a:pt x="119" y="191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120" y="191"/>
                    <a:pt x="120" y="191"/>
                  </a:cubicBezTo>
                  <a:cubicBezTo>
                    <a:pt x="120" y="191"/>
                    <a:pt x="120" y="191"/>
                    <a:pt x="120" y="191"/>
                  </a:cubicBezTo>
                  <a:moveTo>
                    <a:pt x="121" y="191"/>
                  </a:move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moveTo>
                    <a:pt x="121" y="191"/>
                  </a:move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121" y="191"/>
                    <a:pt x="121" y="191"/>
                    <a:pt x="121" y="191"/>
                  </a:cubicBezTo>
                  <a:moveTo>
                    <a:pt x="28" y="191"/>
                  </a:moveTo>
                  <a:cubicBezTo>
                    <a:pt x="28" y="191"/>
                    <a:pt x="28" y="191"/>
                    <a:pt x="28" y="192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28" y="191"/>
                    <a:pt x="28" y="191"/>
                    <a:pt x="28" y="191"/>
                  </a:cubicBezTo>
                  <a:moveTo>
                    <a:pt x="156" y="189"/>
                  </a:moveTo>
                  <a:cubicBezTo>
                    <a:pt x="155" y="191"/>
                    <a:pt x="156" y="192"/>
                    <a:pt x="157" y="192"/>
                  </a:cubicBezTo>
                  <a:cubicBezTo>
                    <a:pt x="156" y="192"/>
                    <a:pt x="155" y="191"/>
                    <a:pt x="156" y="189"/>
                  </a:cubicBezTo>
                  <a:moveTo>
                    <a:pt x="37" y="186"/>
                  </a:moveTo>
                  <a:cubicBezTo>
                    <a:pt x="37" y="186"/>
                    <a:pt x="37" y="186"/>
                    <a:pt x="37" y="186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7" y="186"/>
                    <a:pt x="37" y="186"/>
                    <a:pt x="37" y="186"/>
                  </a:cubicBezTo>
                  <a:moveTo>
                    <a:pt x="160" y="185"/>
                  </a:moveTo>
                  <a:cubicBezTo>
                    <a:pt x="160" y="186"/>
                    <a:pt x="157" y="187"/>
                    <a:pt x="156" y="189"/>
                  </a:cubicBezTo>
                  <a:cubicBezTo>
                    <a:pt x="157" y="187"/>
                    <a:pt x="160" y="186"/>
                    <a:pt x="160" y="185"/>
                  </a:cubicBezTo>
                  <a:moveTo>
                    <a:pt x="36" y="185"/>
                  </a:moveTo>
                  <a:cubicBezTo>
                    <a:pt x="36" y="185"/>
                    <a:pt x="36" y="186"/>
                    <a:pt x="36" y="186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7" y="186"/>
                    <a:pt x="37" y="186"/>
                    <a:pt x="36" y="186"/>
                  </a:cubicBezTo>
                  <a:cubicBezTo>
                    <a:pt x="36" y="186"/>
                    <a:pt x="36" y="185"/>
                    <a:pt x="36" y="185"/>
                  </a:cubicBezTo>
                  <a:moveTo>
                    <a:pt x="163" y="184"/>
                  </a:moveTo>
                  <a:cubicBezTo>
                    <a:pt x="162" y="184"/>
                    <a:pt x="162" y="186"/>
                    <a:pt x="161" y="189"/>
                  </a:cubicBezTo>
                  <a:cubicBezTo>
                    <a:pt x="161" y="190"/>
                    <a:pt x="160" y="190"/>
                    <a:pt x="159" y="191"/>
                  </a:cubicBezTo>
                  <a:cubicBezTo>
                    <a:pt x="159" y="191"/>
                    <a:pt x="159" y="191"/>
                    <a:pt x="159" y="191"/>
                  </a:cubicBezTo>
                  <a:cubicBezTo>
                    <a:pt x="159" y="191"/>
                    <a:pt x="159" y="191"/>
                    <a:pt x="159" y="191"/>
                  </a:cubicBezTo>
                  <a:cubicBezTo>
                    <a:pt x="160" y="190"/>
                    <a:pt x="161" y="190"/>
                    <a:pt x="161" y="189"/>
                  </a:cubicBezTo>
                  <a:cubicBezTo>
                    <a:pt x="162" y="186"/>
                    <a:pt x="162" y="184"/>
                    <a:pt x="163" y="184"/>
                  </a:cubicBezTo>
                  <a:cubicBezTo>
                    <a:pt x="163" y="184"/>
                    <a:pt x="163" y="184"/>
                    <a:pt x="163" y="184"/>
                  </a:cubicBezTo>
                  <a:moveTo>
                    <a:pt x="40" y="183"/>
                  </a:moveTo>
                  <a:cubicBezTo>
                    <a:pt x="40" y="183"/>
                    <a:pt x="40" y="184"/>
                    <a:pt x="40" y="184"/>
                  </a:cubicBezTo>
                  <a:cubicBezTo>
                    <a:pt x="40" y="184"/>
                    <a:pt x="40" y="183"/>
                    <a:pt x="40" y="183"/>
                  </a:cubicBezTo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moveTo>
                    <a:pt x="37" y="179"/>
                  </a:moveTo>
                  <a:cubicBezTo>
                    <a:pt x="38" y="179"/>
                    <a:pt x="38" y="181"/>
                    <a:pt x="38" y="181"/>
                  </a:cubicBezTo>
                  <a:cubicBezTo>
                    <a:pt x="38" y="181"/>
                    <a:pt x="38" y="179"/>
                    <a:pt x="37" y="179"/>
                  </a:cubicBezTo>
                  <a:moveTo>
                    <a:pt x="37" y="179"/>
                  </a:moveTo>
                  <a:cubicBezTo>
                    <a:pt x="37" y="179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7" y="179"/>
                    <a:pt x="37" y="179"/>
                    <a:pt x="37" y="179"/>
                  </a:cubicBezTo>
                  <a:moveTo>
                    <a:pt x="40" y="179"/>
                  </a:moveTo>
                  <a:cubicBezTo>
                    <a:pt x="42" y="181"/>
                    <a:pt x="44" y="180"/>
                    <a:pt x="44" y="181"/>
                  </a:cubicBezTo>
                  <a:cubicBezTo>
                    <a:pt x="44" y="180"/>
                    <a:pt x="42" y="181"/>
                    <a:pt x="40" y="179"/>
                  </a:cubicBezTo>
                  <a:moveTo>
                    <a:pt x="57" y="178"/>
                  </a:move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8"/>
                  </a:cubicBezTo>
                  <a:moveTo>
                    <a:pt x="58" y="177"/>
                  </a:moveTo>
                  <a:cubicBezTo>
                    <a:pt x="58" y="177"/>
                    <a:pt x="58" y="177"/>
                    <a:pt x="58" y="177"/>
                  </a:cubicBezTo>
                  <a:cubicBezTo>
                    <a:pt x="58" y="177"/>
                    <a:pt x="58" y="177"/>
                    <a:pt x="58" y="177"/>
                  </a:cubicBezTo>
                  <a:moveTo>
                    <a:pt x="118" y="176"/>
                  </a:moveTo>
                  <a:cubicBezTo>
                    <a:pt x="118" y="176"/>
                    <a:pt x="118" y="177"/>
                    <a:pt x="118" y="177"/>
                  </a:cubicBezTo>
                  <a:cubicBezTo>
                    <a:pt x="118" y="177"/>
                    <a:pt x="118" y="176"/>
                    <a:pt x="118" y="176"/>
                  </a:cubicBezTo>
                  <a:moveTo>
                    <a:pt x="49" y="174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9" y="174"/>
                    <a:pt x="49" y="174"/>
                    <a:pt x="49" y="174"/>
                  </a:cubicBezTo>
                  <a:cubicBezTo>
                    <a:pt x="49" y="174"/>
                    <a:pt x="49" y="174"/>
                    <a:pt x="49" y="174"/>
                  </a:cubicBezTo>
                  <a:moveTo>
                    <a:pt x="144" y="174"/>
                  </a:move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moveTo>
                    <a:pt x="51" y="174"/>
                  </a:moveTo>
                  <a:cubicBezTo>
                    <a:pt x="50" y="174"/>
                    <a:pt x="50" y="174"/>
                    <a:pt x="50" y="174"/>
                  </a:cubicBezTo>
                  <a:cubicBezTo>
                    <a:pt x="50" y="174"/>
                    <a:pt x="50" y="174"/>
                    <a:pt x="51" y="174"/>
                  </a:cubicBezTo>
                  <a:moveTo>
                    <a:pt x="144" y="174"/>
                  </a:move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moveTo>
                    <a:pt x="144" y="174"/>
                  </a:moveTo>
                  <a:cubicBezTo>
                    <a:pt x="144" y="174"/>
                    <a:pt x="144" y="174"/>
                    <a:pt x="144" y="174"/>
                  </a:cubicBezTo>
                  <a:cubicBezTo>
                    <a:pt x="144" y="174"/>
                    <a:pt x="144" y="174"/>
                    <a:pt x="144" y="174"/>
                  </a:cubicBezTo>
                  <a:moveTo>
                    <a:pt x="52" y="174"/>
                  </a:moveTo>
                  <a:cubicBezTo>
                    <a:pt x="52" y="174"/>
                    <a:pt x="51" y="174"/>
                    <a:pt x="51" y="174"/>
                  </a:cubicBezTo>
                  <a:cubicBezTo>
                    <a:pt x="51" y="174"/>
                    <a:pt x="52" y="174"/>
                    <a:pt x="52" y="174"/>
                  </a:cubicBezTo>
                  <a:moveTo>
                    <a:pt x="53" y="174"/>
                  </a:moveTo>
                  <a:cubicBezTo>
                    <a:pt x="53" y="174"/>
                    <a:pt x="53" y="174"/>
                    <a:pt x="53" y="174"/>
                  </a:cubicBezTo>
                  <a:cubicBezTo>
                    <a:pt x="53" y="174"/>
                    <a:pt x="53" y="174"/>
                    <a:pt x="53" y="174"/>
                  </a:cubicBezTo>
                  <a:moveTo>
                    <a:pt x="53" y="174"/>
                  </a:moveTo>
                  <a:cubicBezTo>
                    <a:pt x="53" y="174"/>
                    <a:pt x="52" y="174"/>
                    <a:pt x="52" y="174"/>
                  </a:cubicBezTo>
                  <a:cubicBezTo>
                    <a:pt x="52" y="174"/>
                    <a:pt x="53" y="174"/>
                    <a:pt x="53" y="174"/>
                  </a:cubicBezTo>
                  <a:cubicBezTo>
                    <a:pt x="53" y="174"/>
                    <a:pt x="53" y="174"/>
                    <a:pt x="53" y="174"/>
                  </a:cubicBezTo>
                  <a:moveTo>
                    <a:pt x="142" y="174"/>
                  </a:moveTo>
                  <a:cubicBezTo>
                    <a:pt x="143" y="174"/>
                    <a:pt x="143" y="174"/>
                    <a:pt x="143" y="174"/>
                  </a:cubicBezTo>
                  <a:cubicBezTo>
                    <a:pt x="143" y="174"/>
                    <a:pt x="143" y="174"/>
                    <a:pt x="142" y="174"/>
                  </a:cubicBezTo>
                  <a:moveTo>
                    <a:pt x="128" y="173"/>
                  </a:move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moveTo>
                    <a:pt x="141" y="173"/>
                  </a:moveTo>
                  <a:cubicBezTo>
                    <a:pt x="141" y="173"/>
                    <a:pt x="141" y="173"/>
                    <a:pt x="142" y="173"/>
                  </a:cubicBezTo>
                  <a:cubicBezTo>
                    <a:pt x="141" y="173"/>
                    <a:pt x="141" y="173"/>
                    <a:pt x="141" y="173"/>
                  </a:cubicBezTo>
                  <a:moveTo>
                    <a:pt x="28" y="173"/>
                  </a:moveTo>
                  <a:cubicBezTo>
                    <a:pt x="28" y="173"/>
                    <a:pt x="28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moveTo>
                    <a:pt x="140" y="173"/>
                  </a:moveTo>
                  <a:cubicBezTo>
                    <a:pt x="140" y="173"/>
                    <a:pt x="140" y="173"/>
                    <a:pt x="140" y="173"/>
                  </a:cubicBezTo>
                  <a:cubicBezTo>
                    <a:pt x="137" y="175"/>
                    <a:pt x="138" y="178"/>
                    <a:pt x="136" y="179"/>
                  </a:cubicBezTo>
                  <a:cubicBezTo>
                    <a:pt x="136" y="179"/>
                    <a:pt x="136" y="179"/>
                    <a:pt x="136" y="179"/>
                  </a:cubicBezTo>
                  <a:cubicBezTo>
                    <a:pt x="135" y="179"/>
                    <a:pt x="134" y="182"/>
                    <a:pt x="133" y="185"/>
                  </a:cubicBezTo>
                  <a:cubicBezTo>
                    <a:pt x="134" y="182"/>
                    <a:pt x="135" y="179"/>
                    <a:pt x="136" y="179"/>
                  </a:cubicBezTo>
                  <a:cubicBezTo>
                    <a:pt x="136" y="179"/>
                    <a:pt x="136" y="179"/>
                    <a:pt x="136" y="179"/>
                  </a:cubicBezTo>
                  <a:cubicBezTo>
                    <a:pt x="138" y="178"/>
                    <a:pt x="137" y="175"/>
                    <a:pt x="140" y="173"/>
                  </a:cubicBezTo>
                  <a:cubicBezTo>
                    <a:pt x="140" y="173"/>
                    <a:pt x="140" y="173"/>
                    <a:pt x="140" y="173"/>
                  </a:cubicBezTo>
                  <a:moveTo>
                    <a:pt x="140" y="173"/>
                  </a:moveTo>
                  <a:cubicBezTo>
                    <a:pt x="141" y="173"/>
                    <a:pt x="141" y="173"/>
                    <a:pt x="141" y="173"/>
                  </a:cubicBezTo>
                  <a:cubicBezTo>
                    <a:pt x="141" y="173"/>
                    <a:pt x="141" y="173"/>
                    <a:pt x="140" y="173"/>
                  </a:cubicBezTo>
                  <a:moveTo>
                    <a:pt x="140" y="173"/>
                  </a:moveTo>
                  <a:cubicBezTo>
                    <a:pt x="140" y="173"/>
                    <a:pt x="140" y="173"/>
                    <a:pt x="140" y="173"/>
                  </a:cubicBezTo>
                  <a:cubicBezTo>
                    <a:pt x="140" y="173"/>
                    <a:pt x="140" y="173"/>
                    <a:pt x="140" y="173"/>
                  </a:cubicBezTo>
                  <a:cubicBezTo>
                    <a:pt x="140" y="173"/>
                    <a:pt x="140" y="173"/>
                    <a:pt x="140" y="173"/>
                  </a:cubicBezTo>
                  <a:moveTo>
                    <a:pt x="130" y="173"/>
                  </a:moveTo>
                  <a:cubicBezTo>
                    <a:pt x="130" y="173"/>
                    <a:pt x="130" y="173"/>
                    <a:pt x="130" y="173"/>
                  </a:cubicBezTo>
                  <a:cubicBezTo>
                    <a:pt x="130" y="173"/>
                    <a:pt x="130" y="173"/>
                    <a:pt x="130" y="173"/>
                  </a:cubicBezTo>
                  <a:moveTo>
                    <a:pt x="124" y="173"/>
                  </a:moveTo>
                  <a:cubicBezTo>
                    <a:pt x="126" y="173"/>
                    <a:pt x="127" y="173"/>
                    <a:pt x="128" y="173"/>
                  </a:cubicBezTo>
                  <a:cubicBezTo>
                    <a:pt x="127" y="173"/>
                    <a:pt x="126" y="173"/>
                    <a:pt x="124" y="173"/>
                  </a:cubicBezTo>
                  <a:moveTo>
                    <a:pt x="124" y="172"/>
                  </a:moveTo>
                  <a:cubicBezTo>
                    <a:pt x="124" y="172"/>
                    <a:pt x="124" y="173"/>
                    <a:pt x="124" y="173"/>
                  </a:cubicBezTo>
                  <a:cubicBezTo>
                    <a:pt x="124" y="173"/>
                    <a:pt x="124" y="172"/>
                    <a:pt x="124" y="172"/>
                  </a:cubicBezTo>
                  <a:moveTo>
                    <a:pt x="124" y="172"/>
                  </a:moveTo>
                  <a:cubicBezTo>
                    <a:pt x="124" y="172"/>
                    <a:pt x="124" y="172"/>
                    <a:pt x="124" y="172"/>
                  </a:cubicBezTo>
                  <a:cubicBezTo>
                    <a:pt x="124" y="172"/>
                    <a:pt x="124" y="172"/>
                    <a:pt x="124" y="172"/>
                  </a:cubicBezTo>
                  <a:moveTo>
                    <a:pt x="48" y="172"/>
                  </a:moveTo>
                  <a:cubicBezTo>
                    <a:pt x="48" y="172"/>
                    <a:pt x="48" y="172"/>
                    <a:pt x="48" y="172"/>
                  </a:cubicBezTo>
                  <a:cubicBezTo>
                    <a:pt x="48" y="174"/>
                    <a:pt x="48" y="174"/>
                    <a:pt x="49" y="174"/>
                  </a:cubicBezTo>
                  <a:cubicBezTo>
                    <a:pt x="48" y="174"/>
                    <a:pt x="48" y="174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  <a:moveTo>
                    <a:pt x="123" y="172"/>
                  </a:moveTo>
                  <a:cubicBezTo>
                    <a:pt x="123" y="172"/>
                    <a:pt x="123" y="172"/>
                    <a:pt x="123" y="172"/>
                  </a:cubicBezTo>
                  <a:cubicBezTo>
                    <a:pt x="123" y="172"/>
                    <a:pt x="123" y="172"/>
                    <a:pt x="123" y="172"/>
                  </a:cubicBezTo>
                  <a:moveTo>
                    <a:pt x="147" y="172"/>
                  </a:moveTo>
                  <a:cubicBezTo>
                    <a:pt x="146" y="173"/>
                    <a:pt x="145" y="174"/>
                    <a:pt x="144" y="174"/>
                  </a:cubicBezTo>
                  <a:cubicBezTo>
                    <a:pt x="145" y="174"/>
                    <a:pt x="146" y="173"/>
                    <a:pt x="147" y="172"/>
                  </a:cubicBezTo>
                  <a:moveTo>
                    <a:pt x="122" y="172"/>
                  </a:moveTo>
                  <a:cubicBezTo>
                    <a:pt x="123" y="172"/>
                    <a:pt x="123" y="172"/>
                    <a:pt x="123" y="172"/>
                  </a:cubicBezTo>
                  <a:cubicBezTo>
                    <a:pt x="123" y="172"/>
                    <a:pt x="123" y="172"/>
                    <a:pt x="122" y="172"/>
                  </a:cubicBezTo>
                  <a:moveTo>
                    <a:pt x="122" y="172"/>
                  </a:moveTo>
                  <a:cubicBezTo>
                    <a:pt x="122" y="172"/>
                    <a:pt x="122" y="172"/>
                    <a:pt x="122" y="172"/>
                  </a:cubicBezTo>
                  <a:cubicBezTo>
                    <a:pt x="122" y="172"/>
                    <a:pt x="122" y="172"/>
                    <a:pt x="122" y="172"/>
                  </a:cubicBezTo>
                  <a:moveTo>
                    <a:pt x="118" y="172"/>
                  </a:moveTo>
                  <a:cubicBezTo>
                    <a:pt x="118" y="172"/>
                    <a:pt x="118" y="172"/>
                    <a:pt x="118" y="173"/>
                  </a:cubicBezTo>
                  <a:cubicBezTo>
                    <a:pt x="118" y="172"/>
                    <a:pt x="118" y="172"/>
                    <a:pt x="118" y="172"/>
                  </a:cubicBezTo>
                  <a:moveTo>
                    <a:pt x="119" y="171"/>
                  </a:moveTo>
                  <a:cubicBezTo>
                    <a:pt x="119" y="171"/>
                    <a:pt x="118" y="171"/>
                    <a:pt x="118" y="171"/>
                  </a:cubicBezTo>
                  <a:cubicBezTo>
                    <a:pt x="118" y="171"/>
                    <a:pt x="119" y="171"/>
                    <a:pt x="119" y="171"/>
                  </a:cubicBezTo>
                  <a:moveTo>
                    <a:pt x="120" y="171"/>
                  </a:moveTo>
                  <a:cubicBezTo>
                    <a:pt x="120" y="171"/>
                    <a:pt x="121" y="171"/>
                    <a:pt x="121" y="171"/>
                  </a:cubicBezTo>
                  <a:cubicBezTo>
                    <a:pt x="121" y="171"/>
                    <a:pt x="120" y="171"/>
                    <a:pt x="120" y="171"/>
                  </a:cubicBezTo>
                  <a:moveTo>
                    <a:pt x="120" y="171"/>
                  </a:moveTo>
                  <a:cubicBezTo>
                    <a:pt x="120" y="171"/>
                    <a:pt x="120" y="171"/>
                    <a:pt x="120" y="171"/>
                  </a:cubicBezTo>
                  <a:cubicBezTo>
                    <a:pt x="120" y="171"/>
                    <a:pt x="120" y="171"/>
                    <a:pt x="120" y="171"/>
                  </a:cubicBezTo>
                  <a:moveTo>
                    <a:pt x="119" y="171"/>
                  </a:moveTo>
                  <a:cubicBezTo>
                    <a:pt x="119" y="171"/>
                    <a:pt x="119" y="171"/>
                    <a:pt x="119" y="171"/>
                  </a:cubicBezTo>
                  <a:cubicBezTo>
                    <a:pt x="119" y="171"/>
                    <a:pt x="119" y="171"/>
                    <a:pt x="119" y="171"/>
                  </a:cubicBezTo>
                  <a:cubicBezTo>
                    <a:pt x="119" y="171"/>
                    <a:pt x="119" y="171"/>
                    <a:pt x="119" y="171"/>
                  </a:cubicBezTo>
                  <a:moveTo>
                    <a:pt x="149" y="171"/>
                  </a:moveTo>
                  <a:cubicBezTo>
                    <a:pt x="149" y="171"/>
                    <a:pt x="149" y="171"/>
                    <a:pt x="150" y="171"/>
                  </a:cubicBezTo>
                  <a:cubicBezTo>
                    <a:pt x="149" y="171"/>
                    <a:pt x="149" y="171"/>
                    <a:pt x="149" y="171"/>
                  </a:cubicBezTo>
                  <a:moveTo>
                    <a:pt x="149" y="171"/>
                  </a:moveTo>
                  <a:cubicBezTo>
                    <a:pt x="149" y="171"/>
                    <a:pt x="149" y="171"/>
                    <a:pt x="149" y="171"/>
                  </a:cubicBezTo>
                  <a:cubicBezTo>
                    <a:pt x="149" y="171"/>
                    <a:pt x="149" y="171"/>
                    <a:pt x="149" y="171"/>
                  </a:cubicBezTo>
                  <a:cubicBezTo>
                    <a:pt x="149" y="171"/>
                    <a:pt x="149" y="171"/>
                    <a:pt x="149" y="171"/>
                  </a:cubicBezTo>
                  <a:moveTo>
                    <a:pt x="34" y="169"/>
                  </a:moveTo>
                  <a:cubicBezTo>
                    <a:pt x="34" y="169"/>
                    <a:pt x="34" y="169"/>
                    <a:pt x="34" y="169"/>
                  </a:cubicBezTo>
                  <a:cubicBezTo>
                    <a:pt x="34" y="169"/>
                    <a:pt x="34" y="169"/>
                    <a:pt x="34" y="169"/>
                  </a:cubicBezTo>
                  <a:moveTo>
                    <a:pt x="34" y="169"/>
                  </a:moveTo>
                  <a:cubicBezTo>
                    <a:pt x="34" y="169"/>
                    <a:pt x="34" y="169"/>
                    <a:pt x="34" y="169"/>
                  </a:cubicBezTo>
                  <a:cubicBezTo>
                    <a:pt x="34" y="169"/>
                    <a:pt x="34" y="169"/>
                    <a:pt x="34" y="169"/>
                  </a:cubicBezTo>
                  <a:moveTo>
                    <a:pt x="34" y="169"/>
                  </a:moveTo>
                  <a:cubicBezTo>
                    <a:pt x="34" y="169"/>
                    <a:pt x="34" y="169"/>
                    <a:pt x="34" y="169"/>
                  </a:cubicBezTo>
                  <a:cubicBezTo>
                    <a:pt x="34" y="169"/>
                    <a:pt x="34" y="169"/>
                    <a:pt x="34" y="169"/>
                  </a:cubicBezTo>
                  <a:moveTo>
                    <a:pt x="36" y="169"/>
                  </a:moveTo>
                  <a:cubicBezTo>
                    <a:pt x="38" y="169"/>
                    <a:pt x="38" y="169"/>
                    <a:pt x="38" y="171"/>
                  </a:cubicBezTo>
                  <a:cubicBezTo>
                    <a:pt x="37" y="172"/>
                    <a:pt x="36" y="171"/>
                    <a:pt x="35" y="172"/>
                  </a:cubicBezTo>
                  <a:cubicBezTo>
                    <a:pt x="35" y="172"/>
                    <a:pt x="35" y="173"/>
                    <a:pt x="35" y="173"/>
                  </a:cubicBezTo>
                  <a:cubicBezTo>
                    <a:pt x="35" y="173"/>
                    <a:pt x="35" y="172"/>
                    <a:pt x="35" y="172"/>
                  </a:cubicBezTo>
                  <a:cubicBezTo>
                    <a:pt x="36" y="171"/>
                    <a:pt x="37" y="172"/>
                    <a:pt x="38" y="171"/>
                  </a:cubicBezTo>
                  <a:cubicBezTo>
                    <a:pt x="38" y="169"/>
                    <a:pt x="38" y="169"/>
                    <a:pt x="36" y="169"/>
                  </a:cubicBezTo>
                  <a:moveTo>
                    <a:pt x="36" y="169"/>
                  </a:moveTo>
                  <a:cubicBezTo>
                    <a:pt x="36" y="169"/>
                    <a:pt x="36" y="169"/>
                    <a:pt x="36" y="169"/>
                  </a:cubicBezTo>
                  <a:cubicBezTo>
                    <a:pt x="36" y="169"/>
                    <a:pt x="36" y="169"/>
                    <a:pt x="36" y="169"/>
                  </a:cubicBezTo>
                  <a:cubicBezTo>
                    <a:pt x="36" y="169"/>
                    <a:pt x="36" y="169"/>
                    <a:pt x="36" y="169"/>
                  </a:cubicBezTo>
                  <a:moveTo>
                    <a:pt x="50" y="168"/>
                  </a:moveTo>
                  <a:cubicBezTo>
                    <a:pt x="50" y="168"/>
                    <a:pt x="50" y="168"/>
                    <a:pt x="50" y="168"/>
                  </a:cubicBezTo>
                  <a:cubicBezTo>
                    <a:pt x="50" y="168"/>
                    <a:pt x="50" y="168"/>
                    <a:pt x="50" y="168"/>
                  </a:cubicBezTo>
                  <a:moveTo>
                    <a:pt x="44" y="165"/>
                  </a:moveTo>
                  <a:cubicBezTo>
                    <a:pt x="44" y="165"/>
                    <a:pt x="44" y="165"/>
                    <a:pt x="44" y="165"/>
                  </a:cubicBezTo>
                  <a:cubicBezTo>
                    <a:pt x="44" y="165"/>
                    <a:pt x="44" y="165"/>
                    <a:pt x="44" y="165"/>
                  </a:cubicBezTo>
                  <a:cubicBezTo>
                    <a:pt x="44" y="165"/>
                    <a:pt x="44" y="165"/>
                    <a:pt x="44" y="165"/>
                  </a:cubicBezTo>
                  <a:moveTo>
                    <a:pt x="43" y="165"/>
                  </a:moveTo>
                  <a:cubicBezTo>
                    <a:pt x="43" y="165"/>
                    <a:pt x="43" y="165"/>
                    <a:pt x="44" y="165"/>
                  </a:cubicBezTo>
                  <a:cubicBezTo>
                    <a:pt x="43" y="165"/>
                    <a:pt x="43" y="165"/>
                    <a:pt x="43" y="165"/>
                  </a:cubicBezTo>
                  <a:moveTo>
                    <a:pt x="42" y="165"/>
                  </a:moveTo>
                  <a:cubicBezTo>
                    <a:pt x="42" y="165"/>
                    <a:pt x="42" y="165"/>
                    <a:pt x="42" y="165"/>
                  </a:cubicBezTo>
                  <a:cubicBezTo>
                    <a:pt x="43" y="165"/>
                    <a:pt x="43" y="165"/>
                    <a:pt x="43" y="165"/>
                  </a:cubicBezTo>
                  <a:cubicBezTo>
                    <a:pt x="43" y="165"/>
                    <a:pt x="43" y="165"/>
                    <a:pt x="42" y="165"/>
                  </a:cubicBezTo>
                  <a:cubicBezTo>
                    <a:pt x="42" y="165"/>
                    <a:pt x="42" y="165"/>
                    <a:pt x="42" y="165"/>
                  </a:cubicBezTo>
                  <a:moveTo>
                    <a:pt x="40" y="165"/>
                  </a:moveTo>
                  <a:cubicBezTo>
                    <a:pt x="41" y="165"/>
                    <a:pt x="41" y="165"/>
                    <a:pt x="42" y="165"/>
                  </a:cubicBezTo>
                  <a:cubicBezTo>
                    <a:pt x="41" y="165"/>
                    <a:pt x="41" y="165"/>
                    <a:pt x="40" y="165"/>
                  </a:cubicBezTo>
                  <a:moveTo>
                    <a:pt x="40" y="165"/>
                  </a:moveTo>
                  <a:cubicBezTo>
                    <a:pt x="40" y="165"/>
                    <a:pt x="40" y="165"/>
                    <a:pt x="40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65"/>
                    <a:pt x="40" y="165"/>
                    <a:pt x="40" y="165"/>
                  </a:cubicBezTo>
                  <a:moveTo>
                    <a:pt x="47" y="163"/>
                  </a:moveTo>
                  <a:cubicBezTo>
                    <a:pt x="47" y="163"/>
                    <a:pt x="47" y="164"/>
                    <a:pt x="47" y="164"/>
                  </a:cubicBezTo>
                  <a:cubicBezTo>
                    <a:pt x="47" y="164"/>
                    <a:pt x="47" y="163"/>
                    <a:pt x="47" y="163"/>
                  </a:cubicBezTo>
                  <a:moveTo>
                    <a:pt x="47" y="163"/>
                  </a:moveTo>
                  <a:cubicBezTo>
                    <a:pt x="47" y="163"/>
                    <a:pt x="47" y="163"/>
                    <a:pt x="47" y="163"/>
                  </a:cubicBezTo>
                  <a:cubicBezTo>
                    <a:pt x="47" y="163"/>
                    <a:pt x="47" y="163"/>
                    <a:pt x="47" y="163"/>
                  </a:cubicBezTo>
                  <a:moveTo>
                    <a:pt x="47" y="163"/>
                  </a:moveTo>
                  <a:cubicBezTo>
                    <a:pt x="47" y="163"/>
                    <a:pt x="47" y="163"/>
                    <a:pt x="47" y="163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7" y="163"/>
                    <a:pt x="47" y="163"/>
                    <a:pt x="47" y="163"/>
                  </a:cubicBezTo>
                  <a:moveTo>
                    <a:pt x="52" y="162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52" y="162"/>
                    <a:pt x="52" y="162"/>
                    <a:pt x="52" y="162"/>
                  </a:cubicBezTo>
                  <a:moveTo>
                    <a:pt x="50" y="161"/>
                  </a:move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moveTo>
                    <a:pt x="50" y="161"/>
                  </a:move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moveTo>
                    <a:pt x="50" y="161"/>
                  </a:move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moveTo>
                    <a:pt x="13" y="161"/>
                  </a:moveTo>
                  <a:cubicBezTo>
                    <a:pt x="13" y="161"/>
                    <a:pt x="13" y="161"/>
                    <a:pt x="13" y="161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3" y="161"/>
                    <a:pt x="13" y="161"/>
                    <a:pt x="13" y="161"/>
                  </a:cubicBezTo>
                  <a:moveTo>
                    <a:pt x="12" y="161"/>
                  </a:moveTo>
                  <a:cubicBezTo>
                    <a:pt x="12" y="161"/>
                    <a:pt x="12" y="161"/>
                    <a:pt x="13" y="161"/>
                  </a:cubicBezTo>
                  <a:cubicBezTo>
                    <a:pt x="12" y="161"/>
                    <a:pt x="12" y="161"/>
                    <a:pt x="12" y="161"/>
                  </a:cubicBezTo>
                  <a:moveTo>
                    <a:pt x="53" y="158"/>
                  </a:moveTo>
                  <a:cubicBezTo>
                    <a:pt x="52" y="160"/>
                    <a:pt x="51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51" y="161"/>
                    <a:pt x="52" y="160"/>
                    <a:pt x="53" y="158"/>
                  </a:cubicBezTo>
                  <a:moveTo>
                    <a:pt x="14" y="154"/>
                  </a:move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moveTo>
                    <a:pt x="14" y="153"/>
                  </a:move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moveTo>
                    <a:pt x="13" y="153"/>
                  </a:moveTo>
                  <a:cubicBezTo>
                    <a:pt x="13" y="153"/>
                    <a:pt x="13" y="153"/>
                    <a:pt x="13" y="153"/>
                  </a:cubicBezTo>
                  <a:cubicBezTo>
                    <a:pt x="13" y="153"/>
                    <a:pt x="13" y="153"/>
                    <a:pt x="13" y="153"/>
                  </a:cubicBezTo>
                  <a:moveTo>
                    <a:pt x="125" y="152"/>
                  </a:moveTo>
                  <a:cubicBezTo>
                    <a:pt x="125" y="153"/>
                    <a:pt x="125" y="153"/>
                    <a:pt x="126" y="153"/>
                  </a:cubicBezTo>
                  <a:cubicBezTo>
                    <a:pt x="125" y="153"/>
                    <a:pt x="125" y="153"/>
                    <a:pt x="125" y="152"/>
                  </a:cubicBezTo>
                  <a:moveTo>
                    <a:pt x="125" y="152"/>
                  </a:moveTo>
                  <a:cubicBezTo>
                    <a:pt x="125" y="152"/>
                    <a:pt x="125" y="152"/>
                    <a:pt x="125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152"/>
                    <a:pt x="125" y="152"/>
                    <a:pt x="125" y="152"/>
                  </a:cubicBezTo>
                  <a:cubicBezTo>
                    <a:pt x="125" y="152"/>
                    <a:pt x="125" y="152"/>
                    <a:pt x="125" y="152"/>
                  </a:cubicBezTo>
                  <a:moveTo>
                    <a:pt x="129" y="151"/>
                  </a:moveTo>
                  <a:cubicBezTo>
                    <a:pt x="127" y="152"/>
                    <a:pt x="126" y="153"/>
                    <a:pt x="126" y="153"/>
                  </a:cubicBezTo>
                  <a:cubicBezTo>
                    <a:pt x="126" y="153"/>
                    <a:pt x="126" y="153"/>
                    <a:pt x="126" y="153"/>
                  </a:cubicBezTo>
                  <a:cubicBezTo>
                    <a:pt x="126" y="153"/>
                    <a:pt x="127" y="152"/>
                    <a:pt x="129" y="151"/>
                  </a:cubicBezTo>
                  <a:moveTo>
                    <a:pt x="129" y="151"/>
                  </a:moveTo>
                  <a:cubicBezTo>
                    <a:pt x="129" y="151"/>
                    <a:pt x="129" y="151"/>
                    <a:pt x="129" y="151"/>
                  </a:cubicBezTo>
                  <a:cubicBezTo>
                    <a:pt x="129" y="151"/>
                    <a:pt x="129" y="151"/>
                    <a:pt x="129" y="151"/>
                  </a:cubicBezTo>
                  <a:moveTo>
                    <a:pt x="129" y="151"/>
                  </a:moveTo>
                  <a:cubicBezTo>
                    <a:pt x="129" y="151"/>
                    <a:pt x="129" y="151"/>
                    <a:pt x="129" y="151"/>
                  </a:cubicBezTo>
                  <a:cubicBezTo>
                    <a:pt x="129" y="151"/>
                    <a:pt x="129" y="151"/>
                    <a:pt x="129" y="151"/>
                  </a:cubicBezTo>
                  <a:moveTo>
                    <a:pt x="118" y="149"/>
                  </a:moveTo>
                  <a:cubicBezTo>
                    <a:pt x="118" y="149"/>
                    <a:pt x="118" y="149"/>
                    <a:pt x="118" y="149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18" y="149"/>
                    <a:pt x="118" y="149"/>
                    <a:pt x="118" y="149"/>
                  </a:cubicBezTo>
                  <a:moveTo>
                    <a:pt x="120" y="148"/>
                  </a:move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120" y="148"/>
                    <a:pt x="120" y="148"/>
                    <a:pt x="120" y="148"/>
                  </a:cubicBezTo>
                  <a:moveTo>
                    <a:pt x="115" y="144"/>
                  </a:moveTo>
                  <a:cubicBezTo>
                    <a:pt x="115" y="144"/>
                    <a:pt x="115" y="144"/>
                    <a:pt x="115" y="144"/>
                  </a:cubicBezTo>
                  <a:cubicBezTo>
                    <a:pt x="115" y="148"/>
                    <a:pt x="117" y="149"/>
                    <a:pt x="118" y="149"/>
                  </a:cubicBezTo>
                  <a:cubicBezTo>
                    <a:pt x="117" y="149"/>
                    <a:pt x="115" y="148"/>
                    <a:pt x="115" y="144"/>
                  </a:cubicBezTo>
                  <a:moveTo>
                    <a:pt x="155" y="140"/>
                  </a:moveTo>
                  <a:cubicBezTo>
                    <a:pt x="156" y="140"/>
                    <a:pt x="157" y="140"/>
                    <a:pt x="158" y="140"/>
                  </a:cubicBezTo>
                  <a:cubicBezTo>
                    <a:pt x="160" y="140"/>
                    <a:pt x="161" y="140"/>
                    <a:pt x="162" y="140"/>
                  </a:cubicBezTo>
                  <a:cubicBezTo>
                    <a:pt x="161" y="140"/>
                    <a:pt x="160" y="140"/>
                    <a:pt x="158" y="140"/>
                  </a:cubicBezTo>
                  <a:cubicBezTo>
                    <a:pt x="157" y="140"/>
                    <a:pt x="156" y="140"/>
                    <a:pt x="155" y="140"/>
                  </a:cubicBezTo>
                  <a:moveTo>
                    <a:pt x="155" y="140"/>
                  </a:moveTo>
                  <a:cubicBezTo>
                    <a:pt x="155" y="140"/>
                    <a:pt x="155" y="140"/>
                    <a:pt x="155" y="140"/>
                  </a:cubicBezTo>
                  <a:cubicBezTo>
                    <a:pt x="155" y="140"/>
                    <a:pt x="155" y="140"/>
                    <a:pt x="155" y="140"/>
                  </a:cubicBezTo>
                  <a:moveTo>
                    <a:pt x="155" y="140"/>
                  </a:moveTo>
                  <a:cubicBezTo>
                    <a:pt x="155" y="140"/>
                    <a:pt x="155" y="140"/>
                    <a:pt x="155" y="140"/>
                  </a:cubicBezTo>
                  <a:cubicBezTo>
                    <a:pt x="155" y="140"/>
                    <a:pt x="155" y="140"/>
                    <a:pt x="155" y="140"/>
                  </a:cubicBezTo>
                  <a:moveTo>
                    <a:pt x="152" y="140"/>
                  </a:moveTo>
                  <a:cubicBezTo>
                    <a:pt x="152" y="140"/>
                    <a:pt x="152" y="140"/>
                    <a:pt x="153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54" y="140"/>
                    <a:pt x="154" y="140"/>
                    <a:pt x="154" y="140"/>
                  </a:cubicBezTo>
                  <a:cubicBezTo>
                    <a:pt x="155" y="140"/>
                    <a:pt x="155" y="140"/>
                    <a:pt x="155" y="140"/>
                  </a:cubicBezTo>
                  <a:cubicBezTo>
                    <a:pt x="155" y="140"/>
                    <a:pt x="155" y="140"/>
                    <a:pt x="154" y="140"/>
                  </a:cubicBezTo>
                  <a:cubicBezTo>
                    <a:pt x="154" y="140"/>
                    <a:pt x="154" y="140"/>
                    <a:pt x="153" y="140"/>
                  </a:cubicBezTo>
                  <a:cubicBezTo>
                    <a:pt x="153" y="140"/>
                    <a:pt x="153" y="140"/>
                    <a:pt x="153" y="140"/>
                  </a:cubicBezTo>
                  <a:cubicBezTo>
                    <a:pt x="152" y="140"/>
                    <a:pt x="152" y="140"/>
                    <a:pt x="152" y="140"/>
                  </a:cubicBezTo>
                  <a:moveTo>
                    <a:pt x="152" y="139"/>
                  </a:moveTo>
                  <a:cubicBezTo>
                    <a:pt x="152" y="140"/>
                    <a:pt x="152" y="140"/>
                    <a:pt x="152" y="140"/>
                  </a:cubicBezTo>
                  <a:cubicBezTo>
                    <a:pt x="152" y="140"/>
                    <a:pt x="152" y="140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2" y="139"/>
                  </a:move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39"/>
                    <a:pt x="152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39"/>
                    <a:pt x="151" y="139"/>
                    <a:pt x="151" y="139"/>
                  </a:cubicBezTo>
                  <a:moveTo>
                    <a:pt x="32" y="138"/>
                  </a:moveTo>
                  <a:cubicBezTo>
                    <a:pt x="33" y="138"/>
                    <a:pt x="33" y="138"/>
                    <a:pt x="33" y="138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3" y="138"/>
                    <a:pt x="33" y="138"/>
                    <a:pt x="32" y="138"/>
                  </a:cubicBezTo>
                  <a:moveTo>
                    <a:pt x="157" y="136"/>
                  </a:moveTo>
                  <a:cubicBezTo>
                    <a:pt x="157" y="136"/>
                    <a:pt x="157" y="136"/>
                    <a:pt x="157" y="136"/>
                  </a:cubicBezTo>
                  <a:cubicBezTo>
                    <a:pt x="157" y="136"/>
                    <a:pt x="157" y="136"/>
                    <a:pt x="157" y="136"/>
                  </a:cubicBezTo>
                  <a:cubicBezTo>
                    <a:pt x="157" y="136"/>
                    <a:pt x="157" y="136"/>
                    <a:pt x="157" y="136"/>
                  </a:cubicBezTo>
                  <a:moveTo>
                    <a:pt x="156" y="136"/>
                  </a:moveTo>
                  <a:cubicBezTo>
                    <a:pt x="157" y="136"/>
                    <a:pt x="157" y="136"/>
                    <a:pt x="157" y="136"/>
                  </a:cubicBezTo>
                  <a:cubicBezTo>
                    <a:pt x="157" y="136"/>
                    <a:pt x="157" y="136"/>
                    <a:pt x="156" y="136"/>
                  </a:cubicBezTo>
                  <a:moveTo>
                    <a:pt x="28" y="132"/>
                  </a:moveTo>
                  <a:cubicBezTo>
                    <a:pt x="28" y="132"/>
                    <a:pt x="28" y="132"/>
                    <a:pt x="28" y="132"/>
                  </a:cubicBezTo>
                  <a:cubicBezTo>
                    <a:pt x="28" y="133"/>
                    <a:pt x="28" y="134"/>
                    <a:pt x="28" y="134"/>
                  </a:cubicBezTo>
                  <a:cubicBezTo>
                    <a:pt x="28" y="134"/>
                    <a:pt x="28" y="133"/>
                    <a:pt x="28" y="132"/>
                  </a:cubicBezTo>
                  <a:cubicBezTo>
                    <a:pt x="28" y="132"/>
                    <a:pt x="28" y="132"/>
                    <a:pt x="28" y="132"/>
                  </a:cubicBezTo>
                  <a:moveTo>
                    <a:pt x="123" y="131"/>
                  </a:moveTo>
                  <a:cubicBezTo>
                    <a:pt x="123" y="132"/>
                    <a:pt x="123" y="132"/>
                    <a:pt x="123" y="132"/>
                  </a:cubicBezTo>
                  <a:cubicBezTo>
                    <a:pt x="123" y="133"/>
                    <a:pt x="127" y="135"/>
                    <a:pt x="128" y="137"/>
                  </a:cubicBezTo>
                  <a:cubicBezTo>
                    <a:pt x="128" y="138"/>
                    <a:pt x="128" y="138"/>
                    <a:pt x="128" y="139"/>
                  </a:cubicBezTo>
                  <a:cubicBezTo>
                    <a:pt x="128" y="138"/>
                    <a:pt x="128" y="138"/>
                    <a:pt x="128" y="137"/>
                  </a:cubicBezTo>
                  <a:cubicBezTo>
                    <a:pt x="127" y="135"/>
                    <a:pt x="123" y="133"/>
                    <a:pt x="123" y="132"/>
                  </a:cubicBezTo>
                  <a:cubicBezTo>
                    <a:pt x="123" y="132"/>
                    <a:pt x="123" y="132"/>
                    <a:pt x="123" y="131"/>
                  </a:cubicBezTo>
                  <a:moveTo>
                    <a:pt x="153" y="128"/>
                  </a:moveTo>
                  <a:cubicBezTo>
                    <a:pt x="153" y="129"/>
                    <a:pt x="153" y="129"/>
                    <a:pt x="153" y="129"/>
                  </a:cubicBezTo>
                  <a:cubicBezTo>
                    <a:pt x="154" y="132"/>
                    <a:pt x="155" y="135"/>
                    <a:pt x="156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6" y="136"/>
                    <a:pt x="156" y="136"/>
                    <a:pt x="156" y="136"/>
                  </a:cubicBezTo>
                  <a:cubicBezTo>
                    <a:pt x="155" y="135"/>
                    <a:pt x="154" y="132"/>
                    <a:pt x="153" y="129"/>
                  </a:cubicBezTo>
                  <a:cubicBezTo>
                    <a:pt x="153" y="129"/>
                    <a:pt x="153" y="129"/>
                    <a:pt x="153" y="128"/>
                  </a:cubicBezTo>
                  <a:moveTo>
                    <a:pt x="150" y="128"/>
                  </a:moveTo>
                  <a:cubicBezTo>
                    <a:pt x="152" y="128"/>
                    <a:pt x="152" y="130"/>
                    <a:pt x="151" y="132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51" y="132"/>
                    <a:pt x="151" y="132"/>
                    <a:pt x="151" y="132"/>
                  </a:cubicBezTo>
                  <a:cubicBezTo>
                    <a:pt x="152" y="130"/>
                    <a:pt x="152" y="128"/>
                    <a:pt x="150" y="128"/>
                  </a:cubicBezTo>
                  <a:moveTo>
                    <a:pt x="150" y="128"/>
                  </a:move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128"/>
                    <a:pt x="150" y="128"/>
                  </a:cubicBezTo>
                  <a:cubicBezTo>
                    <a:pt x="150" y="128"/>
                    <a:pt x="150" y="128"/>
                    <a:pt x="150" y="128"/>
                  </a:cubicBezTo>
                  <a:moveTo>
                    <a:pt x="144" y="128"/>
                  </a:moveTo>
                  <a:cubicBezTo>
                    <a:pt x="144" y="128"/>
                    <a:pt x="144" y="128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moveTo>
                    <a:pt x="163" y="127"/>
                  </a:moveTo>
                  <a:cubicBezTo>
                    <a:pt x="163" y="127"/>
                    <a:pt x="163" y="127"/>
                    <a:pt x="163" y="127"/>
                  </a:cubicBezTo>
                  <a:cubicBezTo>
                    <a:pt x="163" y="127"/>
                    <a:pt x="163" y="127"/>
                    <a:pt x="163" y="127"/>
                  </a:cubicBezTo>
                  <a:moveTo>
                    <a:pt x="163" y="127"/>
                  </a:moveTo>
                  <a:cubicBezTo>
                    <a:pt x="163" y="127"/>
                    <a:pt x="163" y="127"/>
                    <a:pt x="163" y="127"/>
                  </a:cubicBezTo>
                  <a:cubicBezTo>
                    <a:pt x="163" y="127"/>
                    <a:pt x="163" y="127"/>
                    <a:pt x="163" y="127"/>
                  </a:cubicBezTo>
                  <a:moveTo>
                    <a:pt x="163" y="127"/>
                  </a:moveTo>
                  <a:cubicBezTo>
                    <a:pt x="163" y="127"/>
                    <a:pt x="163" y="127"/>
                    <a:pt x="163" y="127"/>
                  </a:cubicBezTo>
                  <a:cubicBezTo>
                    <a:pt x="163" y="127"/>
                    <a:pt x="163" y="127"/>
                    <a:pt x="163" y="127"/>
                  </a:cubicBezTo>
                  <a:moveTo>
                    <a:pt x="163" y="126"/>
                  </a:moveTo>
                  <a:cubicBezTo>
                    <a:pt x="163" y="126"/>
                    <a:pt x="163" y="126"/>
                    <a:pt x="163" y="127"/>
                  </a:cubicBezTo>
                  <a:cubicBezTo>
                    <a:pt x="163" y="126"/>
                    <a:pt x="163" y="126"/>
                    <a:pt x="163" y="126"/>
                  </a:cubicBezTo>
                  <a:moveTo>
                    <a:pt x="163" y="126"/>
                  </a:move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3" y="126"/>
                    <a:pt x="163" y="126"/>
                  </a:cubicBezTo>
                  <a:moveTo>
                    <a:pt x="149" y="125"/>
                  </a:moveTo>
                  <a:cubicBezTo>
                    <a:pt x="146" y="128"/>
                    <a:pt x="145" y="128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5" y="128"/>
                    <a:pt x="146" y="128"/>
                    <a:pt x="149" y="125"/>
                  </a:cubicBezTo>
                  <a:moveTo>
                    <a:pt x="15" y="125"/>
                  </a:move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moveTo>
                    <a:pt x="149" y="125"/>
                  </a:moveTo>
                  <a:cubicBezTo>
                    <a:pt x="149" y="125"/>
                    <a:pt x="149" y="125"/>
                    <a:pt x="149" y="125"/>
                  </a:cubicBezTo>
                  <a:cubicBezTo>
                    <a:pt x="149" y="125"/>
                    <a:pt x="149" y="125"/>
                    <a:pt x="149" y="125"/>
                  </a:cubicBezTo>
                  <a:moveTo>
                    <a:pt x="72" y="125"/>
                  </a:moveTo>
                  <a:cubicBezTo>
                    <a:pt x="72" y="125"/>
                    <a:pt x="72" y="125"/>
                    <a:pt x="72" y="125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25"/>
                    <a:pt x="72" y="125"/>
                    <a:pt x="72" y="125"/>
                  </a:cubicBezTo>
                  <a:moveTo>
                    <a:pt x="125" y="124"/>
                  </a:moveTo>
                  <a:cubicBezTo>
                    <a:pt x="125" y="125"/>
                    <a:pt x="125" y="125"/>
                    <a:pt x="125" y="125"/>
                  </a:cubicBezTo>
                  <a:cubicBezTo>
                    <a:pt x="125" y="125"/>
                    <a:pt x="125" y="125"/>
                    <a:pt x="125" y="124"/>
                  </a:cubicBezTo>
                  <a:moveTo>
                    <a:pt x="126" y="124"/>
                  </a:moveTo>
                  <a:cubicBezTo>
                    <a:pt x="126" y="124"/>
                    <a:pt x="126" y="124"/>
                    <a:pt x="126" y="124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26" y="124"/>
                    <a:pt x="126" y="124"/>
                    <a:pt x="126" y="124"/>
                  </a:cubicBezTo>
                  <a:moveTo>
                    <a:pt x="150" y="124"/>
                  </a:moveTo>
                  <a:cubicBezTo>
                    <a:pt x="150" y="124"/>
                    <a:pt x="150" y="125"/>
                    <a:pt x="150" y="125"/>
                  </a:cubicBezTo>
                  <a:cubicBezTo>
                    <a:pt x="150" y="125"/>
                    <a:pt x="150" y="124"/>
                    <a:pt x="150" y="124"/>
                  </a:cubicBezTo>
                  <a:moveTo>
                    <a:pt x="151" y="124"/>
                  </a:moveTo>
                  <a:cubicBezTo>
                    <a:pt x="150" y="124"/>
                    <a:pt x="150" y="124"/>
                    <a:pt x="150" y="124"/>
                  </a:cubicBezTo>
                  <a:cubicBezTo>
                    <a:pt x="150" y="124"/>
                    <a:pt x="150" y="124"/>
                    <a:pt x="151" y="124"/>
                  </a:cubicBezTo>
                  <a:moveTo>
                    <a:pt x="151" y="124"/>
                  </a:moveTo>
                  <a:cubicBezTo>
                    <a:pt x="151" y="124"/>
                    <a:pt x="151" y="124"/>
                    <a:pt x="151" y="124"/>
                  </a:cubicBezTo>
                  <a:cubicBezTo>
                    <a:pt x="151" y="124"/>
                    <a:pt x="151" y="124"/>
                    <a:pt x="151" y="124"/>
                  </a:cubicBezTo>
                  <a:moveTo>
                    <a:pt x="151" y="123"/>
                  </a:moveTo>
                  <a:cubicBezTo>
                    <a:pt x="152" y="123"/>
                    <a:pt x="153" y="126"/>
                    <a:pt x="153" y="128"/>
                  </a:cubicBezTo>
                  <a:cubicBezTo>
                    <a:pt x="153" y="126"/>
                    <a:pt x="152" y="123"/>
                    <a:pt x="151" y="123"/>
                  </a:cubicBezTo>
                  <a:moveTo>
                    <a:pt x="151" y="123"/>
                  </a:moveTo>
                  <a:cubicBezTo>
                    <a:pt x="151" y="123"/>
                    <a:pt x="151" y="123"/>
                    <a:pt x="151" y="123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1" y="123"/>
                    <a:pt x="151" y="123"/>
                    <a:pt x="151" y="123"/>
                  </a:cubicBezTo>
                  <a:moveTo>
                    <a:pt x="74" y="123"/>
                  </a:moveTo>
                  <a:cubicBezTo>
                    <a:pt x="74" y="123"/>
                    <a:pt x="74" y="123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moveTo>
                    <a:pt x="22" y="122"/>
                  </a:moveTo>
                  <a:cubicBezTo>
                    <a:pt x="22" y="122"/>
                    <a:pt x="22" y="122"/>
                    <a:pt x="22" y="122"/>
                  </a:cubicBezTo>
                  <a:cubicBezTo>
                    <a:pt x="22" y="122"/>
                    <a:pt x="22" y="122"/>
                    <a:pt x="22" y="122"/>
                  </a:cubicBezTo>
                  <a:moveTo>
                    <a:pt x="20" y="122"/>
                  </a:moveTo>
                  <a:cubicBezTo>
                    <a:pt x="20" y="122"/>
                    <a:pt x="19" y="122"/>
                    <a:pt x="19" y="122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2"/>
                    <a:pt x="20" y="122"/>
                    <a:pt x="20" y="122"/>
                  </a:cubicBezTo>
                  <a:moveTo>
                    <a:pt x="18" y="122"/>
                  </a:moveTo>
                  <a:cubicBezTo>
                    <a:pt x="18" y="122"/>
                    <a:pt x="18" y="122"/>
                    <a:pt x="18" y="122"/>
                  </a:cubicBezTo>
                  <a:cubicBezTo>
                    <a:pt x="18" y="122"/>
                    <a:pt x="18" y="122"/>
                    <a:pt x="18" y="122"/>
                  </a:cubicBezTo>
                  <a:moveTo>
                    <a:pt x="20" y="122"/>
                  </a:moveTo>
                  <a:cubicBezTo>
                    <a:pt x="20" y="122"/>
                    <a:pt x="20" y="122"/>
                    <a:pt x="20" y="122"/>
                  </a:cubicBezTo>
                  <a:cubicBezTo>
                    <a:pt x="20" y="122"/>
                    <a:pt x="20" y="122"/>
                    <a:pt x="20" y="122"/>
                  </a:cubicBezTo>
                  <a:moveTo>
                    <a:pt x="21" y="122"/>
                  </a:moveTo>
                  <a:cubicBezTo>
                    <a:pt x="22" y="122"/>
                    <a:pt x="22" y="122"/>
                    <a:pt x="22" y="122"/>
                  </a:cubicBezTo>
                  <a:cubicBezTo>
                    <a:pt x="22" y="122"/>
                    <a:pt x="22" y="122"/>
                    <a:pt x="21" y="122"/>
                  </a:cubicBezTo>
                  <a:moveTo>
                    <a:pt x="21" y="122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21" y="122"/>
                    <a:pt x="21" y="122"/>
                    <a:pt x="21" y="122"/>
                  </a:cubicBezTo>
                  <a:cubicBezTo>
                    <a:pt x="21" y="122"/>
                    <a:pt x="21" y="122"/>
                    <a:pt x="21" y="122"/>
                  </a:cubicBezTo>
                  <a:moveTo>
                    <a:pt x="69" y="122"/>
                  </a:moveTo>
                  <a:cubicBezTo>
                    <a:pt x="70" y="123"/>
                    <a:pt x="71" y="125"/>
                    <a:pt x="72" y="125"/>
                  </a:cubicBezTo>
                  <a:cubicBezTo>
                    <a:pt x="71" y="125"/>
                    <a:pt x="70" y="123"/>
                    <a:pt x="69" y="122"/>
                  </a:cubicBezTo>
                  <a:moveTo>
                    <a:pt x="64" y="122"/>
                  </a:moveTo>
                  <a:cubicBezTo>
                    <a:pt x="64" y="122"/>
                    <a:pt x="64" y="122"/>
                    <a:pt x="64" y="122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2"/>
                    <a:pt x="64" y="122"/>
                    <a:pt x="64" y="122"/>
                  </a:cubicBezTo>
                  <a:moveTo>
                    <a:pt x="63" y="121"/>
                  </a:moveTo>
                  <a:cubicBezTo>
                    <a:pt x="63" y="122"/>
                    <a:pt x="64" y="122"/>
                    <a:pt x="64" y="122"/>
                  </a:cubicBezTo>
                  <a:cubicBezTo>
                    <a:pt x="64" y="122"/>
                    <a:pt x="63" y="122"/>
                    <a:pt x="63" y="121"/>
                  </a:cubicBezTo>
                  <a:moveTo>
                    <a:pt x="65" y="121"/>
                  </a:moveTo>
                  <a:cubicBezTo>
                    <a:pt x="65" y="121"/>
                    <a:pt x="65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cubicBezTo>
                    <a:pt x="65" y="121"/>
                    <a:pt x="65" y="121"/>
                    <a:pt x="65" y="121"/>
                  </a:cubicBezTo>
                  <a:moveTo>
                    <a:pt x="67" y="120"/>
                  </a:move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moveTo>
                    <a:pt x="15" y="120"/>
                  </a:moveTo>
                  <a:cubicBezTo>
                    <a:pt x="15" y="120"/>
                    <a:pt x="15" y="120"/>
                    <a:pt x="15" y="120"/>
                  </a:cubicBezTo>
                  <a:cubicBezTo>
                    <a:pt x="15" y="120"/>
                    <a:pt x="15" y="120"/>
                    <a:pt x="15" y="120"/>
                  </a:cubicBezTo>
                  <a:moveTo>
                    <a:pt x="36" y="119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moveTo>
                    <a:pt x="35" y="119"/>
                  </a:move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36" y="119"/>
                    <a:pt x="35" y="119"/>
                  </a:cubicBezTo>
                  <a:moveTo>
                    <a:pt x="27" y="119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29" y="122"/>
                    <a:pt x="31" y="123"/>
                    <a:pt x="33" y="123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24"/>
                    <a:pt x="33" y="124"/>
                    <a:pt x="33" y="123"/>
                  </a:cubicBezTo>
                  <a:cubicBezTo>
                    <a:pt x="31" y="123"/>
                    <a:pt x="29" y="122"/>
                    <a:pt x="27" y="119"/>
                  </a:cubicBezTo>
                  <a:cubicBezTo>
                    <a:pt x="27" y="119"/>
                    <a:pt x="27" y="119"/>
                    <a:pt x="27" y="119"/>
                  </a:cubicBezTo>
                  <a:moveTo>
                    <a:pt x="34" y="118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34" y="118"/>
                    <a:pt x="34" y="118"/>
                    <a:pt x="34" y="118"/>
                  </a:cubicBezTo>
                  <a:moveTo>
                    <a:pt x="33" y="118"/>
                  </a:move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moveTo>
                    <a:pt x="33" y="118"/>
                  </a:move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moveTo>
                    <a:pt x="33" y="118"/>
                  </a:move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moveTo>
                    <a:pt x="33" y="118"/>
                  </a:moveTo>
                  <a:cubicBezTo>
                    <a:pt x="33" y="118"/>
                    <a:pt x="33" y="118"/>
                    <a:pt x="33" y="118"/>
                  </a:cubicBezTo>
                  <a:cubicBezTo>
                    <a:pt x="33" y="118"/>
                    <a:pt x="33" y="118"/>
                    <a:pt x="33" y="118"/>
                  </a:cubicBezTo>
                  <a:moveTo>
                    <a:pt x="30" y="116"/>
                  </a:moveTo>
                  <a:cubicBezTo>
                    <a:pt x="30" y="116"/>
                    <a:pt x="30" y="116"/>
                    <a:pt x="30" y="116"/>
                  </a:cubicBezTo>
                  <a:cubicBezTo>
                    <a:pt x="30" y="117"/>
                    <a:pt x="30" y="117"/>
                    <a:pt x="30" y="117"/>
                  </a:cubicBezTo>
                  <a:cubicBezTo>
                    <a:pt x="30" y="117"/>
                    <a:pt x="30" y="117"/>
                    <a:pt x="30" y="116"/>
                  </a:cubicBezTo>
                  <a:cubicBezTo>
                    <a:pt x="30" y="116"/>
                    <a:pt x="30" y="116"/>
                    <a:pt x="30" y="116"/>
                  </a:cubicBezTo>
                  <a:moveTo>
                    <a:pt x="31" y="116"/>
                  </a:moveTo>
                  <a:cubicBezTo>
                    <a:pt x="31" y="116"/>
                    <a:pt x="31" y="116"/>
                    <a:pt x="31" y="116"/>
                  </a:cubicBezTo>
                  <a:cubicBezTo>
                    <a:pt x="31" y="116"/>
                    <a:pt x="31" y="116"/>
                    <a:pt x="31" y="116"/>
                  </a:cubicBezTo>
                  <a:moveTo>
                    <a:pt x="31" y="116"/>
                  </a:moveTo>
                  <a:cubicBezTo>
                    <a:pt x="31" y="116"/>
                    <a:pt x="31" y="116"/>
                    <a:pt x="31" y="116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31" y="116"/>
                    <a:pt x="31" y="116"/>
                    <a:pt x="31" y="116"/>
                  </a:cubicBezTo>
                  <a:moveTo>
                    <a:pt x="9" y="115"/>
                  </a:moveTo>
                  <a:cubicBezTo>
                    <a:pt x="9" y="115"/>
                    <a:pt x="9" y="115"/>
                    <a:pt x="9" y="115"/>
                  </a:cubicBezTo>
                  <a:cubicBezTo>
                    <a:pt x="9" y="115"/>
                    <a:pt x="9" y="115"/>
                    <a:pt x="9" y="115"/>
                  </a:cubicBezTo>
                  <a:cubicBezTo>
                    <a:pt x="9" y="115"/>
                    <a:pt x="9" y="115"/>
                    <a:pt x="9" y="115"/>
                  </a:cubicBezTo>
                  <a:moveTo>
                    <a:pt x="9" y="115"/>
                  </a:moveTo>
                  <a:cubicBezTo>
                    <a:pt x="9" y="115"/>
                    <a:pt x="9" y="115"/>
                    <a:pt x="9" y="115"/>
                  </a:cubicBezTo>
                  <a:cubicBezTo>
                    <a:pt x="9" y="115"/>
                    <a:pt x="9" y="115"/>
                    <a:pt x="9" y="115"/>
                  </a:cubicBezTo>
                  <a:moveTo>
                    <a:pt x="75" y="115"/>
                  </a:moveTo>
                  <a:cubicBezTo>
                    <a:pt x="75" y="115"/>
                    <a:pt x="75" y="115"/>
                    <a:pt x="75" y="115"/>
                  </a:cubicBezTo>
                  <a:cubicBezTo>
                    <a:pt x="75" y="118"/>
                    <a:pt x="75" y="121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5" y="121"/>
                    <a:pt x="75" y="118"/>
                    <a:pt x="75" y="115"/>
                  </a:cubicBezTo>
                  <a:cubicBezTo>
                    <a:pt x="75" y="115"/>
                    <a:pt x="75" y="115"/>
                    <a:pt x="75" y="115"/>
                  </a:cubicBezTo>
                  <a:moveTo>
                    <a:pt x="4" y="114"/>
                  </a:moveTo>
                  <a:cubicBezTo>
                    <a:pt x="4" y="114"/>
                    <a:pt x="4" y="114"/>
                    <a:pt x="4" y="114"/>
                  </a:cubicBezTo>
                  <a:cubicBezTo>
                    <a:pt x="4" y="114"/>
                    <a:pt x="4" y="114"/>
                    <a:pt x="4" y="114"/>
                  </a:cubicBezTo>
                  <a:moveTo>
                    <a:pt x="6" y="113"/>
                  </a:moveTo>
                  <a:cubicBezTo>
                    <a:pt x="6" y="113"/>
                    <a:pt x="6" y="113"/>
                    <a:pt x="6" y="113"/>
                  </a:cubicBezTo>
                  <a:cubicBezTo>
                    <a:pt x="6" y="113"/>
                    <a:pt x="6" y="113"/>
                    <a:pt x="6" y="113"/>
                  </a:cubicBezTo>
                  <a:moveTo>
                    <a:pt x="5" y="113"/>
                  </a:moveTo>
                  <a:cubicBezTo>
                    <a:pt x="5" y="113"/>
                    <a:pt x="5" y="113"/>
                    <a:pt x="5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5" y="113"/>
                    <a:pt x="5" y="113"/>
                    <a:pt x="5" y="113"/>
                  </a:cubicBezTo>
                  <a:moveTo>
                    <a:pt x="16" y="113"/>
                  </a:moveTo>
                  <a:cubicBezTo>
                    <a:pt x="16" y="113"/>
                    <a:pt x="16" y="113"/>
                    <a:pt x="16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113"/>
                    <a:pt x="16" y="113"/>
                    <a:pt x="16" y="113"/>
                  </a:cubicBezTo>
                  <a:moveTo>
                    <a:pt x="18" y="113"/>
                  </a:move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moveTo>
                    <a:pt x="18" y="113"/>
                  </a:move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moveTo>
                    <a:pt x="18" y="113"/>
                  </a:moveTo>
                  <a:cubicBezTo>
                    <a:pt x="18" y="113"/>
                    <a:pt x="18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moveTo>
                    <a:pt x="18" y="113"/>
                  </a:moveTo>
                  <a:cubicBezTo>
                    <a:pt x="17" y="113"/>
                    <a:pt x="17" y="113"/>
                    <a:pt x="17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7" y="113"/>
                    <a:pt x="17" y="113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moveTo>
                    <a:pt x="21" y="113"/>
                  </a:moveTo>
                  <a:cubicBezTo>
                    <a:pt x="21" y="113"/>
                    <a:pt x="20" y="113"/>
                    <a:pt x="20" y="113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3"/>
                    <a:pt x="21" y="113"/>
                    <a:pt x="21" y="113"/>
                  </a:cubicBezTo>
                  <a:cubicBezTo>
                    <a:pt x="21" y="113"/>
                    <a:pt x="21" y="113"/>
                    <a:pt x="21" y="113"/>
                  </a:cubicBezTo>
                  <a:moveTo>
                    <a:pt x="15" y="112"/>
                  </a:moveTo>
                  <a:cubicBezTo>
                    <a:pt x="15" y="112"/>
                    <a:pt x="15" y="112"/>
                    <a:pt x="15" y="112"/>
                  </a:cubicBezTo>
                  <a:cubicBezTo>
                    <a:pt x="15" y="113"/>
                    <a:pt x="15" y="113"/>
                    <a:pt x="16" y="113"/>
                  </a:cubicBezTo>
                  <a:cubicBezTo>
                    <a:pt x="15" y="113"/>
                    <a:pt x="15" y="113"/>
                    <a:pt x="15" y="112"/>
                  </a:cubicBezTo>
                  <a:cubicBezTo>
                    <a:pt x="15" y="112"/>
                    <a:pt x="15" y="112"/>
                    <a:pt x="15" y="112"/>
                  </a:cubicBezTo>
                  <a:moveTo>
                    <a:pt x="38" y="110"/>
                  </a:moveTo>
                  <a:cubicBezTo>
                    <a:pt x="38" y="110"/>
                    <a:pt x="38" y="110"/>
                    <a:pt x="38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8" y="110"/>
                    <a:pt x="38" y="110"/>
                    <a:pt x="38" y="110"/>
                  </a:cubicBezTo>
                  <a:moveTo>
                    <a:pt x="31" y="107"/>
                  </a:moveTo>
                  <a:cubicBezTo>
                    <a:pt x="31" y="107"/>
                    <a:pt x="31" y="107"/>
                    <a:pt x="31" y="107"/>
                  </a:cubicBezTo>
                  <a:cubicBezTo>
                    <a:pt x="31" y="107"/>
                    <a:pt x="31" y="107"/>
                    <a:pt x="31" y="107"/>
                  </a:cubicBezTo>
                  <a:moveTo>
                    <a:pt x="41" y="105"/>
                  </a:moveTo>
                  <a:cubicBezTo>
                    <a:pt x="41" y="105"/>
                    <a:pt x="41" y="105"/>
                    <a:pt x="41" y="106"/>
                  </a:cubicBezTo>
                  <a:cubicBezTo>
                    <a:pt x="41" y="105"/>
                    <a:pt x="41" y="105"/>
                    <a:pt x="41" y="105"/>
                  </a:cubicBezTo>
                  <a:moveTo>
                    <a:pt x="33" y="105"/>
                  </a:moveTo>
                  <a:cubicBezTo>
                    <a:pt x="33" y="105"/>
                    <a:pt x="33" y="105"/>
                    <a:pt x="33" y="105"/>
                  </a:cubicBezTo>
                  <a:cubicBezTo>
                    <a:pt x="34" y="105"/>
                    <a:pt x="37" y="110"/>
                    <a:pt x="38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7" y="110"/>
                    <a:pt x="34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moveTo>
                    <a:pt x="33" y="105"/>
                  </a:move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cubicBezTo>
                    <a:pt x="33" y="105"/>
                    <a:pt x="33" y="105"/>
                    <a:pt x="33" y="105"/>
                  </a:cubicBezTo>
                  <a:moveTo>
                    <a:pt x="103" y="105"/>
                  </a:moveTo>
                  <a:cubicBezTo>
                    <a:pt x="103" y="105"/>
                    <a:pt x="103" y="105"/>
                    <a:pt x="103" y="105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3" y="105"/>
                    <a:pt x="103" y="105"/>
                    <a:pt x="103" y="105"/>
                  </a:cubicBezTo>
                  <a:moveTo>
                    <a:pt x="101" y="104"/>
                  </a:moveTo>
                  <a:cubicBezTo>
                    <a:pt x="101" y="104"/>
                    <a:pt x="101" y="104"/>
                    <a:pt x="101" y="104"/>
                  </a:cubicBezTo>
                  <a:cubicBezTo>
                    <a:pt x="102" y="105"/>
                    <a:pt x="102" y="105"/>
                    <a:pt x="103" y="105"/>
                  </a:cubicBezTo>
                  <a:cubicBezTo>
                    <a:pt x="102" y="105"/>
                    <a:pt x="102" y="105"/>
                    <a:pt x="101" y="104"/>
                  </a:cubicBezTo>
                  <a:cubicBezTo>
                    <a:pt x="101" y="104"/>
                    <a:pt x="101" y="104"/>
                    <a:pt x="101" y="104"/>
                  </a:cubicBezTo>
                  <a:moveTo>
                    <a:pt x="38" y="103"/>
                  </a:moveTo>
                  <a:cubicBezTo>
                    <a:pt x="39" y="105"/>
                    <a:pt x="41" y="104"/>
                    <a:pt x="41" y="105"/>
                  </a:cubicBezTo>
                  <a:cubicBezTo>
                    <a:pt x="41" y="104"/>
                    <a:pt x="39" y="105"/>
                    <a:pt x="38" y="103"/>
                  </a:cubicBezTo>
                  <a:moveTo>
                    <a:pt x="49" y="96"/>
                  </a:moveTo>
                  <a:cubicBezTo>
                    <a:pt x="49" y="96"/>
                    <a:pt x="49" y="97"/>
                    <a:pt x="49" y="97"/>
                  </a:cubicBezTo>
                  <a:cubicBezTo>
                    <a:pt x="50" y="100"/>
                    <a:pt x="51" y="102"/>
                    <a:pt x="52" y="104"/>
                  </a:cubicBezTo>
                  <a:cubicBezTo>
                    <a:pt x="54" y="106"/>
                    <a:pt x="55" y="108"/>
                    <a:pt x="56" y="110"/>
                  </a:cubicBezTo>
                  <a:cubicBezTo>
                    <a:pt x="58" y="113"/>
                    <a:pt x="59" y="116"/>
                    <a:pt x="60" y="118"/>
                  </a:cubicBezTo>
                  <a:cubicBezTo>
                    <a:pt x="61" y="120"/>
                    <a:pt x="62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62" y="121"/>
                    <a:pt x="61" y="120"/>
                    <a:pt x="60" y="118"/>
                  </a:cubicBezTo>
                  <a:cubicBezTo>
                    <a:pt x="59" y="116"/>
                    <a:pt x="58" y="113"/>
                    <a:pt x="56" y="110"/>
                  </a:cubicBezTo>
                  <a:cubicBezTo>
                    <a:pt x="55" y="108"/>
                    <a:pt x="54" y="106"/>
                    <a:pt x="52" y="104"/>
                  </a:cubicBezTo>
                  <a:cubicBezTo>
                    <a:pt x="51" y="102"/>
                    <a:pt x="50" y="100"/>
                    <a:pt x="49" y="97"/>
                  </a:cubicBezTo>
                  <a:cubicBezTo>
                    <a:pt x="49" y="97"/>
                    <a:pt x="49" y="96"/>
                    <a:pt x="49" y="96"/>
                  </a:cubicBezTo>
                  <a:moveTo>
                    <a:pt x="98" y="95"/>
                  </a:moveTo>
                  <a:cubicBezTo>
                    <a:pt x="98" y="95"/>
                    <a:pt x="98" y="95"/>
                    <a:pt x="97" y="95"/>
                  </a:cubicBezTo>
                  <a:cubicBezTo>
                    <a:pt x="98" y="95"/>
                    <a:pt x="98" y="95"/>
                    <a:pt x="98" y="95"/>
                  </a:cubicBezTo>
                  <a:moveTo>
                    <a:pt x="98" y="95"/>
                  </a:moveTo>
                  <a:cubicBezTo>
                    <a:pt x="98" y="95"/>
                    <a:pt x="98" y="95"/>
                    <a:pt x="98" y="95"/>
                  </a:cubicBezTo>
                  <a:cubicBezTo>
                    <a:pt x="98" y="95"/>
                    <a:pt x="98" y="95"/>
                    <a:pt x="98" y="95"/>
                  </a:cubicBezTo>
                  <a:moveTo>
                    <a:pt x="99" y="95"/>
                  </a:moveTo>
                  <a:cubicBezTo>
                    <a:pt x="99" y="95"/>
                    <a:pt x="99" y="95"/>
                    <a:pt x="98" y="95"/>
                  </a:cubicBezTo>
                  <a:cubicBezTo>
                    <a:pt x="99" y="95"/>
                    <a:pt x="99" y="95"/>
                    <a:pt x="99" y="95"/>
                  </a:cubicBezTo>
                  <a:moveTo>
                    <a:pt x="105" y="94"/>
                  </a:moveTo>
                  <a:cubicBezTo>
                    <a:pt x="105" y="94"/>
                    <a:pt x="105" y="94"/>
                    <a:pt x="105" y="94"/>
                  </a:cubicBezTo>
                  <a:cubicBezTo>
                    <a:pt x="105" y="94"/>
                    <a:pt x="105" y="94"/>
                    <a:pt x="105" y="94"/>
                  </a:cubicBezTo>
                  <a:moveTo>
                    <a:pt x="104" y="94"/>
                  </a:moveTo>
                  <a:cubicBezTo>
                    <a:pt x="104" y="94"/>
                    <a:pt x="105" y="94"/>
                    <a:pt x="105" y="94"/>
                  </a:cubicBezTo>
                  <a:cubicBezTo>
                    <a:pt x="105" y="94"/>
                    <a:pt x="104" y="94"/>
                    <a:pt x="104" y="94"/>
                  </a:cubicBezTo>
                  <a:moveTo>
                    <a:pt x="104" y="94"/>
                  </a:moveTo>
                  <a:cubicBezTo>
                    <a:pt x="104" y="94"/>
                    <a:pt x="104" y="94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cubicBezTo>
                    <a:pt x="104" y="94"/>
                    <a:pt x="104" y="94"/>
                    <a:pt x="104" y="94"/>
                  </a:cubicBezTo>
                  <a:moveTo>
                    <a:pt x="7" y="92"/>
                  </a:moveTo>
                  <a:cubicBezTo>
                    <a:pt x="8" y="94"/>
                    <a:pt x="5" y="93"/>
                    <a:pt x="5" y="95"/>
                  </a:cubicBezTo>
                  <a:cubicBezTo>
                    <a:pt x="5" y="93"/>
                    <a:pt x="8" y="94"/>
                    <a:pt x="7" y="92"/>
                  </a:cubicBezTo>
                  <a:moveTo>
                    <a:pt x="3" y="90"/>
                  </a:move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moveTo>
                    <a:pt x="4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moveTo>
                    <a:pt x="4" y="90"/>
                  </a:move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moveTo>
                    <a:pt x="163" y="88"/>
                  </a:moveTo>
                  <a:cubicBezTo>
                    <a:pt x="161" y="90"/>
                    <a:pt x="159" y="93"/>
                    <a:pt x="156" y="95"/>
                  </a:cubicBezTo>
                  <a:cubicBezTo>
                    <a:pt x="159" y="93"/>
                    <a:pt x="161" y="90"/>
                    <a:pt x="163" y="88"/>
                  </a:cubicBezTo>
                  <a:moveTo>
                    <a:pt x="22" y="82"/>
                  </a:moveTo>
                  <a:cubicBezTo>
                    <a:pt x="23" y="82"/>
                    <a:pt x="25" y="83"/>
                    <a:pt x="26" y="85"/>
                  </a:cubicBezTo>
                  <a:cubicBezTo>
                    <a:pt x="25" y="83"/>
                    <a:pt x="23" y="82"/>
                    <a:pt x="22" y="82"/>
                  </a:cubicBezTo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moveTo>
                    <a:pt x="22" y="82"/>
                  </a:move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moveTo>
                    <a:pt x="15" y="76"/>
                  </a:moveTo>
                  <a:cubicBezTo>
                    <a:pt x="15" y="76"/>
                    <a:pt x="15" y="76"/>
                    <a:pt x="15" y="76"/>
                  </a:cubicBezTo>
                  <a:cubicBezTo>
                    <a:pt x="15" y="76"/>
                    <a:pt x="15" y="76"/>
                    <a:pt x="15" y="76"/>
                  </a:cubicBezTo>
                  <a:moveTo>
                    <a:pt x="163" y="75"/>
                  </a:moveTo>
                  <a:cubicBezTo>
                    <a:pt x="163" y="79"/>
                    <a:pt x="163" y="83"/>
                    <a:pt x="163" y="88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92"/>
                    <a:pt x="163" y="95"/>
                    <a:pt x="163" y="98"/>
                  </a:cubicBezTo>
                  <a:cubicBezTo>
                    <a:pt x="163" y="95"/>
                    <a:pt x="163" y="92"/>
                    <a:pt x="163" y="88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0"/>
                    <a:pt x="163" y="75"/>
                    <a:pt x="163" y="75"/>
                  </a:cubicBezTo>
                  <a:moveTo>
                    <a:pt x="48" y="73"/>
                  </a:moveTo>
                  <a:cubicBezTo>
                    <a:pt x="48" y="73"/>
                    <a:pt x="48" y="73"/>
                    <a:pt x="48" y="73"/>
                  </a:cubicBezTo>
                  <a:cubicBezTo>
                    <a:pt x="48" y="73"/>
                    <a:pt x="48" y="73"/>
                    <a:pt x="48" y="73"/>
                  </a:cubicBezTo>
                  <a:moveTo>
                    <a:pt x="48" y="73"/>
                  </a:moveTo>
                  <a:cubicBezTo>
                    <a:pt x="48" y="73"/>
                    <a:pt x="48" y="73"/>
                    <a:pt x="48" y="73"/>
                  </a:cubicBezTo>
                  <a:cubicBezTo>
                    <a:pt x="48" y="73"/>
                    <a:pt x="48" y="73"/>
                    <a:pt x="48" y="73"/>
                  </a:cubicBezTo>
                  <a:moveTo>
                    <a:pt x="47" y="73"/>
                  </a:moveTo>
                  <a:cubicBezTo>
                    <a:pt x="48" y="73"/>
                    <a:pt x="48" y="73"/>
                    <a:pt x="48" y="73"/>
                  </a:cubicBezTo>
                  <a:cubicBezTo>
                    <a:pt x="48" y="73"/>
                    <a:pt x="48" y="73"/>
                    <a:pt x="47" y="73"/>
                  </a:cubicBezTo>
                  <a:moveTo>
                    <a:pt x="99" y="72"/>
                  </a:moveTo>
                  <a:cubicBezTo>
                    <a:pt x="99" y="72"/>
                    <a:pt x="99" y="72"/>
                    <a:pt x="99" y="72"/>
                  </a:cubicBezTo>
                  <a:cubicBezTo>
                    <a:pt x="99" y="74"/>
                    <a:pt x="98" y="76"/>
                    <a:pt x="96" y="78"/>
                  </a:cubicBezTo>
                  <a:cubicBezTo>
                    <a:pt x="95" y="80"/>
                    <a:pt x="91" y="79"/>
                    <a:pt x="89" y="81"/>
                  </a:cubicBezTo>
                  <a:cubicBezTo>
                    <a:pt x="88" y="83"/>
                    <a:pt x="88" y="85"/>
                    <a:pt x="87" y="88"/>
                  </a:cubicBezTo>
                  <a:cubicBezTo>
                    <a:pt x="87" y="90"/>
                    <a:pt x="86" y="92"/>
                    <a:pt x="84" y="93"/>
                  </a:cubicBezTo>
                  <a:cubicBezTo>
                    <a:pt x="81" y="94"/>
                    <a:pt x="79" y="95"/>
                    <a:pt x="77" y="99"/>
                  </a:cubicBezTo>
                  <a:cubicBezTo>
                    <a:pt x="77" y="101"/>
                    <a:pt x="76" y="105"/>
                    <a:pt x="76" y="109"/>
                  </a:cubicBezTo>
                  <a:cubicBezTo>
                    <a:pt x="76" y="110"/>
                    <a:pt x="74" y="111"/>
                    <a:pt x="74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74" y="111"/>
                    <a:pt x="76" y="110"/>
                    <a:pt x="76" y="109"/>
                  </a:cubicBezTo>
                  <a:cubicBezTo>
                    <a:pt x="76" y="105"/>
                    <a:pt x="77" y="101"/>
                    <a:pt x="77" y="99"/>
                  </a:cubicBezTo>
                  <a:cubicBezTo>
                    <a:pt x="79" y="95"/>
                    <a:pt x="81" y="94"/>
                    <a:pt x="84" y="93"/>
                  </a:cubicBezTo>
                  <a:cubicBezTo>
                    <a:pt x="86" y="92"/>
                    <a:pt x="87" y="90"/>
                    <a:pt x="87" y="88"/>
                  </a:cubicBezTo>
                  <a:cubicBezTo>
                    <a:pt x="88" y="85"/>
                    <a:pt x="88" y="83"/>
                    <a:pt x="89" y="81"/>
                  </a:cubicBezTo>
                  <a:cubicBezTo>
                    <a:pt x="91" y="79"/>
                    <a:pt x="95" y="80"/>
                    <a:pt x="96" y="78"/>
                  </a:cubicBezTo>
                  <a:cubicBezTo>
                    <a:pt x="98" y="76"/>
                    <a:pt x="99" y="74"/>
                    <a:pt x="99" y="72"/>
                  </a:cubicBezTo>
                  <a:cubicBezTo>
                    <a:pt x="99" y="72"/>
                    <a:pt x="99" y="72"/>
                    <a:pt x="99" y="72"/>
                  </a:cubicBezTo>
                  <a:moveTo>
                    <a:pt x="51" y="72"/>
                  </a:moveTo>
                  <a:cubicBezTo>
                    <a:pt x="51" y="72"/>
                    <a:pt x="51" y="72"/>
                    <a:pt x="51" y="72"/>
                  </a:cubicBezTo>
                  <a:cubicBezTo>
                    <a:pt x="53" y="75"/>
                    <a:pt x="54" y="80"/>
                    <a:pt x="54" y="80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4" y="81"/>
                    <a:pt x="54" y="80"/>
                  </a:cubicBezTo>
                  <a:cubicBezTo>
                    <a:pt x="54" y="80"/>
                    <a:pt x="53" y="75"/>
                    <a:pt x="51" y="72"/>
                  </a:cubicBezTo>
                  <a:cubicBezTo>
                    <a:pt x="51" y="72"/>
                    <a:pt x="51" y="72"/>
                    <a:pt x="51" y="72"/>
                  </a:cubicBezTo>
                  <a:moveTo>
                    <a:pt x="51" y="71"/>
                  </a:moveTo>
                  <a:cubicBezTo>
                    <a:pt x="51" y="71"/>
                    <a:pt x="51" y="71"/>
                    <a:pt x="51" y="72"/>
                  </a:cubicBezTo>
                  <a:cubicBezTo>
                    <a:pt x="51" y="71"/>
                    <a:pt x="51" y="71"/>
                    <a:pt x="51" y="71"/>
                  </a:cubicBezTo>
                  <a:moveTo>
                    <a:pt x="50" y="71"/>
                  </a:moveTo>
                  <a:cubicBezTo>
                    <a:pt x="50" y="71"/>
                    <a:pt x="50" y="72"/>
                    <a:pt x="49" y="72"/>
                  </a:cubicBezTo>
                  <a:cubicBezTo>
                    <a:pt x="49" y="73"/>
                    <a:pt x="48" y="73"/>
                    <a:pt x="48" y="73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8" y="73"/>
                    <a:pt x="49" y="73"/>
                    <a:pt x="49" y="72"/>
                  </a:cubicBezTo>
                  <a:cubicBezTo>
                    <a:pt x="50" y="72"/>
                    <a:pt x="50" y="71"/>
                    <a:pt x="50" y="71"/>
                  </a:cubicBezTo>
                  <a:cubicBezTo>
                    <a:pt x="50" y="71"/>
                    <a:pt x="50" y="71"/>
                    <a:pt x="50" y="71"/>
                  </a:cubicBezTo>
                  <a:moveTo>
                    <a:pt x="7" y="66"/>
                  </a:move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moveTo>
                    <a:pt x="101" y="66"/>
                  </a:moveTo>
                  <a:cubicBezTo>
                    <a:pt x="101" y="66"/>
                    <a:pt x="101" y="66"/>
                    <a:pt x="101" y="66"/>
                  </a:cubicBezTo>
                  <a:cubicBezTo>
                    <a:pt x="101" y="66"/>
                    <a:pt x="101" y="66"/>
                    <a:pt x="101" y="66"/>
                  </a:cubicBezTo>
                  <a:moveTo>
                    <a:pt x="163" y="64"/>
                  </a:moveTo>
                  <a:cubicBezTo>
                    <a:pt x="163" y="68"/>
                    <a:pt x="163" y="71"/>
                    <a:pt x="163" y="75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3" y="71"/>
                    <a:pt x="163" y="68"/>
                    <a:pt x="163" y="64"/>
                  </a:cubicBezTo>
                  <a:cubicBezTo>
                    <a:pt x="163" y="64"/>
                    <a:pt x="163" y="64"/>
                    <a:pt x="163" y="64"/>
                  </a:cubicBezTo>
                  <a:moveTo>
                    <a:pt x="3" y="64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5" y="64"/>
                    <a:pt x="5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5" y="66"/>
                    <a:pt x="5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moveTo>
                    <a:pt x="3" y="64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moveTo>
                    <a:pt x="2" y="60"/>
                  </a:moveTo>
                  <a:cubicBezTo>
                    <a:pt x="2" y="67"/>
                    <a:pt x="2" y="75"/>
                    <a:pt x="3" y="82"/>
                  </a:cubicBezTo>
                  <a:cubicBezTo>
                    <a:pt x="3" y="81"/>
                    <a:pt x="3" y="80"/>
                    <a:pt x="3" y="79"/>
                  </a:cubicBezTo>
                  <a:cubicBezTo>
                    <a:pt x="3" y="76"/>
                    <a:pt x="2" y="74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68"/>
                    <a:pt x="2" y="67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3"/>
                    <a:pt x="2" y="62"/>
                    <a:pt x="2" y="60"/>
                  </a:cubicBezTo>
                  <a:moveTo>
                    <a:pt x="2" y="60"/>
                  </a:move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moveTo>
                    <a:pt x="3" y="60"/>
                  </a:move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moveTo>
                    <a:pt x="4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moveTo>
                    <a:pt x="4" y="60"/>
                  </a:move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moveTo>
                    <a:pt x="10" y="57"/>
                  </a:move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moveTo>
                    <a:pt x="2" y="56"/>
                  </a:moveTo>
                  <a:cubicBezTo>
                    <a:pt x="2" y="56"/>
                    <a:pt x="3" y="56"/>
                    <a:pt x="3" y="56"/>
                  </a:cubicBezTo>
                  <a:cubicBezTo>
                    <a:pt x="3" y="56"/>
                    <a:pt x="2" y="56"/>
                    <a:pt x="2" y="56"/>
                  </a:cubicBezTo>
                  <a:moveTo>
                    <a:pt x="158" y="52"/>
                  </a:move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8" y="52"/>
                    <a:pt x="158" y="52"/>
                    <a:pt x="158" y="52"/>
                  </a:cubicBezTo>
                  <a:moveTo>
                    <a:pt x="160" y="52"/>
                  </a:moveTo>
                  <a:cubicBezTo>
                    <a:pt x="160" y="52"/>
                    <a:pt x="160" y="52"/>
                    <a:pt x="160" y="52"/>
                  </a:cubicBezTo>
                  <a:cubicBezTo>
                    <a:pt x="160" y="52"/>
                    <a:pt x="159" y="52"/>
                    <a:pt x="159" y="52"/>
                  </a:cubicBezTo>
                  <a:cubicBezTo>
                    <a:pt x="159" y="52"/>
                    <a:pt x="160" y="52"/>
                    <a:pt x="160" y="52"/>
                  </a:cubicBezTo>
                  <a:cubicBezTo>
                    <a:pt x="160" y="52"/>
                    <a:pt x="160" y="52"/>
                    <a:pt x="160" y="52"/>
                  </a:cubicBezTo>
                  <a:moveTo>
                    <a:pt x="161" y="52"/>
                  </a:moveTo>
                  <a:cubicBezTo>
                    <a:pt x="161" y="52"/>
                    <a:pt x="160" y="52"/>
                    <a:pt x="160" y="52"/>
                  </a:cubicBezTo>
                  <a:cubicBezTo>
                    <a:pt x="160" y="52"/>
                    <a:pt x="161" y="52"/>
                    <a:pt x="161" y="52"/>
                  </a:cubicBezTo>
                  <a:moveTo>
                    <a:pt x="162" y="52"/>
                  </a:move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moveTo>
                    <a:pt x="162" y="52"/>
                  </a:move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moveTo>
                    <a:pt x="162" y="52"/>
                  </a:move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moveTo>
                    <a:pt x="162" y="52"/>
                  </a:moveTo>
                  <a:cubicBezTo>
                    <a:pt x="162" y="52"/>
                    <a:pt x="161" y="52"/>
                    <a:pt x="161" y="52"/>
                  </a:cubicBezTo>
                  <a:cubicBezTo>
                    <a:pt x="161" y="52"/>
                    <a:pt x="162" y="52"/>
                    <a:pt x="162" y="52"/>
                  </a:cubicBezTo>
                  <a:cubicBezTo>
                    <a:pt x="162" y="52"/>
                    <a:pt x="162" y="52"/>
                    <a:pt x="162" y="52"/>
                  </a:cubicBezTo>
                  <a:moveTo>
                    <a:pt x="155" y="51"/>
                  </a:moveTo>
                  <a:cubicBezTo>
                    <a:pt x="156" y="52"/>
                    <a:pt x="157" y="52"/>
                    <a:pt x="158" y="52"/>
                  </a:cubicBezTo>
                  <a:cubicBezTo>
                    <a:pt x="157" y="52"/>
                    <a:pt x="156" y="52"/>
                    <a:pt x="155" y="51"/>
                  </a:cubicBezTo>
                  <a:moveTo>
                    <a:pt x="163" y="51"/>
                  </a:moveTo>
                  <a:cubicBezTo>
                    <a:pt x="163" y="51"/>
                    <a:pt x="163" y="51"/>
                    <a:pt x="163" y="51"/>
                  </a:cubicBezTo>
                  <a:cubicBezTo>
                    <a:pt x="163" y="51"/>
                    <a:pt x="163" y="51"/>
                    <a:pt x="163" y="51"/>
                  </a:cubicBezTo>
                  <a:moveTo>
                    <a:pt x="33" y="49"/>
                  </a:moveTo>
                  <a:cubicBezTo>
                    <a:pt x="33" y="49"/>
                    <a:pt x="33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moveTo>
                    <a:pt x="38" y="49"/>
                  </a:moveTo>
                  <a:cubicBezTo>
                    <a:pt x="38" y="49"/>
                    <a:pt x="39" y="49"/>
                    <a:pt x="39" y="49"/>
                  </a:cubicBezTo>
                  <a:cubicBezTo>
                    <a:pt x="39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moveTo>
                    <a:pt x="37" y="49"/>
                  </a:moveTo>
                  <a:cubicBezTo>
                    <a:pt x="37" y="49"/>
                    <a:pt x="38" y="49"/>
                    <a:pt x="38" y="49"/>
                  </a:cubicBezTo>
                  <a:cubicBezTo>
                    <a:pt x="38" y="49"/>
                    <a:pt x="37" y="49"/>
                    <a:pt x="37" y="49"/>
                  </a:cubicBezTo>
                  <a:moveTo>
                    <a:pt x="37" y="49"/>
                  </a:moveTo>
                  <a:cubicBezTo>
                    <a:pt x="37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5" y="49"/>
                    <a:pt x="35" y="49"/>
                    <a:pt x="36" y="49"/>
                  </a:cubicBezTo>
                  <a:cubicBezTo>
                    <a:pt x="36" y="49"/>
                    <a:pt x="37" y="49"/>
                    <a:pt x="37" y="49"/>
                  </a:cubicBezTo>
                  <a:cubicBezTo>
                    <a:pt x="37" y="49"/>
                    <a:pt x="37" y="49"/>
                    <a:pt x="37" y="49"/>
                  </a:cubicBezTo>
                  <a:moveTo>
                    <a:pt x="32" y="48"/>
                  </a:moveTo>
                  <a:cubicBezTo>
                    <a:pt x="32" y="49"/>
                    <a:pt x="33" y="49"/>
                    <a:pt x="33" y="49"/>
                  </a:cubicBezTo>
                  <a:cubicBezTo>
                    <a:pt x="33" y="49"/>
                    <a:pt x="32" y="49"/>
                    <a:pt x="32" y="48"/>
                  </a:cubicBezTo>
                  <a:moveTo>
                    <a:pt x="1" y="40"/>
                  </a:moveTo>
                  <a:cubicBezTo>
                    <a:pt x="2" y="46"/>
                    <a:pt x="2" y="52"/>
                    <a:pt x="2" y="58"/>
                  </a:cubicBezTo>
                  <a:cubicBezTo>
                    <a:pt x="2" y="58"/>
                    <a:pt x="2" y="57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4"/>
                    <a:pt x="2" y="53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7"/>
                    <a:pt x="2" y="46"/>
                    <a:pt x="1" y="43"/>
                  </a:cubicBezTo>
                  <a:cubicBezTo>
                    <a:pt x="2" y="43"/>
                    <a:pt x="3" y="44"/>
                    <a:pt x="3" y="44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4" y="44"/>
                    <a:pt x="4" y="44"/>
                    <a:pt x="3" y="44"/>
                  </a:cubicBezTo>
                  <a:cubicBezTo>
                    <a:pt x="3" y="44"/>
                    <a:pt x="2" y="43"/>
                    <a:pt x="1" y="43"/>
                  </a:cubicBezTo>
                  <a:cubicBezTo>
                    <a:pt x="1" y="42"/>
                    <a:pt x="1" y="42"/>
                    <a:pt x="1" y="40"/>
                  </a:cubicBezTo>
                  <a:moveTo>
                    <a:pt x="17" y="40"/>
                  </a:moveTo>
                  <a:cubicBezTo>
                    <a:pt x="17" y="40"/>
                    <a:pt x="17" y="40"/>
                    <a:pt x="17" y="40"/>
                  </a:cubicBezTo>
                  <a:cubicBezTo>
                    <a:pt x="16" y="41"/>
                    <a:pt x="17" y="43"/>
                    <a:pt x="16" y="45"/>
                  </a:cubicBezTo>
                  <a:cubicBezTo>
                    <a:pt x="15" y="47"/>
                    <a:pt x="8" y="49"/>
                    <a:pt x="7" y="52"/>
                  </a:cubicBezTo>
                  <a:cubicBezTo>
                    <a:pt x="6" y="54"/>
                    <a:pt x="12" y="56"/>
                    <a:pt x="12" y="56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12" y="57"/>
                    <a:pt x="12" y="57"/>
                    <a:pt x="12" y="56"/>
                  </a:cubicBezTo>
                  <a:cubicBezTo>
                    <a:pt x="12" y="56"/>
                    <a:pt x="6" y="54"/>
                    <a:pt x="7" y="52"/>
                  </a:cubicBezTo>
                  <a:cubicBezTo>
                    <a:pt x="8" y="49"/>
                    <a:pt x="15" y="47"/>
                    <a:pt x="16" y="45"/>
                  </a:cubicBezTo>
                  <a:cubicBezTo>
                    <a:pt x="17" y="43"/>
                    <a:pt x="16" y="41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moveTo>
                    <a:pt x="19" y="39"/>
                  </a:moveTo>
                  <a:cubicBezTo>
                    <a:pt x="20" y="39"/>
                    <a:pt x="20" y="39"/>
                    <a:pt x="21" y="39"/>
                  </a:cubicBezTo>
                  <a:cubicBezTo>
                    <a:pt x="20" y="39"/>
                    <a:pt x="20" y="39"/>
                    <a:pt x="19" y="39"/>
                  </a:cubicBezTo>
                  <a:moveTo>
                    <a:pt x="19" y="39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160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38"/>
                    <a:pt x="160" y="38"/>
                    <a:pt x="160" y="38"/>
                  </a:cubicBezTo>
                  <a:moveTo>
                    <a:pt x="160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38"/>
                    <a:pt x="160" y="38"/>
                    <a:pt x="160" y="38"/>
                  </a:cubicBezTo>
                  <a:moveTo>
                    <a:pt x="151" y="37"/>
                  </a:moveTo>
                  <a:cubicBezTo>
                    <a:pt x="151" y="37"/>
                    <a:pt x="151" y="37"/>
                    <a:pt x="151" y="37"/>
                  </a:cubicBezTo>
                  <a:cubicBezTo>
                    <a:pt x="151" y="39"/>
                    <a:pt x="153" y="41"/>
                    <a:pt x="154" y="43"/>
                  </a:cubicBezTo>
                  <a:cubicBezTo>
                    <a:pt x="155" y="44"/>
                    <a:pt x="155" y="44"/>
                    <a:pt x="155" y="45"/>
                  </a:cubicBezTo>
                  <a:cubicBezTo>
                    <a:pt x="155" y="44"/>
                    <a:pt x="155" y="44"/>
                    <a:pt x="154" y="43"/>
                  </a:cubicBezTo>
                  <a:cubicBezTo>
                    <a:pt x="153" y="41"/>
                    <a:pt x="151" y="39"/>
                    <a:pt x="151" y="37"/>
                  </a:cubicBezTo>
                  <a:cubicBezTo>
                    <a:pt x="151" y="37"/>
                    <a:pt x="151" y="37"/>
                    <a:pt x="151" y="37"/>
                  </a:cubicBezTo>
                  <a:moveTo>
                    <a:pt x="152" y="35"/>
                  </a:moveTo>
                  <a:cubicBezTo>
                    <a:pt x="152" y="35"/>
                    <a:pt x="152" y="35"/>
                    <a:pt x="152" y="35"/>
                  </a:cubicBezTo>
                  <a:cubicBezTo>
                    <a:pt x="152" y="35"/>
                    <a:pt x="152" y="35"/>
                    <a:pt x="152" y="35"/>
                  </a:cubicBezTo>
                  <a:cubicBezTo>
                    <a:pt x="152" y="35"/>
                    <a:pt x="152" y="35"/>
                    <a:pt x="152" y="35"/>
                  </a:cubicBezTo>
                  <a:moveTo>
                    <a:pt x="31" y="31"/>
                  </a:moveTo>
                  <a:cubicBezTo>
                    <a:pt x="31" y="32"/>
                    <a:pt x="30" y="34"/>
                    <a:pt x="26" y="36"/>
                  </a:cubicBezTo>
                  <a:cubicBezTo>
                    <a:pt x="25" y="37"/>
                    <a:pt x="25" y="38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5" y="38"/>
                    <a:pt x="25" y="37"/>
                    <a:pt x="26" y="36"/>
                  </a:cubicBezTo>
                  <a:cubicBezTo>
                    <a:pt x="30" y="34"/>
                    <a:pt x="31" y="32"/>
                    <a:pt x="31" y="31"/>
                  </a:cubicBezTo>
                  <a:moveTo>
                    <a:pt x="30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8"/>
                    <a:pt x="30" y="28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moveTo>
                    <a:pt x="36" y="27"/>
                  </a:move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moveTo>
                    <a:pt x="34" y="27"/>
                  </a:moveTo>
                  <a:cubicBezTo>
                    <a:pt x="35" y="27"/>
                    <a:pt x="35" y="27"/>
                    <a:pt x="36" y="27"/>
                  </a:cubicBezTo>
                  <a:cubicBezTo>
                    <a:pt x="35" y="27"/>
                    <a:pt x="35" y="27"/>
                    <a:pt x="34" y="27"/>
                  </a:cubicBezTo>
                  <a:moveTo>
                    <a:pt x="32" y="27"/>
                  </a:moveTo>
                  <a:cubicBezTo>
                    <a:pt x="33" y="27"/>
                    <a:pt x="33" y="27"/>
                    <a:pt x="34" y="27"/>
                  </a:cubicBezTo>
                  <a:cubicBezTo>
                    <a:pt x="33" y="27"/>
                    <a:pt x="33" y="27"/>
                    <a:pt x="32" y="27"/>
                  </a:cubicBezTo>
                  <a:moveTo>
                    <a:pt x="32" y="27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moveTo>
                    <a:pt x="4" y="25"/>
                  </a:moveTo>
                  <a:cubicBezTo>
                    <a:pt x="4" y="25"/>
                    <a:pt x="5" y="25"/>
                    <a:pt x="6" y="25"/>
                  </a:cubicBezTo>
                  <a:cubicBezTo>
                    <a:pt x="5" y="25"/>
                    <a:pt x="4" y="25"/>
                    <a:pt x="4" y="25"/>
                  </a:cubicBezTo>
                  <a:moveTo>
                    <a:pt x="1" y="25"/>
                  </a:moveTo>
                  <a:cubicBezTo>
                    <a:pt x="2" y="25"/>
                    <a:pt x="3" y="25"/>
                    <a:pt x="3" y="25"/>
                  </a:cubicBezTo>
                  <a:cubicBezTo>
                    <a:pt x="3" y="25"/>
                    <a:pt x="2" y="25"/>
                    <a:pt x="1" y="25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moveTo>
                    <a:pt x="50" y="23"/>
                  </a:moveTo>
                  <a:cubicBezTo>
                    <a:pt x="50" y="23"/>
                    <a:pt x="49" y="23"/>
                    <a:pt x="49" y="23"/>
                  </a:cubicBezTo>
                  <a:cubicBezTo>
                    <a:pt x="49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moveTo>
                    <a:pt x="53" y="23"/>
                  </a:moveTo>
                  <a:cubicBezTo>
                    <a:pt x="53" y="23"/>
                    <a:pt x="52" y="23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3"/>
                    <a:pt x="53" y="23"/>
                  </a:cubicBezTo>
                  <a:moveTo>
                    <a:pt x="73" y="23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73" y="23"/>
                    <a:pt x="73" y="23"/>
                    <a:pt x="73" y="23"/>
                  </a:cubicBezTo>
                  <a:moveTo>
                    <a:pt x="55" y="22"/>
                  </a:moveTo>
                  <a:cubicBezTo>
                    <a:pt x="55" y="22"/>
                    <a:pt x="55" y="22"/>
                    <a:pt x="55" y="22"/>
                  </a:cubicBezTo>
                  <a:cubicBezTo>
                    <a:pt x="55" y="22"/>
                    <a:pt x="55" y="22"/>
                    <a:pt x="55" y="22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74" y="21"/>
                  </a:moveTo>
                  <a:cubicBezTo>
                    <a:pt x="73" y="22"/>
                    <a:pt x="73" y="22"/>
                    <a:pt x="73" y="23"/>
                  </a:cubicBezTo>
                  <a:cubicBezTo>
                    <a:pt x="73" y="22"/>
                    <a:pt x="73" y="22"/>
                    <a:pt x="74" y="21"/>
                  </a:cubicBezTo>
                  <a:moveTo>
                    <a:pt x="6" y="2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moveTo>
                    <a:pt x="12" y="20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moveTo>
                    <a:pt x="10" y="20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23" y="20"/>
                  </a:moveTo>
                  <a:cubicBezTo>
                    <a:pt x="24" y="20"/>
                    <a:pt x="25" y="20"/>
                    <a:pt x="26" y="20"/>
                  </a:cubicBezTo>
                  <a:cubicBezTo>
                    <a:pt x="25" y="20"/>
                    <a:pt x="24" y="20"/>
                    <a:pt x="23" y="20"/>
                  </a:cubicBezTo>
                  <a:moveTo>
                    <a:pt x="23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moveTo>
                    <a:pt x="71" y="20"/>
                  </a:moveTo>
                  <a:cubicBezTo>
                    <a:pt x="71" y="20"/>
                    <a:pt x="70" y="21"/>
                    <a:pt x="70" y="21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70" y="21"/>
                  </a:cubicBezTo>
                  <a:cubicBezTo>
                    <a:pt x="70" y="21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1" y="20"/>
                    <a:pt x="71" y="20"/>
                  </a:cubicBezTo>
                  <a:moveTo>
                    <a:pt x="69" y="18"/>
                  </a:moveTo>
                  <a:cubicBezTo>
                    <a:pt x="69" y="18"/>
                    <a:pt x="69" y="18"/>
                    <a:pt x="69" y="18"/>
                  </a:cubicBezTo>
                  <a:cubicBezTo>
                    <a:pt x="69" y="20"/>
                    <a:pt x="68" y="21"/>
                    <a:pt x="68" y="22"/>
                  </a:cubicBezTo>
                  <a:cubicBezTo>
                    <a:pt x="68" y="21"/>
                    <a:pt x="69" y="20"/>
                    <a:pt x="69" y="18"/>
                  </a:cubicBezTo>
                  <a:cubicBezTo>
                    <a:pt x="69" y="18"/>
                    <a:pt x="69" y="18"/>
                    <a:pt x="69" y="18"/>
                  </a:cubicBezTo>
                  <a:moveTo>
                    <a:pt x="77" y="18"/>
                  </a:moveTo>
                  <a:cubicBezTo>
                    <a:pt x="77" y="18"/>
                    <a:pt x="77" y="18"/>
                    <a:pt x="77" y="18"/>
                  </a:cubicBezTo>
                  <a:cubicBezTo>
                    <a:pt x="77" y="18"/>
                    <a:pt x="77" y="18"/>
                    <a:pt x="77" y="18"/>
                  </a:cubicBezTo>
                  <a:moveTo>
                    <a:pt x="76" y="18"/>
                  </a:moveTo>
                  <a:cubicBezTo>
                    <a:pt x="76" y="18"/>
                    <a:pt x="76" y="18"/>
                    <a:pt x="77" y="18"/>
                  </a:cubicBezTo>
                  <a:cubicBezTo>
                    <a:pt x="76" y="18"/>
                    <a:pt x="76" y="18"/>
                    <a:pt x="76" y="18"/>
                  </a:cubicBezTo>
                  <a:moveTo>
                    <a:pt x="76" y="18"/>
                  </a:moveTo>
                  <a:cubicBezTo>
                    <a:pt x="76" y="18"/>
                    <a:pt x="76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moveTo>
                    <a:pt x="61" y="15"/>
                  </a:moveTo>
                  <a:cubicBezTo>
                    <a:pt x="58" y="16"/>
                    <a:pt x="58" y="20"/>
                    <a:pt x="55" y="22"/>
                  </a:cubicBezTo>
                  <a:cubicBezTo>
                    <a:pt x="58" y="20"/>
                    <a:pt x="58" y="16"/>
                    <a:pt x="61" y="15"/>
                  </a:cubicBezTo>
                  <a:moveTo>
                    <a:pt x="62" y="15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moveTo>
                    <a:pt x="62" y="15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moveTo>
                    <a:pt x="0" y="0"/>
                  </a:moveTo>
                  <a:cubicBezTo>
                    <a:pt x="0" y="14"/>
                    <a:pt x="1" y="28"/>
                    <a:pt x="1" y="40"/>
                  </a:cubicBezTo>
                  <a:cubicBezTo>
                    <a:pt x="1" y="39"/>
                    <a:pt x="1" y="38"/>
                    <a:pt x="1" y="36"/>
                  </a:cubicBezTo>
                  <a:cubicBezTo>
                    <a:pt x="1" y="36"/>
                    <a:pt x="1" y="36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3"/>
                    <a:pt x="0" y="12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1" name="Freeform 78"/>
            <p:cNvSpPr>
              <a:spLocks noEditPoints="1"/>
            </p:cNvSpPr>
            <p:nvPr/>
          </p:nvSpPr>
          <p:spPr bwMode="auto">
            <a:xfrm>
              <a:off x="4728945" y="2102846"/>
              <a:ext cx="1126769" cy="3782196"/>
            </a:xfrm>
            <a:custGeom>
              <a:avLst/>
              <a:gdLst>
                <a:gd name="T0" fmla="*/ 31 w 165"/>
                <a:gd name="T1" fmla="*/ 298 h 554"/>
                <a:gd name="T2" fmla="*/ 20 w 165"/>
                <a:gd name="T3" fmla="*/ 293 h 554"/>
                <a:gd name="T4" fmla="*/ 13 w 165"/>
                <a:gd name="T5" fmla="*/ 286 h 554"/>
                <a:gd name="T6" fmla="*/ 53 w 165"/>
                <a:gd name="T7" fmla="*/ 216 h 554"/>
                <a:gd name="T8" fmla="*/ 123 w 165"/>
                <a:gd name="T9" fmla="*/ 189 h 554"/>
                <a:gd name="T10" fmla="*/ 131 w 165"/>
                <a:gd name="T11" fmla="*/ 193 h 554"/>
                <a:gd name="T12" fmla="*/ 128 w 165"/>
                <a:gd name="T13" fmla="*/ 166 h 554"/>
                <a:gd name="T14" fmla="*/ 99 w 165"/>
                <a:gd name="T15" fmla="*/ 137 h 554"/>
                <a:gd name="T16" fmla="*/ 75 w 165"/>
                <a:gd name="T17" fmla="*/ 65 h 554"/>
                <a:gd name="T18" fmla="*/ 93 w 165"/>
                <a:gd name="T19" fmla="*/ 102 h 554"/>
                <a:gd name="T20" fmla="*/ 74 w 165"/>
                <a:gd name="T21" fmla="*/ 167 h 554"/>
                <a:gd name="T22" fmla="*/ 54 w 165"/>
                <a:gd name="T23" fmla="*/ 130 h 554"/>
                <a:gd name="T24" fmla="*/ 41 w 165"/>
                <a:gd name="T25" fmla="*/ 91 h 554"/>
                <a:gd name="T26" fmla="*/ 35 w 165"/>
                <a:gd name="T27" fmla="*/ 91 h 554"/>
                <a:gd name="T28" fmla="*/ 64 w 165"/>
                <a:gd name="T29" fmla="*/ 57 h 554"/>
                <a:gd name="T30" fmla="*/ 8 w 165"/>
                <a:gd name="T31" fmla="*/ 63 h 554"/>
                <a:gd name="T32" fmla="*/ 39 w 165"/>
                <a:gd name="T33" fmla="*/ 68 h 554"/>
                <a:gd name="T34" fmla="*/ 23 w 165"/>
                <a:gd name="T35" fmla="*/ 81 h 554"/>
                <a:gd name="T36" fmla="*/ 5 w 165"/>
                <a:gd name="T37" fmla="*/ 102 h 554"/>
                <a:gd name="T38" fmla="*/ 4 w 165"/>
                <a:gd name="T39" fmla="*/ 113 h 554"/>
                <a:gd name="T40" fmla="*/ 24 w 165"/>
                <a:gd name="T41" fmla="*/ 124 h 554"/>
                <a:gd name="T42" fmla="*/ 33 w 165"/>
                <a:gd name="T43" fmla="*/ 149 h 554"/>
                <a:gd name="T44" fmla="*/ 35 w 165"/>
                <a:gd name="T45" fmla="*/ 160 h 554"/>
                <a:gd name="T46" fmla="*/ 20 w 165"/>
                <a:gd name="T47" fmla="*/ 155 h 554"/>
                <a:gd name="T48" fmla="*/ 10 w 165"/>
                <a:gd name="T49" fmla="*/ 129 h 554"/>
                <a:gd name="T50" fmla="*/ 11 w 165"/>
                <a:gd name="T51" fmla="*/ 157 h 554"/>
                <a:gd name="T52" fmla="*/ 15 w 165"/>
                <a:gd name="T53" fmla="*/ 203 h 554"/>
                <a:gd name="T54" fmla="*/ 20 w 165"/>
                <a:gd name="T55" fmla="*/ 164 h 554"/>
                <a:gd name="T56" fmla="*/ 37 w 165"/>
                <a:gd name="T57" fmla="*/ 177 h 554"/>
                <a:gd name="T58" fmla="*/ 46 w 165"/>
                <a:gd name="T59" fmla="*/ 207 h 554"/>
                <a:gd name="T60" fmla="*/ 36 w 165"/>
                <a:gd name="T61" fmla="*/ 211 h 554"/>
                <a:gd name="T62" fmla="*/ 39 w 165"/>
                <a:gd name="T63" fmla="*/ 228 h 554"/>
                <a:gd name="T64" fmla="*/ 28 w 165"/>
                <a:gd name="T65" fmla="*/ 235 h 554"/>
                <a:gd name="T66" fmla="*/ 15 w 165"/>
                <a:gd name="T67" fmla="*/ 276 h 554"/>
                <a:gd name="T68" fmla="*/ 17 w 165"/>
                <a:gd name="T69" fmla="*/ 321 h 554"/>
                <a:gd name="T70" fmla="*/ 25 w 165"/>
                <a:gd name="T71" fmla="*/ 327 h 554"/>
                <a:gd name="T72" fmla="*/ 32 w 165"/>
                <a:gd name="T73" fmla="*/ 331 h 554"/>
                <a:gd name="T74" fmla="*/ 63 w 165"/>
                <a:gd name="T75" fmla="*/ 358 h 554"/>
                <a:gd name="T76" fmla="*/ 76 w 165"/>
                <a:gd name="T77" fmla="*/ 363 h 554"/>
                <a:gd name="T78" fmla="*/ 64 w 165"/>
                <a:gd name="T79" fmla="*/ 415 h 554"/>
                <a:gd name="T80" fmla="*/ 45 w 165"/>
                <a:gd name="T81" fmla="*/ 446 h 554"/>
                <a:gd name="T82" fmla="*/ 39 w 165"/>
                <a:gd name="T83" fmla="*/ 458 h 554"/>
                <a:gd name="T84" fmla="*/ 33 w 165"/>
                <a:gd name="T85" fmla="*/ 466 h 554"/>
                <a:gd name="T86" fmla="*/ 20 w 165"/>
                <a:gd name="T87" fmla="*/ 478 h 554"/>
                <a:gd name="T88" fmla="*/ 10 w 165"/>
                <a:gd name="T89" fmla="*/ 394 h 554"/>
                <a:gd name="T90" fmla="*/ 164 w 165"/>
                <a:gd name="T91" fmla="*/ 487 h 554"/>
                <a:gd name="T92" fmla="*/ 158 w 165"/>
                <a:gd name="T93" fmla="*/ 352 h 554"/>
                <a:gd name="T94" fmla="*/ 141 w 165"/>
                <a:gd name="T95" fmla="*/ 310 h 554"/>
                <a:gd name="T96" fmla="*/ 128 w 165"/>
                <a:gd name="T97" fmla="*/ 314 h 554"/>
                <a:gd name="T98" fmla="*/ 108 w 165"/>
                <a:gd name="T99" fmla="*/ 296 h 554"/>
                <a:gd name="T100" fmla="*/ 151 w 165"/>
                <a:gd name="T101" fmla="*/ 233 h 554"/>
                <a:gd name="T102" fmla="*/ 161 w 165"/>
                <a:gd name="T103" fmla="*/ 246 h 554"/>
                <a:gd name="T104" fmla="*/ 151 w 165"/>
                <a:gd name="T105" fmla="*/ 213 h 554"/>
                <a:gd name="T106" fmla="*/ 142 w 165"/>
                <a:gd name="T107" fmla="*/ 215 h 554"/>
                <a:gd name="T108" fmla="*/ 122 w 165"/>
                <a:gd name="T109" fmla="*/ 233 h 554"/>
                <a:gd name="T110" fmla="*/ 124 w 165"/>
                <a:gd name="T111" fmla="*/ 214 h 554"/>
                <a:gd name="T112" fmla="*/ 149 w 165"/>
                <a:gd name="T113" fmla="*/ 183 h 554"/>
                <a:gd name="T114" fmla="*/ 153 w 165"/>
                <a:gd name="T115" fmla="*/ 181 h 554"/>
                <a:gd name="T116" fmla="*/ 157 w 165"/>
                <a:gd name="T117" fmla="*/ 182 h 554"/>
                <a:gd name="T118" fmla="*/ 159 w 165"/>
                <a:gd name="T119" fmla="*/ 178 h 554"/>
                <a:gd name="T120" fmla="*/ 146 w 165"/>
                <a:gd name="T121" fmla="*/ 170 h 554"/>
                <a:gd name="T122" fmla="*/ 164 w 165"/>
                <a:gd name="T123" fmla="*/ 94 h 554"/>
                <a:gd name="T124" fmla="*/ 156 w 165"/>
                <a:gd name="T125" fmla="*/ 85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5" h="554">
                  <a:moveTo>
                    <a:pt x="30" y="295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2" y="295"/>
                    <a:pt x="33" y="296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3" y="297"/>
                    <a:pt x="33" y="297"/>
                    <a:pt x="33" y="297"/>
                  </a:cubicBezTo>
                  <a:cubicBezTo>
                    <a:pt x="32" y="297"/>
                    <a:pt x="32" y="297"/>
                    <a:pt x="32" y="297"/>
                  </a:cubicBezTo>
                  <a:cubicBezTo>
                    <a:pt x="32" y="297"/>
                    <a:pt x="31" y="297"/>
                    <a:pt x="31" y="298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31" y="298"/>
                    <a:pt x="31" y="298"/>
                    <a:pt x="31" y="298"/>
                  </a:cubicBezTo>
                  <a:cubicBezTo>
                    <a:pt x="30" y="299"/>
                    <a:pt x="30" y="299"/>
                    <a:pt x="29" y="299"/>
                  </a:cubicBezTo>
                  <a:cubicBezTo>
                    <a:pt x="28" y="299"/>
                    <a:pt x="28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8"/>
                    <a:pt x="27" y="298"/>
                    <a:pt x="27" y="298"/>
                  </a:cubicBezTo>
                  <a:cubicBezTo>
                    <a:pt x="27" y="297"/>
                    <a:pt x="28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cubicBezTo>
                    <a:pt x="30" y="295"/>
                    <a:pt x="30" y="295"/>
                    <a:pt x="30" y="295"/>
                  </a:cubicBezTo>
                  <a:moveTo>
                    <a:pt x="18" y="289"/>
                  </a:moveTo>
                  <a:cubicBezTo>
                    <a:pt x="18" y="289"/>
                    <a:pt x="18" y="289"/>
                    <a:pt x="18" y="289"/>
                  </a:cubicBezTo>
                  <a:cubicBezTo>
                    <a:pt x="19" y="289"/>
                    <a:pt x="19" y="291"/>
                    <a:pt x="21" y="291"/>
                  </a:cubicBezTo>
                  <a:cubicBezTo>
                    <a:pt x="22" y="291"/>
                    <a:pt x="23" y="293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2" y="295"/>
                    <a:pt x="21" y="294"/>
                    <a:pt x="20" y="293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20" y="293"/>
                    <a:pt x="20" y="293"/>
                    <a:pt x="20" y="293"/>
                  </a:cubicBezTo>
                  <a:cubicBezTo>
                    <a:pt x="19" y="292"/>
                    <a:pt x="18" y="291"/>
                    <a:pt x="18" y="290"/>
                  </a:cubicBezTo>
                  <a:cubicBezTo>
                    <a:pt x="18" y="290"/>
                    <a:pt x="18" y="290"/>
                    <a:pt x="18" y="290"/>
                  </a:cubicBezTo>
                  <a:cubicBezTo>
                    <a:pt x="18" y="289"/>
                    <a:pt x="18" y="289"/>
                    <a:pt x="18" y="289"/>
                  </a:cubicBezTo>
                  <a:cubicBezTo>
                    <a:pt x="18" y="289"/>
                    <a:pt x="18" y="289"/>
                    <a:pt x="18" y="289"/>
                  </a:cubicBezTo>
                  <a:cubicBezTo>
                    <a:pt x="18" y="289"/>
                    <a:pt x="18" y="289"/>
                    <a:pt x="18" y="289"/>
                  </a:cubicBezTo>
                  <a:moveTo>
                    <a:pt x="13" y="286"/>
                  </a:moveTo>
                  <a:cubicBezTo>
                    <a:pt x="13" y="286"/>
                    <a:pt x="13" y="286"/>
                    <a:pt x="13" y="286"/>
                  </a:cubicBezTo>
                  <a:cubicBezTo>
                    <a:pt x="13" y="286"/>
                    <a:pt x="13" y="286"/>
                    <a:pt x="14" y="286"/>
                  </a:cubicBezTo>
                  <a:cubicBezTo>
                    <a:pt x="16" y="286"/>
                    <a:pt x="17" y="289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6" y="290"/>
                    <a:pt x="15" y="289"/>
                    <a:pt x="14" y="289"/>
                  </a:cubicBezTo>
                  <a:cubicBezTo>
                    <a:pt x="14" y="289"/>
                    <a:pt x="14" y="289"/>
                    <a:pt x="14" y="289"/>
                  </a:cubicBezTo>
                  <a:cubicBezTo>
                    <a:pt x="13" y="289"/>
                    <a:pt x="12" y="287"/>
                    <a:pt x="12" y="286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2" y="286"/>
                    <a:pt x="12" y="286"/>
                    <a:pt x="12" y="286"/>
                  </a:cubicBezTo>
                  <a:cubicBezTo>
                    <a:pt x="12" y="286"/>
                    <a:pt x="12" y="286"/>
                    <a:pt x="13" y="286"/>
                  </a:cubicBezTo>
                  <a:cubicBezTo>
                    <a:pt x="13" y="286"/>
                    <a:pt x="13" y="286"/>
                    <a:pt x="13" y="286"/>
                  </a:cubicBezTo>
                  <a:moveTo>
                    <a:pt x="54" y="204"/>
                  </a:moveTo>
                  <a:cubicBezTo>
                    <a:pt x="54" y="204"/>
                    <a:pt x="54" y="204"/>
                    <a:pt x="54" y="204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5" y="204"/>
                    <a:pt x="55" y="205"/>
                    <a:pt x="55" y="205"/>
                  </a:cubicBezTo>
                  <a:cubicBezTo>
                    <a:pt x="55" y="206"/>
                    <a:pt x="55" y="207"/>
                    <a:pt x="55" y="208"/>
                  </a:cubicBezTo>
                  <a:cubicBezTo>
                    <a:pt x="55" y="208"/>
                    <a:pt x="55" y="209"/>
                    <a:pt x="55" y="210"/>
                  </a:cubicBezTo>
                  <a:cubicBezTo>
                    <a:pt x="56" y="212"/>
                    <a:pt x="58" y="212"/>
                    <a:pt x="59" y="214"/>
                  </a:cubicBezTo>
                  <a:cubicBezTo>
                    <a:pt x="59" y="216"/>
                    <a:pt x="60" y="218"/>
                    <a:pt x="60" y="219"/>
                  </a:cubicBezTo>
                  <a:cubicBezTo>
                    <a:pt x="60" y="219"/>
                    <a:pt x="60" y="219"/>
                    <a:pt x="60" y="219"/>
                  </a:cubicBezTo>
                  <a:cubicBezTo>
                    <a:pt x="60" y="219"/>
                    <a:pt x="60" y="219"/>
                    <a:pt x="60" y="219"/>
                  </a:cubicBezTo>
                  <a:cubicBezTo>
                    <a:pt x="60" y="219"/>
                    <a:pt x="60" y="220"/>
                    <a:pt x="59" y="220"/>
                  </a:cubicBezTo>
                  <a:cubicBezTo>
                    <a:pt x="59" y="220"/>
                    <a:pt x="59" y="220"/>
                    <a:pt x="59" y="220"/>
                  </a:cubicBezTo>
                  <a:cubicBezTo>
                    <a:pt x="59" y="220"/>
                    <a:pt x="59" y="220"/>
                    <a:pt x="59" y="220"/>
                  </a:cubicBezTo>
                  <a:cubicBezTo>
                    <a:pt x="59" y="220"/>
                    <a:pt x="59" y="220"/>
                    <a:pt x="59" y="220"/>
                  </a:cubicBezTo>
                  <a:cubicBezTo>
                    <a:pt x="59" y="220"/>
                    <a:pt x="57" y="216"/>
                    <a:pt x="55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6"/>
                    <a:pt x="55" y="216"/>
                    <a:pt x="55" y="216"/>
                  </a:cubicBezTo>
                  <a:cubicBezTo>
                    <a:pt x="55" y="216"/>
                    <a:pt x="54" y="216"/>
                    <a:pt x="54" y="216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54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6"/>
                    <a:pt x="50" y="216"/>
                    <a:pt x="50" y="2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50" y="213"/>
                    <a:pt x="51" y="212"/>
                    <a:pt x="52" y="210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3" y="208"/>
                    <a:pt x="53" y="204"/>
                    <a:pt x="54" y="204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4" y="204"/>
                    <a:pt x="54" y="204"/>
                    <a:pt x="54" y="204"/>
                  </a:cubicBezTo>
                  <a:moveTo>
                    <a:pt x="117" y="186"/>
                  </a:moveTo>
                  <a:cubicBezTo>
                    <a:pt x="117" y="186"/>
                    <a:pt x="117" y="186"/>
                    <a:pt x="117" y="186"/>
                  </a:cubicBezTo>
                  <a:cubicBezTo>
                    <a:pt x="117" y="184"/>
                    <a:pt x="118" y="186"/>
                    <a:pt x="119" y="184"/>
                  </a:cubicBezTo>
                  <a:cubicBezTo>
                    <a:pt x="120" y="181"/>
                    <a:pt x="120" y="178"/>
                    <a:pt x="122" y="177"/>
                  </a:cubicBezTo>
                  <a:cubicBezTo>
                    <a:pt x="123" y="177"/>
                    <a:pt x="125" y="177"/>
                    <a:pt x="125" y="181"/>
                  </a:cubicBezTo>
                  <a:cubicBezTo>
                    <a:pt x="125" y="182"/>
                    <a:pt x="125" y="182"/>
                    <a:pt x="125" y="183"/>
                  </a:cubicBezTo>
                  <a:cubicBezTo>
                    <a:pt x="125" y="186"/>
                    <a:pt x="124" y="187"/>
                    <a:pt x="123" y="189"/>
                  </a:cubicBezTo>
                  <a:cubicBezTo>
                    <a:pt x="123" y="189"/>
                    <a:pt x="123" y="189"/>
                    <a:pt x="123" y="189"/>
                  </a:cubicBezTo>
                  <a:cubicBezTo>
                    <a:pt x="122" y="189"/>
                    <a:pt x="122" y="190"/>
                    <a:pt x="122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1" y="190"/>
                    <a:pt x="121" y="191"/>
                    <a:pt x="120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20" y="191"/>
                    <a:pt x="120" y="191"/>
                    <a:pt x="120" y="191"/>
                  </a:cubicBezTo>
                  <a:cubicBezTo>
                    <a:pt x="119" y="191"/>
                    <a:pt x="117" y="190"/>
                    <a:pt x="117" y="186"/>
                  </a:cubicBezTo>
                  <a:cubicBezTo>
                    <a:pt x="117" y="186"/>
                    <a:pt x="117" y="186"/>
                    <a:pt x="117" y="186"/>
                  </a:cubicBezTo>
                  <a:moveTo>
                    <a:pt x="128" y="166"/>
                  </a:moveTo>
                  <a:cubicBezTo>
                    <a:pt x="128" y="166"/>
                    <a:pt x="128" y="166"/>
                    <a:pt x="128" y="16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129" y="166"/>
                    <a:pt x="130" y="168"/>
                    <a:pt x="131" y="170"/>
                  </a:cubicBezTo>
                  <a:cubicBezTo>
                    <a:pt x="131" y="173"/>
                    <a:pt x="132" y="176"/>
                    <a:pt x="132" y="180"/>
                  </a:cubicBezTo>
                  <a:cubicBezTo>
                    <a:pt x="132" y="182"/>
                    <a:pt x="135" y="182"/>
                    <a:pt x="135" y="184"/>
                  </a:cubicBezTo>
                  <a:cubicBezTo>
                    <a:pt x="136" y="185"/>
                    <a:pt x="137" y="187"/>
                    <a:pt x="137" y="189"/>
                  </a:cubicBezTo>
                  <a:cubicBezTo>
                    <a:pt x="137" y="190"/>
                    <a:pt x="136" y="191"/>
                    <a:pt x="135" y="192"/>
                  </a:cubicBezTo>
                  <a:cubicBezTo>
                    <a:pt x="134" y="193"/>
                    <a:pt x="133" y="192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31" y="193"/>
                    <a:pt x="131" y="193"/>
                    <a:pt x="131" y="193"/>
                  </a:cubicBezTo>
                  <a:cubicBezTo>
                    <a:pt x="129" y="194"/>
                    <a:pt x="128" y="195"/>
                    <a:pt x="128" y="19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127" y="195"/>
                    <a:pt x="127" y="195"/>
                    <a:pt x="12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94"/>
                    <a:pt x="127" y="194"/>
                    <a:pt x="127" y="194"/>
                  </a:cubicBezTo>
                  <a:cubicBezTo>
                    <a:pt x="127" y="192"/>
                    <a:pt x="130" y="187"/>
                    <a:pt x="130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183"/>
                    <a:pt x="130" y="182"/>
                    <a:pt x="130" y="181"/>
                  </a:cubicBezTo>
                  <a:cubicBezTo>
                    <a:pt x="130" y="180"/>
                    <a:pt x="130" y="180"/>
                    <a:pt x="130" y="179"/>
                  </a:cubicBezTo>
                  <a:cubicBezTo>
                    <a:pt x="129" y="177"/>
                    <a:pt x="125" y="175"/>
                    <a:pt x="125" y="174"/>
                  </a:cubicBezTo>
                  <a:cubicBezTo>
                    <a:pt x="125" y="174"/>
                    <a:pt x="125" y="174"/>
                    <a:pt x="125" y="173"/>
                  </a:cubicBezTo>
                  <a:cubicBezTo>
                    <a:pt x="125" y="171"/>
                    <a:pt x="126" y="169"/>
                    <a:pt x="127" y="167"/>
                  </a:cubicBezTo>
                  <a:cubicBezTo>
                    <a:pt x="127" y="167"/>
                    <a:pt x="127" y="167"/>
                    <a:pt x="127" y="166"/>
                  </a:cubicBezTo>
                  <a:cubicBezTo>
                    <a:pt x="127" y="166"/>
                    <a:pt x="128" y="166"/>
                    <a:pt x="128" y="166"/>
                  </a:cubicBezTo>
                  <a:cubicBezTo>
                    <a:pt x="128" y="166"/>
                    <a:pt x="128" y="166"/>
                    <a:pt x="128" y="166"/>
                  </a:cubicBezTo>
                  <a:cubicBezTo>
                    <a:pt x="128" y="166"/>
                    <a:pt x="128" y="166"/>
                    <a:pt x="128" y="166"/>
                  </a:cubicBezTo>
                  <a:moveTo>
                    <a:pt x="106" y="136"/>
                  </a:moveTo>
                  <a:cubicBezTo>
                    <a:pt x="106" y="136"/>
                    <a:pt x="106" y="136"/>
                    <a:pt x="106" y="136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106" y="136"/>
                    <a:pt x="107" y="136"/>
                    <a:pt x="107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2" y="136"/>
                    <a:pt x="112" y="139"/>
                    <a:pt x="112" y="142"/>
                  </a:cubicBezTo>
                  <a:cubicBezTo>
                    <a:pt x="112" y="143"/>
                    <a:pt x="110" y="144"/>
                    <a:pt x="108" y="145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07" y="146"/>
                    <a:pt x="106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04" y="147"/>
                    <a:pt x="104" y="147"/>
                    <a:pt x="103" y="14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1" y="144"/>
                    <a:pt x="95" y="140"/>
                    <a:pt x="95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8"/>
                    <a:pt x="95" y="138"/>
                    <a:pt x="95" y="138"/>
                  </a:cubicBezTo>
                  <a:cubicBezTo>
                    <a:pt x="95" y="137"/>
                    <a:pt x="97" y="137"/>
                    <a:pt x="99" y="137"/>
                  </a:cubicBezTo>
                  <a:cubicBezTo>
                    <a:pt x="99" y="137"/>
                    <a:pt x="99" y="137"/>
                    <a:pt x="99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3" y="136"/>
                    <a:pt x="105" y="136"/>
                    <a:pt x="106" y="136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106" y="136"/>
                    <a:pt x="106" y="136"/>
                    <a:pt x="106" y="136"/>
                  </a:cubicBezTo>
                  <a:moveTo>
                    <a:pt x="64" y="57"/>
                  </a:move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70" y="57"/>
                    <a:pt x="71" y="58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1" y="62"/>
                    <a:pt x="70" y="63"/>
                    <a:pt x="70" y="64"/>
                  </a:cubicBezTo>
                  <a:cubicBezTo>
                    <a:pt x="70" y="64"/>
                    <a:pt x="71" y="64"/>
                    <a:pt x="71" y="6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1" y="64"/>
                    <a:pt x="71" y="64"/>
                    <a:pt x="72" y="63"/>
                  </a:cubicBezTo>
                  <a:cubicBezTo>
                    <a:pt x="72" y="63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2"/>
                    <a:pt x="73" y="65"/>
                    <a:pt x="74" y="65"/>
                  </a:cubicBezTo>
                  <a:cubicBezTo>
                    <a:pt x="74" y="65"/>
                    <a:pt x="74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64"/>
                    <a:pt x="75" y="64"/>
                    <a:pt x="76" y="63"/>
                  </a:cubicBezTo>
                  <a:cubicBezTo>
                    <a:pt x="77" y="61"/>
                    <a:pt x="77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60"/>
                    <a:pt x="78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0" y="60"/>
                    <a:pt x="80" y="61"/>
                    <a:pt x="80" y="62"/>
                  </a:cubicBezTo>
                  <a:cubicBezTo>
                    <a:pt x="80" y="63"/>
                    <a:pt x="79" y="65"/>
                    <a:pt x="79" y="66"/>
                  </a:cubicBezTo>
                  <a:cubicBezTo>
                    <a:pt x="79" y="67"/>
                    <a:pt x="79" y="67"/>
                    <a:pt x="79" y="68"/>
                  </a:cubicBezTo>
                  <a:cubicBezTo>
                    <a:pt x="80" y="69"/>
                    <a:pt x="81" y="69"/>
                    <a:pt x="82" y="71"/>
                  </a:cubicBezTo>
                  <a:cubicBezTo>
                    <a:pt x="82" y="74"/>
                    <a:pt x="83" y="75"/>
                    <a:pt x="84" y="77"/>
                  </a:cubicBezTo>
                  <a:cubicBezTo>
                    <a:pt x="85" y="80"/>
                    <a:pt x="87" y="81"/>
                    <a:pt x="88" y="84"/>
                  </a:cubicBezTo>
                  <a:cubicBezTo>
                    <a:pt x="92" y="90"/>
                    <a:pt x="94" y="87"/>
                    <a:pt x="95" y="90"/>
                  </a:cubicBezTo>
                  <a:cubicBezTo>
                    <a:pt x="96" y="91"/>
                    <a:pt x="96" y="93"/>
                    <a:pt x="96" y="93"/>
                  </a:cubicBezTo>
                  <a:cubicBezTo>
                    <a:pt x="96" y="98"/>
                    <a:pt x="90" y="96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1" y="99"/>
                    <a:pt x="92" y="101"/>
                    <a:pt x="93" y="102"/>
                  </a:cubicBezTo>
                  <a:cubicBezTo>
                    <a:pt x="97" y="104"/>
                    <a:pt x="103" y="102"/>
                    <a:pt x="103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10"/>
                    <a:pt x="102" y="112"/>
                    <a:pt x="101" y="114"/>
                  </a:cubicBezTo>
                  <a:cubicBezTo>
                    <a:pt x="101" y="114"/>
                    <a:pt x="101" y="114"/>
                    <a:pt x="101" y="114"/>
                  </a:cubicBezTo>
                  <a:cubicBezTo>
                    <a:pt x="101" y="116"/>
                    <a:pt x="100" y="118"/>
                    <a:pt x="98" y="120"/>
                  </a:cubicBezTo>
                  <a:cubicBezTo>
                    <a:pt x="97" y="122"/>
                    <a:pt x="93" y="121"/>
                    <a:pt x="91" y="123"/>
                  </a:cubicBezTo>
                  <a:cubicBezTo>
                    <a:pt x="90" y="125"/>
                    <a:pt x="90" y="127"/>
                    <a:pt x="89" y="130"/>
                  </a:cubicBezTo>
                  <a:cubicBezTo>
                    <a:pt x="89" y="132"/>
                    <a:pt x="88" y="134"/>
                    <a:pt x="86" y="135"/>
                  </a:cubicBezTo>
                  <a:cubicBezTo>
                    <a:pt x="83" y="136"/>
                    <a:pt x="81" y="137"/>
                    <a:pt x="79" y="141"/>
                  </a:cubicBezTo>
                  <a:cubicBezTo>
                    <a:pt x="79" y="143"/>
                    <a:pt x="78" y="147"/>
                    <a:pt x="78" y="151"/>
                  </a:cubicBezTo>
                  <a:cubicBezTo>
                    <a:pt x="78" y="152"/>
                    <a:pt x="76" y="153"/>
                    <a:pt x="76" y="154"/>
                  </a:cubicBezTo>
                  <a:cubicBezTo>
                    <a:pt x="76" y="154"/>
                    <a:pt x="76" y="154"/>
                    <a:pt x="76" y="154"/>
                  </a:cubicBezTo>
                  <a:cubicBezTo>
                    <a:pt x="76" y="155"/>
                    <a:pt x="77" y="155"/>
                    <a:pt x="77" y="157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7" y="160"/>
                    <a:pt x="77" y="163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5" y="166"/>
                    <a:pt x="75" y="167"/>
                    <a:pt x="74" y="167"/>
                  </a:cubicBezTo>
                  <a:cubicBezTo>
                    <a:pt x="74" y="167"/>
                    <a:pt x="74" y="167"/>
                    <a:pt x="74" y="167"/>
                  </a:cubicBezTo>
                  <a:cubicBezTo>
                    <a:pt x="74" y="167"/>
                    <a:pt x="74" y="167"/>
                    <a:pt x="74" y="167"/>
                  </a:cubicBezTo>
                  <a:cubicBezTo>
                    <a:pt x="74" y="167"/>
                    <a:pt x="74" y="167"/>
                    <a:pt x="74" y="167"/>
                  </a:cubicBezTo>
                  <a:cubicBezTo>
                    <a:pt x="74" y="167"/>
                    <a:pt x="74" y="167"/>
                    <a:pt x="74" y="167"/>
                  </a:cubicBezTo>
                  <a:cubicBezTo>
                    <a:pt x="73" y="167"/>
                    <a:pt x="72" y="165"/>
                    <a:pt x="71" y="164"/>
                  </a:cubicBezTo>
                  <a:cubicBezTo>
                    <a:pt x="71" y="163"/>
                    <a:pt x="70" y="162"/>
                    <a:pt x="69" y="162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68" y="162"/>
                    <a:pt x="68" y="162"/>
                    <a:pt x="67" y="163"/>
                  </a:cubicBezTo>
                  <a:cubicBezTo>
                    <a:pt x="67" y="163"/>
                    <a:pt x="67" y="163"/>
                    <a:pt x="67" y="163"/>
                  </a:cubicBezTo>
                  <a:cubicBezTo>
                    <a:pt x="67" y="163"/>
                    <a:pt x="67" y="163"/>
                    <a:pt x="67" y="163"/>
                  </a:cubicBezTo>
                  <a:cubicBezTo>
                    <a:pt x="67" y="163"/>
                    <a:pt x="66" y="164"/>
                    <a:pt x="66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66" y="164"/>
                    <a:pt x="65" y="164"/>
                    <a:pt x="65" y="163"/>
                  </a:cubicBezTo>
                  <a:cubicBezTo>
                    <a:pt x="65" y="163"/>
                    <a:pt x="65" y="163"/>
                    <a:pt x="65" y="163"/>
                  </a:cubicBezTo>
                  <a:cubicBezTo>
                    <a:pt x="65" y="163"/>
                    <a:pt x="65" y="163"/>
                    <a:pt x="65" y="163"/>
                  </a:cubicBezTo>
                  <a:cubicBezTo>
                    <a:pt x="64" y="163"/>
                    <a:pt x="63" y="162"/>
                    <a:pt x="62" y="160"/>
                  </a:cubicBezTo>
                  <a:cubicBezTo>
                    <a:pt x="61" y="158"/>
                    <a:pt x="60" y="155"/>
                    <a:pt x="58" y="152"/>
                  </a:cubicBezTo>
                  <a:cubicBezTo>
                    <a:pt x="57" y="150"/>
                    <a:pt x="56" y="148"/>
                    <a:pt x="54" y="146"/>
                  </a:cubicBezTo>
                  <a:cubicBezTo>
                    <a:pt x="53" y="144"/>
                    <a:pt x="52" y="142"/>
                    <a:pt x="51" y="139"/>
                  </a:cubicBezTo>
                  <a:cubicBezTo>
                    <a:pt x="51" y="139"/>
                    <a:pt x="51" y="138"/>
                    <a:pt x="51" y="138"/>
                  </a:cubicBezTo>
                  <a:cubicBezTo>
                    <a:pt x="51" y="136"/>
                    <a:pt x="53" y="133"/>
                    <a:pt x="54" y="130"/>
                  </a:cubicBezTo>
                  <a:cubicBezTo>
                    <a:pt x="55" y="127"/>
                    <a:pt x="56" y="124"/>
                    <a:pt x="56" y="123"/>
                  </a:cubicBezTo>
                  <a:cubicBezTo>
                    <a:pt x="56" y="123"/>
                    <a:pt x="56" y="123"/>
                    <a:pt x="56" y="122"/>
                  </a:cubicBezTo>
                  <a:cubicBezTo>
                    <a:pt x="56" y="122"/>
                    <a:pt x="55" y="117"/>
                    <a:pt x="53" y="114"/>
                  </a:cubicBezTo>
                  <a:cubicBezTo>
                    <a:pt x="53" y="114"/>
                    <a:pt x="53" y="114"/>
                    <a:pt x="53" y="114"/>
                  </a:cubicBezTo>
                  <a:cubicBezTo>
                    <a:pt x="53" y="114"/>
                    <a:pt x="53" y="114"/>
                    <a:pt x="53" y="114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3"/>
                    <a:pt x="52" y="114"/>
                    <a:pt x="51" y="114"/>
                  </a:cubicBezTo>
                  <a:cubicBezTo>
                    <a:pt x="51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50" y="115"/>
                  </a:cubicBezTo>
                  <a:cubicBezTo>
                    <a:pt x="50" y="115"/>
                    <a:pt x="50" y="115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114"/>
                    <a:pt x="48" y="112"/>
                    <a:pt x="48" y="111"/>
                  </a:cubicBezTo>
                  <a:cubicBezTo>
                    <a:pt x="48" y="110"/>
                    <a:pt x="49" y="109"/>
                    <a:pt x="49" y="108"/>
                  </a:cubicBezTo>
                  <a:cubicBezTo>
                    <a:pt x="49" y="107"/>
                    <a:pt x="49" y="107"/>
                    <a:pt x="49" y="106"/>
                  </a:cubicBezTo>
                  <a:cubicBezTo>
                    <a:pt x="48" y="103"/>
                    <a:pt x="47" y="99"/>
                    <a:pt x="46" y="97"/>
                  </a:cubicBezTo>
                  <a:cubicBezTo>
                    <a:pt x="45" y="96"/>
                    <a:pt x="44" y="93"/>
                    <a:pt x="41" y="91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91"/>
                    <a:pt x="41" y="91"/>
                    <a:pt x="41" y="91"/>
                  </a:cubicBezTo>
                  <a:cubicBezTo>
                    <a:pt x="41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39" y="91"/>
                    <a:pt x="38" y="91"/>
                    <a:pt x="38" y="91"/>
                  </a:cubicBezTo>
                  <a:cubicBezTo>
                    <a:pt x="37" y="91"/>
                    <a:pt x="37" y="91"/>
                    <a:pt x="36" y="91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6" y="91"/>
                    <a:pt x="35" y="91"/>
                    <a:pt x="35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5" y="91"/>
                    <a:pt x="34" y="91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2" y="87"/>
                    <a:pt x="31" y="84"/>
                    <a:pt x="31" y="82"/>
                  </a:cubicBezTo>
                  <a:cubicBezTo>
                    <a:pt x="31" y="81"/>
                    <a:pt x="32" y="80"/>
                    <a:pt x="32" y="79"/>
                  </a:cubicBezTo>
                  <a:cubicBezTo>
                    <a:pt x="33" y="77"/>
                    <a:pt x="37" y="78"/>
                    <a:pt x="40" y="77"/>
                  </a:cubicBezTo>
                  <a:cubicBezTo>
                    <a:pt x="41" y="75"/>
                    <a:pt x="43" y="73"/>
                    <a:pt x="44" y="71"/>
                  </a:cubicBezTo>
                  <a:cubicBezTo>
                    <a:pt x="46" y="68"/>
                    <a:pt x="47" y="66"/>
                    <a:pt x="49" y="65"/>
                  </a:cubicBezTo>
                  <a:cubicBezTo>
                    <a:pt x="49" y="65"/>
                    <a:pt x="50" y="65"/>
                    <a:pt x="51" y="65"/>
                  </a:cubicBezTo>
                  <a:cubicBezTo>
                    <a:pt x="51" y="65"/>
                    <a:pt x="52" y="65"/>
                    <a:pt x="52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5"/>
                    <a:pt x="53" y="65"/>
                    <a:pt x="53" y="65"/>
                  </a:cubicBezTo>
                  <a:cubicBezTo>
                    <a:pt x="53" y="65"/>
                    <a:pt x="54" y="65"/>
                    <a:pt x="54" y="65"/>
                  </a:cubicBezTo>
                  <a:cubicBezTo>
                    <a:pt x="54" y="65"/>
                    <a:pt x="55" y="65"/>
                    <a:pt x="55" y="65"/>
                  </a:cubicBezTo>
                  <a:cubicBezTo>
                    <a:pt x="56" y="65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0" y="62"/>
                    <a:pt x="60" y="58"/>
                    <a:pt x="63" y="57"/>
                  </a:cubicBezTo>
                  <a:cubicBezTo>
                    <a:pt x="63" y="57"/>
                    <a:pt x="63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moveTo>
                    <a:pt x="0" y="0"/>
                  </a:moveTo>
                  <a:cubicBezTo>
                    <a:pt x="0" y="2"/>
                    <a:pt x="1" y="21"/>
                    <a:pt x="2" y="42"/>
                  </a:cubicBezTo>
                  <a:cubicBezTo>
                    <a:pt x="2" y="54"/>
                    <a:pt x="3" y="65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" y="67"/>
                    <a:pt x="5" y="67"/>
                    <a:pt x="5" y="67"/>
                  </a:cubicBezTo>
                  <a:cubicBezTo>
                    <a:pt x="5" y="67"/>
                    <a:pt x="6" y="67"/>
                    <a:pt x="6" y="67"/>
                  </a:cubicBezTo>
                  <a:cubicBezTo>
                    <a:pt x="6" y="67"/>
                    <a:pt x="7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11" y="67"/>
                    <a:pt x="7" y="64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9" y="63"/>
                    <a:pt x="11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5" y="62"/>
                    <a:pt x="15" y="62"/>
                    <a:pt x="15" y="63"/>
                  </a:cubicBezTo>
                  <a:cubicBezTo>
                    <a:pt x="16" y="63"/>
                    <a:pt x="17" y="63"/>
                    <a:pt x="18" y="63"/>
                  </a:cubicBezTo>
                  <a:cubicBezTo>
                    <a:pt x="19" y="63"/>
                    <a:pt x="20" y="63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3" y="62"/>
                    <a:pt x="24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6" y="62"/>
                    <a:pt x="27" y="62"/>
                    <a:pt x="28" y="62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63"/>
                    <a:pt x="32" y="63"/>
                    <a:pt x="34" y="65"/>
                  </a:cubicBezTo>
                  <a:cubicBezTo>
                    <a:pt x="35" y="65"/>
                    <a:pt x="39" y="66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39" y="69"/>
                    <a:pt x="39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3" y="69"/>
                    <a:pt x="33" y="69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2" y="69"/>
                    <a:pt x="32" y="70"/>
                    <a:pt x="32" y="70"/>
                  </a:cubicBezTo>
                  <a:cubicBezTo>
                    <a:pt x="32" y="71"/>
                    <a:pt x="33" y="72"/>
                    <a:pt x="33" y="73"/>
                  </a:cubicBezTo>
                  <a:cubicBezTo>
                    <a:pt x="33" y="74"/>
                    <a:pt x="32" y="76"/>
                    <a:pt x="28" y="78"/>
                  </a:cubicBezTo>
                  <a:cubicBezTo>
                    <a:pt x="27" y="79"/>
                    <a:pt x="27" y="80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4" y="81"/>
                    <a:pt x="24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2" y="81"/>
                    <a:pt x="22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1"/>
                    <a:pt x="20" y="81"/>
                    <a:pt x="19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8" y="83"/>
                    <a:pt x="19" y="85"/>
                    <a:pt x="18" y="87"/>
                  </a:cubicBezTo>
                  <a:cubicBezTo>
                    <a:pt x="17" y="89"/>
                    <a:pt x="10" y="91"/>
                    <a:pt x="9" y="94"/>
                  </a:cubicBezTo>
                  <a:cubicBezTo>
                    <a:pt x="8" y="96"/>
                    <a:pt x="14" y="98"/>
                    <a:pt x="14" y="98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3" y="99"/>
                    <a:pt x="13" y="99"/>
                    <a:pt x="12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0" y="99"/>
                    <a:pt x="6" y="98"/>
                    <a:pt x="5" y="98"/>
                  </a:cubicBezTo>
                  <a:cubicBezTo>
                    <a:pt x="5" y="98"/>
                    <a:pt x="4" y="98"/>
                    <a:pt x="4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8"/>
                    <a:pt x="4" y="98"/>
                    <a:pt x="4" y="98"/>
                  </a:cubicBezTo>
                  <a:cubicBezTo>
                    <a:pt x="4" y="99"/>
                    <a:pt x="4" y="100"/>
                    <a:pt x="4" y="100"/>
                  </a:cubicBezTo>
                  <a:cubicBezTo>
                    <a:pt x="4" y="101"/>
                    <a:pt x="4" y="101"/>
                    <a:pt x="4" y="102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4" y="102"/>
                    <a:pt x="5" y="102"/>
                    <a:pt x="5" y="10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5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10" y="102"/>
                    <a:pt x="11" y="105"/>
                    <a:pt x="11" y="106"/>
                  </a:cubicBezTo>
                  <a:cubicBezTo>
                    <a:pt x="11" y="106"/>
                    <a:pt x="11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7" y="108"/>
                    <a:pt x="7" y="106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06"/>
                    <a:pt x="4" y="106"/>
                    <a:pt x="4" y="106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4" y="109"/>
                    <a:pt x="4" y="110"/>
                    <a:pt x="4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6" y="113"/>
                    <a:pt x="9" y="113"/>
                    <a:pt x="9" y="114"/>
                  </a:cubicBezTo>
                  <a:cubicBezTo>
                    <a:pt x="10" y="116"/>
                    <a:pt x="8" y="120"/>
                    <a:pt x="11" y="120"/>
                  </a:cubicBezTo>
                  <a:cubicBezTo>
                    <a:pt x="11" y="121"/>
                    <a:pt x="11" y="121"/>
                    <a:pt x="11" y="121"/>
                  </a:cubicBezTo>
                  <a:cubicBezTo>
                    <a:pt x="12" y="121"/>
                    <a:pt x="13" y="120"/>
                    <a:pt x="14" y="119"/>
                  </a:cubicBezTo>
                  <a:cubicBezTo>
                    <a:pt x="15" y="119"/>
                    <a:pt x="16" y="118"/>
                    <a:pt x="17" y="118"/>
                  </a:cubicBezTo>
                  <a:cubicBezTo>
                    <a:pt x="17" y="118"/>
                    <a:pt x="17" y="118"/>
                    <a:pt x="17" y="118"/>
                  </a:cubicBezTo>
                  <a:cubicBezTo>
                    <a:pt x="17" y="118"/>
                    <a:pt x="17" y="118"/>
                    <a:pt x="17" y="118"/>
                  </a:cubicBezTo>
                  <a:cubicBezTo>
                    <a:pt x="17" y="118"/>
                    <a:pt x="17" y="118"/>
                    <a:pt x="17" y="118"/>
                  </a:cubicBezTo>
                  <a:cubicBezTo>
                    <a:pt x="20" y="119"/>
                    <a:pt x="21" y="124"/>
                    <a:pt x="23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4"/>
                    <a:pt x="27" y="125"/>
                    <a:pt x="28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30" y="130"/>
                    <a:pt x="33" y="131"/>
                    <a:pt x="34" y="132"/>
                  </a:cubicBezTo>
                  <a:cubicBezTo>
                    <a:pt x="34" y="132"/>
                    <a:pt x="34" y="132"/>
                    <a:pt x="34" y="133"/>
                  </a:cubicBezTo>
                  <a:cubicBezTo>
                    <a:pt x="34" y="134"/>
                    <a:pt x="33" y="135"/>
                    <a:pt x="33" y="137"/>
                  </a:cubicBezTo>
                  <a:cubicBezTo>
                    <a:pt x="33" y="138"/>
                    <a:pt x="33" y="139"/>
                    <a:pt x="34" y="140"/>
                  </a:cubicBezTo>
                  <a:cubicBezTo>
                    <a:pt x="36" y="143"/>
                    <a:pt x="38" y="140"/>
                    <a:pt x="40" y="145"/>
                  </a:cubicBezTo>
                  <a:cubicBezTo>
                    <a:pt x="40" y="145"/>
                    <a:pt x="40" y="145"/>
                    <a:pt x="40" y="145"/>
                  </a:cubicBezTo>
                  <a:cubicBezTo>
                    <a:pt x="41" y="147"/>
                    <a:pt x="43" y="146"/>
                    <a:pt x="43" y="147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43" y="147"/>
                    <a:pt x="43" y="147"/>
                    <a:pt x="43" y="147"/>
                  </a:cubicBezTo>
                  <a:cubicBezTo>
                    <a:pt x="43" y="147"/>
                    <a:pt x="43" y="147"/>
                    <a:pt x="43" y="148"/>
                  </a:cubicBezTo>
                  <a:cubicBezTo>
                    <a:pt x="43" y="148"/>
                    <a:pt x="42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39" y="152"/>
                    <a:pt x="36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4" y="147"/>
                    <a:pt x="33" y="148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50"/>
                    <a:pt x="34" y="152"/>
                    <a:pt x="36" y="154"/>
                  </a:cubicBezTo>
                  <a:cubicBezTo>
                    <a:pt x="37" y="156"/>
                    <a:pt x="38" y="158"/>
                    <a:pt x="38" y="160"/>
                  </a:cubicBezTo>
                  <a:cubicBezTo>
                    <a:pt x="38" y="160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8" y="161"/>
                    <a:pt x="38" y="161"/>
                    <a:pt x="37" y="161"/>
                  </a:cubicBezTo>
                  <a:cubicBezTo>
                    <a:pt x="37" y="161"/>
                    <a:pt x="36" y="161"/>
                    <a:pt x="36" y="160"/>
                  </a:cubicBezTo>
                  <a:cubicBezTo>
                    <a:pt x="36" y="160"/>
                    <a:pt x="36" y="160"/>
                    <a:pt x="36" y="160"/>
                  </a:cubicBezTo>
                  <a:cubicBezTo>
                    <a:pt x="36" y="160"/>
                    <a:pt x="36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4" y="159"/>
                    <a:pt x="33" y="159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8"/>
                    <a:pt x="32" y="158"/>
                    <a:pt x="32" y="158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2" y="159"/>
                    <a:pt x="32" y="159"/>
                    <a:pt x="32" y="159"/>
                  </a:cubicBezTo>
                  <a:cubicBezTo>
                    <a:pt x="32" y="160"/>
                    <a:pt x="38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5"/>
                  </a:cubicBezTo>
                  <a:cubicBezTo>
                    <a:pt x="33" y="165"/>
                    <a:pt x="31" y="164"/>
                    <a:pt x="29" y="161"/>
                  </a:cubicBezTo>
                  <a:cubicBezTo>
                    <a:pt x="29" y="161"/>
                    <a:pt x="29" y="161"/>
                    <a:pt x="29" y="161"/>
                  </a:cubicBezTo>
                  <a:cubicBezTo>
                    <a:pt x="27" y="159"/>
                    <a:pt x="26" y="156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3" y="155"/>
                  </a:cubicBezTo>
                  <a:cubicBezTo>
                    <a:pt x="23" y="155"/>
                    <a:pt x="22" y="155"/>
                    <a:pt x="22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2" y="155"/>
                    <a:pt x="21" y="155"/>
                    <a:pt x="21" y="155"/>
                  </a:cubicBezTo>
                  <a:cubicBezTo>
                    <a:pt x="21" y="155"/>
                    <a:pt x="21" y="155"/>
                    <a:pt x="21" y="155"/>
                  </a:cubicBezTo>
                  <a:cubicBezTo>
                    <a:pt x="21" y="155"/>
                    <a:pt x="21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20" y="155"/>
                    <a:pt x="20" y="155"/>
                    <a:pt x="20" y="155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9" y="155"/>
                    <a:pt x="19" y="155"/>
                    <a:pt x="19" y="155"/>
                  </a:cubicBezTo>
                  <a:cubicBezTo>
                    <a:pt x="18" y="155"/>
                    <a:pt x="18" y="155"/>
                    <a:pt x="18" y="155"/>
                  </a:cubicBezTo>
                  <a:cubicBezTo>
                    <a:pt x="18" y="155"/>
                    <a:pt x="18" y="155"/>
                    <a:pt x="18" y="155"/>
                  </a:cubicBezTo>
                  <a:cubicBezTo>
                    <a:pt x="18" y="155"/>
                    <a:pt x="18" y="155"/>
                    <a:pt x="18" y="155"/>
                  </a:cubicBezTo>
                  <a:cubicBezTo>
                    <a:pt x="18" y="155"/>
                    <a:pt x="18" y="155"/>
                    <a:pt x="18" y="155"/>
                  </a:cubicBezTo>
                  <a:cubicBezTo>
                    <a:pt x="18" y="155"/>
                    <a:pt x="18" y="155"/>
                    <a:pt x="18" y="155"/>
                  </a:cubicBezTo>
                  <a:cubicBezTo>
                    <a:pt x="17" y="155"/>
                    <a:pt x="17" y="155"/>
                    <a:pt x="17" y="154"/>
                  </a:cubicBezTo>
                  <a:cubicBezTo>
                    <a:pt x="17" y="154"/>
                    <a:pt x="17" y="154"/>
                    <a:pt x="17" y="154"/>
                  </a:cubicBezTo>
                  <a:cubicBezTo>
                    <a:pt x="17" y="151"/>
                    <a:pt x="21" y="153"/>
                    <a:pt x="22" y="150"/>
                  </a:cubicBezTo>
                  <a:cubicBezTo>
                    <a:pt x="23" y="147"/>
                    <a:pt x="25" y="145"/>
                    <a:pt x="25" y="143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25" y="140"/>
                    <a:pt x="23" y="137"/>
                    <a:pt x="21" y="135"/>
                  </a:cubicBezTo>
                  <a:cubicBezTo>
                    <a:pt x="19" y="133"/>
                    <a:pt x="17" y="131"/>
                    <a:pt x="16" y="131"/>
                  </a:cubicBezTo>
                  <a:cubicBezTo>
                    <a:pt x="14" y="131"/>
                    <a:pt x="13" y="130"/>
                    <a:pt x="10" y="129"/>
                  </a:cubicBezTo>
                  <a:cubicBezTo>
                    <a:pt x="9" y="129"/>
                    <a:pt x="7" y="129"/>
                    <a:pt x="5" y="129"/>
                  </a:cubicBezTo>
                  <a:cubicBezTo>
                    <a:pt x="5" y="130"/>
                    <a:pt x="5" y="131"/>
                    <a:pt x="5" y="132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5" y="132"/>
                    <a:pt x="5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6" y="132"/>
                    <a:pt x="6" y="132"/>
                    <a:pt x="6" y="132"/>
                  </a:cubicBezTo>
                  <a:cubicBezTo>
                    <a:pt x="7" y="133"/>
                    <a:pt x="8" y="133"/>
                    <a:pt x="9" y="134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10" y="136"/>
                    <a:pt x="7" y="135"/>
                    <a:pt x="7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8" y="139"/>
                    <a:pt x="9" y="141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4"/>
                    <a:pt x="8" y="145"/>
                    <a:pt x="6" y="145"/>
                  </a:cubicBezTo>
                  <a:cubicBezTo>
                    <a:pt x="6" y="145"/>
                    <a:pt x="6" y="145"/>
                    <a:pt x="5" y="145"/>
                  </a:cubicBezTo>
                  <a:cubicBezTo>
                    <a:pt x="5" y="147"/>
                    <a:pt x="6" y="149"/>
                    <a:pt x="6" y="151"/>
                  </a:cubicBezTo>
                  <a:cubicBezTo>
                    <a:pt x="6" y="152"/>
                    <a:pt x="6" y="152"/>
                    <a:pt x="7" y="152"/>
                  </a:cubicBezTo>
                  <a:cubicBezTo>
                    <a:pt x="9" y="153"/>
                    <a:pt x="11" y="155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1" y="157"/>
                    <a:pt x="11" y="157"/>
                    <a:pt x="11" y="157"/>
                  </a:cubicBezTo>
                  <a:cubicBezTo>
                    <a:pt x="10" y="157"/>
                    <a:pt x="9" y="156"/>
                    <a:pt x="8" y="155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8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7" y="155"/>
                    <a:pt x="7" y="155"/>
                  </a:cubicBezTo>
                  <a:cubicBezTo>
                    <a:pt x="7" y="155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67"/>
                    <a:pt x="6" y="178"/>
                    <a:pt x="7" y="189"/>
                  </a:cubicBezTo>
                  <a:cubicBezTo>
                    <a:pt x="7" y="189"/>
                    <a:pt x="8" y="189"/>
                    <a:pt x="8" y="190"/>
                  </a:cubicBezTo>
                  <a:cubicBezTo>
                    <a:pt x="10" y="190"/>
                    <a:pt x="10" y="191"/>
                    <a:pt x="10" y="192"/>
                  </a:cubicBezTo>
                  <a:cubicBezTo>
                    <a:pt x="10" y="193"/>
                    <a:pt x="10" y="194"/>
                    <a:pt x="10" y="195"/>
                  </a:cubicBezTo>
                  <a:cubicBezTo>
                    <a:pt x="10" y="195"/>
                    <a:pt x="10" y="195"/>
                    <a:pt x="10" y="196"/>
                  </a:cubicBezTo>
                  <a:cubicBezTo>
                    <a:pt x="11" y="199"/>
                    <a:pt x="13" y="202"/>
                    <a:pt x="14" y="203"/>
                  </a:cubicBezTo>
                  <a:cubicBezTo>
                    <a:pt x="14" y="203"/>
                    <a:pt x="14" y="203"/>
                    <a:pt x="14" y="203"/>
                  </a:cubicBezTo>
                  <a:cubicBezTo>
                    <a:pt x="14" y="203"/>
                    <a:pt x="14" y="203"/>
                    <a:pt x="15" y="203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6" y="203"/>
                    <a:pt x="16" y="201"/>
                    <a:pt x="16" y="196"/>
                  </a:cubicBezTo>
                  <a:cubicBezTo>
                    <a:pt x="16" y="196"/>
                    <a:pt x="16" y="196"/>
                    <a:pt x="16" y="196"/>
                  </a:cubicBezTo>
                  <a:cubicBezTo>
                    <a:pt x="16" y="196"/>
                    <a:pt x="16" y="196"/>
                    <a:pt x="16" y="195"/>
                  </a:cubicBezTo>
                  <a:cubicBezTo>
                    <a:pt x="16" y="195"/>
                    <a:pt x="16" y="195"/>
                    <a:pt x="16" y="195"/>
                  </a:cubicBezTo>
                  <a:cubicBezTo>
                    <a:pt x="16" y="195"/>
                    <a:pt x="15" y="195"/>
                    <a:pt x="15" y="195"/>
                  </a:cubicBezTo>
                  <a:cubicBezTo>
                    <a:pt x="15" y="195"/>
                    <a:pt x="15" y="195"/>
                    <a:pt x="15" y="195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15" y="193"/>
                    <a:pt x="15" y="192"/>
                  </a:cubicBezTo>
                  <a:cubicBezTo>
                    <a:pt x="15" y="192"/>
                    <a:pt x="15" y="192"/>
                    <a:pt x="15" y="192"/>
                  </a:cubicBezTo>
                  <a:cubicBezTo>
                    <a:pt x="16" y="189"/>
                    <a:pt x="19" y="190"/>
                    <a:pt x="19" y="183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19" y="180"/>
                    <a:pt x="16" y="179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16" y="175"/>
                    <a:pt x="18" y="174"/>
                    <a:pt x="18" y="173"/>
                  </a:cubicBezTo>
                  <a:cubicBezTo>
                    <a:pt x="18" y="171"/>
                    <a:pt x="16" y="170"/>
                    <a:pt x="17" y="168"/>
                  </a:cubicBezTo>
                  <a:cubicBezTo>
                    <a:pt x="17" y="168"/>
                    <a:pt x="17" y="167"/>
                    <a:pt x="17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7" y="164"/>
                    <a:pt x="16" y="162"/>
                    <a:pt x="16" y="162"/>
                  </a:cubicBezTo>
                  <a:cubicBezTo>
                    <a:pt x="16" y="162"/>
                    <a:pt x="17" y="162"/>
                    <a:pt x="17" y="162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8" y="163"/>
                    <a:pt x="19" y="163"/>
                    <a:pt x="20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0" y="164"/>
                    <a:pt x="21" y="164"/>
                    <a:pt x="21" y="164"/>
                  </a:cubicBezTo>
                  <a:cubicBezTo>
                    <a:pt x="21" y="164"/>
                    <a:pt x="22" y="164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6" y="165"/>
                    <a:pt x="26" y="168"/>
                    <a:pt x="28" y="169"/>
                  </a:cubicBezTo>
                  <a:cubicBezTo>
                    <a:pt x="31" y="169"/>
                    <a:pt x="31" y="172"/>
                    <a:pt x="30" y="174"/>
                  </a:cubicBezTo>
                  <a:cubicBezTo>
                    <a:pt x="30" y="174"/>
                    <a:pt x="30" y="174"/>
                    <a:pt x="30" y="174"/>
                  </a:cubicBezTo>
                  <a:cubicBezTo>
                    <a:pt x="30" y="175"/>
                    <a:pt x="30" y="176"/>
                    <a:pt x="30" y="176"/>
                  </a:cubicBezTo>
                  <a:cubicBezTo>
                    <a:pt x="30" y="178"/>
                    <a:pt x="31" y="179"/>
                    <a:pt x="34" y="180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36" y="180"/>
                    <a:pt x="37" y="178"/>
                    <a:pt x="37" y="177"/>
                  </a:cubicBezTo>
                  <a:cubicBezTo>
                    <a:pt x="38" y="175"/>
                    <a:pt x="38" y="174"/>
                    <a:pt x="39" y="174"/>
                  </a:cubicBezTo>
                  <a:cubicBezTo>
                    <a:pt x="39" y="174"/>
                    <a:pt x="39" y="174"/>
                    <a:pt x="39" y="174"/>
                  </a:cubicBezTo>
                  <a:cubicBezTo>
                    <a:pt x="42" y="178"/>
                    <a:pt x="43" y="181"/>
                    <a:pt x="43" y="183"/>
                  </a:cubicBezTo>
                  <a:cubicBezTo>
                    <a:pt x="44" y="185"/>
                    <a:pt x="43" y="186"/>
                    <a:pt x="44" y="187"/>
                  </a:cubicBezTo>
                  <a:cubicBezTo>
                    <a:pt x="46" y="189"/>
                    <a:pt x="48" y="191"/>
                    <a:pt x="49" y="192"/>
                  </a:cubicBezTo>
                  <a:cubicBezTo>
                    <a:pt x="51" y="193"/>
                    <a:pt x="53" y="195"/>
                    <a:pt x="54" y="197"/>
                  </a:cubicBezTo>
                  <a:cubicBezTo>
                    <a:pt x="54" y="198"/>
                    <a:pt x="55" y="199"/>
                    <a:pt x="55" y="200"/>
                  </a:cubicBezTo>
                  <a:cubicBezTo>
                    <a:pt x="54" y="202"/>
                    <a:pt x="53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51" y="203"/>
                    <a:pt x="50" y="204"/>
                    <a:pt x="49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9" y="205"/>
                    <a:pt x="49" y="206"/>
                    <a:pt x="49" y="206"/>
                  </a:cubicBezTo>
                  <a:cubicBezTo>
                    <a:pt x="48" y="206"/>
                    <a:pt x="47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6" y="207"/>
                    <a:pt x="46" y="207"/>
                    <a:pt x="46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07"/>
                    <a:pt x="45" y="207"/>
                    <a:pt x="45" y="207"/>
                  </a:cubicBezTo>
                  <a:cubicBezTo>
                    <a:pt x="45" y="207"/>
                    <a:pt x="45" y="207"/>
                    <a:pt x="44" y="207"/>
                  </a:cubicBezTo>
                  <a:cubicBezTo>
                    <a:pt x="44" y="207"/>
                    <a:pt x="44" y="207"/>
                    <a:pt x="44" y="207"/>
                  </a:cubicBezTo>
                  <a:cubicBezTo>
                    <a:pt x="44" y="207"/>
                    <a:pt x="44" y="207"/>
                    <a:pt x="44" y="207"/>
                  </a:cubicBezTo>
                  <a:cubicBezTo>
                    <a:pt x="43" y="207"/>
                    <a:pt x="43" y="207"/>
                    <a:pt x="42" y="207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39" y="207"/>
                    <a:pt x="36" y="207"/>
                    <a:pt x="35" y="209"/>
                  </a:cubicBezTo>
                  <a:cubicBezTo>
                    <a:pt x="35" y="209"/>
                    <a:pt x="35" y="209"/>
                    <a:pt x="35" y="209"/>
                  </a:cubicBezTo>
                  <a:cubicBezTo>
                    <a:pt x="35" y="210"/>
                    <a:pt x="30" y="213"/>
                    <a:pt x="30" y="215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1" y="215"/>
                    <a:pt x="34" y="212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6" y="211"/>
                    <a:pt x="36" y="211"/>
                    <a:pt x="36" y="211"/>
                  </a:cubicBezTo>
                  <a:cubicBezTo>
                    <a:pt x="37" y="211"/>
                    <a:pt x="38" y="211"/>
                    <a:pt x="38" y="211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40" y="211"/>
                    <a:pt x="40" y="211"/>
                    <a:pt x="40" y="213"/>
                  </a:cubicBezTo>
                  <a:cubicBezTo>
                    <a:pt x="39" y="214"/>
                    <a:pt x="38" y="213"/>
                    <a:pt x="37" y="214"/>
                  </a:cubicBezTo>
                  <a:cubicBezTo>
                    <a:pt x="37" y="214"/>
                    <a:pt x="37" y="215"/>
                    <a:pt x="37" y="215"/>
                  </a:cubicBezTo>
                  <a:cubicBezTo>
                    <a:pt x="37" y="216"/>
                    <a:pt x="39" y="215"/>
                    <a:pt x="39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9" y="216"/>
                    <a:pt x="39" y="216"/>
                    <a:pt x="39" y="216"/>
                  </a:cubicBezTo>
                  <a:cubicBezTo>
                    <a:pt x="39" y="216"/>
                    <a:pt x="39" y="217"/>
                    <a:pt x="39" y="217"/>
                  </a:cubicBezTo>
                  <a:cubicBezTo>
                    <a:pt x="39" y="220"/>
                    <a:pt x="41" y="220"/>
                    <a:pt x="42" y="221"/>
                  </a:cubicBezTo>
                  <a:cubicBezTo>
                    <a:pt x="42" y="221"/>
                    <a:pt x="42" y="221"/>
                    <a:pt x="42" y="221"/>
                  </a:cubicBezTo>
                  <a:cubicBezTo>
                    <a:pt x="44" y="223"/>
                    <a:pt x="46" y="222"/>
                    <a:pt x="46" y="223"/>
                  </a:cubicBezTo>
                  <a:cubicBezTo>
                    <a:pt x="46" y="223"/>
                    <a:pt x="46" y="223"/>
                    <a:pt x="46" y="223"/>
                  </a:cubicBezTo>
                  <a:cubicBezTo>
                    <a:pt x="46" y="223"/>
                    <a:pt x="46" y="223"/>
                    <a:pt x="46" y="223"/>
                  </a:cubicBezTo>
                  <a:cubicBezTo>
                    <a:pt x="45" y="225"/>
                    <a:pt x="43" y="224"/>
                    <a:pt x="42" y="225"/>
                  </a:cubicBezTo>
                  <a:cubicBezTo>
                    <a:pt x="42" y="225"/>
                    <a:pt x="42" y="225"/>
                    <a:pt x="42" y="225"/>
                  </a:cubicBezTo>
                  <a:cubicBezTo>
                    <a:pt x="42" y="225"/>
                    <a:pt x="42" y="225"/>
                    <a:pt x="42" y="225"/>
                  </a:cubicBezTo>
                  <a:cubicBezTo>
                    <a:pt x="42" y="225"/>
                    <a:pt x="42" y="226"/>
                    <a:pt x="42" y="226"/>
                  </a:cubicBezTo>
                  <a:cubicBezTo>
                    <a:pt x="41" y="226"/>
                    <a:pt x="40" y="228"/>
                    <a:pt x="39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39" y="228"/>
                    <a:pt x="39" y="228"/>
                    <a:pt x="38" y="228"/>
                  </a:cubicBezTo>
                  <a:cubicBezTo>
                    <a:pt x="38" y="228"/>
                    <a:pt x="38" y="227"/>
                    <a:pt x="38" y="227"/>
                  </a:cubicBezTo>
                  <a:cubicBezTo>
                    <a:pt x="38" y="225"/>
                    <a:pt x="40" y="224"/>
                    <a:pt x="40" y="223"/>
                  </a:cubicBezTo>
                  <a:cubicBezTo>
                    <a:pt x="40" y="223"/>
                    <a:pt x="40" y="223"/>
                    <a:pt x="40" y="223"/>
                  </a:cubicBezTo>
                  <a:cubicBezTo>
                    <a:pt x="40" y="223"/>
                    <a:pt x="40" y="221"/>
                    <a:pt x="39" y="221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39" y="221"/>
                    <a:pt x="39" y="221"/>
                    <a:pt x="39" y="221"/>
                  </a:cubicBezTo>
                  <a:cubicBezTo>
                    <a:pt x="39" y="221"/>
                    <a:pt x="39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2"/>
                    <a:pt x="37" y="223"/>
                    <a:pt x="36" y="224"/>
                  </a:cubicBezTo>
                  <a:cubicBezTo>
                    <a:pt x="35" y="226"/>
                    <a:pt x="33" y="225"/>
                    <a:pt x="31" y="227"/>
                  </a:cubicBezTo>
                  <a:cubicBezTo>
                    <a:pt x="30" y="227"/>
                    <a:pt x="30" y="228"/>
                    <a:pt x="30" y="230"/>
                  </a:cubicBezTo>
                  <a:cubicBezTo>
                    <a:pt x="30" y="231"/>
                    <a:pt x="30" y="232"/>
                    <a:pt x="30" y="233"/>
                  </a:cubicBezTo>
                  <a:cubicBezTo>
                    <a:pt x="30" y="233"/>
                    <a:pt x="30" y="233"/>
                    <a:pt x="30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29" y="235"/>
                    <a:pt x="29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8" y="235"/>
                    <a:pt x="28" y="235"/>
                  </a:cubicBezTo>
                  <a:cubicBezTo>
                    <a:pt x="28" y="235"/>
                    <a:pt x="27" y="235"/>
                    <a:pt x="27" y="235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27" y="235"/>
                    <a:pt x="27" y="235"/>
                    <a:pt x="27" y="235"/>
                  </a:cubicBezTo>
                  <a:cubicBezTo>
                    <a:pt x="27" y="235"/>
                    <a:pt x="27" y="235"/>
                    <a:pt x="26" y="235"/>
                  </a:cubicBezTo>
                  <a:cubicBezTo>
                    <a:pt x="26" y="235"/>
                    <a:pt x="26" y="235"/>
                    <a:pt x="26" y="235"/>
                  </a:cubicBezTo>
                  <a:cubicBezTo>
                    <a:pt x="26" y="235"/>
                    <a:pt x="26" y="235"/>
                    <a:pt x="26" y="235"/>
                  </a:cubicBezTo>
                  <a:cubicBezTo>
                    <a:pt x="26" y="235"/>
                    <a:pt x="26" y="235"/>
                    <a:pt x="26" y="235"/>
                  </a:cubicBezTo>
                  <a:cubicBezTo>
                    <a:pt x="26" y="235"/>
                    <a:pt x="25" y="236"/>
                    <a:pt x="25" y="236"/>
                  </a:cubicBezTo>
                  <a:cubicBezTo>
                    <a:pt x="24" y="238"/>
                    <a:pt x="24" y="241"/>
                    <a:pt x="23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3" y="241"/>
                    <a:pt x="23" y="241"/>
                    <a:pt x="23" y="241"/>
                  </a:cubicBezTo>
                  <a:cubicBezTo>
                    <a:pt x="21" y="241"/>
                    <a:pt x="21" y="243"/>
                    <a:pt x="21" y="245"/>
                  </a:cubicBezTo>
                  <a:cubicBezTo>
                    <a:pt x="21" y="247"/>
                    <a:pt x="21" y="249"/>
                    <a:pt x="21" y="251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18" y="257"/>
                    <a:pt x="16" y="257"/>
                    <a:pt x="14" y="260"/>
                  </a:cubicBezTo>
                  <a:cubicBezTo>
                    <a:pt x="13" y="261"/>
                    <a:pt x="12" y="263"/>
                    <a:pt x="12" y="265"/>
                  </a:cubicBezTo>
                  <a:cubicBezTo>
                    <a:pt x="12" y="266"/>
                    <a:pt x="13" y="267"/>
                    <a:pt x="13" y="268"/>
                  </a:cubicBezTo>
                  <a:cubicBezTo>
                    <a:pt x="14" y="271"/>
                    <a:pt x="15" y="274"/>
                    <a:pt x="15" y="276"/>
                  </a:cubicBezTo>
                  <a:cubicBezTo>
                    <a:pt x="15" y="279"/>
                    <a:pt x="15" y="280"/>
                    <a:pt x="14" y="280"/>
                  </a:cubicBezTo>
                  <a:cubicBezTo>
                    <a:pt x="14" y="280"/>
                    <a:pt x="14" y="280"/>
                    <a:pt x="14" y="280"/>
                  </a:cubicBezTo>
                  <a:cubicBezTo>
                    <a:pt x="14" y="280"/>
                    <a:pt x="14" y="280"/>
                    <a:pt x="14" y="280"/>
                  </a:cubicBezTo>
                  <a:cubicBezTo>
                    <a:pt x="14" y="280"/>
                    <a:pt x="14" y="280"/>
                    <a:pt x="14" y="280"/>
                  </a:cubicBezTo>
                  <a:cubicBezTo>
                    <a:pt x="14" y="280"/>
                    <a:pt x="14" y="280"/>
                    <a:pt x="14" y="280"/>
                  </a:cubicBezTo>
                  <a:cubicBezTo>
                    <a:pt x="14" y="280"/>
                    <a:pt x="14" y="280"/>
                    <a:pt x="14" y="280"/>
                  </a:cubicBezTo>
                  <a:cubicBezTo>
                    <a:pt x="11" y="277"/>
                    <a:pt x="11" y="275"/>
                    <a:pt x="11" y="273"/>
                  </a:cubicBezTo>
                  <a:cubicBezTo>
                    <a:pt x="11" y="271"/>
                    <a:pt x="11" y="270"/>
                    <a:pt x="9" y="268"/>
                  </a:cubicBezTo>
                  <a:cubicBezTo>
                    <a:pt x="9" y="267"/>
                    <a:pt x="9" y="267"/>
                    <a:pt x="8" y="267"/>
                  </a:cubicBezTo>
                  <a:cubicBezTo>
                    <a:pt x="8" y="271"/>
                    <a:pt x="8" y="274"/>
                    <a:pt x="9" y="278"/>
                  </a:cubicBezTo>
                  <a:cubicBezTo>
                    <a:pt x="9" y="281"/>
                    <a:pt x="9" y="284"/>
                    <a:pt x="9" y="287"/>
                  </a:cubicBezTo>
                  <a:cubicBezTo>
                    <a:pt x="9" y="289"/>
                    <a:pt x="9" y="290"/>
                    <a:pt x="9" y="292"/>
                  </a:cubicBezTo>
                  <a:cubicBezTo>
                    <a:pt x="9" y="297"/>
                    <a:pt x="9" y="302"/>
                    <a:pt x="9" y="307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9" y="308"/>
                    <a:pt x="9" y="309"/>
                    <a:pt x="9" y="310"/>
                  </a:cubicBezTo>
                  <a:cubicBezTo>
                    <a:pt x="9" y="312"/>
                    <a:pt x="9" y="313"/>
                    <a:pt x="9" y="314"/>
                  </a:cubicBezTo>
                  <a:cubicBezTo>
                    <a:pt x="9" y="315"/>
                    <a:pt x="9" y="315"/>
                    <a:pt x="9" y="316"/>
                  </a:cubicBezTo>
                  <a:cubicBezTo>
                    <a:pt x="9" y="317"/>
                    <a:pt x="9" y="319"/>
                    <a:pt x="10" y="320"/>
                  </a:cubicBezTo>
                  <a:cubicBezTo>
                    <a:pt x="10" y="320"/>
                    <a:pt x="10" y="320"/>
                    <a:pt x="10" y="320"/>
                  </a:cubicBezTo>
                  <a:cubicBezTo>
                    <a:pt x="11" y="322"/>
                    <a:pt x="12" y="322"/>
                    <a:pt x="13" y="322"/>
                  </a:cubicBezTo>
                  <a:cubicBezTo>
                    <a:pt x="13" y="322"/>
                    <a:pt x="13" y="322"/>
                    <a:pt x="13" y="322"/>
                  </a:cubicBezTo>
                  <a:cubicBezTo>
                    <a:pt x="13" y="322"/>
                    <a:pt x="13" y="322"/>
                    <a:pt x="13" y="322"/>
                  </a:cubicBezTo>
                  <a:cubicBezTo>
                    <a:pt x="14" y="322"/>
                    <a:pt x="15" y="322"/>
                    <a:pt x="16" y="322"/>
                  </a:cubicBezTo>
                  <a:cubicBezTo>
                    <a:pt x="16" y="321"/>
                    <a:pt x="17" y="321"/>
                    <a:pt x="17" y="321"/>
                  </a:cubicBezTo>
                  <a:cubicBezTo>
                    <a:pt x="17" y="321"/>
                    <a:pt x="17" y="321"/>
                    <a:pt x="17" y="321"/>
                  </a:cubicBezTo>
                  <a:cubicBezTo>
                    <a:pt x="17" y="321"/>
                    <a:pt x="17" y="321"/>
                    <a:pt x="17" y="321"/>
                  </a:cubicBezTo>
                  <a:cubicBezTo>
                    <a:pt x="17" y="321"/>
                    <a:pt x="17" y="321"/>
                    <a:pt x="17" y="321"/>
                  </a:cubicBezTo>
                  <a:cubicBezTo>
                    <a:pt x="17" y="321"/>
                    <a:pt x="17" y="321"/>
                    <a:pt x="17" y="321"/>
                  </a:cubicBezTo>
                  <a:cubicBezTo>
                    <a:pt x="17" y="321"/>
                    <a:pt x="18" y="321"/>
                    <a:pt x="18" y="322"/>
                  </a:cubicBezTo>
                  <a:cubicBezTo>
                    <a:pt x="18" y="322"/>
                    <a:pt x="18" y="322"/>
                    <a:pt x="18" y="322"/>
                  </a:cubicBezTo>
                  <a:cubicBezTo>
                    <a:pt x="18" y="322"/>
                    <a:pt x="18" y="322"/>
                    <a:pt x="18" y="322"/>
                  </a:cubicBezTo>
                  <a:cubicBezTo>
                    <a:pt x="19" y="322"/>
                    <a:pt x="21" y="323"/>
                    <a:pt x="21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21" y="326"/>
                    <a:pt x="21" y="326"/>
                    <a:pt x="21" y="327"/>
                  </a:cubicBezTo>
                  <a:cubicBezTo>
                    <a:pt x="21" y="328"/>
                    <a:pt x="20" y="330"/>
                    <a:pt x="20" y="331"/>
                  </a:cubicBezTo>
                  <a:cubicBezTo>
                    <a:pt x="20" y="332"/>
                    <a:pt x="21" y="333"/>
                    <a:pt x="22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2" y="333"/>
                    <a:pt x="22" y="333"/>
                    <a:pt x="22" y="333"/>
                  </a:cubicBezTo>
                  <a:cubicBezTo>
                    <a:pt x="23" y="333"/>
                    <a:pt x="22" y="331"/>
                    <a:pt x="23" y="329"/>
                  </a:cubicBezTo>
                  <a:cubicBezTo>
                    <a:pt x="23" y="328"/>
                    <a:pt x="23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6" y="327"/>
                    <a:pt x="26" y="328"/>
                    <a:pt x="26" y="329"/>
                  </a:cubicBezTo>
                  <a:cubicBezTo>
                    <a:pt x="26" y="329"/>
                    <a:pt x="26" y="329"/>
                    <a:pt x="26" y="329"/>
                  </a:cubicBezTo>
                  <a:cubicBezTo>
                    <a:pt x="26" y="329"/>
                    <a:pt x="27" y="330"/>
                    <a:pt x="27" y="330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7" y="330"/>
                    <a:pt x="27" y="330"/>
                    <a:pt x="27" y="330"/>
                  </a:cubicBezTo>
                  <a:cubicBezTo>
                    <a:pt x="27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8" y="330"/>
                  </a:cubicBezTo>
                  <a:cubicBezTo>
                    <a:pt x="28" y="330"/>
                    <a:pt x="28" y="330"/>
                    <a:pt x="29" y="330"/>
                  </a:cubicBezTo>
                  <a:cubicBezTo>
                    <a:pt x="29" y="330"/>
                    <a:pt x="30" y="330"/>
                    <a:pt x="30" y="331"/>
                  </a:cubicBezTo>
                  <a:cubicBezTo>
                    <a:pt x="30" y="331"/>
                    <a:pt x="30" y="331"/>
                    <a:pt x="31" y="331"/>
                  </a:cubicBezTo>
                  <a:cubicBezTo>
                    <a:pt x="31" y="331"/>
                    <a:pt x="31" y="331"/>
                    <a:pt x="32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2" y="331"/>
                    <a:pt x="32" y="331"/>
                    <a:pt x="32" y="331"/>
                  </a:cubicBezTo>
                  <a:cubicBezTo>
                    <a:pt x="34" y="330"/>
                    <a:pt x="35" y="329"/>
                    <a:pt x="36" y="329"/>
                  </a:cubicBezTo>
                  <a:cubicBezTo>
                    <a:pt x="36" y="329"/>
                    <a:pt x="36" y="329"/>
                    <a:pt x="36" y="329"/>
                  </a:cubicBezTo>
                  <a:cubicBezTo>
                    <a:pt x="36" y="329"/>
                    <a:pt x="36" y="329"/>
                    <a:pt x="36" y="329"/>
                  </a:cubicBezTo>
                  <a:cubicBezTo>
                    <a:pt x="36" y="329"/>
                    <a:pt x="36" y="329"/>
                    <a:pt x="36" y="329"/>
                  </a:cubicBezTo>
                  <a:cubicBezTo>
                    <a:pt x="36" y="329"/>
                    <a:pt x="36" y="329"/>
                    <a:pt x="36" y="329"/>
                  </a:cubicBezTo>
                  <a:cubicBezTo>
                    <a:pt x="37" y="329"/>
                    <a:pt x="37" y="329"/>
                    <a:pt x="37" y="329"/>
                  </a:cubicBezTo>
                  <a:cubicBezTo>
                    <a:pt x="37" y="329"/>
                    <a:pt x="37" y="329"/>
                    <a:pt x="37" y="329"/>
                  </a:cubicBezTo>
                  <a:cubicBezTo>
                    <a:pt x="39" y="329"/>
                    <a:pt x="38" y="334"/>
                    <a:pt x="40" y="335"/>
                  </a:cubicBezTo>
                  <a:cubicBezTo>
                    <a:pt x="40" y="336"/>
                    <a:pt x="41" y="335"/>
                    <a:pt x="42" y="336"/>
                  </a:cubicBezTo>
                  <a:cubicBezTo>
                    <a:pt x="42" y="336"/>
                    <a:pt x="42" y="337"/>
                    <a:pt x="43" y="337"/>
                  </a:cubicBezTo>
                  <a:cubicBezTo>
                    <a:pt x="43" y="337"/>
                    <a:pt x="43" y="337"/>
                    <a:pt x="43" y="337"/>
                  </a:cubicBezTo>
                  <a:cubicBezTo>
                    <a:pt x="43" y="337"/>
                    <a:pt x="43" y="337"/>
                    <a:pt x="43" y="337"/>
                  </a:cubicBezTo>
                  <a:cubicBezTo>
                    <a:pt x="44" y="340"/>
                    <a:pt x="45" y="342"/>
                    <a:pt x="46" y="342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46" y="342"/>
                    <a:pt x="46" y="342"/>
                    <a:pt x="46" y="342"/>
                  </a:cubicBezTo>
                  <a:cubicBezTo>
                    <a:pt x="52" y="342"/>
                    <a:pt x="54" y="344"/>
                    <a:pt x="55" y="346"/>
                  </a:cubicBezTo>
                  <a:cubicBezTo>
                    <a:pt x="56" y="348"/>
                    <a:pt x="56" y="350"/>
                    <a:pt x="58" y="352"/>
                  </a:cubicBezTo>
                  <a:cubicBezTo>
                    <a:pt x="60" y="354"/>
                    <a:pt x="61" y="355"/>
                    <a:pt x="63" y="358"/>
                  </a:cubicBezTo>
                  <a:cubicBezTo>
                    <a:pt x="63" y="358"/>
                    <a:pt x="63" y="358"/>
                    <a:pt x="63" y="358"/>
                  </a:cubicBezTo>
                  <a:cubicBezTo>
                    <a:pt x="63" y="358"/>
                    <a:pt x="63" y="358"/>
                    <a:pt x="63" y="358"/>
                  </a:cubicBezTo>
                  <a:cubicBezTo>
                    <a:pt x="63" y="358"/>
                    <a:pt x="63" y="358"/>
                    <a:pt x="63" y="358"/>
                  </a:cubicBezTo>
                  <a:cubicBezTo>
                    <a:pt x="63" y="358"/>
                    <a:pt x="63" y="358"/>
                    <a:pt x="63" y="358"/>
                  </a:cubicBezTo>
                  <a:cubicBezTo>
                    <a:pt x="63" y="358"/>
                    <a:pt x="63" y="358"/>
                    <a:pt x="63" y="358"/>
                  </a:cubicBezTo>
                  <a:cubicBezTo>
                    <a:pt x="63" y="358"/>
                    <a:pt x="64" y="358"/>
                    <a:pt x="64" y="358"/>
                  </a:cubicBezTo>
                  <a:cubicBezTo>
                    <a:pt x="64" y="359"/>
                    <a:pt x="65" y="360"/>
                    <a:pt x="65" y="360"/>
                  </a:cubicBezTo>
                  <a:cubicBezTo>
                    <a:pt x="66" y="362"/>
                    <a:pt x="67" y="362"/>
                    <a:pt x="67" y="363"/>
                  </a:cubicBezTo>
                  <a:cubicBezTo>
                    <a:pt x="67" y="363"/>
                    <a:pt x="67" y="363"/>
                    <a:pt x="67" y="363"/>
                  </a:cubicBezTo>
                  <a:cubicBezTo>
                    <a:pt x="67" y="363"/>
                    <a:pt x="67" y="363"/>
                    <a:pt x="67" y="363"/>
                  </a:cubicBezTo>
                  <a:cubicBezTo>
                    <a:pt x="67" y="363"/>
                    <a:pt x="68" y="363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8" y="362"/>
                    <a:pt x="68" y="362"/>
                  </a:cubicBezTo>
                  <a:cubicBezTo>
                    <a:pt x="68" y="362"/>
                    <a:pt x="69" y="362"/>
                    <a:pt x="70" y="362"/>
                  </a:cubicBezTo>
                  <a:cubicBezTo>
                    <a:pt x="70" y="362"/>
                    <a:pt x="70" y="362"/>
                    <a:pt x="70" y="362"/>
                  </a:cubicBezTo>
                  <a:cubicBezTo>
                    <a:pt x="70" y="362"/>
                    <a:pt x="70" y="362"/>
                    <a:pt x="70" y="362"/>
                  </a:cubicBezTo>
                  <a:cubicBezTo>
                    <a:pt x="70" y="362"/>
                    <a:pt x="70" y="362"/>
                    <a:pt x="70" y="362"/>
                  </a:cubicBezTo>
                  <a:cubicBezTo>
                    <a:pt x="70" y="362"/>
                    <a:pt x="70" y="362"/>
                    <a:pt x="70" y="362"/>
                  </a:cubicBezTo>
                  <a:cubicBezTo>
                    <a:pt x="72" y="362"/>
                    <a:pt x="74" y="363"/>
                    <a:pt x="75" y="363"/>
                  </a:cubicBezTo>
                  <a:cubicBezTo>
                    <a:pt x="75" y="363"/>
                    <a:pt x="75" y="363"/>
                    <a:pt x="75" y="363"/>
                  </a:cubicBezTo>
                  <a:cubicBezTo>
                    <a:pt x="75" y="363"/>
                    <a:pt x="75" y="363"/>
                    <a:pt x="75" y="363"/>
                  </a:cubicBezTo>
                  <a:cubicBezTo>
                    <a:pt x="75" y="363"/>
                    <a:pt x="75" y="363"/>
                    <a:pt x="76" y="363"/>
                  </a:cubicBezTo>
                  <a:cubicBezTo>
                    <a:pt x="76" y="363"/>
                    <a:pt x="76" y="363"/>
                    <a:pt x="76" y="363"/>
                  </a:cubicBezTo>
                  <a:cubicBezTo>
                    <a:pt x="78" y="365"/>
                    <a:pt x="77" y="368"/>
                    <a:pt x="80" y="369"/>
                  </a:cubicBezTo>
                  <a:cubicBezTo>
                    <a:pt x="80" y="369"/>
                    <a:pt x="80" y="369"/>
                    <a:pt x="80" y="369"/>
                  </a:cubicBezTo>
                  <a:cubicBezTo>
                    <a:pt x="80" y="369"/>
                    <a:pt x="80" y="369"/>
                    <a:pt x="80" y="369"/>
                  </a:cubicBezTo>
                  <a:cubicBezTo>
                    <a:pt x="81" y="369"/>
                    <a:pt x="82" y="369"/>
                    <a:pt x="82" y="370"/>
                  </a:cubicBezTo>
                  <a:cubicBezTo>
                    <a:pt x="82" y="370"/>
                    <a:pt x="82" y="370"/>
                    <a:pt x="82" y="370"/>
                  </a:cubicBezTo>
                  <a:cubicBezTo>
                    <a:pt x="82" y="371"/>
                    <a:pt x="83" y="372"/>
                    <a:pt x="83" y="373"/>
                  </a:cubicBezTo>
                  <a:cubicBezTo>
                    <a:pt x="83" y="376"/>
                    <a:pt x="82" y="379"/>
                    <a:pt x="80" y="381"/>
                  </a:cubicBezTo>
                  <a:cubicBezTo>
                    <a:pt x="79" y="384"/>
                    <a:pt x="77" y="387"/>
                    <a:pt x="76" y="389"/>
                  </a:cubicBezTo>
                  <a:cubicBezTo>
                    <a:pt x="76" y="392"/>
                    <a:pt x="76" y="395"/>
                    <a:pt x="76" y="398"/>
                  </a:cubicBezTo>
                  <a:cubicBezTo>
                    <a:pt x="76" y="401"/>
                    <a:pt x="76" y="403"/>
                    <a:pt x="75" y="406"/>
                  </a:cubicBezTo>
                  <a:cubicBezTo>
                    <a:pt x="75" y="406"/>
                    <a:pt x="75" y="406"/>
                    <a:pt x="75" y="406"/>
                  </a:cubicBezTo>
                  <a:cubicBezTo>
                    <a:pt x="74" y="411"/>
                    <a:pt x="71" y="413"/>
                    <a:pt x="70" y="413"/>
                  </a:cubicBezTo>
                  <a:cubicBezTo>
                    <a:pt x="70" y="413"/>
                    <a:pt x="70" y="413"/>
                    <a:pt x="70" y="413"/>
                  </a:cubicBezTo>
                  <a:cubicBezTo>
                    <a:pt x="70" y="413"/>
                    <a:pt x="70" y="413"/>
                    <a:pt x="70" y="413"/>
                  </a:cubicBezTo>
                  <a:cubicBezTo>
                    <a:pt x="70" y="413"/>
                    <a:pt x="70" y="413"/>
                    <a:pt x="70" y="413"/>
                  </a:cubicBezTo>
                  <a:cubicBezTo>
                    <a:pt x="70" y="413"/>
                    <a:pt x="70" y="413"/>
                    <a:pt x="70" y="413"/>
                  </a:cubicBezTo>
                  <a:cubicBezTo>
                    <a:pt x="70" y="413"/>
                    <a:pt x="70" y="413"/>
                    <a:pt x="70" y="413"/>
                  </a:cubicBezTo>
                  <a:cubicBezTo>
                    <a:pt x="69" y="412"/>
                    <a:pt x="69" y="412"/>
                    <a:pt x="68" y="412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68" y="412"/>
                    <a:pt x="68" y="412"/>
                    <a:pt x="68" y="412"/>
                  </a:cubicBezTo>
                  <a:cubicBezTo>
                    <a:pt x="67" y="412"/>
                    <a:pt x="66" y="413"/>
                    <a:pt x="65" y="414"/>
                  </a:cubicBezTo>
                  <a:cubicBezTo>
                    <a:pt x="64" y="414"/>
                    <a:pt x="64" y="414"/>
                    <a:pt x="64" y="414"/>
                  </a:cubicBezTo>
                  <a:cubicBezTo>
                    <a:pt x="64" y="414"/>
                    <a:pt x="64" y="414"/>
                    <a:pt x="64" y="415"/>
                  </a:cubicBezTo>
                  <a:cubicBezTo>
                    <a:pt x="64" y="415"/>
                    <a:pt x="64" y="415"/>
                    <a:pt x="64" y="415"/>
                  </a:cubicBezTo>
                  <a:cubicBezTo>
                    <a:pt x="62" y="416"/>
                    <a:pt x="60" y="419"/>
                    <a:pt x="60" y="420"/>
                  </a:cubicBezTo>
                  <a:cubicBezTo>
                    <a:pt x="60" y="420"/>
                    <a:pt x="60" y="420"/>
                    <a:pt x="60" y="420"/>
                  </a:cubicBezTo>
                  <a:cubicBezTo>
                    <a:pt x="60" y="421"/>
                    <a:pt x="60" y="423"/>
                    <a:pt x="60" y="424"/>
                  </a:cubicBezTo>
                  <a:cubicBezTo>
                    <a:pt x="60" y="427"/>
                    <a:pt x="59" y="429"/>
                    <a:pt x="58" y="430"/>
                  </a:cubicBezTo>
                  <a:cubicBezTo>
                    <a:pt x="57" y="432"/>
                    <a:pt x="55" y="434"/>
                    <a:pt x="55" y="435"/>
                  </a:cubicBezTo>
                  <a:cubicBezTo>
                    <a:pt x="55" y="437"/>
                    <a:pt x="54" y="439"/>
                    <a:pt x="53" y="441"/>
                  </a:cubicBezTo>
                  <a:cubicBezTo>
                    <a:pt x="52" y="443"/>
                    <a:pt x="51" y="445"/>
                    <a:pt x="50" y="446"/>
                  </a:cubicBezTo>
                  <a:cubicBezTo>
                    <a:pt x="50" y="446"/>
                    <a:pt x="50" y="446"/>
                    <a:pt x="50" y="446"/>
                  </a:cubicBezTo>
                  <a:cubicBezTo>
                    <a:pt x="50" y="447"/>
                    <a:pt x="49" y="447"/>
                    <a:pt x="49" y="447"/>
                  </a:cubicBezTo>
                  <a:cubicBezTo>
                    <a:pt x="49" y="447"/>
                    <a:pt x="49" y="447"/>
                    <a:pt x="49" y="447"/>
                  </a:cubicBezTo>
                  <a:cubicBezTo>
                    <a:pt x="49" y="447"/>
                    <a:pt x="49" y="447"/>
                    <a:pt x="49" y="447"/>
                  </a:cubicBezTo>
                  <a:cubicBezTo>
                    <a:pt x="49" y="447"/>
                    <a:pt x="49" y="447"/>
                    <a:pt x="49" y="447"/>
                  </a:cubicBezTo>
                  <a:cubicBezTo>
                    <a:pt x="49" y="447"/>
                    <a:pt x="49" y="447"/>
                    <a:pt x="49" y="447"/>
                  </a:cubicBezTo>
                  <a:cubicBezTo>
                    <a:pt x="48" y="447"/>
                    <a:pt x="47" y="446"/>
                    <a:pt x="47" y="446"/>
                  </a:cubicBezTo>
                  <a:cubicBezTo>
                    <a:pt x="47" y="446"/>
                    <a:pt x="47" y="446"/>
                    <a:pt x="47" y="446"/>
                  </a:cubicBezTo>
                  <a:cubicBezTo>
                    <a:pt x="47" y="446"/>
                    <a:pt x="47" y="446"/>
                    <a:pt x="47" y="446"/>
                  </a:cubicBezTo>
                  <a:cubicBezTo>
                    <a:pt x="47" y="446"/>
                    <a:pt x="47" y="446"/>
                    <a:pt x="47" y="446"/>
                  </a:cubicBezTo>
                  <a:cubicBezTo>
                    <a:pt x="47" y="446"/>
                    <a:pt x="47" y="446"/>
                    <a:pt x="47" y="446"/>
                  </a:cubicBezTo>
                  <a:cubicBezTo>
                    <a:pt x="47" y="446"/>
                    <a:pt x="47" y="446"/>
                    <a:pt x="47" y="446"/>
                  </a:cubicBezTo>
                  <a:cubicBezTo>
                    <a:pt x="46" y="446"/>
                    <a:pt x="46" y="446"/>
                    <a:pt x="46" y="446"/>
                  </a:cubicBezTo>
                  <a:cubicBezTo>
                    <a:pt x="46" y="446"/>
                    <a:pt x="46" y="446"/>
                    <a:pt x="46" y="446"/>
                  </a:cubicBezTo>
                  <a:cubicBezTo>
                    <a:pt x="46" y="446"/>
                    <a:pt x="46" y="446"/>
                    <a:pt x="46" y="446"/>
                  </a:cubicBezTo>
                  <a:cubicBezTo>
                    <a:pt x="46" y="446"/>
                    <a:pt x="45" y="446"/>
                    <a:pt x="45" y="446"/>
                  </a:cubicBezTo>
                  <a:cubicBezTo>
                    <a:pt x="45" y="446"/>
                    <a:pt x="45" y="446"/>
                    <a:pt x="45" y="446"/>
                  </a:cubicBezTo>
                  <a:cubicBezTo>
                    <a:pt x="45" y="446"/>
                    <a:pt x="45" y="446"/>
                    <a:pt x="45" y="446"/>
                  </a:cubicBezTo>
                  <a:cubicBezTo>
                    <a:pt x="45" y="446"/>
                    <a:pt x="45" y="446"/>
                    <a:pt x="45" y="446"/>
                  </a:cubicBezTo>
                  <a:cubicBezTo>
                    <a:pt x="45" y="446"/>
                    <a:pt x="45" y="446"/>
                    <a:pt x="45" y="446"/>
                  </a:cubicBezTo>
                  <a:cubicBezTo>
                    <a:pt x="44" y="446"/>
                    <a:pt x="44" y="446"/>
                    <a:pt x="44" y="446"/>
                  </a:cubicBezTo>
                  <a:cubicBezTo>
                    <a:pt x="44" y="446"/>
                    <a:pt x="44" y="446"/>
                    <a:pt x="44" y="446"/>
                  </a:cubicBezTo>
                  <a:cubicBezTo>
                    <a:pt x="44" y="446"/>
                    <a:pt x="44" y="446"/>
                    <a:pt x="44" y="446"/>
                  </a:cubicBezTo>
                  <a:cubicBezTo>
                    <a:pt x="44" y="446"/>
                    <a:pt x="44" y="446"/>
                    <a:pt x="44" y="446"/>
                  </a:cubicBezTo>
                  <a:cubicBezTo>
                    <a:pt x="44" y="446"/>
                    <a:pt x="44" y="446"/>
                    <a:pt x="44" y="446"/>
                  </a:cubicBezTo>
                  <a:cubicBezTo>
                    <a:pt x="44" y="447"/>
                    <a:pt x="46" y="450"/>
                    <a:pt x="46" y="454"/>
                  </a:cubicBezTo>
                  <a:cubicBezTo>
                    <a:pt x="46" y="455"/>
                    <a:pt x="46" y="456"/>
                    <a:pt x="45" y="457"/>
                  </a:cubicBezTo>
                  <a:cubicBezTo>
                    <a:pt x="45" y="457"/>
                    <a:pt x="45" y="457"/>
                    <a:pt x="45" y="457"/>
                  </a:cubicBezTo>
                  <a:cubicBezTo>
                    <a:pt x="44" y="458"/>
                    <a:pt x="42" y="458"/>
                    <a:pt x="41" y="458"/>
                  </a:cubicBezTo>
                  <a:cubicBezTo>
                    <a:pt x="41" y="458"/>
                    <a:pt x="41" y="458"/>
                    <a:pt x="41" y="458"/>
                  </a:cubicBezTo>
                  <a:cubicBezTo>
                    <a:pt x="41" y="458"/>
                    <a:pt x="41" y="458"/>
                    <a:pt x="41" y="458"/>
                  </a:cubicBezTo>
                  <a:cubicBezTo>
                    <a:pt x="41" y="458"/>
                    <a:pt x="41" y="458"/>
                    <a:pt x="41" y="458"/>
                  </a:cubicBezTo>
                  <a:cubicBezTo>
                    <a:pt x="41" y="458"/>
                    <a:pt x="41" y="458"/>
                    <a:pt x="41" y="458"/>
                  </a:cubicBezTo>
                  <a:cubicBezTo>
                    <a:pt x="41" y="458"/>
                    <a:pt x="41" y="458"/>
                    <a:pt x="40" y="458"/>
                  </a:cubicBezTo>
                  <a:cubicBezTo>
                    <a:pt x="40" y="458"/>
                    <a:pt x="40" y="458"/>
                    <a:pt x="40" y="458"/>
                  </a:cubicBezTo>
                  <a:cubicBezTo>
                    <a:pt x="40" y="458"/>
                    <a:pt x="40" y="458"/>
                    <a:pt x="40" y="458"/>
                  </a:cubicBezTo>
                  <a:cubicBezTo>
                    <a:pt x="40" y="458"/>
                    <a:pt x="40" y="458"/>
                    <a:pt x="40" y="458"/>
                  </a:cubicBezTo>
                  <a:cubicBezTo>
                    <a:pt x="40" y="458"/>
                    <a:pt x="40" y="458"/>
                    <a:pt x="40" y="458"/>
                  </a:cubicBezTo>
                  <a:cubicBezTo>
                    <a:pt x="39" y="458"/>
                    <a:pt x="39" y="458"/>
                    <a:pt x="39" y="458"/>
                  </a:cubicBezTo>
                  <a:cubicBezTo>
                    <a:pt x="39" y="458"/>
                    <a:pt x="39" y="458"/>
                    <a:pt x="39" y="458"/>
                  </a:cubicBezTo>
                  <a:cubicBezTo>
                    <a:pt x="39" y="458"/>
                    <a:pt x="39" y="458"/>
                    <a:pt x="39" y="458"/>
                  </a:cubicBezTo>
                  <a:cubicBezTo>
                    <a:pt x="38" y="458"/>
                    <a:pt x="38" y="459"/>
                    <a:pt x="37" y="459"/>
                  </a:cubicBezTo>
                  <a:cubicBezTo>
                    <a:pt x="37" y="459"/>
                    <a:pt x="37" y="459"/>
                    <a:pt x="37" y="459"/>
                  </a:cubicBezTo>
                  <a:cubicBezTo>
                    <a:pt x="37" y="459"/>
                    <a:pt x="37" y="459"/>
                    <a:pt x="37" y="459"/>
                  </a:cubicBezTo>
                  <a:cubicBezTo>
                    <a:pt x="37" y="459"/>
                    <a:pt x="37" y="459"/>
                    <a:pt x="37" y="459"/>
                  </a:cubicBezTo>
                  <a:cubicBezTo>
                    <a:pt x="38" y="460"/>
                    <a:pt x="38" y="461"/>
                    <a:pt x="38" y="461"/>
                  </a:cubicBezTo>
                  <a:cubicBezTo>
                    <a:pt x="38" y="463"/>
                    <a:pt x="37" y="465"/>
                    <a:pt x="37" y="465"/>
                  </a:cubicBezTo>
                  <a:cubicBezTo>
                    <a:pt x="37" y="465"/>
                    <a:pt x="37" y="465"/>
                    <a:pt x="37" y="465"/>
                  </a:cubicBezTo>
                  <a:cubicBezTo>
                    <a:pt x="37" y="465"/>
                    <a:pt x="37" y="465"/>
                    <a:pt x="37" y="465"/>
                  </a:cubicBezTo>
                  <a:cubicBezTo>
                    <a:pt x="37" y="465"/>
                    <a:pt x="37" y="465"/>
                    <a:pt x="37" y="465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36" y="466"/>
                    <a:pt x="36" y="466"/>
                    <a:pt x="36" y="466"/>
                  </a:cubicBezTo>
                  <a:cubicBezTo>
                    <a:pt x="36" y="466"/>
                    <a:pt x="35" y="466"/>
                    <a:pt x="35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35" y="465"/>
                    <a:pt x="35" y="465"/>
                    <a:pt x="35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34" y="465"/>
                    <a:pt x="34" y="465"/>
                    <a:pt x="34" y="465"/>
                  </a:cubicBezTo>
                  <a:cubicBezTo>
                    <a:pt x="34" y="465"/>
                    <a:pt x="33" y="465"/>
                    <a:pt x="33" y="466"/>
                  </a:cubicBezTo>
                  <a:cubicBezTo>
                    <a:pt x="33" y="466"/>
                    <a:pt x="33" y="466"/>
                    <a:pt x="33" y="466"/>
                  </a:cubicBezTo>
                  <a:cubicBezTo>
                    <a:pt x="33" y="466"/>
                    <a:pt x="33" y="466"/>
                    <a:pt x="33" y="466"/>
                  </a:cubicBezTo>
                  <a:cubicBezTo>
                    <a:pt x="33" y="466"/>
                    <a:pt x="33" y="466"/>
                    <a:pt x="33" y="466"/>
                  </a:cubicBezTo>
                  <a:cubicBezTo>
                    <a:pt x="33" y="466"/>
                    <a:pt x="33" y="466"/>
                    <a:pt x="33" y="466"/>
                  </a:cubicBezTo>
                  <a:cubicBezTo>
                    <a:pt x="33" y="466"/>
                    <a:pt x="33" y="466"/>
                    <a:pt x="33" y="466"/>
                  </a:cubicBezTo>
                  <a:cubicBezTo>
                    <a:pt x="32" y="466"/>
                    <a:pt x="34" y="475"/>
                    <a:pt x="31" y="477"/>
                  </a:cubicBezTo>
                  <a:cubicBezTo>
                    <a:pt x="30" y="478"/>
                    <a:pt x="29" y="479"/>
                    <a:pt x="29" y="480"/>
                  </a:cubicBezTo>
                  <a:cubicBezTo>
                    <a:pt x="28" y="480"/>
                    <a:pt x="28" y="481"/>
                    <a:pt x="28" y="481"/>
                  </a:cubicBezTo>
                  <a:cubicBezTo>
                    <a:pt x="28" y="484"/>
                    <a:pt x="31" y="483"/>
                    <a:pt x="31" y="486"/>
                  </a:cubicBezTo>
                  <a:cubicBezTo>
                    <a:pt x="31" y="486"/>
                    <a:pt x="31" y="487"/>
                    <a:pt x="31" y="487"/>
                  </a:cubicBezTo>
                  <a:cubicBezTo>
                    <a:pt x="31" y="489"/>
                    <a:pt x="28" y="490"/>
                    <a:pt x="28" y="494"/>
                  </a:cubicBezTo>
                  <a:cubicBezTo>
                    <a:pt x="27" y="496"/>
                    <a:pt x="26" y="496"/>
                    <a:pt x="26" y="497"/>
                  </a:cubicBezTo>
                  <a:cubicBezTo>
                    <a:pt x="26" y="498"/>
                    <a:pt x="26" y="498"/>
                    <a:pt x="26" y="498"/>
                  </a:cubicBezTo>
                  <a:cubicBezTo>
                    <a:pt x="26" y="503"/>
                    <a:pt x="23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1" y="504"/>
                    <a:pt x="21" y="504"/>
                    <a:pt x="21" y="504"/>
                  </a:cubicBezTo>
                  <a:cubicBezTo>
                    <a:pt x="20" y="504"/>
                    <a:pt x="18" y="502"/>
                    <a:pt x="18" y="496"/>
                  </a:cubicBezTo>
                  <a:cubicBezTo>
                    <a:pt x="18" y="495"/>
                    <a:pt x="18" y="493"/>
                    <a:pt x="18" y="492"/>
                  </a:cubicBezTo>
                  <a:cubicBezTo>
                    <a:pt x="18" y="490"/>
                    <a:pt x="18" y="488"/>
                    <a:pt x="18" y="486"/>
                  </a:cubicBezTo>
                  <a:cubicBezTo>
                    <a:pt x="19" y="484"/>
                    <a:pt x="20" y="481"/>
                    <a:pt x="20" y="478"/>
                  </a:cubicBezTo>
                  <a:cubicBezTo>
                    <a:pt x="21" y="477"/>
                    <a:pt x="21" y="476"/>
                    <a:pt x="21" y="474"/>
                  </a:cubicBezTo>
                  <a:cubicBezTo>
                    <a:pt x="21" y="472"/>
                    <a:pt x="21" y="471"/>
                    <a:pt x="20" y="470"/>
                  </a:cubicBezTo>
                  <a:cubicBezTo>
                    <a:pt x="20" y="468"/>
                    <a:pt x="19" y="468"/>
                    <a:pt x="19" y="467"/>
                  </a:cubicBezTo>
                  <a:cubicBezTo>
                    <a:pt x="19" y="467"/>
                    <a:pt x="19" y="467"/>
                    <a:pt x="19" y="467"/>
                  </a:cubicBezTo>
                  <a:cubicBezTo>
                    <a:pt x="19" y="465"/>
                    <a:pt x="19" y="464"/>
                    <a:pt x="19" y="463"/>
                  </a:cubicBezTo>
                  <a:cubicBezTo>
                    <a:pt x="19" y="461"/>
                    <a:pt x="19" y="460"/>
                    <a:pt x="19" y="458"/>
                  </a:cubicBezTo>
                  <a:cubicBezTo>
                    <a:pt x="19" y="458"/>
                    <a:pt x="19" y="456"/>
                    <a:pt x="19" y="455"/>
                  </a:cubicBezTo>
                  <a:cubicBezTo>
                    <a:pt x="20" y="452"/>
                    <a:pt x="21" y="449"/>
                    <a:pt x="22" y="444"/>
                  </a:cubicBezTo>
                  <a:cubicBezTo>
                    <a:pt x="22" y="444"/>
                    <a:pt x="22" y="443"/>
                    <a:pt x="22" y="443"/>
                  </a:cubicBezTo>
                  <a:cubicBezTo>
                    <a:pt x="22" y="442"/>
                    <a:pt x="22" y="441"/>
                    <a:pt x="22" y="440"/>
                  </a:cubicBezTo>
                  <a:cubicBezTo>
                    <a:pt x="22" y="440"/>
                    <a:pt x="22" y="439"/>
                    <a:pt x="22" y="439"/>
                  </a:cubicBezTo>
                  <a:cubicBezTo>
                    <a:pt x="22" y="437"/>
                    <a:pt x="22" y="436"/>
                    <a:pt x="23" y="434"/>
                  </a:cubicBezTo>
                  <a:cubicBezTo>
                    <a:pt x="23" y="432"/>
                    <a:pt x="23" y="429"/>
                    <a:pt x="23" y="427"/>
                  </a:cubicBezTo>
                  <a:cubicBezTo>
                    <a:pt x="23" y="427"/>
                    <a:pt x="23" y="427"/>
                    <a:pt x="23" y="427"/>
                  </a:cubicBezTo>
                  <a:cubicBezTo>
                    <a:pt x="24" y="424"/>
                    <a:pt x="24" y="421"/>
                    <a:pt x="24" y="418"/>
                  </a:cubicBezTo>
                  <a:cubicBezTo>
                    <a:pt x="24" y="418"/>
                    <a:pt x="24" y="418"/>
                    <a:pt x="24" y="418"/>
                  </a:cubicBezTo>
                  <a:cubicBezTo>
                    <a:pt x="24" y="415"/>
                    <a:pt x="24" y="412"/>
                    <a:pt x="24" y="410"/>
                  </a:cubicBezTo>
                  <a:cubicBezTo>
                    <a:pt x="24" y="410"/>
                    <a:pt x="24" y="409"/>
                    <a:pt x="24" y="409"/>
                  </a:cubicBezTo>
                  <a:cubicBezTo>
                    <a:pt x="24" y="408"/>
                    <a:pt x="24" y="404"/>
                    <a:pt x="21" y="399"/>
                  </a:cubicBezTo>
                  <a:cubicBezTo>
                    <a:pt x="20" y="398"/>
                    <a:pt x="16" y="396"/>
                    <a:pt x="15" y="394"/>
                  </a:cubicBezTo>
                  <a:cubicBezTo>
                    <a:pt x="14" y="392"/>
                    <a:pt x="13" y="388"/>
                    <a:pt x="12" y="385"/>
                  </a:cubicBezTo>
                  <a:cubicBezTo>
                    <a:pt x="11" y="384"/>
                    <a:pt x="10" y="382"/>
                    <a:pt x="10" y="380"/>
                  </a:cubicBezTo>
                  <a:cubicBezTo>
                    <a:pt x="10" y="382"/>
                    <a:pt x="10" y="385"/>
                    <a:pt x="10" y="387"/>
                  </a:cubicBezTo>
                  <a:cubicBezTo>
                    <a:pt x="10" y="389"/>
                    <a:pt x="10" y="392"/>
                    <a:pt x="10" y="394"/>
                  </a:cubicBezTo>
                  <a:cubicBezTo>
                    <a:pt x="10" y="394"/>
                    <a:pt x="10" y="394"/>
                    <a:pt x="10" y="394"/>
                  </a:cubicBezTo>
                  <a:cubicBezTo>
                    <a:pt x="10" y="395"/>
                    <a:pt x="10" y="405"/>
                    <a:pt x="10" y="419"/>
                  </a:cubicBezTo>
                  <a:cubicBezTo>
                    <a:pt x="10" y="419"/>
                    <a:pt x="10" y="419"/>
                    <a:pt x="10" y="419"/>
                  </a:cubicBezTo>
                  <a:cubicBezTo>
                    <a:pt x="10" y="419"/>
                    <a:pt x="10" y="419"/>
                    <a:pt x="10" y="419"/>
                  </a:cubicBezTo>
                  <a:cubicBezTo>
                    <a:pt x="10" y="419"/>
                    <a:pt x="10" y="419"/>
                    <a:pt x="10" y="419"/>
                  </a:cubicBezTo>
                  <a:cubicBezTo>
                    <a:pt x="10" y="419"/>
                    <a:pt x="10" y="419"/>
                    <a:pt x="10" y="419"/>
                  </a:cubicBezTo>
                  <a:cubicBezTo>
                    <a:pt x="10" y="463"/>
                    <a:pt x="10" y="548"/>
                    <a:pt x="9" y="554"/>
                  </a:cubicBezTo>
                  <a:cubicBezTo>
                    <a:pt x="9" y="554"/>
                    <a:pt x="9" y="554"/>
                    <a:pt x="9" y="554"/>
                  </a:cubicBezTo>
                  <a:cubicBezTo>
                    <a:pt x="14" y="554"/>
                    <a:pt x="159" y="538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7"/>
                    <a:pt x="164" y="537"/>
                    <a:pt x="164" y="537"/>
                  </a:cubicBezTo>
                  <a:cubicBezTo>
                    <a:pt x="164" y="532"/>
                    <a:pt x="164" y="528"/>
                    <a:pt x="164" y="523"/>
                  </a:cubicBezTo>
                  <a:cubicBezTo>
                    <a:pt x="164" y="519"/>
                    <a:pt x="164" y="514"/>
                    <a:pt x="164" y="510"/>
                  </a:cubicBezTo>
                  <a:cubicBezTo>
                    <a:pt x="164" y="506"/>
                    <a:pt x="164" y="502"/>
                    <a:pt x="164" y="498"/>
                  </a:cubicBezTo>
                  <a:cubicBezTo>
                    <a:pt x="164" y="494"/>
                    <a:pt x="164" y="490"/>
                    <a:pt x="164" y="487"/>
                  </a:cubicBezTo>
                  <a:cubicBezTo>
                    <a:pt x="164" y="487"/>
                    <a:pt x="164" y="487"/>
                    <a:pt x="164" y="487"/>
                  </a:cubicBezTo>
                  <a:cubicBezTo>
                    <a:pt x="164" y="487"/>
                    <a:pt x="164" y="487"/>
                    <a:pt x="164" y="487"/>
                  </a:cubicBezTo>
                  <a:cubicBezTo>
                    <a:pt x="164" y="483"/>
                    <a:pt x="164" y="479"/>
                    <a:pt x="164" y="475"/>
                  </a:cubicBezTo>
                  <a:cubicBezTo>
                    <a:pt x="164" y="473"/>
                    <a:pt x="164" y="471"/>
                    <a:pt x="164" y="469"/>
                  </a:cubicBezTo>
                  <a:cubicBezTo>
                    <a:pt x="164" y="469"/>
                    <a:pt x="164" y="468"/>
                    <a:pt x="164" y="467"/>
                  </a:cubicBezTo>
                  <a:cubicBezTo>
                    <a:pt x="164" y="466"/>
                    <a:pt x="164" y="465"/>
                    <a:pt x="164" y="464"/>
                  </a:cubicBezTo>
                  <a:cubicBezTo>
                    <a:pt x="164" y="464"/>
                    <a:pt x="164" y="463"/>
                    <a:pt x="164" y="462"/>
                  </a:cubicBezTo>
                  <a:cubicBezTo>
                    <a:pt x="164" y="461"/>
                    <a:pt x="164" y="460"/>
                    <a:pt x="164" y="459"/>
                  </a:cubicBezTo>
                  <a:cubicBezTo>
                    <a:pt x="164" y="457"/>
                    <a:pt x="164" y="456"/>
                    <a:pt x="164" y="454"/>
                  </a:cubicBezTo>
                  <a:cubicBezTo>
                    <a:pt x="164" y="454"/>
                    <a:pt x="164" y="453"/>
                    <a:pt x="164" y="453"/>
                  </a:cubicBezTo>
                  <a:cubicBezTo>
                    <a:pt x="164" y="450"/>
                    <a:pt x="164" y="448"/>
                    <a:pt x="164" y="445"/>
                  </a:cubicBezTo>
                  <a:cubicBezTo>
                    <a:pt x="165" y="443"/>
                    <a:pt x="165" y="441"/>
                    <a:pt x="165" y="439"/>
                  </a:cubicBezTo>
                  <a:cubicBezTo>
                    <a:pt x="165" y="436"/>
                    <a:pt x="165" y="433"/>
                    <a:pt x="165" y="430"/>
                  </a:cubicBezTo>
                  <a:cubicBezTo>
                    <a:pt x="165" y="426"/>
                    <a:pt x="165" y="421"/>
                    <a:pt x="165" y="417"/>
                  </a:cubicBezTo>
                  <a:cubicBezTo>
                    <a:pt x="165" y="412"/>
                    <a:pt x="165" y="408"/>
                    <a:pt x="165" y="403"/>
                  </a:cubicBezTo>
                  <a:cubicBezTo>
                    <a:pt x="163" y="401"/>
                    <a:pt x="163" y="400"/>
                    <a:pt x="162" y="396"/>
                  </a:cubicBezTo>
                  <a:cubicBezTo>
                    <a:pt x="162" y="392"/>
                    <a:pt x="159" y="389"/>
                    <a:pt x="159" y="385"/>
                  </a:cubicBezTo>
                  <a:cubicBezTo>
                    <a:pt x="159" y="385"/>
                    <a:pt x="159" y="385"/>
                    <a:pt x="159" y="385"/>
                  </a:cubicBezTo>
                  <a:cubicBezTo>
                    <a:pt x="159" y="385"/>
                    <a:pt x="159" y="385"/>
                    <a:pt x="159" y="385"/>
                  </a:cubicBezTo>
                  <a:cubicBezTo>
                    <a:pt x="159" y="384"/>
                    <a:pt x="159" y="384"/>
                    <a:pt x="159" y="383"/>
                  </a:cubicBezTo>
                  <a:cubicBezTo>
                    <a:pt x="159" y="380"/>
                    <a:pt x="158" y="378"/>
                    <a:pt x="158" y="376"/>
                  </a:cubicBezTo>
                  <a:cubicBezTo>
                    <a:pt x="157" y="373"/>
                    <a:pt x="156" y="371"/>
                    <a:pt x="155" y="368"/>
                  </a:cubicBezTo>
                  <a:cubicBezTo>
                    <a:pt x="155" y="367"/>
                    <a:pt x="155" y="366"/>
                    <a:pt x="155" y="365"/>
                  </a:cubicBezTo>
                  <a:cubicBezTo>
                    <a:pt x="155" y="363"/>
                    <a:pt x="155" y="362"/>
                    <a:pt x="156" y="360"/>
                  </a:cubicBezTo>
                  <a:cubicBezTo>
                    <a:pt x="157" y="358"/>
                    <a:pt x="157" y="356"/>
                    <a:pt x="157" y="354"/>
                  </a:cubicBezTo>
                  <a:cubicBezTo>
                    <a:pt x="158" y="353"/>
                    <a:pt x="158" y="352"/>
                    <a:pt x="158" y="352"/>
                  </a:cubicBezTo>
                  <a:cubicBezTo>
                    <a:pt x="158" y="349"/>
                    <a:pt x="157" y="346"/>
                    <a:pt x="157" y="343"/>
                  </a:cubicBezTo>
                  <a:cubicBezTo>
                    <a:pt x="156" y="340"/>
                    <a:pt x="156" y="338"/>
                    <a:pt x="155" y="337"/>
                  </a:cubicBezTo>
                  <a:cubicBezTo>
                    <a:pt x="152" y="335"/>
                    <a:pt x="151" y="330"/>
                    <a:pt x="151" y="326"/>
                  </a:cubicBezTo>
                  <a:cubicBezTo>
                    <a:pt x="151" y="325"/>
                    <a:pt x="151" y="325"/>
                    <a:pt x="151" y="324"/>
                  </a:cubicBezTo>
                  <a:cubicBezTo>
                    <a:pt x="151" y="320"/>
                    <a:pt x="152" y="316"/>
                    <a:pt x="150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50" y="315"/>
                    <a:pt x="150" y="315"/>
                    <a:pt x="150" y="315"/>
                  </a:cubicBezTo>
                  <a:cubicBezTo>
                    <a:pt x="149" y="316"/>
                    <a:pt x="149" y="316"/>
                    <a:pt x="148" y="316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48" y="316"/>
                    <a:pt x="148" y="316"/>
                    <a:pt x="148" y="316"/>
                  </a:cubicBezTo>
                  <a:cubicBezTo>
                    <a:pt x="146" y="316"/>
                    <a:pt x="144" y="312"/>
                    <a:pt x="142" y="311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2" y="311"/>
                    <a:pt x="142" y="311"/>
                    <a:pt x="142" y="311"/>
                  </a:cubicBezTo>
                  <a:cubicBezTo>
                    <a:pt x="142" y="311"/>
                    <a:pt x="142" y="310"/>
                    <a:pt x="142" y="310"/>
                  </a:cubicBezTo>
                  <a:cubicBezTo>
                    <a:pt x="142" y="310"/>
                    <a:pt x="142" y="310"/>
                    <a:pt x="142" y="310"/>
                  </a:cubicBezTo>
                  <a:cubicBezTo>
                    <a:pt x="142" y="310"/>
                    <a:pt x="141" y="310"/>
                    <a:pt x="141" y="310"/>
                  </a:cubicBezTo>
                  <a:cubicBezTo>
                    <a:pt x="141" y="310"/>
                    <a:pt x="141" y="310"/>
                    <a:pt x="141" y="310"/>
                  </a:cubicBezTo>
                  <a:cubicBezTo>
                    <a:pt x="141" y="310"/>
                    <a:pt x="141" y="310"/>
                    <a:pt x="141" y="310"/>
                  </a:cubicBezTo>
                  <a:cubicBezTo>
                    <a:pt x="141" y="310"/>
                    <a:pt x="141" y="310"/>
                    <a:pt x="141" y="310"/>
                  </a:cubicBezTo>
                  <a:cubicBezTo>
                    <a:pt x="141" y="310"/>
                    <a:pt x="141" y="310"/>
                    <a:pt x="141" y="310"/>
                  </a:cubicBezTo>
                  <a:cubicBezTo>
                    <a:pt x="140" y="310"/>
                    <a:pt x="140" y="310"/>
                    <a:pt x="140" y="310"/>
                  </a:cubicBezTo>
                  <a:cubicBezTo>
                    <a:pt x="140" y="310"/>
                    <a:pt x="140" y="310"/>
                    <a:pt x="140" y="310"/>
                  </a:cubicBezTo>
                  <a:cubicBezTo>
                    <a:pt x="140" y="310"/>
                    <a:pt x="140" y="310"/>
                    <a:pt x="140" y="310"/>
                  </a:cubicBezTo>
                  <a:cubicBezTo>
                    <a:pt x="139" y="311"/>
                    <a:pt x="137" y="312"/>
                    <a:pt x="136" y="313"/>
                  </a:cubicBezTo>
                  <a:cubicBezTo>
                    <a:pt x="136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5" y="313"/>
                    <a:pt x="135" y="313"/>
                    <a:pt x="135" y="313"/>
                  </a:cubicBezTo>
                  <a:cubicBezTo>
                    <a:pt x="133" y="314"/>
                    <a:pt x="132" y="315"/>
                    <a:pt x="131" y="315"/>
                  </a:cubicBezTo>
                  <a:cubicBezTo>
                    <a:pt x="131" y="315"/>
                    <a:pt x="131" y="315"/>
                    <a:pt x="130" y="315"/>
                  </a:cubicBezTo>
                  <a:cubicBezTo>
                    <a:pt x="130" y="315"/>
                    <a:pt x="130" y="315"/>
                    <a:pt x="130" y="315"/>
                  </a:cubicBezTo>
                  <a:cubicBezTo>
                    <a:pt x="130" y="315"/>
                    <a:pt x="130" y="315"/>
                    <a:pt x="130" y="315"/>
                  </a:cubicBezTo>
                  <a:cubicBezTo>
                    <a:pt x="130" y="315"/>
                    <a:pt x="130" y="315"/>
                    <a:pt x="130" y="315"/>
                  </a:cubicBezTo>
                  <a:cubicBezTo>
                    <a:pt x="130" y="315"/>
                    <a:pt x="130" y="315"/>
                    <a:pt x="129" y="315"/>
                  </a:cubicBezTo>
                  <a:cubicBezTo>
                    <a:pt x="129" y="315"/>
                    <a:pt x="129" y="315"/>
                    <a:pt x="129" y="315"/>
                  </a:cubicBezTo>
                  <a:cubicBezTo>
                    <a:pt x="129" y="315"/>
                    <a:pt x="129" y="315"/>
                    <a:pt x="129" y="315"/>
                  </a:cubicBezTo>
                  <a:cubicBezTo>
                    <a:pt x="129" y="314"/>
                    <a:pt x="129" y="314"/>
                    <a:pt x="129" y="314"/>
                  </a:cubicBezTo>
                  <a:cubicBezTo>
                    <a:pt x="129" y="314"/>
                    <a:pt x="129" y="314"/>
                    <a:pt x="129" y="314"/>
                  </a:cubicBezTo>
                  <a:cubicBezTo>
                    <a:pt x="129" y="314"/>
                    <a:pt x="129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8" y="314"/>
                  </a:cubicBezTo>
                  <a:cubicBezTo>
                    <a:pt x="128" y="314"/>
                    <a:pt x="128" y="314"/>
                    <a:pt x="127" y="314"/>
                  </a:cubicBezTo>
                  <a:cubicBezTo>
                    <a:pt x="127" y="315"/>
                    <a:pt x="127" y="315"/>
                    <a:pt x="127" y="315"/>
                  </a:cubicBezTo>
                  <a:cubicBezTo>
                    <a:pt x="127" y="315"/>
                    <a:pt x="127" y="315"/>
                    <a:pt x="127" y="315"/>
                  </a:cubicBezTo>
                  <a:cubicBezTo>
                    <a:pt x="127" y="315"/>
                    <a:pt x="126" y="315"/>
                    <a:pt x="126" y="315"/>
                  </a:cubicBezTo>
                  <a:cubicBezTo>
                    <a:pt x="126" y="315"/>
                    <a:pt x="126" y="316"/>
                    <a:pt x="126" y="316"/>
                  </a:cubicBezTo>
                  <a:cubicBezTo>
                    <a:pt x="126" y="316"/>
                    <a:pt x="126" y="316"/>
                    <a:pt x="126" y="316"/>
                  </a:cubicBezTo>
                  <a:cubicBezTo>
                    <a:pt x="126" y="316"/>
                    <a:pt x="126" y="316"/>
                    <a:pt x="126" y="316"/>
                  </a:cubicBezTo>
                  <a:cubicBezTo>
                    <a:pt x="126" y="316"/>
                    <a:pt x="126" y="316"/>
                    <a:pt x="126" y="316"/>
                  </a:cubicBezTo>
                  <a:cubicBezTo>
                    <a:pt x="126" y="316"/>
                    <a:pt x="126" y="316"/>
                    <a:pt x="126" y="316"/>
                  </a:cubicBezTo>
                  <a:cubicBezTo>
                    <a:pt x="125" y="317"/>
                    <a:pt x="124" y="317"/>
                    <a:pt x="124" y="317"/>
                  </a:cubicBezTo>
                  <a:cubicBezTo>
                    <a:pt x="124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3" y="317"/>
                    <a:pt x="123" y="317"/>
                    <a:pt x="123" y="317"/>
                  </a:cubicBezTo>
                  <a:cubicBezTo>
                    <a:pt x="122" y="317"/>
                    <a:pt x="120" y="314"/>
                    <a:pt x="118" y="311"/>
                  </a:cubicBezTo>
                  <a:cubicBezTo>
                    <a:pt x="116" y="308"/>
                    <a:pt x="113" y="305"/>
                    <a:pt x="112" y="302"/>
                  </a:cubicBezTo>
                  <a:cubicBezTo>
                    <a:pt x="112" y="301"/>
                    <a:pt x="108" y="298"/>
                    <a:pt x="108" y="296"/>
                  </a:cubicBezTo>
                  <a:cubicBezTo>
                    <a:pt x="107" y="295"/>
                    <a:pt x="107" y="295"/>
                    <a:pt x="107" y="294"/>
                  </a:cubicBezTo>
                  <a:cubicBezTo>
                    <a:pt x="107" y="292"/>
                    <a:pt x="108" y="290"/>
                    <a:pt x="108" y="288"/>
                  </a:cubicBezTo>
                  <a:cubicBezTo>
                    <a:pt x="108" y="285"/>
                    <a:pt x="108" y="283"/>
                    <a:pt x="108" y="281"/>
                  </a:cubicBezTo>
                  <a:cubicBezTo>
                    <a:pt x="108" y="281"/>
                    <a:pt x="108" y="280"/>
                    <a:pt x="108" y="280"/>
                  </a:cubicBezTo>
                  <a:cubicBezTo>
                    <a:pt x="107" y="276"/>
                    <a:pt x="108" y="274"/>
                    <a:pt x="107" y="273"/>
                  </a:cubicBezTo>
                  <a:cubicBezTo>
                    <a:pt x="107" y="273"/>
                    <a:pt x="107" y="273"/>
                    <a:pt x="107" y="272"/>
                  </a:cubicBezTo>
                  <a:cubicBezTo>
                    <a:pt x="107" y="271"/>
                    <a:pt x="108" y="269"/>
                    <a:pt x="109" y="266"/>
                  </a:cubicBezTo>
                  <a:cubicBezTo>
                    <a:pt x="110" y="264"/>
                    <a:pt x="111" y="261"/>
                    <a:pt x="112" y="259"/>
                  </a:cubicBezTo>
                  <a:cubicBezTo>
                    <a:pt x="114" y="256"/>
                    <a:pt x="115" y="255"/>
                    <a:pt x="117" y="252"/>
                  </a:cubicBezTo>
                  <a:cubicBezTo>
                    <a:pt x="119" y="251"/>
                    <a:pt x="118" y="246"/>
                    <a:pt x="119" y="245"/>
                  </a:cubicBezTo>
                  <a:cubicBezTo>
                    <a:pt x="120" y="244"/>
                    <a:pt x="121" y="242"/>
                    <a:pt x="123" y="240"/>
                  </a:cubicBezTo>
                  <a:cubicBezTo>
                    <a:pt x="124" y="239"/>
                    <a:pt x="124" y="238"/>
                    <a:pt x="125" y="237"/>
                  </a:cubicBezTo>
                  <a:cubicBezTo>
                    <a:pt x="126" y="237"/>
                    <a:pt x="126" y="237"/>
                    <a:pt x="126" y="237"/>
                  </a:cubicBezTo>
                  <a:cubicBezTo>
                    <a:pt x="127" y="237"/>
                    <a:pt x="128" y="237"/>
                    <a:pt x="128" y="237"/>
                  </a:cubicBezTo>
                  <a:cubicBezTo>
                    <a:pt x="129" y="237"/>
                    <a:pt x="130" y="238"/>
                    <a:pt x="131" y="238"/>
                  </a:cubicBezTo>
                  <a:cubicBezTo>
                    <a:pt x="131" y="238"/>
                    <a:pt x="131" y="238"/>
                    <a:pt x="132" y="238"/>
                  </a:cubicBezTo>
                  <a:cubicBezTo>
                    <a:pt x="132" y="237"/>
                    <a:pt x="135" y="235"/>
                    <a:pt x="136" y="235"/>
                  </a:cubicBezTo>
                  <a:cubicBezTo>
                    <a:pt x="136" y="235"/>
                    <a:pt x="136" y="235"/>
                    <a:pt x="136" y="235"/>
                  </a:cubicBezTo>
                  <a:cubicBezTo>
                    <a:pt x="138" y="234"/>
                    <a:pt x="140" y="234"/>
                    <a:pt x="142" y="233"/>
                  </a:cubicBezTo>
                  <a:cubicBezTo>
                    <a:pt x="142" y="233"/>
                    <a:pt x="142" y="233"/>
                    <a:pt x="142" y="233"/>
                  </a:cubicBezTo>
                  <a:cubicBezTo>
                    <a:pt x="145" y="233"/>
                    <a:pt x="147" y="233"/>
                    <a:pt x="150" y="233"/>
                  </a:cubicBezTo>
                  <a:cubicBezTo>
                    <a:pt x="150" y="233"/>
                    <a:pt x="150" y="233"/>
                    <a:pt x="150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3"/>
                    <a:pt x="152" y="233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54" y="235"/>
                    <a:pt x="154" y="235"/>
                    <a:pt x="154" y="235"/>
                  </a:cubicBezTo>
                  <a:cubicBezTo>
                    <a:pt x="154" y="235"/>
                    <a:pt x="154" y="235"/>
                    <a:pt x="154" y="235"/>
                  </a:cubicBezTo>
                  <a:cubicBezTo>
                    <a:pt x="154" y="235"/>
                    <a:pt x="155" y="235"/>
                    <a:pt x="155" y="236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5" y="236"/>
                    <a:pt x="155" y="236"/>
                    <a:pt x="155" y="237"/>
                  </a:cubicBezTo>
                  <a:cubicBezTo>
                    <a:pt x="155" y="238"/>
                    <a:pt x="152" y="240"/>
                    <a:pt x="152" y="241"/>
                  </a:cubicBezTo>
                  <a:cubicBezTo>
                    <a:pt x="152" y="241"/>
                    <a:pt x="152" y="241"/>
                    <a:pt x="152" y="241"/>
                  </a:cubicBezTo>
                  <a:cubicBezTo>
                    <a:pt x="155" y="243"/>
                    <a:pt x="159" y="244"/>
                    <a:pt x="161" y="246"/>
                  </a:cubicBezTo>
                  <a:cubicBezTo>
                    <a:pt x="161" y="246"/>
                    <a:pt x="161" y="246"/>
                    <a:pt x="161" y="246"/>
                  </a:cubicBezTo>
                  <a:cubicBezTo>
                    <a:pt x="161" y="246"/>
                    <a:pt x="163" y="248"/>
                    <a:pt x="165" y="249"/>
                  </a:cubicBezTo>
                  <a:cubicBezTo>
                    <a:pt x="165" y="249"/>
                    <a:pt x="165" y="249"/>
                    <a:pt x="165" y="249"/>
                  </a:cubicBezTo>
                  <a:cubicBezTo>
                    <a:pt x="165" y="249"/>
                    <a:pt x="165" y="249"/>
                    <a:pt x="165" y="249"/>
                  </a:cubicBezTo>
                  <a:cubicBezTo>
                    <a:pt x="165" y="241"/>
                    <a:pt x="165" y="234"/>
                    <a:pt x="165" y="226"/>
                  </a:cubicBezTo>
                  <a:cubicBezTo>
                    <a:pt x="164" y="226"/>
                    <a:pt x="164" y="228"/>
                    <a:pt x="163" y="231"/>
                  </a:cubicBezTo>
                  <a:cubicBezTo>
                    <a:pt x="163" y="232"/>
                    <a:pt x="162" y="232"/>
                    <a:pt x="161" y="233"/>
                  </a:cubicBezTo>
                  <a:cubicBezTo>
                    <a:pt x="161" y="233"/>
                    <a:pt x="161" y="233"/>
                    <a:pt x="161" y="233"/>
                  </a:cubicBezTo>
                  <a:cubicBezTo>
                    <a:pt x="160" y="233"/>
                    <a:pt x="160" y="234"/>
                    <a:pt x="159" y="234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9" y="234"/>
                    <a:pt x="159" y="234"/>
                    <a:pt x="159" y="234"/>
                  </a:cubicBezTo>
                  <a:cubicBezTo>
                    <a:pt x="158" y="234"/>
                    <a:pt x="157" y="233"/>
                    <a:pt x="158" y="231"/>
                  </a:cubicBezTo>
                  <a:cubicBezTo>
                    <a:pt x="158" y="231"/>
                    <a:pt x="158" y="231"/>
                    <a:pt x="158" y="231"/>
                  </a:cubicBezTo>
                  <a:cubicBezTo>
                    <a:pt x="158" y="231"/>
                    <a:pt x="158" y="231"/>
                    <a:pt x="158" y="231"/>
                  </a:cubicBezTo>
                  <a:cubicBezTo>
                    <a:pt x="159" y="229"/>
                    <a:pt x="162" y="228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2" y="225"/>
                    <a:pt x="158" y="223"/>
                    <a:pt x="158" y="223"/>
                  </a:cubicBezTo>
                  <a:cubicBezTo>
                    <a:pt x="153" y="221"/>
                    <a:pt x="154" y="213"/>
                    <a:pt x="152" y="213"/>
                  </a:cubicBezTo>
                  <a:cubicBezTo>
                    <a:pt x="152" y="213"/>
                    <a:pt x="152" y="213"/>
                    <a:pt x="152" y="213"/>
                  </a:cubicBezTo>
                  <a:cubicBezTo>
                    <a:pt x="152" y="213"/>
                    <a:pt x="152" y="213"/>
                    <a:pt x="152" y="213"/>
                  </a:cubicBezTo>
                  <a:cubicBezTo>
                    <a:pt x="151" y="213"/>
                    <a:pt x="151" y="213"/>
                    <a:pt x="151" y="213"/>
                  </a:cubicBezTo>
                  <a:cubicBezTo>
                    <a:pt x="151" y="213"/>
                    <a:pt x="151" y="213"/>
                    <a:pt x="151" y="213"/>
                  </a:cubicBezTo>
                  <a:cubicBezTo>
                    <a:pt x="151" y="213"/>
                    <a:pt x="151" y="213"/>
                    <a:pt x="151" y="213"/>
                  </a:cubicBezTo>
                  <a:cubicBezTo>
                    <a:pt x="150" y="213"/>
                    <a:pt x="150" y="213"/>
                    <a:pt x="149" y="214"/>
                  </a:cubicBezTo>
                  <a:cubicBezTo>
                    <a:pt x="148" y="215"/>
                    <a:pt x="147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6" y="216"/>
                    <a:pt x="146" y="216"/>
                    <a:pt x="146" y="216"/>
                  </a:cubicBezTo>
                  <a:cubicBezTo>
                    <a:pt x="145" y="216"/>
                    <a:pt x="145" y="216"/>
                    <a:pt x="145" y="216"/>
                  </a:cubicBezTo>
                  <a:cubicBezTo>
                    <a:pt x="145" y="216"/>
                    <a:pt x="145" y="216"/>
                    <a:pt x="144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216"/>
                    <a:pt x="144" y="216"/>
                    <a:pt x="144" y="215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3" y="215"/>
                    <a:pt x="143" y="215"/>
                    <a:pt x="143" y="215"/>
                  </a:cubicBezTo>
                  <a:cubicBezTo>
                    <a:pt x="143" y="215"/>
                    <a:pt x="143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42" y="215"/>
                    <a:pt x="142" y="215"/>
                    <a:pt x="142" y="215"/>
                  </a:cubicBezTo>
                  <a:cubicBezTo>
                    <a:pt x="139" y="217"/>
                    <a:pt x="140" y="220"/>
                    <a:pt x="138" y="221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137" y="221"/>
                    <a:pt x="136" y="224"/>
                    <a:pt x="135" y="227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35" y="230"/>
                    <a:pt x="133" y="234"/>
                    <a:pt x="131" y="234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129" y="234"/>
                    <a:pt x="128" y="234"/>
                    <a:pt x="128" y="235"/>
                  </a:cubicBezTo>
                  <a:cubicBezTo>
                    <a:pt x="127" y="235"/>
                    <a:pt x="127" y="235"/>
                    <a:pt x="126" y="235"/>
                  </a:cubicBezTo>
                  <a:cubicBezTo>
                    <a:pt x="126" y="235"/>
                    <a:pt x="126" y="235"/>
                    <a:pt x="125" y="235"/>
                  </a:cubicBezTo>
                  <a:cubicBezTo>
                    <a:pt x="125" y="235"/>
                    <a:pt x="125" y="235"/>
                    <a:pt x="125" y="235"/>
                  </a:cubicBezTo>
                  <a:cubicBezTo>
                    <a:pt x="125" y="235"/>
                    <a:pt x="124" y="233"/>
                    <a:pt x="123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2" y="233"/>
                    <a:pt x="122" y="233"/>
                  </a:cubicBezTo>
                  <a:cubicBezTo>
                    <a:pt x="122" y="233"/>
                    <a:pt x="122" y="233"/>
                    <a:pt x="122" y="233"/>
                  </a:cubicBezTo>
                  <a:cubicBezTo>
                    <a:pt x="122" y="233"/>
                    <a:pt x="121" y="233"/>
                    <a:pt x="121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1" y="233"/>
                    <a:pt x="120" y="233"/>
                    <a:pt x="120" y="232"/>
                  </a:cubicBezTo>
                  <a:cubicBezTo>
                    <a:pt x="120" y="232"/>
                    <a:pt x="120" y="232"/>
                    <a:pt x="120" y="232"/>
                  </a:cubicBezTo>
                  <a:cubicBezTo>
                    <a:pt x="119" y="231"/>
                    <a:pt x="119" y="229"/>
                    <a:pt x="119" y="227"/>
                  </a:cubicBezTo>
                  <a:cubicBezTo>
                    <a:pt x="119" y="227"/>
                    <a:pt x="119" y="227"/>
                    <a:pt x="119" y="227"/>
                  </a:cubicBezTo>
                  <a:cubicBezTo>
                    <a:pt x="119" y="225"/>
                    <a:pt x="119" y="221"/>
                    <a:pt x="120" y="219"/>
                  </a:cubicBezTo>
                  <a:cubicBezTo>
                    <a:pt x="120" y="219"/>
                    <a:pt x="120" y="219"/>
                    <a:pt x="120" y="219"/>
                  </a:cubicBezTo>
                  <a:cubicBezTo>
                    <a:pt x="120" y="219"/>
                    <a:pt x="120" y="218"/>
                    <a:pt x="120" y="218"/>
                  </a:cubicBezTo>
                  <a:cubicBezTo>
                    <a:pt x="120" y="217"/>
                    <a:pt x="120" y="216"/>
                    <a:pt x="120" y="215"/>
                  </a:cubicBezTo>
                  <a:cubicBezTo>
                    <a:pt x="120" y="214"/>
                    <a:pt x="120" y="214"/>
                    <a:pt x="120" y="214"/>
                  </a:cubicBezTo>
                  <a:cubicBezTo>
                    <a:pt x="120" y="214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3" y="213"/>
                    <a:pt x="123" y="213"/>
                  </a:cubicBezTo>
                  <a:cubicBezTo>
                    <a:pt x="123" y="214"/>
                    <a:pt x="124" y="214"/>
                    <a:pt x="124" y="214"/>
                  </a:cubicBezTo>
                  <a:cubicBezTo>
                    <a:pt x="124" y="214"/>
                    <a:pt x="124" y="214"/>
                    <a:pt x="124" y="214"/>
                  </a:cubicBezTo>
                  <a:cubicBezTo>
                    <a:pt x="124" y="214"/>
                    <a:pt x="124" y="214"/>
                    <a:pt x="124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125" y="214"/>
                    <a:pt x="125" y="214"/>
                    <a:pt x="126" y="214"/>
                  </a:cubicBezTo>
                  <a:cubicBezTo>
                    <a:pt x="126" y="214"/>
                    <a:pt x="126" y="214"/>
                    <a:pt x="126" y="214"/>
                  </a:cubicBezTo>
                  <a:cubicBezTo>
                    <a:pt x="126" y="214"/>
                    <a:pt x="126" y="214"/>
                    <a:pt x="126" y="214"/>
                  </a:cubicBezTo>
                  <a:cubicBezTo>
                    <a:pt x="126" y="214"/>
                    <a:pt x="126" y="214"/>
                    <a:pt x="126" y="214"/>
                  </a:cubicBezTo>
                  <a:cubicBezTo>
                    <a:pt x="126" y="214"/>
                    <a:pt x="126" y="215"/>
                    <a:pt x="126" y="215"/>
                  </a:cubicBezTo>
                  <a:cubicBezTo>
                    <a:pt x="126" y="215"/>
                    <a:pt x="126" y="215"/>
                    <a:pt x="126" y="215"/>
                  </a:cubicBezTo>
                  <a:cubicBezTo>
                    <a:pt x="128" y="215"/>
                    <a:pt x="129" y="215"/>
                    <a:pt x="130" y="215"/>
                  </a:cubicBezTo>
                  <a:cubicBezTo>
                    <a:pt x="130" y="215"/>
                    <a:pt x="130" y="215"/>
                    <a:pt x="130" y="215"/>
                  </a:cubicBezTo>
                  <a:cubicBezTo>
                    <a:pt x="130" y="215"/>
                    <a:pt x="130" y="215"/>
                    <a:pt x="130" y="215"/>
                  </a:cubicBezTo>
                  <a:cubicBezTo>
                    <a:pt x="131" y="215"/>
                    <a:pt x="132" y="215"/>
                    <a:pt x="132" y="215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33" y="213"/>
                    <a:pt x="133" y="212"/>
                    <a:pt x="133" y="210"/>
                  </a:cubicBezTo>
                  <a:cubicBezTo>
                    <a:pt x="133" y="208"/>
                    <a:pt x="132" y="206"/>
                    <a:pt x="131" y="204"/>
                  </a:cubicBezTo>
                  <a:cubicBezTo>
                    <a:pt x="129" y="202"/>
                    <a:pt x="127" y="201"/>
                    <a:pt x="127" y="200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29" y="197"/>
                    <a:pt x="136" y="198"/>
                    <a:pt x="136" y="195"/>
                  </a:cubicBezTo>
                  <a:cubicBezTo>
                    <a:pt x="138" y="191"/>
                    <a:pt x="140" y="191"/>
                    <a:pt x="142" y="188"/>
                  </a:cubicBezTo>
                  <a:cubicBezTo>
                    <a:pt x="145" y="185"/>
                    <a:pt x="148" y="185"/>
                    <a:pt x="149" y="183"/>
                  </a:cubicBezTo>
                  <a:cubicBezTo>
                    <a:pt x="150" y="182"/>
                    <a:pt x="148" y="176"/>
                    <a:pt x="149" y="174"/>
                  </a:cubicBezTo>
                  <a:cubicBezTo>
                    <a:pt x="151" y="172"/>
                    <a:pt x="150" y="171"/>
                    <a:pt x="151" y="17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2" y="170"/>
                    <a:pt x="152" y="170"/>
                    <a:pt x="152" y="170"/>
                  </a:cubicBezTo>
                  <a:cubicBezTo>
                    <a:pt x="154" y="170"/>
                    <a:pt x="154" y="172"/>
                    <a:pt x="153" y="174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2" y="176"/>
                    <a:pt x="152" y="179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3" y="181"/>
                    <a:pt x="153" y="181"/>
                    <a:pt x="15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54" y="182"/>
                    <a:pt x="154" y="182"/>
                    <a:pt x="154" y="182"/>
                  </a:cubicBezTo>
                  <a:cubicBezTo>
                    <a:pt x="154" y="182"/>
                    <a:pt x="154" y="182"/>
                    <a:pt x="154" y="182"/>
                  </a:cubicBezTo>
                  <a:cubicBezTo>
                    <a:pt x="154" y="182"/>
                    <a:pt x="154" y="182"/>
                    <a:pt x="155" y="182"/>
                  </a:cubicBezTo>
                  <a:cubicBezTo>
                    <a:pt x="155" y="182"/>
                    <a:pt x="155" y="182"/>
                    <a:pt x="155" y="182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58" y="182"/>
                    <a:pt x="159" y="182"/>
                    <a:pt x="160" y="182"/>
                  </a:cubicBezTo>
                  <a:cubicBezTo>
                    <a:pt x="162" y="182"/>
                    <a:pt x="163" y="182"/>
                    <a:pt x="164" y="182"/>
                  </a:cubicBezTo>
                  <a:cubicBezTo>
                    <a:pt x="164" y="182"/>
                    <a:pt x="164" y="182"/>
                    <a:pt x="164" y="182"/>
                  </a:cubicBezTo>
                  <a:cubicBezTo>
                    <a:pt x="165" y="182"/>
                    <a:pt x="165" y="182"/>
                    <a:pt x="165" y="182"/>
                  </a:cubicBezTo>
                  <a:cubicBezTo>
                    <a:pt x="165" y="177"/>
                    <a:pt x="165" y="173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5" y="168"/>
                    <a:pt x="165" y="168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3" y="173"/>
                    <a:pt x="161" y="178"/>
                    <a:pt x="159" y="178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78"/>
                    <a:pt x="159" y="178"/>
                    <a:pt x="158" y="178"/>
                  </a:cubicBezTo>
                  <a:cubicBezTo>
                    <a:pt x="158" y="178"/>
                    <a:pt x="158" y="178"/>
                    <a:pt x="158" y="178"/>
                  </a:cubicBezTo>
                  <a:cubicBezTo>
                    <a:pt x="158" y="178"/>
                    <a:pt x="158" y="178"/>
                    <a:pt x="158" y="178"/>
                  </a:cubicBezTo>
                  <a:cubicBezTo>
                    <a:pt x="157" y="177"/>
                    <a:pt x="156" y="174"/>
                    <a:pt x="155" y="171"/>
                  </a:cubicBezTo>
                  <a:cubicBezTo>
                    <a:pt x="155" y="171"/>
                    <a:pt x="155" y="171"/>
                    <a:pt x="155" y="170"/>
                  </a:cubicBezTo>
                  <a:cubicBezTo>
                    <a:pt x="155" y="170"/>
                    <a:pt x="155" y="170"/>
                    <a:pt x="155" y="170"/>
                  </a:cubicBezTo>
                  <a:cubicBezTo>
                    <a:pt x="155" y="168"/>
                    <a:pt x="154" y="165"/>
                    <a:pt x="153" y="165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3" y="165"/>
                    <a:pt x="153" y="165"/>
                    <a:pt x="153" y="165"/>
                  </a:cubicBezTo>
                  <a:cubicBezTo>
                    <a:pt x="153" y="165"/>
                    <a:pt x="153" y="165"/>
                    <a:pt x="153" y="166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52" y="166"/>
                    <a:pt x="152" y="166"/>
                    <a:pt x="152" y="166"/>
                  </a:cubicBezTo>
                  <a:cubicBezTo>
                    <a:pt x="152" y="166"/>
                    <a:pt x="152" y="166"/>
                    <a:pt x="152" y="166"/>
                  </a:cubicBezTo>
                  <a:cubicBezTo>
                    <a:pt x="152" y="166"/>
                    <a:pt x="152" y="167"/>
                    <a:pt x="152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148" y="170"/>
                    <a:pt x="147" y="170"/>
                    <a:pt x="146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7" y="169"/>
                    <a:pt x="147" y="168"/>
                    <a:pt x="147" y="167"/>
                  </a:cubicBezTo>
                  <a:cubicBezTo>
                    <a:pt x="147" y="165"/>
                    <a:pt x="146" y="164"/>
                    <a:pt x="144" y="163"/>
                  </a:cubicBezTo>
                  <a:cubicBezTo>
                    <a:pt x="143" y="162"/>
                    <a:pt x="143" y="161"/>
                    <a:pt x="143" y="160"/>
                  </a:cubicBezTo>
                  <a:cubicBezTo>
                    <a:pt x="143" y="158"/>
                    <a:pt x="144" y="156"/>
                    <a:pt x="146" y="153"/>
                  </a:cubicBezTo>
                  <a:cubicBezTo>
                    <a:pt x="148" y="151"/>
                    <a:pt x="151" y="148"/>
                    <a:pt x="153" y="146"/>
                  </a:cubicBezTo>
                  <a:cubicBezTo>
                    <a:pt x="154" y="145"/>
                    <a:pt x="157" y="139"/>
                    <a:pt x="158" y="137"/>
                  </a:cubicBezTo>
                  <a:cubicBezTo>
                    <a:pt x="158" y="137"/>
                    <a:pt x="158" y="137"/>
                    <a:pt x="158" y="137"/>
                  </a:cubicBezTo>
                  <a:cubicBezTo>
                    <a:pt x="161" y="135"/>
                    <a:pt x="163" y="132"/>
                    <a:pt x="165" y="130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25"/>
                    <a:pt x="165" y="121"/>
                    <a:pt x="165" y="117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5" y="113"/>
                    <a:pt x="165" y="110"/>
                    <a:pt x="165" y="106"/>
                  </a:cubicBezTo>
                  <a:cubicBezTo>
                    <a:pt x="165" y="106"/>
                    <a:pt x="165" y="106"/>
                    <a:pt x="165" y="106"/>
                  </a:cubicBezTo>
                  <a:cubicBezTo>
                    <a:pt x="165" y="102"/>
                    <a:pt x="165" y="98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3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4" y="94"/>
                    <a:pt x="163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94"/>
                    <a:pt x="162" y="94"/>
                    <a:pt x="162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2" y="94"/>
                    <a:pt x="162" y="94"/>
                    <a:pt x="162" y="94"/>
                  </a:cubicBezTo>
                  <a:cubicBezTo>
                    <a:pt x="162" y="94"/>
                    <a:pt x="161" y="94"/>
                    <a:pt x="161" y="94"/>
                  </a:cubicBezTo>
                  <a:cubicBezTo>
                    <a:pt x="161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59" y="94"/>
                    <a:pt x="158" y="94"/>
                    <a:pt x="157" y="9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57" y="93"/>
                    <a:pt x="157" y="92"/>
                    <a:pt x="157" y="91"/>
                  </a:cubicBezTo>
                  <a:cubicBezTo>
                    <a:pt x="157" y="90"/>
                    <a:pt x="157" y="89"/>
                    <a:pt x="157" y="87"/>
                  </a:cubicBezTo>
                  <a:cubicBezTo>
                    <a:pt x="157" y="86"/>
                    <a:pt x="157" y="86"/>
                    <a:pt x="156" y="85"/>
                  </a:cubicBezTo>
                  <a:cubicBezTo>
                    <a:pt x="155" y="83"/>
                    <a:pt x="153" y="81"/>
                    <a:pt x="153" y="79"/>
                  </a:cubicBezTo>
                  <a:cubicBezTo>
                    <a:pt x="153" y="79"/>
                    <a:pt x="153" y="79"/>
                    <a:pt x="153" y="79"/>
                  </a:cubicBezTo>
                  <a:cubicBezTo>
                    <a:pt x="153" y="77"/>
                    <a:pt x="154" y="77"/>
                    <a:pt x="154" y="77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6" y="77"/>
                    <a:pt x="159" y="79"/>
                    <a:pt x="162" y="80"/>
                  </a:cubicBezTo>
                  <a:cubicBezTo>
                    <a:pt x="162" y="80"/>
                    <a:pt x="162" y="80"/>
                    <a:pt x="162" y="80"/>
                  </a:cubicBezTo>
                  <a:cubicBezTo>
                    <a:pt x="162" y="80"/>
                    <a:pt x="162" y="80"/>
                    <a:pt x="162" y="80"/>
                  </a:cubicBezTo>
                  <a:cubicBezTo>
                    <a:pt x="162" y="80"/>
                    <a:pt x="162" y="80"/>
                    <a:pt x="162" y="80"/>
                  </a:cubicBezTo>
                  <a:cubicBezTo>
                    <a:pt x="162" y="80"/>
                    <a:pt x="162" y="80"/>
                    <a:pt x="162" y="80"/>
                  </a:cubicBezTo>
                  <a:cubicBezTo>
                    <a:pt x="163" y="80"/>
                    <a:pt x="164" y="80"/>
                    <a:pt x="165" y="80"/>
                  </a:cubicBezTo>
                  <a:cubicBezTo>
                    <a:pt x="165" y="76"/>
                    <a:pt x="165" y="27"/>
                    <a:pt x="165" y="22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65" y="21"/>
                    <a:pt x="165" y="21"/>
                    <a:pt x="165" y="21"/>
                  </a:cubicBezTo>
                  <a:cubicBezTo>
                    <a:pt x="160" y="21"/>
                    <a:pt x="5" y="0"/>
                    <a:pt x="0" y="0"/>
                  </a:cubicBezTo>
                </a:path>
              </a:pathLst>
            </a:custGeom>
            <a:solidFill>
              <a:srgbClr val="ABA7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" name="Freeform 79"/>
            <p:cNvSpPr>
              <a:spLocks noEditPoints="1"/>
            </p:cNvSpPr>
            <p:nvPr/>
          </p:nvSpPr>
          <p:spPr bwMode="auto">
            <a:xfrm>
              <a:off x="4749986" y="2615205"/>
              <a:ext cx="1105727" cy="1870582"/>
            </a:xfrm>
            <a:custGeom>
              <a:avLst/>
              <a:gdLst>
                <a:gd name="T0" fmla="*/ 8 w 162"/>
                <a:gd name="T1" fmla="*/ 264 h 274"/>
                <a:gd name="T2" fmla="*/ 8 w 162"/>
                <a:gd name="T3" fmla="*/ 264 h 274"/>
                <a:gd name="T4" fmla="*/ 12 w 162"/>
                <a:gd name="T5" fmla="*/ 252 h 274"/>
                <a:gd name="T6" fmla="*/ 12 w 162"/>
                <a:gd name="T7" fmla="*/ 252 h 274"/>
                <a:gd name="T8" fmla="*/ 12 w 162"/>
                <a:gd name="T9" fmla="*/ 252 h 274"/>
                <a:gd name="T10" fmla="*/ 12 w 162"/>
                <a:gd name="T11" fmla="*/ 252 h 274"/>
                <a:gd name="T12" fmla="*/ 13 w 162"/>
                <a:gd name="T13" fmla="*/ 250 h 274"/>
                <a:gd name="T14" fmla="*/ 13 w 162"/>
                <a:gd name="T15" fmla="*/ 250 h 274"/>
                <a:gd name="T16" fmla="*/ 13 w 162"/>
                <a:gd name="T17" fmla="*/ 250 h 274"/>
                <a:gd name="T18" fmla="*/ 13 w 162"/>
                <a:gd name="T19" fmla="*/ 250 h 274"/>
                <a:gd name="T20" fmla="*/ 15 w 162"/>
                <a:gd name="T21" fmla="*/ 250 h 274"/>
                <a:gd name="T22" fmla="*/ 15 w 162"/>
                <a:gd name="T23" fmla="*/ 250 h 274"/>
                <a:gd name="T24" fmla="*/ 14 w 162"/>
                <a:gd name="T25" fmla="*/ 248 h 274"/>
                <a:gd name="T26" fmla="*/ 14 w 162"/>
                <a:gd name="T27" fmla="*/ 248 h 274"/>
                <a:gd name="T28" fmla="*/ 14 w 162"/>
                <a:gd name="T29" fmla="*/ 248 h 274"/>
                <a:gd name="T30" fmla="*/ 14 w 162"/>
                <a:gd name="T31" fmla="*/ 248 h 274"/>
                <a:gd name="T32" fmla="*/ 14 w 162"/>
                <a:gd name="T33" fmla="*/ 248 h 274"/>
                <a:gd name="T34" fmla="*/ 14 w 162"/>
                <a:gd name="T35" fmla="*/ 248 h 274"/>
                <a:gd name="T36" fmla="*/ 14 w 162"/>
                <a:gd name="T37" fmla="*/ 248 h 274"/>
                <a:gd name="T38" fmla="*/ 6 w 162"/>
                <a:gd name="T39" fmla="*/ 247 h 274"/>
                <a:gd name="T40" fmla="*/ 12 w 162"/>
                <a:gd name="T41" fmla="*/ 252 h 274"/>
                <a:gd name="T42" fmla="*/ 6 w 162"/>
                <a:gd name="T43" fmla="*/ 247 h 274"/>
                <a:gd name="T44" fmla="*/ 5 w 162"/>
                <a:gd name="T45" fmla="*/ 169 h 274"/>
                <a:gd name="T46" fmla="*/ 5 w 162"/>
                <a:gd name="T47" fmla="*/ 166 h 274"/>
                <a:gd name="T48" fmla="*/ 154 w 162"/>
                <a:gd name="T49" fmla="*/ 138 h 274"/>
                <a:gd name="T50" fmla="*/ 4 w 162"/>
                <a:gd name="T51" fmla="*/ 138 h 274"/>
                <a:gd name="T52" fmla="*/ 4 w 162"/>
                <a:gd name="T53" fmla="*/ 138 h 274"/>
                <a:gd name="T54" fmla="*/ 154 w 162"/>
                <a:gd name="T55" fmla="*/ 138 h 274"/>
                <a:gd name="T56" fmla="*/ 153 w 162"/>
                <a:gd name="T57" fmla="*/ 137 h 274"/>
                <a:gd name="T58" fmla="*/ 153 w 162"/>
                <a:gd name="T59" fmla="*/ 137 h 274"/>
                <a:gd name="T60" fmla="*/ 4 w 162"/>
                <a:gd name="T61" fmla="*/ 138 h 274"/>
                <a:gd name="T62" fmla="*/ 154 w 162"/>
                <a:gd name="T63" fmla="*/ 136 h 274"/>
                <a:gd name="T64" fmla="*/ 154 w 162"/>
                <a:gd name="T65" fmla="*/ 136 h 274"/>
                <a:gd name="T66" fmla="*/ 155 w 162"/>
                <a:gd name="T67" fmla="*/ 135 h 274"/>
                <a:gd name="T68" fmla="*/ 162 w 162"/>
                <a:gd name="T69" fmla="*/ 143 h 274"/>
                <a:gd name="T70" fmla="*/ 159 w 162"/>
                <a:gd name="T71" fmla="*/ 139 h 274"/>
                <a:gd name="T72" fmla="*/ 155 w 162"/>
                <a:gd name="T73" fmla="*/ 135 h 274"/>
                <a:gd name="T74" fmla="*/ 154 w 162"/>
                <a:gd name="T75" fmla="*/ 136 h 274"/>
                <a:gd name="T76" fmla="*/ 155 w 162"/>
                <a:gd name="T77" fmla="*/ 135 h 274"/>
                <a:gd name="T78" fmla="*/ 162 w 162"/>
                <a:gd name="T79" fmla="*/ 79 h 274"/>
                <a:gd name="T80" fmla="*/ 162 w 162"/>
                <a:gd name="T81" fmla="*/ 79 h 274"/>
                <a:gd name="T82" fmla="*/ 162 w 162"/>
                <a:gd name="T83" fmla="*/ 74 h 274"/>
                <a:gd name="T84" fmla="*/ 3 w 162"/>
                <a:gd name="T85" fmla="*/ 10 h 274"/>
                <a:gd name="T86" fmla="*/ 3 w 162"/>
                <a:gd name="T87" fmla="*/ 9 h 274"/>
                <a:gd name="T88" fmla="*/ 3 w 162"/>
                <a:gd name="T89" fmla="*/ 9 h 274"/>
                <a:gd name="T90" fmla="*/ 3 w 162"/>
                <a:gd name="T91" fmla="*/ 9 h 274"/>
                <a:gd name="T92" fmla="*/ 4 w 162"/>
                <a:gd name="T93" fmla="*/ 5 h 274"/>
                <a:gd name="T94" fmla="*/ 4 w 162"/>
                <a:gd name="T95" fmla="*/ 5 h 274"/>
                <a:gd name="T96" fmla="*/ 3 w 162"/>
                <a:gd name="T97" fmla="*/ 5 h 274"/>
                <a:gd name="T98" fmla="*/ 3 w 162"/>
                <a:gd name="T99" fmla="*/ 5 h 274"/>
                <a:gd name="T100" fmla="*/ 4 w 162"/>
                <a:gd name="T101" fmla="*/ 5 h 274"/>
                <a:gd name="T102" fmla="*/ 4 w 162"/>
                <a:gd name="T103" fmla="*/ 5 h 274"/>
                <a:gd name="T104" fmla="*/ 1 w 162"/>
                <a:gd name="T105" fmla="*/ 4 h 274"/>
                <a:gd name="T106" fmla="*/ 1 w 162"/>
                <a:gd name="T107" fmla="*/ 4 h 274"/>
                <a:gd name="T108" fmla="*/ 0 w 162"/>
                <a:gd name="T109" fmla="*/ 4 h 274"/>
                <a:gd name="T110" fmla="*/ 10 w 162"/>
                <a:gd name="T111" fmla="*/ 0 h 274"/>
                <a:gd name="T112" fmla="*/ 10 w 162"/>
                <a:gd name="T113" fmla="*/ 0 h 274"/>
                <a:gd name="T114" fmla="*/ 10 w 162"/>
                <a:gd name="T115" fmla="*/ 0 h 274"/>
                <a:gd name="T116" fmla="*/ 10 w 162"/>
                <a:gd name="T117" fmla="*/ 0 h 274"/>
                <a:gd name="T118" fmla="*/ 10 w 162"/>
                <a:gd name="T119" fmla="*/ 0 h 274"/>
                <a:gd name="T120" fmla="*/ 10 w 162"/>
                <a:gd name="T1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274">
                  <a:moveTo>
                    <a:pt x="8" y="263"/>
                  </a:moveTo>
                  <a:cubicBezTo>
                    <a:pt x="8" y="263"/>
                    <a:pt x="8" y="264"/>
                    <a:pt x="8" y="264"/>
                  </a:cubicBezTo>
                  <a:cubicBezTo>
                    <a:pt x="9" y="266"/>
                    <a:pt x="10" y="270"/>
                    <a:pt x="8" y="274"/>
                  </a:cubicBezTo>
                  <a:cubicBezTo>
                    <a:pt x="10" y="270"/>
                    <a:pt x="9" y="266"/>
                    <a:pt x="8" y="264"/>
                  </a:cubicBezTo>
                  <a:cubicBezTo>
                    <a:pt x="8" y="264"/>
                    <a:pt x="8" y="263"/>
                    <a:pt x="8" y="263"/>
                  </a:cubicBezTo>
                  <a:moveTo>
                    <a:pt x="12" y="252"/>
                  </a:moveTo>
                  <a:cubicBezTo>
                    <a:pt x="12" y="252"/>
                    <a:pt x="12" y="252"/>
                    <a:pt x="12" y="25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2" y="252"/>
                    <a:pt x="12" y="252"/>
                    <a:pt x="12" y="252"/>
                  </a:cubicBezTo>
                  <a:moveTo>
                    <a:pt x="12" y="252"/>
                  </a:moveTo>
                  <a:cubicBezTo>
                    <a:pt x="12" y="252"/>
                    <a:pt x="12" y="252"/>
                    <a:pt x="12" y="252"/>
                  </a:cubicBezTo>
                  <a:cubicBezTo>
                    <a:pt x="12" y="252"/>
                    <a:pt x="12" y="252"/>
                    <a:pt x="12" y="252"/>
                  </a:cubicBezTo>
                  <a:moveTo>
                    <a:pt x="13" y="250"/>
                  </a:moveTo>
                  <a:cubicBezTo>
                    <a:pt x="13" y="250"/>
                    <a:pt x="13" y="250"/>
                    <a:pt x="13" y="250"/>
                  </a:cubicBezTo>
                  <a:cubicBezTo>
                    <a:pt x="13" y="251"/>
                    <a:pt x="13" y="251"/>
                    <a:pt x="13" y="251"/>
                  </a:cubicBezTo>
                  <a:cubicBezTo>
                    <a:pt x="13" y="251"/>
                    <a:pt x="13" y="251"/>
                    <a:pt x="13" y="250"/>
                  </a:cubicBezTo>
                  <a:cubicBezTo>
                    <a:pt x="13" y="250"/>
                    <a:pt x="13" y="250"/>
                    <a:pt x="13" y="250"/>
                  </a:cubicBezTo>
                  <a:moveTo>
                    <a:pt x="13" y="250"/>
                  </a:moveTo>
                  <a:cubicBezTo>
                    <a:pt x="13" y="250"/>
                    <a:pt x="13" y="250"/>
                    <a:pt x="13" y="250"/>
                  </a:cubicBezTo>
                  <a:cubicBezTo>
                    <a:pt x="13" y="250"/>
                    <a:pt x="13" y="250"/>
                    <a:pt x="13" y="250"/>
                  </a:cubicBezTo>
                  <a:moveTo>
                    <a:pt x="14" y="248"/>
                  </a:moveTo>
                  <a:cubicBezTo>
                    <a:pt x="14" y="248"/>
                    <a:pt x="15" y="249"/>
                    <a:pt x="15" y="250"/>
                  </a:cubicBezTo>
                  <a:cubicBezTo>
                    <a:pt x="15" y="250"/>
                    <a:pt x="15" y="250"/>
                    <a:pt x="15" y="250"/>
                  </a:cubicBezTo>
                  <a:cubicBezTo>
                    <a:pt x="15" y="250"/>
                    <a:pt x="15" y="250"/>
                    <a:pt x="15" y="250"/>
                  </a:cubicBezTo>
                  <a:cubicBezTo>
                    <a:pt x="15" y="249"/>
                    <a:pt x="14" y="248"/>
                    <a:pt x="14" y="248"/>
                  </a:cubicBezTo>
                  <a:moveTo>
                    <a:pt x="14" y="248"/>
                  </a:move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moveTo>
                    <a:pt x="14" y="248"/>
                  </a:move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moveTo>
                    <a:pt x="14" y="248"/>
                  </a:move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14" y="248"/>
                    <a:pt x="14" y="248"/>
                    <a:pt x="14" y="248"/>
                  </a:cubicBezTo>
                  <a:moveTo>
                    <a:pt x="6" y="247"/>
                  </a:moveTo>
                  <a:cubicBezTo>
                    <a:pt x="6" y="247"/>
                    <a:pt x="6" y="247"/>
                    <a:pt x="6" y="247"/>
                  </a:cubicBezTo>
                  <a:cubicBezTo>
                    <a:pt x="9" y="250"/>
                    <a:pt x="10" y="249"/>
                    <a:pt x="12" y="25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" y="249"/>
                    <a:pt x="9" y="250"/>
                    <a:pt x="6" y="247"/>
                  </a:cubicBezTo>
                  <a:moveTo>
                    <a:pt x="5" y="166"/>
                  </a:moveTo>
                  <a:cubicBezTo>
                    <a:pt x="5" y="167"/>
                    <a:pt x="5" y="168"/>
                    <a:pt x="5" y="169"/>
                  </a:cubicBezTo>
                  <a:cubicBezTo>
                    <a:pt x="5" y="169"/>
                    <a:pt x="5" y="169"/>
                    <a:pt x="5" y="168"/>
                  </a:cubicBezTo>
                  <a:cubicBezTo>
                    <a:pt x="5" y="168"/>
                    <a:pt x="5" y="167"/>
                    <a:pt x="5" y="166"/>
                  </a:cubicBezTo>
                  <a:moveTo>
                    <a:pt x="154" y="138"/>
                  </a:moveTo>
                  <a:cubicBezTo>
                    <a:pt x="154" y="138"/>
                    <a:pt x="154" y="138"/>
                    <a:pt x="154" y="138"/>
                  </a:cubicBezTo>
                  <a:cubicBezTo>
                    <a:pt x="154" y="138"/>
                    <a:pt x="154" y="138"/>
                    <a:pt x="154" y="138"/>
                  </a:cubicBezTo>
                  <a:moveTo>
                    <a:pt x="4" y="138"/>
                  </a:moveTo>
                  <a:cubicBezTo>
                    <a:pt x="4" y="140"/>
                    <a:pt x="4" y="143"/>
                    <a:pt x="4" y="148"/>
                  </a:cubicBezTo>
                  <a:cubicBezTo>
                    <a:pt x="4" y="144"/>
                    <a:pt x="4" y="141"/>
                    <a:pt x="4" y="138"/>
                  </a:cubicBezTo>
                  <a:moveTo>
                    <a:pt x="154" y="137"/>
                  </a:moveTo>
                  <a:cubicBezTo>
                    <a:pt x="154" y="137"/>
                    <a:pt x="154" y="138"/>
                    <a:pt x="154" y="138"/>
                  </a:cubicBezTo>
                  <a:cubicBezTo>
                    <a:pt x="154" y="138"/>
                    <a:pt x="154" y="137"/>
                    <a:pt x="154" y="137"/>
                  </a:cubicBezTo>
                  <a:moveTo>
                    <a:pt x="153" y="137"/>
                  </a:moveTo>
                  <a:cubicBezTo>
                    <a:pt x="153" y="137"/>
                    <a:pt x="153" y="137"/>
                    <a:pt x="153" y="137"/>
                  </a:cubicBezTo>
                  <a:cubicBezTo>
                    <a:pt x="153" y="137"/>
                    <a:pt x="153" y="137"/>
                    <a:pt x="153" y="137"/>
                  </a:cubicBezTo>
                  <a:moveTo>
                    <a:pt x="4" y="136"/>
                  </a:moveTo>
                  <a:cubicBezTo>
                    <a:pt x="4" y="137"/>
                    <a:pt x="4" y="137"/>
                    <a:pt x="4" y="138"/>
                  </a:cubicBezTo>
                  <a:cubicBezTo>
                    <a:pt x="4" y="137"/>
                    <a:pt x="4" y="137"/>
                    <a:pt x="4" y="136"/>
                  </a:cubicBezTo>
                  <a:moveTo>
                    <a:pt x="154" y="136"/>
                  </a:moveTo>
                  <a:cubicBezTo>
                    <a:pt x="154" y="136"/>
                    <a:pt x="154" y="136"/>
                    <a:pt x="154" y="136"/>
                  </a:cubicBezTo>
                  <a:cubicBezTo>
                    <a:pt x="154" y="136"/>
                    <a:pt x="154" y="136"/>
                    <a:pt x="154" y="136"/>
                  </a:cubicBezTo>
                  <a:moveTo>
                    <a:pt x="155" y="135"/>
                  </a:moveTo>
                  <a:cubicBezTo>
                    <a:pt x="155" y="135"/>
                    <a:pt x="155" y="135"/>
                    <a:pt x="155" y="135"/>
                  </a:cubicBezTo>
                  <a:cubicBezTo>
                    <a:pt x="157" y="135"/>
                    <a:pt x="157" y="138"/>
                    <a:pt x="159" y="139"/>
                  </a:cubicBezTo>
                  <a:cubicBezTo>
                    <a:pt x="160" y="140"/>
                    <a:pt x="161" y="142"/>
                    <a:pt x="162" y="143"/>
                  </a:cubicBezTo>
                  <a:cubicBezTo>
                    <a:pt x="162" y="143"/>
                    <a:pt x="162" y="143"/>
                    <a:pt x="162" y="143"/>
                  </a:cubicBezTo>
                  <a:cubicBezTo>
                    <a:pt x="161" y="142"/>
                    <a:pt x="160" y="140"/>
                    <a:pt x="159" y="139"/>
                  </a:cubicBezTo>
                  <a:cubicBezTo>
                    <a:pt x="157" y="138"/>
                    <a:pt x="157" y="135"/>
                    <a:pt x="155" y="135"/>
                  </a:cubicBezTo>
                  <a:cubicBezTo>
                    <a:pt x="155" y="135"/>
                    <a:pt x="155" y="135"/>
                    <a:pt x="155" y="135"/>
                  </a:cubicBezTo>
                  <a:moveTo>
                    <a:pt x="155" y="135"/>
                  </a:moveTo>
                  <a:cubicBezTo>
                    <a:pt x="155" y="135"/>
                    <a:pt x="154" y="135"/>
                    <a:pt x="154" y="136"/>
                  </a:cubicBezTo>
                  <a:cubicBezTo>
                    <a:pt x="154" y="135"/>
                    <a:pt x="155" y="135"/>
                    <a:pt x="155" y="135"/>
                  </a:cubicBezTo>
                  <a:cubicBezTo>
                    <a:pt x="155" y="135"/>
                    <a:pt x="155" y="135"/>
                    <a:pt x="155" y="135"/>
                  </a:cubicBezTo>
                  <a:moveTo>
                    <a:pt x="162" y="74"/>
                  </a:moveTo>
                  <a:cubicBezTo>
                    <a:pt x="162" y="76"/>
                    <a:pt x="162" y="77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8"/>
                    <a:pt x="162" y="78"/>
                    <a:pt x="162" y="78"/>
                  </a:cubicBezTo>
                  <a:cubicBezTo>
                    <a:pt x="162" y="77"/>
                    <a:pt x="162" y="76"/>
                    <a:pt x="162" y="74"/>
                  </a:cubicBezTo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moveTo>
                    <a:pt x="3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moveTo>
                    <a:pt x="3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" name="Freeform 80"/>
            <p:cNvSpPr>
              <a:spLocks/>
            </p:cNvSpPr>
            <p:nvPr/>
          </p:nvSpPr>
          <p:spPr bwMode="auto">
            <a:xfrm>
              <a:off x="4791017" y="4301675"/>
              <a:ext cx="61020" cy="211467"/>
            </a:xfrm>
            <a:custGeom>
              <a:avLst/>
              <a:gdLst>
                <a:gd name="T0" fmla="*/ 0 w 9"/>
                <a:gd name="T1" fmla="*/ 0 h 31"/>
                <a:gd name="T2" fmla="*/ 1 w 9"/>
                <a:gd name="T3" fmla="*/ 31 h 31"/>
                <a:gd name="T4" fmla="*/ 2 w 9"/>
                <a:gd name="T5" fmla="*/ 27 h 31"/>
                <a:gd name="T6" fmla="*/ 2 w 9"/>
                <a:gd name="T7" fmla="*/ 27 h 31"/>
                <a:gd name="T8" fmla="*/ 2 w 9"/>
                <a:gd name="T9" fmla="*/ 17 h 31"/>
                <a:gd name="T10" fmla="*/ 2 w 9"/>
                <a:gd name="T11" fmla="*/ 16 h 31"/>
                <a:gd name="T12" fmla="*/ 6 w 9"/>
                <a:gd name="T13" fmla="*/ 10 h 31"/>
                <a:gd name="T14" fmla="*/ 9 w 9"/>
                <a:gd name="T15" fmla="*/ 3 h 31"/>
                <a:gd name="T16" fmla="*/ 9 w 9"/>
                <a:gd name="T17" fmla="*/ 3 h 31"/>
                <a:gd name="T18" fmla="*/ 8 w 9"/>
                <a:gd name="T19" fmla="*/ 1 h 31"/>
                <a:gd name="T20" fmla="*/ 8 w 9"/>
                <a:gd name="T21" fmla="*/ 1 h 31"/>
                <a:gd name="T22" fmla="*/ 8 w 9"/>
                <a:gd name="T23" fmla="*/ 1 h 31"/>
                <a:gd name="T24" fmla="*/ 8 w 9"/>
                <a:gd name="T25" fmla="*/ 1 h 31"/>
                <a:gd name="T26" fmla="*/ 8 w 9"/>
                <a:gd name="T27" fmla="*/ 1 h 31"/>
                <a:gd name="T28" fmla="*/ 8 w 9"/>
                <a:gd name="T29" fmla="*/ 1 h 31"/>
                <a:gd name="T30" fmla="*/ 8 w 9"/>
                <a:gd name="T31" fmla="*/ 1 h 31"/>
                <a:gd name="T32" fmla="*/ 8 w 9"/>
                <a:gd name="T33" fmla="*/ 1 h 31"/>
                <a:gd name="T34" fmla="*/ 7 w 9"/>
                <a:gd name="T35" fmla="*/ 3 h 31"/>
                <a:gd name="T36" fmla="*/ 7 w 9"/>
                <a:gd name="T37" fmla="*/ 3 h 31"/>
                <a:gd name="T38" fmla="*/ 7 w 9"/>
                <a:gd name="T39" fmla="*/ 3 h 31"/>
                <a:gd name="T40" fmla="*/ 7 w 9"/>
                <a:gd name="T41" fmla="*/ 3 h 31"/>
                <a:gd name="T42" fmla="*/ 7 w 9"/>
                <a:gd name="T43" fmla="*/ 4 h 31"/>
                <a:gd name="T44" fmla="*/ 6 w 9"/>
                <a:gd name="T45" fmla="*/ 5 h 31"/>
                <a:gd name="T46" fmla="*/ 6 w 9"/>
                <a:gd name="T47" fmla="*/ 5 h 31"/>
                <a:gd name="T48" fmla="*/ 6 w 9"/>
                <a:gd name="T49" fmla="*/ 5 h 31"/>
                <a:gd name="T50" fmla="*/ 6 w 9"/>
                <a:gd name="T51" fmla="*/ 5 h 31"/>
                <a:gd name="T52" fmla="*/ 6 w 9"/>
                <a:gd name="T53" fmla="*/ 5 h 31"/>
                <a:gd name="T54" fmla="*/ 6 w 9"/>
                <a:gd name="T55" fmla="*/ 5 h 31"/>
                <a:gd name="T56" fmla="*/ 6 w 9"/>
                <a:gd name="T57" fmla="*/ 5 h 31"/>
                <a:gd name="T58" fmla="*/ 6 w 9"/>
                <a:gd name="T59" fmla="*/ 5 h 31"/>
                <a:gd name="T60" fmla="*/ 0 w 9"/>
                <a:gd name="T6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31">
                  <a:moveTo>
                    <a:pt x="0" y="0"/>
                  </a:moveTo>
                  <a:cubicBezTo>
                    <a:pt x="0" y="10"/>
                    <a:pt x="0" y="20"/>
                    <a:pt x="1" y="31"/>
                  </a:cubicBezTo>
                  <a:cubicBezTo>
                    <a:pt x="1" y="29"/>
                    <a:pt x="2" y="28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23"/>
                    <a:pt x="3" y="19"/>
                    <a:pt x="2" y="17"/>
                  </a:cubicBezTo>
                  <a:cubicBezTo>
                    <a:pt x="2" y="17"/>
                    <a:pt x="2" y="16"/>
                    <a:pt x="2" y="16"/>
                  </a:cubicBezTo>
                  <a:cubicBezTo>
                    <a:pt x="2" y="15"/>
                    <a:pt x="4" y="12"/>
                    <a:pt x="6" y="10"/>
                  </a:cubicBezTo>
                  <a:cubicBezTo>
                    <a:pt x="8" y="7"/>
                    <a:pt x="9" y="5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2"/>
                    <a:pt x="3" y="3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" name="Freeform 81"/>
            <p:cNvSpPr>
              <a:spLocks/>
            </p:cNvSpPr>
            <p:nvPr/>
          </p:nvSpPr>
          <p:spPr bwMode="auto">
            <a:xfrm>
              <a:off x="4749986" y="2601528"/>
              <a:ext cx="67333" cy="47344"/>
            </a:xfrm>
            <a:custGeom>
              <a:avLst/>
              <a:gdLst>
                <a:gd name="T0" fmla="*/ 7 w 10"/>
                <a:gd name="T1" fmla="*/ 0 h 7"/>
                <a:gd name="T2" fmla="*/ 7 w 10"/>
                <a:gd name="T3" fmla="*/ 0 h 7"/>
                <a:gd name="T4" fmla="*/ 7 w 10"/>
                <a:gd name="T5" fmla="*/ 0 h 7"/>
                <a:gd name="T6" fmla="*/ 7 w 10"/>
                <a:gd name="T7" fmla="*/ 0 h 7"/>
                <a:gd name="T8" fmla="*/ 2 w 10"/>
                <a:gd name="T9" fmla="*/ 1 h 7"/>
                <a:gd name="T10" fmla="*/ 0 w 10"/>
                <a:gd name="T11" fmla="*/ 1 h 7"/>
                <a:gd name="T12" fmla="*/ 0 w 10"/>
                <a:gd name="T13" fmla="*/ 1 h 7"/>
                <a:gd name="T14" fmla="*/ 0 w 10"/>
                <a:gd name="T15" fmla="*/ 0 h 7"/>
                <a:gd name="T16" fmla="*/ 0 w 10"/>
                <a:gd name="T17" fmla="*/ 5 h 7"/>
                <a:gd name="T18" fmla="*/ 0 w 10"/>
                <a:gd name="T19" fmla="*/ 6 h 7"/>
                <a:gd name="T20" fmla="*/ 0 w 10"/>
                <a:gd name="T21" fmla="*/ 6 h 7"/>
                <a:gd name="T22" fmla="*/ 0 w 10"/>
                <a:gd name="T23" fmla="*/ 6 h 7"/>
                <a:gd name="T24" fmla="*/ 1 w 10"/>
                <a:gd name="T25" fmla="*/ 6 h 7"/>
                <a:gd name="T26" fmla="*/ 1 w 10"/>
                <a:gd name="T27" fmla="*/ 6 h 7"/>
                <a:gd name="T28" fmla="*/ 3 w 10"/>
                <a:gd name="T29" fmla="*/ 7 h 7"/>
                <a:gd name="T30" fmla="*/ 3 w 10"/>
                <a:gd name="T31" fmla="*/ 7 h 7"/>
                <a:gd name="T32" fmla="*/ 4 w 10"/>
                <a:gd name="T33" fmla="*/ 7 h 7"/>
                <a:gd name="T34" fmla="*/ 4 w 10"/>
                <a:gd name="T35" fmla="*/ 7 h 7"/>
                <a:gd name="T36" fmla="*/ 4 w 10"/>
                <a:gd name="T37" fmla="*/ 7 h 7"/>
                <a:gd name="T38" fmla="*/ 4 w 10"/>
                <a:gd name="T39" fmla="*/ 7 h 7"/>
                <a:gd name="T40" fmla="*/ 4 w 10"/>
                <a:gd name="T41" fmla="*/ 7 h 7"/>
                <a:gd name="T42" fmla="*/ 10 w 10"/>
                <a:gd name="T43" fmla="*/ 2 h 7"/>
                <a:gd name="T44" fmla="*/ 10 w 10"/>
                <a:gd name="T45" fmla="*/ 2 h 7"/>
                <a:gd name="T46" fmla="*/ 10 w 10"/>
                <a:gd name="T47" fmla="*/ 2 h 7"/>
                <a:gd name="T48" fmla="*/ 10 w 10"/>
                <a:gd name="T49" fmla="*/ 2 h 7"/>
                <a:gd name="T50" fmla="*/ 10 w 10"/>
                <a:gd name="T51" fmla="*/ 2 h 7"/>
                <a:gd name="T52" fmla="*/ 10 w 10"/>
                <a:gd name="T53" fmla="*/ 2 h 7"/>
                <a:gd name="T54" fmla="*/ 10 w 10"/>
                <a:gd name="T55" fmla="*/ 2 h 7"/>
                <a:gd name="T56" fmla="*/ 10 w 10"/>
                <a:gd name="T57" fmla="*/ 2 h 7"/>
                <a:gd name="T58" fmla="*/ 10 w 10"/>
                <a:gd name="T59" fmla="*/ 2 h 7"/>
                <a:gd name="T60" fmla="*/ 7 w 10"/>
                <a:gd name="T6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7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4" y="1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" name="Freeform 82"/>
            <p:cNvSpPr>
              <a:spLocks/>
            </p:cNvSpPr>
            <p:nvPr/>
          </p:nvSpPr>
          <p:spPr bwMode="auto">
            <a:xfrm>
              <a:off x="4749986" y="2662548"/>
              <a:ext cx="19990" cy="27354"/>
            </a:xfrm>
            <a:custGeom>
              <a:avLst/>
              <a:gdLst>
                <a:gd name="T0" fmla="*/ 0 w 3"/>
                <a:gd name="T1" fmla="*/ 0 h 4"/>
                <a:gd name="T2" fmla="*/ 0 w 3"/>
                <a:gd name="T3" fmla="*/ 0 h 4"/>
                <a:gd name="T4" fmla="*/ 0 w 3"/>
                <a:gd name="T5" fmla="*/ 3 h 4"/>
                <a:gd name="T6" fmla="*/ 2 w 3"/>
                <a:gd name="T7" fmla="*/ 4 h 4"/>
                <a:gd name="T8" fmla="*/ 3 w 3"/>
                <a:gd name="T9" fmla="*/ 3 h 4"/>
                <a:gd name="T10" fmla="*/ 3 w 3"/>
                <a:gd name="T11" fmla="*/ 3 h 4"/>
                <a:gd name="T12" fmla="*/ 3 w 3"/>
                <a:gd name="T13" fmla="*/ 3 h 4"/>
                <a:gd name="T14" fmla="*/ 3 w 3"/>
                <a:gd name="T15" fmla="*/ 2 h 4"/>
                <a:gd name="T16" fmla="*/ 3 w 3"/>
                <a:gd name="T17" fmla="*/ 2 h 4"/>
                <a:gd name="T18" fmla="*/ 3 w 3"/>
                <a:gd name="T19" fmla="*/ 2 h 4"/>
                <a:gd name="T20" fmla="*/ 3 w 3"/>
                <a:gd name="T21" fmla="*/ 2 h 4"/>
                <a:gd name="T22" fmla="*/ 2 w 3"/>
                <a:gd name="T23" fmla="*/ 2 h 4"/>
                <a:gd name="T24" fmla="*/ 2 w 3"/>
                <a:gd name="T25" fmla="*/ 2 h 4"/>
                <a:gd name="T26" fmla="*/ 0 w 3"/>
                <a:gd name="T2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" name="Freeform 83"/>
            <p:cNvSpPr>
              <a:spLocks/>
            </p:cNvSpPr>
            <p:nvPr/>
          </p:nvSpPr>
          <p:spPr bwMode="auto">
            <a:xfrm>
              <a:off x="5793641" y="3536819"/>
              <a:ext cx="62073" cy="88374"/>
            </a:xfrm>
            <a:custGeom>
              <a:avLst/>
              <a:gdLst>
                <a:gd name="T0" fmla="*/ 2 w 9"/>
                <a:gd name="T1" fmla="*/ 0 h 13"/>
                <a:gd name="T2" fmla="*/ 1 w 9"/>
                <a:gd name="T3" fmla="*/ 1 h 13"/>
                <a:gd name="T4" fmla="*/ 1 w 9"/>
                <a:gd name="T5" fmla="*/ 1 h 13"/>
                <a:gd name="T6" fmla="*/ 1 w 9"/>
                <a:gd name="T7" fmla="*/ 1 h 13"/>
                <a:gd name="T8" fmla="*/ 0 w 9"/>
                <a:gd name="T9" fmla="*/ 2 h 13"/>
                <a:gd name="T10" fmla="*/ 0 w 9"/>
                <a:gd name="T11" fmla="*/ 2 h 13"/>
                <a:gd name="T12" fmla="*/ 1 w 9"/>
                <a:gd name="T13" fmla="*/ 2 h 13"/>
                <a:gd name="T14" fmla="*/ 1 w 9"/>
                <a:gd name="T15" fmla="*/ 3 h 13"/>
                <a:gd name="T16" fmla="*/ 1 w 9"/>
                <a:gd name="T17" fmla="*/ 3 h 13"/>
                <a:gd name="T18" fmla="*/ 1 w 9"/>
                <a:gd name="T19" fmla="*/ 3 h 13"/>
                <a:gd name="T20" fmla="*/ 1 w 9"/>
                <a:gd name="T21" fmla="*/ 3 h 13"/>
                <a:gd name="T22" fmla="*/ 2 w 9"/>
                <a:gd name="T23" fmla="*/ 5 h 13"/>
                <a:gd name="T24" fmla="*/ 8 w 9"/>
                <a:gd name="T25" fmla="*/ 13 h 13"/>
                <a:gd name="T26" fmla="*/ 9 w 9"/>
                <a:gd name="T27" fmla="*/ 13 h 13"/>
                <a:gd name="T28" fmla="*/ 9 w 9"/>
                <a:gd name="T29" fmla="*/ 8 h 13"/>
                <a:gd name="T30" fmla="*/ 6 w 9"/>
                <a:gd name="T31" fmla="*/ 4 h 13"/>
                <a:gd name="T32" fmla="*/ 2 w 9"/>
                <a:gd name="T33" fmla="*/ 0 h 13"/>
                <a:gd name="T34" fmla="*/ 2 w 9"/>
                <a:gd name="T35" fmla="*/ 0 h 13"/>
                <a:gd name="T36" fmla="*/ 2 w 9"/>
                <a:gd name="T3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3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5"/>
                    <a:pt x="2" y="5"/>
                  </a:cubicBezTo>
                  <a:cubicBezTo>
                    <a:pt x="4" y="8"/>
                    <a:pt x="7" y="11"/>
                    <a:pt x="8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1"/>
                    <a:pt x="9" y="10"/>
                    <a:pt x="9" y="8"/>
                  </a:cubicBezTo>
                  <a:cubicBezTo>
                    <a:pt x="8" y="7"/>
                    <a:pt x="7" y="5"/>
                    <a:pt x="6" y="4"/>
                  </a:cubicBezTo>
                  <a:cubicBezTo>
                    <a:pt x="4" y="3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" name="Freeform 84"/>
            <p:cNvSpPr>
              <a:spLocks/>
            </p:cNvSpPr>
            <p:nvPr/>
          </p:nvSpPr>
          <p:spPr bwMode="auto">
            <a:xfrm>
              <a:off x="4763663" y="3004471"/>
              <a:ext cx="33666" cy="88374"/>
            </a:xfrm>
            <a:custGeom>
              <a:avLst/>
              <a:gdLst>
                <a:gd name="T0" fmla="*/ 1 w 5"/>
                <a:gd name="T1" fmla="*/ 0 h 13"/>
                <a:gd name="T2" fmla="*/ 1 w 5"/>
                <a:gd name="T3" fmla="*/ 0 h 13"/>
                <a:gd name="T4" fmla="*/ 1 w 5"/>
                <a:gd name="T5" fmla="*/ 0 h 13"/>
                <a:gd name="T6" fmla="*/ 0 w 5"/>
                <a:gd name="T7" fmla="*/ 0 h 13"/>
                <a:gd name="T8" fmla="*/ 0 w 5"/>
                <a:gd name="T9" fmla="*/ 0 h 13"/>
                <a:gd name="T10" fmla="*/ 0 w 5"/>
                <a:gd name="T11" fmla="*/ 13 h 13"/>
                <a:gd name="T12" fmla="*/ 1 w 5"/>
                <a:gd name="T13" fmla="*/ 13 h 13"/>
                <a:gd name="T14" fmla="*/ 4 w 5"/>
                <a:gd name="T15" fmla="*/ 11 h 13"/>
                <a:gd name="T16" fmla="*/ 4 w 5"/>
                <a:gd name="T17" fmla="*/ 11 h 13"/>
                <a:gd name="T18" fmla="*/ 4 w 5"/>
                <a:gd name="T19" fmla="*/ 11 h 13"/>
                <a:gd name="T20" fmla="*/ 2 w 5"/>
                <a:gd name="T21" fmla="*/ 5 h 13"/>
                <a:gd name="T22" fmla="*/ 2 w 5"/>
                <a:gd name="T23" fmla="*/ 5 h 13"/>
                <a:gd name="T24" fmla="*/ 4 w 5"/>
                <a:gd name="T25" fmla="*/ 2 h 13"/>
                <a:gd name="T26" fmla="*/ 4 w 5"/>
                <a:gd name="T27" fmla="*/ 2 h 13"/>
                <a:gd name="T28" fmla="*/ 1 w 5"/>
                <a:gd name="T29" fmla="*/ 0 h 13"/>
                <a:gd name="T30" fmla="*/ 1 w 5"/>
                <a:gd name="T31" fmla="*/ 0 h 13"/>
                <a:gd name="T32" fmla="*/ 1 w 5"/>
                <a:gd name="T33" fmla="*/ 0 h 13"/>
                <a:gd name="T34" fmla="*/ 1 w 5"/>
                <a:gd name="T3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1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9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3" y="13"/>
                    <a:pt x="4" y="12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9"/>
                    <a:pt x="3" y="7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3"/>
                    <a:pt x="5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8" name="Freeform 85"/>
            <p:cNvSpPr>
              <a:spLocks/>
            </p:cNvSpPr>
            <p:nvPr/>
          </p:nvSpPr>
          <p:spPr bwMode="auto">
            <a:xfrm>
              <a:off x="4777340" y="3208573"/>
              <a:ext cx="327195" cy="805886"/>
            </a:xfrm>
            <a:custGeom>
              <a:avLst/>
              <a:gdLst>
                <a:gd name="T0" fmla="*/ 10 w 48"/>
                <a:gd name="T1" fmla="*/ 6 h 118"/>
                <a:gd name="T2" fmla="*/ 12 w 48"/>
                <a:gd name="T3" fmla="*/ 21 h 118"/>
                <a:gd name="T4" fmla="*/ 8 w 48"/>
                <a:gd name="T5" fmla="*/ 32 h 118"/>
                <a:gd name="T6" fmla="*/ 9 w 48"/>
                <a:gd name="T7" fmla="*/ 33 h 118"/>
                <a:gd name="T8" fmla="*/ 8 w 48"/>
                <a:gd name="T9" fmla="*/ 41 h 118"/>
                <a:gd name="T10" fmla="*/ 7 w 48"/>
                <a:gd name="T11" fmla="*/ 41 h 118"/>
                <a:gd name="T12" fmla="*/ 3 w 48"/>
                <a:gd name="T13" fmla="*/ 30 h 118"/>
                <a:gd name="T14" fmla="*/ 0 w 48"/>
                <a:gd name="T15" fmla="*/ 51 h 118"/>
                <a:gd name="T16" fmla="*/ 1 w 48"/>
                <a:gd name="T17" fmla="*/ 79 h 118"/>
                <a:gd name="T18" fmla="*/ 1 w 48"/>
                <a:gd name="T19" fmla="*/ 95 h 118"/>
                <a:gd name="T20" fmla="*/ 7 w 48"/>
                <a:gd name="T21" fmla="*/ 118 h 118"/>
                <a:gd name="T22" fmla="*/ 7 w 48"/>
                <a:gd name="T23" fmla="*/ 118 h 118"/>
                <a:gd name="T24" fmla="*/ 7 w 48"/>
                <a:gd name="T25" fmla="*/ 98 h 118"/>
                <a:gd name="T26" fmla="*/ 16 w 48"/>
                <a:gd name="T27" fmla="*/ 79 h 118"/>
                <a:gd name="T28" fmla="*/ 16 w 48"/>
                <a:gd name="T29" fmla="*/ 79 h 118"/>
                <a:gd name="T30" fmla="*/ 19 w 48"/>
                <a:gd name="T31" fmla="*/ 73 h 118"/>
                <a:gd name="T32" fmla="*/ 20 w 48"/>
                <a:gd name="T33" fmla="*/ 73 h 118"/>
                <a:gd name="T34" fmla="*/ 21 w 48"/>
                <a:gd name="T35" fmla="*/ 73 h 118"/>
                <a:gd name="T36" fmla="*/ 23 w 48"/>
                <a:gd name="T37" fmla="*/ 72 h 118"/>
                <a:gd name="T38" fmla="*/ 23 w 48"/>
                <a:gd name="T39" fmla="*/ 68 h 118"/>
                <a:gd name="T40" fmla="*/ 31 w 48"/>
                <a:gd name="T41" fmla="*/ 59 h 118"/>
                <a:gd name="T42" fmla="*/ 32 w 48"/>
                <a:gd name="T43" fmla="*/ 59 h 118"/>
                <a:gd name="T44" fmla="*/ 33 w 48"/>
                <a:gd name="T45" fmla="*/ 61 h 118"/>
                <a:gd name="T46" fmla="*/ 32 w 48"/>
                <a:gd name="T47" fmla="*/ 66 h 118"/>
                <a:gd name="T48" fmla="*/ 35 w 48"/>
                <a:gd name="T49" fmla="*/ 63 h 118"/>
                <a:gd name="T50" fmla="*/ 39 w 48"/>
                <a:gd name="T51" fmla="*/ 61 h 118"/>
                <a:gd name="T52" fmla="*/ 32 w 48"/>
                <a:gd name="T53" fmla="*/ 55 h 118"/>
                <a:gd name="T54" fmla="*/ 30 w 48"/>
                <a:gd name="T55" fmla="*/ 52 h 118"/>
                <a:gd name="T56" fmla="*/ 31 w 48"/>
                <a:gd name="T57" fmla="*/ 49 h 118"/>
                <a:gd name="T58" fmla="*/ 29 w 48"/>
                <a:gd name="T59" fmla="*/ 49 h 118"/>
                <a:gd name="T60" fmla="*/ 29 w 48"/>
                <a:gd name="T61" fmla="*/ 49 h 118"/>
                <a:gd name="T62" fmla="*/ 23 w 48"/>
                <a:gd name="T63" fmla="*/ 53 h 118"/>
                <a:gd name="T64" fmla="*/ 35 w 48"/>
                <a:gd name="T65" fmla="*/ 45 h 118"/>
                <a:gd name="T66" fmla="*/ 37 w 48"/>
                <a:gd name="T67" fmla="*/ 45 h 118"/>
                <a:gd name="T68" fmla="*/ 38 w 48"/>
                <a:gd name="T69" fmla="*/ 45 h 118"/>
                <a:gd name="T70" fmla="*/ 39 w 48"/>
                <a:gd name="T71" fmla="*/ 45 h 118"/>
                <a:gd name="T72" fmla="*/ 42 w 48"/>
                <a:gd name="T73" fmla="*/ 43 h 118"/>
                <a:gd name="T74" fmla="*/ 45 w 48"/>
                <a:gd name="T75" fmla="*/ 41 h 118"/>
                <a:gd name="T76" fmla="*/ 45 w 48"/>
                <a:gd name="T77" fmla="*/ 41 h 118"/>
                <a:gd name="T78" fmla="*/ 45 w 48"/>
                <a:gd name="T79" fmla="*/ 41 h 118"/>
                <a:gd name="T80" fmla="*/ 42 w 48"/>
                <a:gd name="T81" fmla="*/ 30 h 118"/>
                <a:gd name="T82" fmla="*/ 32 w 48"/>
                <a:gd name="T83" fmla="*/ 12 h 118"/>
                <a:gd name="T84" fmla="*/ 27 w 48"/>
                <a:gd name="T85" fmla="*/ 18 h 118"/>
                <a:gd name="T86" fmla="*/ 23 w 48"/>
                <a:gd name="T87" fmla="*/ 12 h 118"/>
                <a:gd name="T88" fmla="*/ 17 w 48"/>
                <a:gd name="T89" fmla="*/ 2 h 118"/>
                <a:gd name="T90" fmla="*/ 16 w 48"/>
                <a:gd name="T91" fmla="*/ 2 h 118"/>
                <a:gd name="T92" fmla="*/ 15 w 48"/>
                <a:gd name="T93" fmla="*/ 2 h 118"/>
                <a:gd name="T94" fmla="*/ 13 w 48"/>
                <a:gd name="T95" fmla="*/ 2 h 118"/>
                <a:gd name="T96" fmla="*/ 10 w 48"/>
                <a:gd name="T9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118">
                  <a:moveTo>
                    <a:pt x="9" y="0"/>
                  </a:moveTo>
                  <a:cubicBezTo>
                    <a:pt x="9" y="0"/>
                    <a:pt x="10" y="2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9" y="8"/>
                    <a:pt x="11" y="9"/>
                    <a:pt x="11" y="11"/>
                  </a:cubicBezTo>
                  <a:cubicBezTo>
                    <a:pt x="11" y="12"/>
                    <a:pt x="9" y="13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7"/>
                    <a:pt x="12" y="18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8"/>
                    <a:pt x="9" y="27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1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9"/>
                    <a:pt x="9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6" y="40"/>
                    <a:pt x="4" y="37"/>
                    <a:pt x="3" y="34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2"/>
                    <a:pt x="3" y="31"/>
                    <a:pt x="3" y="30"/>
                  </a:cubicBezTo>
                  <a:cubicBezTo>
                    <a:pt x="3" y="29"/>
                    <a:pt x="3" y="28"/>
                    <a:pt x="1" y="28"/>
                  </a:cubicBezTo>
                  <a:cubicBezTo>
                    <a:pt x="1" y="27"/>
                    <a:pt x="0" y="27"/>
                    <a:pt x="0" y="27"/>
                  </a:cubicBezTo>
                  <a:cubicBezTo>
                    <a:pt x="0" y="34"/>
                    <a:pt x="0" y="41"/>
                    <a:pt x="0" y="49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7"/>
                    <a:pt x="0" y="61"/>
                  </a:cubicBezTo>
                  <a:cubicBezTo>
                    <a:pt x="1" y="66"/>
                    <a:pt x="1" y="73"/>
                    <a:pt x="1" y="79"/>
                  </a:cubicBezTo>
                  <a:cubicBezTo>
                    <a:pt x="1" y="80"/>
                    <a:pt x="1" y="81"/>
                    <a:pt x="1" y="81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6"/>
                    <a:pt x="1" y="89"/>
                    <a:pt x="1" y="92"/>
                  </a:cubicBezTo>
                  <a:cubicBezTo>
                    <a:pt x="1" y="93"/>
                    <a:pt x="1" y="94"/>
                    <a:pt x="1" y="95"/>
                  </a:cubicBezTo>
                  <a:cubicBezTo>
                    <a:pt x="1" y="98"/>
                    <a:pt x="1" y="101"/>
                    <a:pt x="1" y="105"/>
                  </a:cubicBezTo>
                  <a:cubicBezTo>
                    <a:pt x="2" y="105"/>
                    <a:pt x="2" y="105"/>
                    <a:pt x="2" y="106"/>
                  </a:cubicBezTo>
                  <a:cubicBezTo>
                    <a:pt x="4" y="108"/>
                    <a:pt x="4" y="109"/>
                    <a:pt x="4" y="111"/>
                  </a:cubicBezTo>
                  <a:cubicBezTo>
                    <a:pt x="4" y="113"/>
                    <a:pt x="4" y="115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8" y="118"/>
                    <a:pt x="8" y="117"/>
                    <a:pt x="8" y="114"/>
                  </a:cubicBezTo>
                  <a:cubicBezTo>
                    <a:pt x="8" y="112"/>
                    <a:pt x="7" y="109"/>
                    <a:pt x="6" y="106"/>
                  </a:cubicBezTo>
                  <a:cubicBezTo>
                    <a:pt x="6" y="105"/>
                    <a:pt x="5" y="104"/>
                    <a:pt x="5" y="103"/>
                  </a:cubicBezTo>
                  <a:cubicBezTo>
                    <a:pt x="5" y="101"/>
                    <a:pt x="6" y="99"/>
                    <a:pt x="7" y="98"/>
                  </a:cubicBezTo>
                  <a:cubicBezTo>
                    <a:pt x="9" y="95"/>
                    <a:pt x="11" y="95"/>
                    <a:pt x="14" y="90"/>
                  </a:cubicBezTo>
                  <a:cubicBezTo>
                    <a:pt x="14" y="90"/>
                    <a:pt x="14" y="90"/>
                    <a:pt x="14" y="89"/>
                  </a:cubicBezTo>
                  <a:cubicBezTo>
                    <a:pt x="14" y="87"/>
                    <a:pt x="14" y="85"/>
                    <a:pt x="14" y="83"/>
                  </a:cubicBezTo>
                  <a:cubicBezTo>
                    <a:pt x="14" y="81"/>
                    <a:pt x="14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7" y="79"/>
                    <a:pt x="17" y="76"/>
                    <a:pt x="18" y="74"/>
                  </a:cubicBezTo>
                  <a:cubicBezTo>
                    <a:pt x="18" y="74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0" y="73"/>
                    <a:pt x="20" y="73"/>
                  </a:cubicBezTo>
                  <a:cubicBezTo>
                    <a:pt x="20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22" y="73"/>
                    <a:pt x="22" y="73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0"/>
                    <a:pt x="23" y="69"/>
                    <a:pt x="23" y="68"/>
                  </a:cubicBezTo>
                  <a:cubicBezTo>
                    <a:pt x="23" y="66"/>
                    <a:pt x="23" y="65"/>
                    <a:pt x="24" y="65"/>
                  </a:cubicBezTo>
                  <a:cubicBezTo>
                    <a:pt x="26" y="63"/>
                    <a:pt x="28" y="64"/>
                    <a:pt x="29" y="62"/>
                  </a:cubicBezTo>
                  <a:cubicBezTo>
                    <a:pt x="30" y="61"/>
                    <a:pt x="31" y="60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9"/>
                    <a:pt x="33" y="61"/>
                    <a:pt x="33" y="61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2"/>
                    <a:pt x="31" y="63"/>
                    <a:pt x="31" y="65"/>
                  </a:cubicBezTo>
                  <a:cubicBezTo>
                    <a:pt x="31" y="65"/>
                    <a:pt x="31" y="66"/>
                    <a:pt x="31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3" y="66"/>
                    <a:pt x="34" y="64"/>
                    <a:pt x="35" y="64"/>
                  </a:cubicBezTo>
                  <a:cubicBezTo>
                    <a:pt x="35" y="64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6" y="62"/>
                    <a:pt x="38" y="63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0"/>
                    <a:pt x="37" y="61"/>
                    <a:pt x="3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4" y="58"/>
                    <a:pt x="32" y="58"/>
                    <a:pt x="32" y="55"/>
                  </a:cubicBezTo>
                  <a:cubicBezTo>
                    <a:pt x="32" y="55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3"/>
                    <a:pt x="30" y="54"/>
                    <a:pt x="30" y="53"/>
                  </a:cubicBezTo>
                  <a:cubicBezTo>
                    <a:pt x="30" y="53"/>
                    <a:pt x="30" y="52"/>
                    <a:pt x="30" y="52"/>
                  </a:cubicBezTo>
                  <a:cubicBezTo>
                    <a:pt x="31" y="51"/>
                    <a:pt x="32" y="52"/>
                    <a:pt x="33" y="51"/>
                  </a:cubicBezTo>
                  <a:cubicBezTo>
                    <a:pt x="33" y="49"/>
                    <a:pt x="33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0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7" y="50"/>
                    <a:pt x="24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1"/>
                    <a:pt x="28" y="48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9" y="45"/>
                    <a:pt x="32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6" y="45"/>
                    <a:pt x="36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5"/>
                    <a:pt x="38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40" y="45"/>
                    <a:pt x="41" y="44"/>
                    <a:pt x="42" y="44"/>
                  </a:cubicBezTo>
                  <a:cubicBezTo>
                    <a:pt x="42" y="44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4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7" y="40"/>
                    <a:pt x="48" y="38"/>
                  </a:cubicBezTo>
                  <a:cubicBezTo>
                    <a:pt x="48" y="37"/>
                    <a:pt x="47" y="36"/>
                    <a:pt x="47" y="35"/>
                  </a:cubicBezTo>
                  <a:cubicBezTo>
                    <a:pt x="46" y="33"/>
                    <a:pt x="44" y="31"/>
                    <a:pt x="42" y="30"/>
                  </a:cubicBezTo>
                  <a:cubicBezTo>
                    <a:pt x="41" y="29"/>
                    <a:pt x="39" y="27"/>
                    <a:pt x="37" y="25"/>
                  </a:cubicBezTo>
                  <a:cubicBezTo>
                    <a:pt x="36" y="24"/>
                    <a:pt x="37" y="23"/>
                    <a:pt x="36" y="21"/>
                  </a:cubicBezTo>
                  <a:cubicBezTo>
                    <a:pt x="36" y="19"/>
                    <a:pt x="35" y="16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30" y="16"/>
                    <a:pt x="29" y="18"/>
                    <a:pt x="28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4" y="17"/>
                    <a:pt x="23" y="16"/>
                    <a:pt x="23" y="14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0"/>
                    <a:pt x="24" y="7"/>
                    <a:pt x="21" y="7"/>
                  </a:cubicBezTo>
                  <a:cubicBezTo>
                    <a:pt x="19" y="6"/>
                    <a:pt x="19" y="3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1"/>
                    <a:pt x="11" y="1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" name="Freeform 86"/>
            <p:cNvSpPr>
              <a:spLocks/>
            </p:cNvSpPr>
            <p:nvPr/>
          </p:nvSpPr>
          <p:spPr bwMode="auto">
            <a:xfrm>
              <a:off x="4791017" y="4198572"/>
              <a:ext cx="504994" cy="1345599"/>
            </a:xfrm>
            <a:custGeom>
              <a:avLst/>
              <a:gdLst>
                <a:gd name="T0" fmla="*/ 6 w 74"/>
                <a:gd name="T1" fmla="*/ 20 h 197"/>
                <a:gd name="T2" fmla="*/ 7 w 74"/>
                <a:gd name="T3" fmla="*/ 19 h 197"/>
                <a:gd name="T4" fmla="*/ 8 w 74"/>
                <a:gd name="T5" fmla="*/ 16 h 197"/>
                <a:gd name="T6" fmla="*/ 8 w 74"/>
                <a:gd name="T7" fmla="*/ 16 h 197"/>
                <a:gd name="T8" fmla="*/ 9 w 74"/>
                <a:gd name="T9" fmla="*/ 18 h 197"/>
                <a:gd name="T10" fmla="*/ 2 w 74"/>
                <a:gd name="T11" fmla="*/ 42 h 197"/>
                <a:gd name="T12" fmla="*/ 6 w 74"/>
                <a:gd name="T13" fmla="*/ 87 h 197"/>
                <a:gd name="T14" fmla="*/ 15 w 74"/>
                <a:gd name="T15" fmla="*/ 111 h 197"/>
                <a:gd name="T16" fmla="*/ 13 w 74"/>
                <a:gd name="T17" fmla="*/ 133 h 197"/>
                <a:gd name="T18" fmla="*/ 10 w 74"/>
                <a:gd name="T19" fmla="*/ 156 h 197"/>
                <a:gd name="T20" fmla="*/ 11 w 74"/>
                <a:gd name="T21" fmla="*/ 171 h 197"/>
                <a:gd name="T22" fmla="*/ 12 w 74"/>
                <a:gd name="T23" fmla="*/ 197 h 197"/>
                <a:gd name="T24" fmla="*/ 17 w 74"/>
                <a:gd name="T25" fmla="*/ 191 h 197"/>
                <a:gd name="T26" fmla="*/ 22 w 74"/>
                <a:gd name="T27" fmla="*/ 179 h 197"/>
                <a:gd name="T28" fmla="*/ 24 w 74"/>
                <a:gd name="T29" fmla="*/ 159 h 197"/>
                <a:gd name="T30" fmla="*/ 25 w 74"/>
                <a:gd name="T31" fmla="*/ 158 h 197"/>
                <a:gd name="T32" fmla="*/ 26 w 74"/>
                <a:gd name="T33" fmla="*/ 158 h 197"/>
                <a:gd name="T34" fmla="*/ 27 w 74"/>
                <a:gd name="T35" fmla="*/ 159 h 197"/>
                <a:gd name="T36" fmla="*/ 28 w 74"/>
                <a:gd name="T37" fmla="*/ 158 h 197"/>
                <a:gd name="T38" fmla="*/ 28 w 74"/>
                <a:gd name="T39" fmla="*/ 152 h 197"/>
                <a:gd name="T40" fmla="*/ 30 w 74"/>
                <a:gd name="T41" fmla="*/ 151 h 197"/>
                <a:gd name="T42" fmla="*/ 31 w 74"/>
                <a:gd name="T43" fmla="*/ 151 h 197"/>
                <a:gd name="T44" fmla="*/ 32 w 74"/>
                <a:gd name="T45" fmla="*/ 151 h 197"/>
                <a:gd name="T46" fmla="*/ 35 w 74"/>
                <a:gd name="T47" fmla="*/ 139 h 197"/>
                <a:gd name="T48" fmla="*/ 36 w 74"/>
                <a:gd name="T49" fmla="*/ 139 h 197"/>
                <a:gd name="T50" fmla="*/ 37 w 74"/>
                <a:gd name="T51" fmla="*/ 139 h 197"/>
                <a:gd name="T52" fmla="*/ 38 w 74"/>
                <a:gd name="T53" fmla="*/ 139 h 197"/>
                <a:gd name="T54" fmla="*/ 40 w 74"/>
                <a:gd name="T55" fmla="*/ 140 h 197"/>
                <a:gd name="T56" fmla="*/ 44 w 74"/>
                <a:gd name="T57" fmla="*/ 134 h 197"/>
                <a:gd name="T58" fmla="*/ 51 w 74"/>
                <a:gd name="T59" fmla="*/ 113 h 197"/>
                <a:gd name="T60" fmla="*/ 59 w 74"/>
                <a:gd name="T61" fmla="*/ 105 h 197"/>
                <a:gd name="T62" fmla="*/ 61 w 74"/>
                <a:gd name="T63" fmla="*/ 106 h 197"/>
                <a:gd name="T64" fmla="*/ 66 w 74"/>
                <a:gd name="T65" fmla="*/ 99 h 197"/>
                <a:gd name="T66" fmla="*/ 73 w 74"/>
                <a:gd name="T67" fmla="*/ 63 h 197"/>
                <a:gd name="T68" fmla="*/ 67 w 74"/>
                <a:gd name="T69" fmla="*/ 56 h 197"/>
                <a:gd name="T70" fmla="*/ 61 w 74"/>
                <a:gd name="T71" fmla="*/ 55 h 197"/>
                <a:gd name="T72" fmla="*/ 59 w 74"/>
                <a:gd name="T73" fmla="*/ 55 h 197"/>
                <a:gd name="T74" fmla="*/ 59 w 74"/>
                <a:gd name="T75" fmla="*/ 55 h 197"/>
                <a:gd name="T76" fmla="*/ 56 w 74"/>
                <a:gd name="T77" fmla="*/ 53 h 197"/>
                <a:gd name="T78" fmla="*/ 54 w 74"/>
                <a:gd name="T79" fmla="*/ 51 h 197"/>
                <a:gd name="T80" fmla="*/ 37 w 74"/>
                <a:gd name="T81" fmla="*/ 35 h 197"/>
                <a:gd name="T82" fmla="*/ 37 w 74"/>
                <a:gd name="T83" fmla="*/ 35 h 197"/>
                <a:gd name="T84" fmla="*/ 33 w 74"/>
                <a:gd name="T85" fmla="*/ 29 h 197"/>
                <a:gd name="T86" fmla="*/ 27 w 74"/>
                <a:gd name="T87" fmla="*/ 22 h 197"/>
                <a:gd name="T88" fmla="*/ 23 w 74"/>
                <a:gd name="T89" fmla="*/ 24 h 197"/>
                <a:gd name="T90" fmla="*/ 20 w 74"/>
                <a:gd name="T91" fmla="*/ 23 h 197"/>
                <a:gd name="T92" fmla="*/ 19 w 74"/>
                <a:gd name="T93" fmla="*/ 23 h 197"/>
                <a:gd name="T94" fmla="*/ 18 w 74"/>
                <a:gd name="T95" fmla="*/ 23 h 197"/>
                <a:gd name="T96" fmla="*/ 17 w 74"/>
                <a:gd name="T97" fmla="*/ 22 h 197"/>
                <a:gd name="T98" fmla="*/ 16 w 74"/>
                <a:gd name="T99" fmla="*/ 20 h 197"/>
                <a:gd name="T100" fmla="*/ 13 w 74"/>
                <a:gd name="T101" fmla="*/ 26 h 197"/>
                <a:gd name="T102" fmla="*/ 13 w 74"/>
                <a:gd name="T103" fmla="*/ 26 h 197"/>
                <a:gd name="T104" fmla="*/ 9 w 74"/>
                <a:gd name="T105" fmla="*/ 15 h 197"/>
                <a:gd name="T106" fmla="*/ 8 w 74"/>
                <a:gd name="T107" fmla="*/ 14 h 197"/>
                <a:gd name="T108" fmla="*/ 4 w 74"/>
                <a:gd name="T109" fmla="*/ 15 h 197"/>
                <a:gd name="T110" fmla="*/ 0 w 74"/>
                <a:gd name="T11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4" h="197">
                  <a:moveTo>
                    <a:pt x="0" y="0"/>
                  </a:moveTo>
                  <a:cubicBezTo>
                    <a:pt x="0" y="5"/>
                    <a:pt x="0" y="10"/>
                    <a:pt x="0" y="15"/>
                  </a:cubicBezTo>
                  <a:cubicBezTo>
                    <a:pt x="3" y="18"/>
                    <a:pt x="4" y="17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7" y="19"/>
                  </a:cubicBezTo>
                  <a:cubicBezTo>
                    <a:pt x="7" y="19"/>
                    <a:pt x="7" y="19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7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8" y="22"/>
                    <a:pt x="6" y="25"/>
                  </a:cubicBezTo>
                  <a:cubicBezTo>
                    <a:pt x="4" y="27"/>
                    <a:pt x="2" y="30"/>
                    <a:pt x="2" y="31"/>
                  </a:cubicBezTo>
                  <a:cubicBezTo>
                    <a:pt x="2" y="31"/>
                    <a:pt x="2" y="32"/>
                    <a:pt x="2" y="32"/>
                  </a:cubicBezTo>
                  <a:cubicBezTo>
                    <a:pt x="3" y="34"/>
                    <a:pt x="4" y="38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1" y="44"/>
                    <a:pt x="1" y="46"/>
                  </a:cubicBezTo>
                  <a:cubicBezTo>
                    <a:pt x="1" y="54"/>
                    <a:pt x="1" y="63"/>
                    <a:pt x="1" y="73"/>
                  </a:cubicBezTo>
                  <a:cubicBezTo>
                    <a:pt x="1" y="75"/>
                    <a:pt x="2" y="77"/>
                    <a:pt x="3" y="78"/>
                  </a:cubicBezTo>
                  <a:cubicBezTo>
                    <a:pt x="4" y="81"/>
                    <a:pt x="5" y="85"/>
                    <a:pt x="6" y="87"/>
                  </a:cubicBezTo>
                  <a:cubicBezTo>
                    <a:pt x="7" y="89"/>
                    <a:pt x="11" y="91"/>
                    <a:pt x="12" y="92"/>
                  </a:cubicBezTo>
                  <a:cubicBezTo>
                    <a:pt x="15" y="97"/>
                    <a:pt x="15" y="101"/>
                    <a:pt x="15" y="102"/>
                  </a:cubicBezTo>
                  <a:cubicBezTo>
                    <a:pt x="15" y="102"/>
                    <a:pt x="15" y="103"/>
                    <a:pt x="15" y="103"/>
                  </a:cubicBezTo>
                  <a:cubicBezTo>
                    <a:pt x="15" y="105"/>
                    <a:pt x="15" y="108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5" y="114"/>
                    <a:pt x="15" y="117"/>
                    <a:pt x="14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122"/>
                    <a:pt x="14" y="125"/>
                    <a:pt x="14" y="127"/>
                  </a:cubicBezTo>
                  <a:cubicBezTo>
                    <a:pt x="13" y="129"/>
                    <a:pt x="13" y="130"/>
                    <a:pt x="13" y="132"/>
                  </a:cubicBezTo>
                  <a:cubicBezTo>
                    <a:pt x="13" y="132"/>
                    <a:pt x="13" y="133"/>
                    <a:pt x="13" y="133"/>
                  </a:cubicBezTo>
                  <a:cubicBezTo>
                    <a:pt x="13" y="134"/>
                    <a:pt x="13" y="135"/>
                    <a:pt x="13" y="136"/>
                  </a:cubicBezTo>
                  <a:cubicBezTo>
                    <a:pt x="13" y="136"/>
                    <a:pt x="13" y="137"/>
                    <a:pt x="13" y="137"/>
                  </a:cubicBezTo>
                  <a:cubicBezTo>
                    <a:pt x="12" y="142"/>
                    <a:pt x="11" y="145"/>
                    <a:pt x="10" y="148"/>
                  </a:cubicBezTo>
                  <a:cubicBezTo>
                    <a:pt x="10" y="149"/>
                    <a:pt x="10" y="151"/>
                    <a:pt x="10" y="151"/>
                  </a:cubicBezTo>
                  <a:cubicBezTo>
                    <a:pt x="10" y="153"/>
                    <a:pt x="10" y="154"/>
                    <a:pt x="10" y="156"/>
                  </a:cubicBezTo>
                  <a:cubicBezTo>
                    <a:pt x="10" y="157"/>
                    <a:pt x="10" y="158"/>
                    <a:pt x="10" y="160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0" y="161"/>
                    <a:pt x="11" y="161"/>
                    <a:pt x="11" y="163"/>
                  </a:cubicBezTo>
                  <a:cubicBezTo>
                    <a:pt x="12" y="164"/>
                    <a:pt x="12" y="165"/>
                    <a:pt x="12" y="167"/>
                  </a:cubicBezTo>
                  <a:cubicBezTo>
                    <a:pt x="12" y="169"/>
                    <a:pt x="12" y="170"/>
                    <a:pt x="11" y="171"/>
                  </a:cubicBezTo>
                  <a:cubicBezTo>
                    <a:pt x="11" y="174"/>
                    <a:pt x="10" y="177"/>
                    <a:pt x="9" y="179"/>
                  </a:cubicBezTo>
                  <a:cubicBezTo>
                    <a:pt x="9" y="181"/>
                    <a:pt x="9" y="183"/>
                    <a:pt x="9" y="185"/>
                  </a:cubicBezTo>
                  <a:cubicBezTo>
                    <a:pt x="9" y="186"/>
                    <a:pt x="9" y="188"/>
                    <a:pt x="9" y="189"/>
                  </a:cubicBezTo>
                  <a:cubicBezTo>
                    <a:pt x="9" y="195"/>
                    <a:pt x="11" y="197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2" y="197"/>
                    <a:pt x="12" y="197"/>
                    <a:pt x="12" y="197"/>
                  </a:cubicBezTo>
                  <a:cubicBezTo>
                    <a:pt x="14" y="197"/>
                    <a:pt x="17" y="196"/>
                    <a:pt x="17" y="191"/>
                  </a:cubicBezTo>
                  <a:cubicBezTo>
                    <a:pt x="17" y="191"/>
                    <a:pt x="17" y="191"/>
                    <a:pt x="17" y="190"/>
                  </a:cubicBezTo>
                  <a:cubicBezTo>
                    <a:pt x="17" y="190"/>
                    <a:pt x="17" y="190"/>
                    <a:pt x="17" y="190"/>
                  </a:cubicBezTo>
                  <a:cubicBezTo>
                    <a:pt x="17" y="189"/>
                    <a:pt x="18" y="189"/>
                    <a:pt x="19" y="187"/>
                  </a:cubicBezTo>
                  <a:cubicBezTo>
                    <a:pt x="19" y="183"/>
                    <a:pt x="22" y="182"/>
                    <a:pt x="22" y="180"/>
                  </a:cubicBezTo>
                  <a:cubicBezTo>
                    <a:pt x="22" y="180"/>
                    <a:pt x="22" y="179"/>
                    <a:pt x="22" y="179"/>
                  </a:cubicBezTo>
                  <a:cubicBezTo>
                    <a:pt x="22" y="176"/>
                    <a:pt x="19" y="177"/>
                    <a:pt x="19" y="174"/>
                  </a:cubicBezTo>
                  <a:cubicBezTo>
                    <a:pt x="19" y="174"/>
                    <a:pt x="19" y="173"/>
                    <a:pt x="20" y="173"/>
                  </a:cubicBezTo>
                  <a:cubicBezTo>
                    <a:pt x="20" y="172"/>
                    <a:pt x="21" y="171"/>
                    <a:pt x="22" y="170"/>
                  </a:cubicBezTo>
                  <a:cubicBezTo>
                    <a:pt x="25" y="168"/>
                    <a:pt x="23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8"/>
                    <a:pt x="25" y="158"/>
                    <a:pt x="25" y="158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25" y="158"/>
                    <a:pt x="25" y="158"/>
                    <a:pt x="25" y="158"/>
                  </a:cubicBezTo>
                  <a:cubicBezTo>
                    <a:pt x="25" y="158"/>
                    <a:pt x="25" y="158"/>
                    <a:pt x="26" y="158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6" y="159"/>
                    <a:pt x="27" y="159"/>
                    <a:pt x="27" y="159"/>
                  </a:cubicBezTo>
                  <a:cubicBezTo>
                    <a:pt x="27" y="159"/>
                    <a:pt x="27" y="159"/>
                    <a:pt x="27" y="159"/>
                  </a:cubicBezTo>
                  <a:cubicBezTo>
                    <a:pt x="27" y="159"/>
                    <a:pt x="27" y="159"/>
                    <a:pt x="27" y="159"/>
                  </a:cubicBezTo>
                  <a:cubicBezTo>
                    <a:pt x="27" y="159"/>
                    <a:pt x="27" y="159"/>
                    <a:pt x="27" y="159"/>
                  </a:cubicBezTo>
                  <a:cubicBezTo>
                    <a:pt x="27" y="159"/>
                    <a:pt x="27" y="159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158"/>
                    <a:pt x="29" y="156"/>
                    <a:pt x="29" y="154"/>
                  </a:cubicBezTo>
                  <a:cubicBezTo>
                    <a:pt x="29" y="154"/>
                    <a:pt x="29" y="153"/>
                    <a:pt x="28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9" y="152"/>
                    <a:pt x="29" y="151"/>
                    <a:pt x="30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1"/>
                    <a:pt x="30" y="151"/>
                    <a:pt x="31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33" y="151"/>
                    <a:pt x="35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7" y="149"/>
                    <a:pt x="37" y="148"/>
                    <a:pt x="37" y="147"/>
                  </a:cubicBezTo>
                  <a:cubicBezTo>
                    <a:pt x="37" y="143"/>
                    <a:pt x="35" y="140"/>
                    <a:pt x="35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5" y="139"/>
                    <a:pt x="35" y="139"/>
                    <a:pt x="35" y="139"/>
                  </a:cubicBezTo>
                  <a:cubicBezTo>
                    <a:pt x="35" y="139"/>
                    <a:pt x="35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139"/>
                    <a:pt x="37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8" y="139"/>
                    <a:pt x="39" y="140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40" y="140"/>
                    <a:pt x="41" y="140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42" y="138"/>
                    <a:pt x="43" y="136"/>
                    <a:pt x="44" y="134"/>
                  </a:cubicBezTo>
                  <a:cubicBezTo>
                    <a:pt x="45" y="132"/>
                    <a:pt x="46" y="130"/>
                    <a:pt x="46" y="128"/>
                  </a:cubicBezTo>
                  <a:cubicBezTo>
                    <a:pt x="46" y="127"/>
                    <a:pt x="48" y="125"/>
                    <a:pt x="49" y="123"/>
                  </a:cubicBezTo>
                  <a:cubicBezTo>
                    <a:pt x="50" y="122"/>
                    <a:pt x="51" y="120"/>
                    <a:pt x="51" y="117"/>
                  </a:cubicBezTo>
                  <a:cubicBezTo>
                    <a:pt x="51" y="116"/>
                    <a:pt x="51" y="114"/>
                    <a:pt x="51" y="113"/>
                  </a:cubicBezTo>
                  <a:cubicBezTo>
                    <a:pt x="51" y="113"/>
                    <a:pt x="51" y="113"/>
                    <a:pt x="51" y="113"/>
                  </a:cubicBezTo>
                  <a:cubicBezTo>
                    <a:pt x="51" y="112"/>
                    <a:pt x="53" y="109"/>
                    <a:pt x="55" y="108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7"/>
                    <a:pt x="56" y="107"/>
                  </a:cubicBezTo>
                  <a:cubicBezTo>
                    <a:pt x="57" y="106"/>
                    <a:pt x="58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0" y="105"/>
                    <a:pt x="60" y="105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2" y="106"/>
                    <a:pt x="65" y="104"/>
                    <a:pt x="66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7" y="96"/>
                    <a:pt x="67" y="94"/>
                    <a:pt x="67" y="91"/>
                  </a:cubicBezTo>
                  <a:cubicBezTo>
                    <a:pt x="67" y="88"/>
                    <a:pt x="67" y="85"/>
                    <a:pt x="67" y="82"/>
                  </a:cubicBezTo>
                  <a:cubicBezTo>
                    <a:pt x="68" y="80"/>
                    <a:pt x="70" y="77"/>
                    <a:pt x="71" y="74"/>
                  </a:cubicBezTo>
                  <a:cubicBezTo>
                    <a:pt x="73" y="72"/>
                    <a:pt x="74" y="69"/>
                    <a:pt x="74" y="66"/>
                  </a:cubicBezTo>
                  <a:cubicBezTo>
                    <a:pt x="74" y="65"/>
                    <a:pt x="73" y="64"/>
                    <a:pt x="73" y="63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2"/>
                    <a:pt x="72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68" y="61"/>
                    <a:pt x="69" y="58"/>
                    <a:pt x="67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5" y="56"/>
                    <a:pt x="63" y="55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6"/>
                    <a:pt x="58" y="56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55"/>
                    <a:pt x="57" y="55"/>
                    <a:pt x="56" y="53"/>
                  </a:cubicBezTo>
                  <a:cubicBezTo>
                    <a:pt x="56" y="53"/>
                    <a:pt x="55" y="52"/>
                    <a:pt x="55" y="51"/>
                  </a:cubicBezTo>
                  <a:cubicBezTo>
                    <a:pt x="55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2" y="48"/>
                    <a:pt x="51" y="47"/>
                    <a:pt x="49" y="45"/>
                  </a:cubicBezTo>
                  <a:cubicBezTo>
                    <a:pt x="47" y="43"/>
                    <a:pt x="47" y="41"/>
                    <a:pt x="46" y="39"/>
                  </a:cubicBezTo>
                  <a:cubicBezTo>
                    <a:pt x="45" y="37"/>
                    <a:pt x="43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6" y="35"/>
                    <a:pt x="35" y="33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0"/>
                    <a:pt x="33" y="29"/>
                    <a:pt x="33" y="29"/>
                  </a:cubicBezTo>
                  <a:cubicBezTo>
                    <a:pt x="32" y="28"/>
                    <a:pt x="31" y="29"/>
                    <a:pt x="31" y="28"/>
                  </a:cubicBezTo>
                  <a:cubicBezTo>
                    <a:pt x="29" y="27"/>
                    <a:pt x="30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6" y="22"/>
                    <a:pt x="25" y="23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3"/>
                    <a:pt x="20" y="23"/>
                    <a:pt x="2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20"/>
                    <a:pt x="14" y="21"/>
                    <a:pt x="14" y="22"/>
                  </a:cubicBezTo>
                  <a:cubicBezTo>
                    <a:pt x="13" y="24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2" y="26"/>
                    <a:pt x="11" y="25"/>
                    <a:pt x="11" y="24"/>
                  </a:cubicBezTo>
                  <a:cubicBezTo>
                    <a:pt x="11" y="23"/>
                    <a:pt x="12" y="21"/>
                    <a:pt x="12" y="20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6"/>
                    <a:pt x="10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7" y="14"/>
                    <a:pt x="7" y="15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2" y="15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0" name="Freeform 87"/>
            <p:cNvSpPr>
              <a:spLocks/>
            </p:cNvSpPr>
            <p:nvPr/>
          </p:nvSpPr>
          <p:spPr bwMode="auto">
            <a:xfrm>
              <a:off x="4940411" y="2492112"/>
              <a:ext cx="492369" cy="751179"/>
            </a:xfrm>
            <a:custGeom>
              <a:avLst/>
              <a:gdLst>
                <a:gd name="T0" fmla="*/ 33 w 72"/>
                <a:gd name="T1" fmla="*/ 0 h 110"/>
                <a:gd name="T2" fmla="*/ 26 w 72"/>
                <a:gd name="T3" fmla="*/ 7 h 110"/>
                <a:gd name="T4" fmla="*/ 24 w 72"/>
                <a:gd name="T5" fmla="*/ 8 h 110"/>
                <a:gd name="T6" fmla="*/ 22 w 72"/>
                <a:gd name="T7" fmla="*/ 8 h 110"/>
                <a:gd name="T8" fmla="*/ 20 w 72"/>
                <a:gd name="T9" fmla="*/ 8 h 110"/>
                <a:gd name="T10" fmla="*/ 9 w 72"/>
                <a:gd name="T11" fmla="*/ 20 h 110"/>
                <a:gd name="T12" fmla="*/ 3 w 72"/>
                <a:gd name="T13" fmla="*/ 33 h 110"/>
                <a:gd name="T14" fmla="*/ 4 w 72"/>
                <a:gd name="T15" fmla="*/ 34 h 110"/>
                <a:gd name="T16" fmla="*/ 5 w 72"/>
                <a:gd name="T17" fmla="*/ 34 h 110"/>
                <a:gd name="T18" fmla="*/ 8 w 72"/>
                <a:gd name="T19" fmla="*/ 34 h 110"/>
                <a:gd name="T20" fmla="*/ 9 w 72"/>
                <a:gd name="T21" fmla="*/ 34 h 110"/>
                <a:gd name="T22" fmla="*/ 9 w 72"/>
                <a:gd name="T23" fmla="*/ 34 h 110"/>
                <a:gd name="T24" fmla="*/ 9 w 72"/>
                <a:gd name="T25" fmla="*/ 34 h 110"/>
                <a:gd name="T26" fmla="*/ 9 w 72"/>
                <a:gd name="T27" fmla="*/ 34 h 110"/>
                <a:gd name="T28" fmla="*/ 9 w 72"/>
                <a:gd name="T29" fmla="*/ 34 h 110"/>
                <a:gd name="T30" fmla="*/ 10 w 72"/>
                <a:gd name="T31" fmla="*/ 34 h 110"/>
                <a:gd name="T32" fmla="*/ 18 w 72"/>
                <a:gd name="T33" fmla="*/ 49 h 110"/>
                <a:gd name="T34" fmla="*/ 18 w 72"/>
                <a:gd name="T35" fmla="*/ 58 h 110"/>
                <a:gd name="T36" fmla="*/ 19 w 72"/>
                <a:gd name="T37" fmla="*/ 58 h 110"/>
                <a:gd name="T38" fmla="*/ 19 w 72"/>
                <a:gd name="T39" fmla="*/ 58 h 110"/>
                <a:gd name="T40" fmla="*/ 19 w 72"/>
                <a:gd name="T41" fmla="*/ 58 h 110"/>
                <a:gd name="T42" fmla="*/ 21 w 72"/>
                <a:gd name="T43" fmla="*/ 56 h 110"/>
                <a:gd name="T44" fmla="*/ 22 w 72"/>
                <a:gd name="T45" fmla="*/ 57 h 110"/>
                <a:gd name="T46" fmla="*/ 25 w 72"/>
                <a:gd name="T47" fmla="*/ 66 h 110"/>
                <a:gd name="T48" fmla="*/ 20 w 72"/>
                <a:gd name="T49" fmla="*/ 82 h 110"/>
                <a:gd name="T50" fmla="*/ 31 w 72"/>
                <a:gd name="T51" fmla="*/ 103 h 110"/>
                <a:gd name="T52" fmla="*/ 34 w 72"/>
                <a:gd name="T53" fmla="*/ 106 h 110"/>
                <a:gd name="T54" fmla="*/ 35 w 72"/>
                <a:gd name="T55" fmla="*/ 107 h 110"/>
                <a:gd name="T56" fmla="*/ 36 w 72"/>
                <a:gd name="T57" fmla="*/ 106 h 110"/>
                <a:gd name="T58" fmla="*/ 38 w 72"/>
                <a:gd name="T59" fmla="*/ 105 h 110"/>
                <a:gd name="T60" fmla="*/ 38 w 72"/>
                <a:gd name="T61" fmla="*/ 105 h 110"/>
                <a:gd name="T62" fmla="*/ 43 w 72"/>
                <a:gd name="T63" fmla="*/ 110 h 110"/>
                <a:gd name="T64" fmla="*/ 43 w 72"/>
                <a:gd name="T65" fmla="*/ 110 h 110"/>
                <a:gd name="T66" fmla="*/ 45 w 72"/>
                <a:gd name="T67" fmla="*/ 108 h 110"/>
                <a:gd name="T68" fmla="*/ 46 w 72"/>
                <a:gd name="T69" fmla="*/ 100 h 110"/>
                <a:gd name="T70" fmla="*/ 47 w 72"/>
                <a:gd name="T71" fmla="*/ 94 h 110"/>
                <a:gd name="T72" fmla="*/ 58 w 72"/>
                <a:gd name="T73" fmla="*/ 73 h 110"/>
                <a:gd name="T74" fmla="*/ 70 w 72"/>
                <a:gd name="T75" fmla="*/ 57 h 110"/>
                <a:gd name="T76" fmla="*/ 72 w 72"/>
                <a:gd name="T77" fmla="*/ 51 h 110"/>
                <a:gd name="T78" fmla="*/ 59 w 72"/>
                <a:gd name="T79" fmla="*/ 41 h 110"/>
                <a:gd name="T80" fmla="*/ 64 w 72"/>
                <a:gd name="T81" fmla="*/ 33 h 110"/>
                <a:gd name="T82" fmla="*/ 51 w 72"/>
                <a:gd name="T83" fmla="*/ 14 h 110"/>
                <a:gd name="T84" fmla="*/ 49 w 72"/>
                <a:gd name="T85" fmla="*/ 5 h 110"/>
                <a:gd name="T86" fmla="*/ 48 w 72"/>
                <a:gd name="T87" fmla="*/ 3 h 110"/>
                <a:gd name="T88" fmla="*/ 47 w 72"/>
                <a:gd name="T89" fmla="*/ 3 h 110"/>
                <a:gd name="T90" fmla="*/ 45 w 72"/>
                <a:gd name="T91" fmla="*/ 6 h 110"/>
                <a:gd name="T92" fmla="*/ 44 w 72"/>
                <a:gd name="T93" fmla="*/ 8 h 110"/>
                <a:gd name="T94" fmla="*/ 42 w 72"/>
                <a:gd name="T95" fmla="*/ 5 h 110"/>
                <a:gd name="T96" fmla="*/ 41 w 72"/>
                <a:gd name="T97" fmla="*/ 6 h 110"/>
                <a:gd name="T98" fmla="*/ 40 w 72"/>
                <a:gd name="T99" fmla="*/ 7 h 110"/>
                <a:gd name="T100" fmla="*/ 40 w 72"/>
                <a:gd name="T101" fmla="*/ 3 h 110"/>
                <a:gd name="T102" fmla="*/ 33 w 72"/>
                <a:gd name="T10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" h="110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1"/>
                    <a:pt x="29" y="5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5" y="8"/>
                    <a:pt x="24" y="8"/>
                  </a:cubicBezTo>
                  <a:cubicBezTo>
                    <a:pt x="24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2" y="8"/>
                    <a:pt x="22" y="8"/>
                  </a:cubicBezTo>
                  <a:cubicBezTo>
                    <a:pt x="22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0" y="8"/>
                    <a:pt x="20" y="8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6" y="9"/>
                    <a:pt x="15" y="11"/>
                    <a:pt x="13" y="14"/>
                  </a:cubicBezTo>
                  <a:cubicBezTo>
                    <a:pt x="12" y="16"/>
                    <a:pt x="10" y="18"/>
                    <a:pt x="9" y="20"/>
                  </a:cubicBezTo>
                  <a:cubicBezTo>
                    <a:pt x="6" y="21"/>
                    <a:pt x="2" y="20"/>
                    <a:pt x="1" y="22"/>
                  </a:cubicBezTo>
                  <a:cubicBezTo>
                    <a:pt x="1" y="23"/>
                    <a:pt x="0" y="24"/>
                    <a:pt x="0" y="25"/>
                  </a:cubicBezTo>
                  <a:cubicBezTo>
                    <a:pt x="0" y="27"/>
                    <a:pt x="1" y="30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6" y="34"/>
                    <a:pt x="6" y="34"/>
                    <a:pt x="7" y="34"/>
                  </a:cubicBezTo>
                  <a:cubicBezTo>
                    <a:pt x="7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3" y="36"/>
                    <a:pt x="14" y="39"/>
                    <a:pt x="15" y="40"/>
                  </a:cubicBezTo>
                  <a:cubicBezTo>
                    <a:pt x="16" y="42"/>
                    <a:pt x="17" y="46"/>
                    <a:pt x="18" y="49"/>
                  </a:cubicBezTo>
                  <a:cubicBezTo>
                    <a:pt x="18" y="50"/>
                    <a:pt x="18" y="50"/>
                    <a:pt x="18" y="51"/>
                  </a:cubicBezTo>
                  <a:cubicBezTo>
                    <a:pt x="18" y="52"/>
                    <a:pt x="17" y="53"/>
                    <a:pt x="17" y="54"/>
                  </a:cubicBezTo>
                  <a:cubicBezTo>
                    <a:pt x="17" y="55"/>
                    <a:pt x="18" y="57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20" y="58"/>
                    <a:pt x="20" y="57"/>
                  </a:cubicBezTo>
                  <a:cubicBezTo>
                    <a:pt x="21" y="57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2" y="56"/>
                  </a:cubicBezTo>
                  <a:cubicBezTo>
                    <a:pt x="22" y="56"/>
                    <a:pt x="22" y="56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4" y="60"/>
                    <a:pt x="25" y="65"/>
                    <a:pt x="25" y="65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7"/>
                    <a:pt x="24" y="70"/>
                    <a:pt x="23" y="73"/>
                  </a:cubicBezTo>
                  <a:cubicBezTo>
                    <a:pt x="22" y="76"/>
                    <a:pt x="20" y="79"/>
                    <a:pt x="20" y="81"/>
                  </a:cubicBezTo>
                  <a:cubicBezTo>
                    <a:pt x="20" y="81"/>
                    <a:pt x="20" y="82"/>
                    <a:pt x="20" y="82"/>
                  </a:cubicBezTo>
                  <a:cubicBezTo>
                    <a:pt x="21" y="85"/>
                    <a:pt x="22" y="87"/>
                    <a:pt x="23" y="89"/>
                  </a:cubicBezTo>
                  <a:cubicBezTo>
                    <a:pt x="25" y="91"/>
                    <a:pt x="26" y="93"/>
                    <a:pt x="27" y="95"/>
                  </a:cubicBezTo>
                  <a:cubicBezTo>
                    <a:pt x="29" y="98"/>
                    <a:pt x="30" y="101"/>
                    <a:pt x="31" y="103"/>
                  </a:cubicBezTo>
                  <a:cubicBezTo>
                    <a:pt x="32" y="105"/>
                    <a:pt x="33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7"/>
                    <a:pt x="35" y="107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35" y="107"/>
                    <a:pt x="36" y="106"/>
                    <a:pt x="36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37" y="105"/>
                    <a:pt x="37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39" y="105"/>
                    <a:pt x="40" y="106"/>
                    <a:pt x="40" y="107"/>
                  </a:cubicBezTo>
                  <a:cubicBezTo>
                    <a:pt x="41" y="108"/>
                    <a:pt x="42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4" y="110"/>
                    <a:pt x="44" y="109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6" y="106"/>
                    <a:pt x="46" y="103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98"/>
                    <a:pt x="45" y="98"/>
                    <a:pt x="45" y="97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6"/>
                    <a:pt x="47" y="95"/>
                    <a:pt x="47" y="94"/>
                  </a:cubicBezTo>
                  <a:cubicBezTo>
                    <a:pt x="47" y="90"/>
                    <a:pt x="48" y="86"/>
                    <a:pt x="48" y="84"/>
                  </a:cubicBezTo>
                  <a:cubicBezTo>
                    <a:pt x="50" y="80"/>
                    <a:pt x="52" y="79"/>
                    <a:pt x="55" y="78"/>
                  </a:cubicBezTo>
                  <a:cubicBezTo>
                    <a:pt x="57" y="77"/>
                    <a:pt x="58" y="75"/>
                    <a:pt x="58" y="73"/>
                  </a:cubicBezTo>
                  <a:cubicBezTo>
                    <a:pt x="59" y="70"/>
                    <a:pt x="59" y="68"/>
                    <a:pt x="60" y="66"/>
                  </a:cubicBezTo>
                  <a:cubicBezTo>
                    <a:pt x="62" y="64"/>
                    <a:pt x="66" y="65"/>
                    <a:pt x="67" y="63"/>
                  </a:cubicBezTo>
                  <a:cubicBezTo>
                    <a:pt x="69" y="61"/>
                    <a:pt x="70" y="59"/>
                    <a:pt x="70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1" y="55"/>
                    <a:pt x="72" y="53"/>
                    <a:pt x="72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2" y="45"/>
                    <a:pt x="66" y="47"/>
                    <a:pt x="62" y="45"/>
                  </a:cubicBezTo>
                  <a:cubicBezTo>
                    <a:pt x="61" y="44"/>
                    <a:pt x="60" y="42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9"/>
                    <a:pt x="65" y="41"/>
                    <a:pt x="65" y="36"/>
                  </a:cubicBezTo>
                  <a:cubicBezTo>
                    <a:pt x="65" y="36"/>
                    <a:pt x="65" y="34"/>
                    <a:pt x="64" y="33"/>
                  </a:cubicBezTo>
                  <a:cubicBezTo>
                    <a:pt x="63" y="30"/>
                    <a:pt x="61" y="33"/>
                    <a:pt x="57" y="27"/>
                  </a:cubicBezTo>
                  <a:cubicBezTo>
                    <a:pt x="56" y="24"/>
                    <a:pt x="54" y="23"/>
                    <a:pt x="53" y="20"/>
                  </a:cubicBezTo>
                  <a:cubicBezTo>
                    <a:pt x="52" y="18"/>
                    <a:pt x="51" y="17"/>
                    <a:pt x="51" y="14"/>
                  </a:cubicBezTo>
                  <a:cubicBezTo>
                    <a:pt x="50" y="12"/>
                    <a:pt x="49" y="12"/>
                    <a:pt x="48" y="11"/>
                  </a:cubicBezTo>
                  <a:cubicBezTo>
                    <a:pt x="48" y="10"/>
                    <a:pt x="48" y="10"/>
                    <a:pt x="48" y="9"/>
                  </a:cubicBezTo>
                  <a:cubicBezTo>
                    <a:pt x="48" y="8"/>
                    <a:pt x="49" y="6"/>
                    <a:pt x="49" y="5"/>
                  </a:cubicBezTo>
                  <a:cubicBezTo>
                    <a:pt x="49" y="4"/>
                    <a:pt x="49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4"/>
                    <a:pt x="45" y="6"/>
                  </a:cubicBezTo>
                  <a:cubicBezTo>
                    <a:pt x="44" y="7"/>
                    <a:pt x="44" y="7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8"/>
                    <a:pt x="43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1" y="6"/>
                    <a:pt x="41" y="6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39" y="7"/>
                    <a:pt x="39" y="7"/>
                  </a:cubicBezTo>
                  <a:cubicBezTo>
                    <a:pt x="39" y="6"/>
                    <a:pt x="40" y="5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1"/>
                    <a:pt x="39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1" name="Freeform 88"/>
            <p:cNvSpPr>
              <a:spLocks/>
            </p:cNvSpPr>
            <p:nvPr/>
          </p:nvSpPr>
          <p:spPr bwMode="auto">
            <a:xfrm>
              <a:off x="4756299" y="2874014"/>
              <a:ext cx="266174" cy="361912"/>
            </a:xfrm>
            <a:custGeom>
              <a:avLst/>
              <a:gdLst>
                <a:gd name="T0" fmla="*/ 0 w 39"/>
                <a:gd name="T1" fmla="*/ 0 h 53"/>
                <a:gd name="T2" fmla="*/ 1 w 39"/>
                <a:gd name="T3" fmla="*/ 8 h 53"/>
                <a:gd name="T4" fmla="*/ 1 w 39"/>
                <a:gd name="T5" fmla="*/ 16 h 53"/>
                <a:gd name="T6" fmla="*/ 12 w 39"/>
                <a:gd name="T7" fmla="*/ 18 h 53"/>
                <a:gd name="T8" fmla="*/ 21 w 39"/>
                <a:gd name="T9" fmla="*/ 30 h 53"/>
                <a:gd name="T10" fmla="*/ 18 w 39"/>
                <a:gd name="T11" fmla="*/ 37 h 53"/>
                <a:gd name="T12" fmla="*/ 13 w 39"/>
                <a:gd name="T13" fmla="*/ 41 h 53"/>
                <a:gd name="T14" fmla="*/ 14 w 39"/>
                <a:gd name="T15" fmla="*/ 42 h 53"/>
                <a:gd name="T16" fmla="*/ 14 w 39"/>
                <a:gd name="T17" fmla="*/ 42 h 53"/>
                <a:gd name="T18" fmla="*/ 15 w 39"/>
                <a:gd name="T19" fmla="*/ 42 h 53"/>
                <a:gd name="T20" fmla="*/ 16 w 39"/>
                <a:gd name="T21" fmla="*/ 42 h 53"/>
                <a:gd name="T22" fmla="*/ 16 w 39"/>
                <a:gd name="T23" fmla="*/ 42 h 53"/>
                <a:gd name="T24" fmla="*/ 16 w 39"/>
                <a:gd name="T25" fmla="*/ 42 h 53"/>
                <a:gd name="T26" fmla="*/ 16 w 39"/>
                <a:gd name="T27" fmla="*/ 42 h 53"/>
                <a:gd name="T28" fmla="*/ 16 w 39"/>
                <a:gd name="T29" fmla="*/ 42 h 53"/>
                <a:gd name="T30" fmla="*/ 16 w 39"/>
                <a:gd name="T31" fmla="*/ 42 h 53"/>
                <a:gd name="T32" fmla="*/ 17 w 39"/>
                <a:gd name="T33" fmla="*/ 42 h 53"/>
                <a:gd name="T34" fmla="*/ 18 w 39"/>
                <a:gd name="T35" fmla="*/ 42 h 53"/>
                <a:gd name="T36" fmla="*/ 19 w 39"/>
                <a:gd name="T37" fmla="*/ 42 h 53"/>
                <a:gd name="T38" fmla="*/ 20 w 39"/>
                <a:gd name="T39" fmla="*/ 42 h 53"/>
                <a:gd name="T40" fmla="*/ 25 w 39"/>
                <a:gd name="T41" fmla="*/ 48 h 53"/>
                <a:gd name="T42" fmla="*/ 31 w 39"/>
                <a:gd name="T43" fmla="*/ 52 h 53"/>
                <a:gd name="T44" fmla="*/ 31 w 39"/>
                <a:gd name="T45" fmla="*/ 53 h 53"/>
                <a:gd name="T46" fmla="*/ 28 w 39"/>
                <a:gd name="T47" fmla="*/ 45 h 53"/>
                <a:gd name="T48" fmla="*/ 29 w 39"/>
                <a:gd name="T49" fmla="*/ 45 h 53"/>
                <a:gd name="T50" fmla="*/ 29 w 39"/>
                <a:gd name="T51" fmla="*/ 45 h 53"/>
                <a:gd name="T52" fmla="*/ 29 w 39"/>
                <a:gd name="T53" fmla="*/ 45 h 53"/>
                <a:gd name="T54" fmla="*/ 31 w 39"/>
                <a:gd name="T55" fmla="*/ 47 h 53"/>
                <a:gd name="T56" fmla="*/ 31 w 39"/>
                <a:gd name="T57" fmla="*/ 47 h 53"/>
                <a:gd name="T58" fmla="*/ 31 w 39"/>
                <a:gd name="T59" fmla="*/ 47 h 53"/>
                <a:gd name="T60" fmla="*/ 31 w 39"/>
                <a:gd name="T61" fmla="*/ 47 h 53"/>
                <a:gd name="T62" fmla="*/ 32 w 39"/>
                <a:gd name="T63" fmla="*/ 47 h 53"/>
                <a:gd name="T64" fmla="*/ 33 w 39"/>
                <a:gd name="T65" fmla="*/ 48 h 53"/>
                <a:gd name="T66" fmla="*/ 34 w 39"/>
                <a:gd name="T67" fmla="*/ 48 h 53"/>
                <a:gd name="T68" fmla="*/ 34 w 39"/>
                <a:gd name="T69" fmla="*/ 48 h 53"/>
                <a:gd name="T70" fmla="*/ 34 w 39"/>
                <a:gd name="T71" fmla="*/ 48 h 53"/>
                <a:gd name="T72" fmla="*/ 32 w 39"/>
                <a:gd name="T73" fmla="*/ 41 h 53"/>
                <a:gd name="T74" fmla="*/ 29 w 39"/>
                <a:gd name="T75" fmla="*/ 36 h 53"/>
                <a:gd name="T76" fmla="*/ 29 w 39"/>
                <a:gd name="T77" fmla="*/ 36 h 53"/>
                <a:gd name="T78" fmla="*/ 31 w 39"/>
                <a:gd name="T79" fmla="*/ 34 h 53"/>
                <a:gd name="T80" fmla="*/ 31 w 39"/>
                <a:gd name="T81" fmla="*/ 34 h 53"/>
                <a:gd name="T82" fmla="*/ 31 w 39"/>
                <a:gd name="T83" fmla="*/ 34 h 53"/>
                <a:gd name="T84" fmla="*/ 36 w 39"/>
                <a:gd name="T85" fmla="*/ 39 h 53"/>
                <a:gd name="T86" fmla="*/ 36 w 39"/>
                <a:gd name="T87" fmla="*/ 39 h 53"/>
                <a:gd name="T88" fmla="*/ 39 w 39"/>
                <a:gd name="T89" fmla="*/ 35 h 53"/>
                <a:gd name="T90" fmla="*/ 39 w 39"/>
                <a:gd name="T91" fmla="*/ 34 h 53"/>
                <a:gd name="T92" fmla="*/ 36 w 39"/>
                <a:gd name="T93" fmla="*/ 32 h 53"/>
                <a:gd name="T94" fmla="*/ 30 w 39"/>
                <a:gd name="T95" fmla="*/ 27 h 53"/>
                <a:gd name="T96" fmla="*/ 30 w 39"/>
                <a:gd name="T97" fmla="*/ 20 h 53"/>
                <a:gd name="T98" fmla="*/ 24 w 39"/>
                <a:gd name="T99" fmla="*/ 14 h 53"/>
                <a:gd name="T100" fmla="*/ 20 w 39"/>
                <a:gd name="T101" fmla="*/ 11 h 53"/>
                <a:gd name="T102" fmla="*/ 20 w 39"/>
                <a:gd name="T103" fmla="*/ 11 h 53"/>
                <a:gd name="T104" fmla="*/ 20 w 39"/>
                <a:gd name="T105" fmla="*/ 11 h 53"/>
                <a:gd name="T106" fmla="*/ 20 w 39"/>
                <a:gd name="T107" fmla="*/ 11 h 53"/>
                <a:gd name="T108" fmla="*/ 20 w 39"/>
                <a:gd name="T109" fmla="*/ 11 h 53"/>
                <a:gd name="T110" fmla="*/ 20 w 39"/>
                <a:gd name="T111" fmla="*/ 11 h 53"/>
                <a:gd name="T112" fmla="*/ 20 w 39"/>
                <a:gd name="T113" fmla="*/ 11 h 53"/>
                <a:gd name="T114" fmla="*/ 19 w 39"/>
                <a:gd name="T115" fmla="*/ 11 h 53"/>
                <a:gd name="T116" fmla="*/ 13 w 39"/>
                <a:gd name="T117" fmla="*/ 5 h 53"/>
                <a:gd name="T118" fmla="*/ 13 w 39"/>
                <a:gd name="T119" fmla="*/ 5 h 53"/>
                <a:gd name="T120" fmla="*/ 7 w 39"/>
                <a:gd name="T121" fmla="*/ 8 h 53"/>
                <a:gd name="T122" fmla="*/ 5 w 39"/>
                <a:gd name="T123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" h="5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1" y="5"/>
                    <a:pt x="1" y="8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3"/>
                    <a:pt x="1" y="14"/>
                    <a:pt x="1" y="16"/>
                  </a:cubicBezTo>
                  <a:cubicBezTo>
                    <a:pt x="3" y="16"/>
                    <a:pt x="5" y="16"/>
                    <a:pt x="6" y="16"/>
                  </a:cubicBezTo>
                  <a:cubicBezTo>
                    <a:pt x="9" y="17"/>
                    <a:pt x="10" y="18"/>
                    <a:pt x="12" y="18"/>
                  </a:cubicBezTo>
                  <a:cubicBezTo>
                    <a:pt x="13" y="18"/>
                    <a:pt x="15" y="20"/>
                    <a:pt x="17" y="22"/>
                  </a:cubicBezTo>
                  <a:cubicBezTo>
                    <a:pt x="19" y="24"/>
                    <a:pt x="21" y="27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2"/>
                    <a:pt x="19" y="34"/>
                    <a:pt x="18" y="37"/>
                  </a:cubicBezTo>
                  <a:cubicBezTo>
                    <a:pt x="17" y="40"/>
                    <a:pt x="13" y="38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2"/>
                    <a:pt x="13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7" y="42"/>
                    <a:pt x="18" y="42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2" y="43"/>
                    <a:pt x="23" y="46"/>
                    <a:pt x="25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51"/>
                    <a:pt x="29" y="52"/>
                    <a:pt x="31" y="52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34" y="53"/>
                    <a:pt x="28" y="47"/>
                    <a:pt x="28" y="46"/>
                  </a:cubicBezTo>
                  <a:cubicBezTo>
                    <a:pt x="28" y="46"/>
                    <a:pt x="28" y="46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6"/>
                    <a:pt x="30" y="46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8"/>
                    <a:pt x="33" y="48"/>
                    <a:pt x="33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8"/>
                    <a:pt x="34" y="47"/>
                    <a:pt x="34" y="47"/>
                  </a:cubicBezTo>
                  <a:cubicBezTo>
                    <a:pt x="34" y="45"/>
                    <a:pt x="33" y="43"/>
                    <a:pt x="32" y="41"/>
                  </a:cubicBezTo>
                  <a:cubicBezTo>
                    <a:pt x="30" y="39"/>
                    <a:pt x="29" y="37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5"/>
                    <a:pt x="30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2" y="34"/>
                    <a:pt x="35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8" y="39"/>
                    <a:pt x="39" y="35"/>
                    <a:pt x="39" y="35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3"/>
                    <a:pt x="37" y="34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27"/>
                    <a:pt x="32" y="30"/>
                    <a:pt x="30" y="27"/>
                  </a:cubicBezTo>
                  <a:cubicBezTo>
                    <a:pt x="29" y="26"/>
                    <a:pt x="29" y="25"/>
                    <a:pt x="29" y="24"/>
                  </a:cubicBezTo>
                  <a:cubicBezTo>
                    <a:pt x="29" y="22"/>
                    <a:pt x="30" y="21"/>
                    <a:pt x="30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8"/>
                    <a:pt x="26" y="17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2"/>
                    <a:pt x="21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7" y="11"/>
                    <a:pt x="16" y="6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6"/>
                    <a:pt x="10" y="6"/>
                  </a:cubicBezTo>
                  <a:cubicBezTo>
                    <a:pt x="9" y="7"/>
                    <a:pt x="8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4" y="7"/>
                    <a:pt x="6" y="3"/>
                    <a:pt x="5" y="1"/>
                  </a:cubicBezTo>
                  <a:cubicBezTo>
                    <a:pt x="5" y="0"/>
                    <a:pt x="2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2" name="Freeform 89"/>
            <p:cNvSpPr>
              <a:spLocks/>
            </p:cNvSpPr>
            <p:nvPr/>
          </p:nvSpPr>
          <p:spPr bwMode="auto">
            <a:xfrm>
              <a:off x="4749986" y="2525779"/>
              <a:ext cx="245133" cy="253549"/>
            </a:xfrm>
            <a:custGeom>
              <a:avLst/>
              <a:gdLst>
                <a:gd name="T0" fmla="*/ 22 w 36"/>
                <a:gd name="T1" fmla="*/ 0 h 37"/>
                <a:gd name="T2" fmla="*/ 18 w 36"/>
                <a:gd name="T3" fmla="*/ 0 h 37"/>
                <a:gd name="T4" fmla="*/ 11 w 36"/>
                <a:gd name="T5" fmla="*/ 0 h 37"/>
                <a:gd name="T6" fmla="*/ 9 w 36"/>
                <a:gd name="T7" fmla="*/ 0 h 37"/>
                <a:gd name="T8" fmla="*/ 9 w 36"/>
                <a:gd name="T9" fmla="*/ 0 h 37"/>
                <a:gd name="T10" fmla="*/ 5 w 36"/>
                <a:gd name="T11" fmla="*/ 1 h 37"/>
                <a:gd name="T12" fmla="*/ 5 w 36"/>
                <a:gd name="T13" fmla="*/ 1 h 37"/>
                <a:gd name="T14" fmla="*/ 5 w 36"/>
                <a:gd name="T15" fmla="*/ 5 h 37"/>
                <a:gd name="T16" fmla="*/ 5 w 36"/>
                <a:gd name="T17" fmla="*/ 5 h 37"/>
                <a:gd name="T18" fmla="*/ 0 w 36"/>
                <a:gd name="T19" fmla="*/ 5 h 37"/>
                <a:gd name="T20" fmla="*/ 0 w 36"/>
                <a:gd name="T21" fmla="*/ 5 h 37"/>
                <a:gd name="T22" fmla="*/ 0 w 36"/>
                <a:gd name="T23" fmla="*/ 11 h 37"/>
                <a:gd name="T24" fmla="*/ 2 w 36"/>
                <a:gd name="T25" fmla="*/ 12 h 37"/>
                <a:gd name="T26" fmla="*/ 7 w 36"/>
                <a:gd name="T27" fmla="*/ 11 h 37"/>
                <a:gd name="T28" fmla="*/ 10 w 36"/>
                <a:gd name="T29" fmla="*/ 13 h 37"/>
                <a:gd name="T30" fmla="*/ 10 w 36"/>
                <a:gd name="T31" fmla="*/ 13 h 37"/>
                <a:gd name="T32" fmla="*/ 10 w 36"/>
                <a:gd name="T33" fmla="*/ 13 h 37"/>
                <a:gd name="T34" fmla="*/ 4 w 36"/>
                <a:gd name="T35" fmla="*/ 18 h 37"/>
                <a:gd name="T36" fmla="*/ 4 w 36"/>
                <a:gd name="T37" fmla="*/ 18 h 37"/>
                <a:gd name="T38" fmla="*/ 3 w 36"/>
                <a:gd name="T39" fmla="*/ 18 h 37"/>
                <a:gd name="T40" fmla="*/ 0 w 36"/>
                <a:gd name="T41" fmla="*/ 17 h 37"/>
                <a:gd name="T42" fmla="*/ 0 w 36"/>
                <a:gd name="T43" fmla="*/ 16 h 37"/>
                <a:gd name="T44" fmla="*/ 0 w 36"/>
                <a:gd name="T45" fmla="*/ 20 h 37"/>
                <a:gd name="T46" fmla="*/ 3 w 36"/>
                <a:gd name="T47" fmla="*/ 22 h 37"/>
                <a:gd name="T48" fmla="*/ 3 w 36"/>
                <a:gd name="T49" fmla="*/ 22 h 37"/>
                <a:gd name="T50" fmla="*/ 3 w 36"/>
                <a:gd name="T51" fmla="*/ 23 h 37"/>
                <a:gd name="T52" fmla="*/ 1 w 36"/>
                <a:gd name="T53" fmla="*/ 30 h 37"/>
                <a:gd name="T54" fmla="*/ 1 w 36"/>
                <a:gd name="T55" fmla="*/ 36 h 37"/>
                <a:gd name="T56" fmla="*/ 1 w 36"/>
                <a:gd name="T57" fmla="*/ 36 h 37"/>
                <a:gd name="T58" fmla="*/ 9 w 36"/>
                <a:gd name="T59" fmla="*/ 37 h 37"/>
                <a:gd name="T60" fmla="*/ 11 w 36"/>
                <a:gd name="T61" fmla="*/ 36 h 37"/>
                <a:gd name="T62" fmla="*/ 16 w 36"/>
                <a:gd name="T63" fmla="*/ 20 h 37"/>
                <a:gd name="T64" fmla="*/ 18 w 36"/>
                <a:gd name="T65" fmla="*/ 19 h 37"/>
                <a:gd name="T66" fmla="*/ 20 w 36"/>
                <a:gd name="T67" fmla="*/ 19 h 37"/>
                <a:gd name="T68" fmla="*/ 20 w 36"/>
                <a:gd name="T69" fmla="*/ 19 h 37"/>
                <a:gd name="T70" fmla="*/ 22 w 36"/>
                <a:gd name="T71" fmla="*/ 19 h 37"/>
                <a:gd name="T72" fmla="*/ 29 w 36"/>
                <a:gd name="T73" fmla="*/ 8 h 37"/>
                <a:gd name="T74" fmla="*/ 31 w 36"/>
                <a:gd name="T75" fmla="*/ 7 h 37"/>
                <a:gd name="T76" fmla="*/ 31 w 36"/>
                <a:gd name="T77" fmla="*/ 7 h 37"/>
                <a:gd name="T78" fmla="*/ 33 w 36"/>
                <a:gd name="T79" fmla="*/ 7 h 37"/>
                <a:gd name="T80" fmla="*/ 35 w 36"/>
                <a:gd name="T81" fmla="*/ 7 h 37"/>
                <a:gd name="T82" fmla="*/ 35 w 36"/>
                <a:gd name="T83" fmla="*/ 7 h 37"/>
                <a:gd name="T84" fmla="*/ 36 w 36"/>
                <a:gd name="T85" fmla="*/ 6 h 37"/>
                <a:gd name="T86" fmla="*/ 25 w 36"/>
                <a:gd name="T8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" h="37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1"/>
                    <a:pt x="16" y="1"/>
                    <a:pt x="15" y="1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8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0" y="9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4" y="12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4" y="16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2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4"/>
                    <a:pt x="3" y="24"/>
                    <a:pt x="2" y="24"/>
                  </a:cubicBezTo>
                  <a:cubicBezTo>
                    <a:pt x="2" y="24"/>
                    <a:pt x="1" y="23"/>
                    <a:pt x="0" y="23"/>
                  </a:cubicBezTo>
                  <a:cubicBezTo>
                    <a:pt x="1" y="26"/>
                    <a:pt x="1" y="27"/>
                    <a:pt x="1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4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2" y="36"/>
                  </a:cubicBezTo>
                  <a:cubicBezTo>
                    <a:pt x="3" y="36"/>
                    <a:pt x="7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0" y="37"/>
                    <a:pt x="10" y="37"/>
                    <a:pt x="11" y="37"/>
                  </a:cubicBezTo>
                  <a:cubicBezTo>
                    <a:pt x="11" y="37"/>
                    <a:pt x="11" y="37"/>
                    <a:pt x="11" y="36"/>
                  </a:cubicBezTo>
                  <a:cubicBezTo>
                    <a:pt x="11" y="36"/>
                    <a:pt x="5" y="34"/>
                    <a:pt x="6" y="32"/>
                  </a:cubicBezTo>
                  <a:cubicBezTo>
                    <a:pt x="7" y="29"/>
                    <a:pt x="14" y="27"/>
                    <a:pt x="15" y="25"/>
                  </a:cubicBezTo>
                  <a:cubicBezTo>
                    <a:pt x="16" y="23"/>
                    <a:pt x="15" y="21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9"/>
                    <a:pt x="17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9"/>
                    <a:pt x="19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4" y="17"/>
                    <a:pt x="25" y="16"/>
                  </a:cubicBezTo>
                  <a:cubicBezTo>
                    <a:pt x="29" y="14"/>
                    <a:pt x="30" y="12"/>
                    <a:pt x="30" y="11"/>
                  </a:cubicBezTo>
                  <a:cubicBezTo>
                    <a:pt x="30" y="10"/>
                    <a:pt x="29" y="9"/>
                    <a:pt x="29" y="8"/>
                  </a:cubicBezTo>
                  <a:cubicBezTo>
                    <a:pt x="29" y="8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0" y="7"/>
                    <a:pt x="30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7"/>
                    <a:pt x="32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7"/>
                    <a:pt x="34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6" y="7"/>
                    <a:pt x="36" y="7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4"/>
                    <a:pt x="32" y="3"/>
                    <a:pt x="31" y="3"/>
                  </a:cubicBezTo>
                  <a:cubicBezTo>
                    <a:pt x="29" y="1"/>
                    <a:pt x="28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" name="Freeform 90"/>
            <p:cNvSpPr>
              <a:spLocks/>
            </p:cNvSpPr>
            <p:nvPr/>
          </p:nvSpPr>
          <p:spPr bwMode="auto">
            <a:xfrm>
              <a:off x="4769976" y="3133876"/>
              <a:ext cx="34719" cy="41031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5 h 6"/>
                <a:gd name="T4" fmla="*/ 0 w 5"/>
                <a:gd name="T5" fmla="*/ 5 h 6"/>
                <a:gd name="T6" fmla="*/ 0 w 5"/>
                <a:gd name="T7" fmla="*/ 5 h 6"/>
                <a:gd name="T8" fmla="*/ 1 w 5"/>
                <a:gd name="T9" fmla="*/ 4 h 6"/>
                <a:gd name="T10" fmla="*/ 1 w 5"/>
                <a:gd name="T11" fmla="*/ 4 h 6"/>
                <a:gd name="T12" fmla="*/ 1 w 5"/>
                <a:gd name="T13" fmla="*/ 4 h 6"/>
                <a:gd name="T14" fmla="*/ 1 w 5"/>
                <a:gd name="T15" fmla="*/ 4 h 6"/>
                <a:gd name="T16" fmla="*/ 1 w 5"/>
                <a:gd name="T17" fmla="*/ 4 h 6"/>
                <a:gd name="T18" fmla="*/ 1 w 5"/>
                <a:gd name="T19" fmla="*/ 4 h 6"/>
                <a:gd name="T20" fmla="*/ 2 w 5"/>
                <a:gd name="T21" fmla="*/ 4 h 6"/>
                <a:gd name="T22" fmla="*/ 2 w 5"/>
                <a:gd name="T23" fmla="*/ 4 h 6"/>
                <a:gd name="T24" fmla="*/ 5 w 5"/>
                <a:gd name="T25" fmla="*/ 6 h 6"/>
                <a:gd name="T26" fmla="*/ 5 w 5"/>
                <a:gd name="T27" fmla="*/ 6 h 6"/>
                <a:gd name="T28" fmla="*/ 5 w 5"/>
                <a:gd name="T29" fmla="*/ 6 h 6"/>
                <a:gd name="T30" fmla="*/ 5 w 5"/>
                <a:gd name="T31" fmla="*/ 6 h 6"/>
                <a:gd name="T32" fmla="*/ 5 w 5"/>
                <a:gd name="T33" fmla="*/ 6 h 6"/>
                <a:gd name="T34" fmla="*/ 5 w 5"/>
                <a:gd name="T35" fmla="*/ 6 h 6"/>
                <a:gd name="T36" fmla="*/ 1 w 5"/>
                <a:gd name="T37" fmla="*/ 1 h 6"/>
                <a:gd name="T38" fmla="*/ 0 w 5"/>
                <a:gd name="T3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cubicBezTo>
                    <a:pt x="0" y="2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5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3" y="2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" name="Freeform 91"/>
            <p:cNvSpPr>
              <a:spLocks/>
            </p:cNvSpPr>
            <p:nvPr/>
          </p:nvSpPr>
          <p:spPr bwMode="auto">
            <a:xfrm>
              <a:off x="4756299" y="2799317"/>
              <a:ext cx="48395" cy="41031"/>
            </a:xfrm>
            <a:custGeom>
              <a:avLst/>
              <a:gdLst>
                <a:gd name="T0" fmla="*/ 2 w 7"/>
                <a:gd name="T1" fmla="*/ 0 h 6"/>
                <a:gd name="T2" fmla="*/ 2 w 7"/>
                <a:gd name="T3" fmla="*/ 0 h 6"/>
                <a:gd name="T4" fmla="*/ 2 w 7"/>
                <a:gd name="T5" fmla="*/ 0 h 6"/>
                <a:gd name="T6" fmla="*/ 1 w 7"/>
                <a:gd name="T7" fmla="*/ 0 h 6"/>
                <a:gd name="T8" fmla="*/ 1 w 7"/>
                <a:gd name="T9" fmla="*/ 0 h 6"/>
                <a:gd name="T10" fmla="*/ 0 w 7"/>
                <a:gd name="T11" fmla="*/ 0 h 6"/>
                <a:gd name="T12" fmla="*/ 0 w 7"/>
                <a:gd name="T13" fmla="*/ 0 h 6"/>
                <a:gd name="T14" fmla="*/ 0 w 7"/>
                <a:gd name="T15" fmla="*/ 0 h 6"/>
                <a:gd name="T16" fmla="*/ 0 w 7"/>
                <a:gd name="T17" fmla="*/ 4 h 6"/>
                <a:gd name="T18" fmla="*/ 0 w 7"/>
                <a:gd name="T19" fmla="*/ 4 h 6"/>
                <a:gd name="T20" fmla="*/ 1 w 7"/>
                <a:gd name="T21" fmla="*/ 4 h 6"/>
                <a:gd name="T22" fmla="*/ 1 w 7"/>
                <a:gd name="T23" fmla="*/ 4 h 6"/>
                <a:gd name="T24" fmla="*/ 1 w 7"/>
                <a:gd name="T25" fmla="*/ 4 h 6"/>
                <a:gd name="T26" fmla="*/ 1 w 7"/>
                <a:gd name="T27" fmla="*/ 4 h 6"/>
                <a:gd name="T28" fmla="*/ 1 w 7"/>
                <a:gd name="T29" fmla="*/ 4 h 6"/>
                <a:gd name="T30" fmla="*/ 5 w 7"/>
                <a:gd name="T31" fmla="*/ 6 h 6"/>
                <a:gd name="T32" fmla="*/ 5 w 7"/>
                <a:gd name="T33" fmla="*/ 6 h 6"/>
                <a:gd name="T34" fmla="*/ 5 w 7"/>
                <a:gd name="T35" fmla="*/ 6 h 6"/>
                <a:gd name="T36" fmla="*/ 5 w 7"/>
                <a:gd name="T37" fmla="*/ 6 h 6"/>
                <a:gd name="T38" fmla="*/ 5 w 7"/>
                <a:gd name="T39" fmla="*/ 6 h 6"/>
                <a:gd name="T40" fmla="*/ 7 w 7"/>
                <a:gd name="T41" fmla="*/ 4 h 6"/>
                <a:gd name="T42" fmla="*/ 2 w 7"/>
                <a:gd name="T43" fmla="*/ 0 h 6"/>
                <a:gd name="T44" fmla="*/ 2 w 7"/>
                <a:gd name="T45" fmla="*/ 0 h 6"/>
                <a:gd name="T46" fmla="*/ 2 w 7"/>
                <a:gd name="T47" fmla="*/ 0 h 6"/>
                <a:gd name="T48" fmla="*/ 2 w 7"/>
                <a:gd name="T4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6"/>
                    <a:pt x="7" y="4"/>
                    <a:pt x="7" y="4"/>
                  </a:cubicBezTo>
                  <a:cubicBezTo>
                    <a:pt x="7" y="3"/>
                    <a:pt x="6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5" name="Freeform 92"/>
            <p:cNvSpPr>
              <a:spLocks/>
            </p:cNvSpPr>
            <p:nvPr/>
          </p:nvSpPr>
          <p:spPr bwMode="auto">
            <a:xfrm>
              <a:off x="5070868" y="3495788"/>
              <a:ext cx="67333" cy="109415"/>
            </a:xfrm>
            <a:custGeom>
              <a:avLst/>
              <a:gdLst>
                <a:gd name="T0" fmla="*/ 4 w 10"/>
                <a:gd name="T1" fmla="*/ 0 h 16"/>
                <a:gd name="T2" fmla="*/ 4 w 10"/>
                <a:gd name="T3" fmla="*/ 0 h 16"/>
                <a:gd name="T4" fmla="*/ 4 w 10"/>
                <a:gd name="T5" fmla="*/ 0 h 16"/>
                <a:gd name="T6" fmla="*/ 2 w 10"/>
                <a:gd name="T7" fmla="*/ 6 h 16"/>
                <a:gd name="T8" fmla="*/ 2 w 10"/>
                <a:gd name="T9" fmla="*/ 6 h 16"/>
                <a:gd name="T10" fmla="*/ 2 w 10"/>
                <a:gd name="T11" fmla="*/ 6 h 16"/>
                <a:gd name="T12" fmla="*/ 0 w 10"/>
                <a:gd name="T13" fmla="*/ 10 h 16"/>
                <a:gd name="T14" fmla="*/ 0 w 10"/>
                <a:gd name="T15" fmla="*/ 10 h 16"/>
                <a:gd name="T16" fmla="*/ 1 w 10"/>
                <a:gd name="T17" fmla="*/ 12 h 16"/>
                <a:gd name="T18" fmla="*/ 1 w 10"/>
                <a:gd name="T19" fmla="*/ 12 h 16"/>
                <a:gd name="T20" fmla="*/ 1 w 10"/>
                <a:gd name="T21" fmla="*/ 12 h 16"/>
                <a:gd name="T22" fmla="*/ 1 w 10"/>
                <a:gd name="T23" fmla="*/ 12 h 16"/>
                <a:gd name="T24" fmla="*/ 2 w 10"/>
                <a:gd name="T25" fmla="*/ 12 h 16"/>
                <a:gd name="T26" fmla="*/ 3 w 10"/>
                <a:gd name="T27" fmla="*/ 12 h 16"/>
                <a:gd name="T28" fmla="*/ 3 w 10"/>
                <a:gd name="T29" fmla="*/ 12 h 16"/>
                <a:gd name="T30" fmla="*/ 3 w 10"/>
                <a:gd name="T31" fmla="*/ 12 h 16"/>
                <a:gd name="T32" fmla="*/ 3 w 10"/>
                <a:gd name="T33" fmla="*/ 12 h 16"/>
                <a:gd name="T34" fmla="*/ 3 w 10"/>
                <a:gd name="T35" fmla="*/ 12 h 16"/>
                <a:gd name="T36" fmla="*/ 4 w 10"/>
                <a:gd name="T37" fmla="*/ 12 h 16"/>
                <a:gd name="T38" fmla="*/ 4 w 10"/>
                <a:gd name="T39" fmla="*/ 12 h 16"/>
                <a:gd name="T40" fmla="*/ 5 w 10"/>
                <a:gd name="T41" fmla="*/ 12 h 16"/>
                <a:gd name="T42" fmla="*/ 5 w 10"/>
                <a:gd name="T43" fmla="*/ 12 h 16"/>
                <a:gd name="T44" fmla="*/ 5 w 10"/>
                <a:gd name="T45" fmla="*/ 12 h 16"/>
                <a:gd name="T46" fmla="*/ 5 w 10"/>
                <a:gd name="T47" fmla="*/ 12 h 16"/>
                <a:gd name="T48" fmla="*/ 5 w 10"/>
                <a:gd name="T49" fmla="*/ 12 h 16"/>
                <a:gd name="T50" fmla="*/ 5 w 10"/>
                <a:gd name="T51" fmla="*/ 12 h 16"/>
                <a:gd name="T52" fmla="*/ 5 w 10"/>
                <a:gd name="T53" fmla="*/ 12 h 16"/>
                <a:gd name="T54" fmla="*/ 9 w 10"/>
                <a:gd name="T55" fmla="*/ 16 h 16"/>
                <a:gd name="T56" fmla="*/ 9 w 10"/>
                <a:gd name="T57" fmla="*/ 16 h 16"/>
                <a:gd name="T58" fmla="*/ 9 w 10"/>
                <a:gd name="T59" fmla="*/ 16 h 16"/>
                <a:gd name="T60" fmla="*/ 10 w 10"/>
                <a:gd name="T61" fmla="*/ 15 h 16"/>
                <a:gd name="T62" fmla="*/ 10 w 10"/>
                <a:gd name="T63" fmla="*/ 15 h 16"/>
                <a:gd name="T64" fmla="*/ 10 w 10"/>
                <a:gd name="T65" fmla="*/ 15 h 16"/>
                <a:gd name="T66" fmla="*/ 9 w 10"/>
                <a:gd name="T67" fmla="*/ 10 h 16"/>
                <a:gd name="T68" fmla="*/ 5 w 10"/>
                <a:gd name="T69" fmla="*/ 6 h 16"/>
                <a:gd name="T70" fmla="*/ 5 w 10"/>
                <a:gd name="T71" fmla="*/ 4 h 16"/>
                <a:gd name="T72" fmla="*/ 5 w 10"/>
                <a:gd name="T73" fmla="*/ 1 h 16"/>
                <a:gd name="T74" fmla="*/ 4 w 10"/>
                <a:gd name="T75" fmla="*/ 0 h 16"/>
                <a:gd name="T76" fmla="*/ 4 w 10"/>
                <a:gd name="T7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" h="1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4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2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9" y="12"/>
                    <a:pt x="9" y="10"/>
                  </a:cubicBezTo>
                  <a:cubicBezTo>
                    <a:pt x="8" y="8"/>
                    <a:pt x="6" y="8"/>
                    <a:pt x="5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5" y="2"/>
                    <a:pt x="5" y="1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6" name="Freeform 93"/>
            <p:cNvSpPr>
              <a:spLocks/>
            </p:cNvSpPr>
            <p:nvPr/>
          </p:nvSpPr>
          <p:spPr bwMode="auto">
            <a:xfrm>
              <a:off x="4913058" y="4117562"/>
              <a:ext cx="41031" cy="26302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0 h 4"/>
                <a:gd name="T4" fmla="*/ 3 w 6"/>
                <a:gd name="T5" fmla="*/ 0 h 4"/>
                <a:gd name="T6" fmla="*/ 0 w 6"/>
                <a:gd name="T7" fmla="*/ 3 h 4"/>
                <a:gd name="T8" fmla="*/ 0 w 6"/>
                <a:gd name="T9" fmla="*/ 3 h 4"/>
                <a:gd name="T10" fmla="*/ 0 w 6"/>
                <a:gd name="T11" fmla="*/ 3 h 4"/>
                <a:gd name="T12" fmla="*/ 0 w 6"/>
                <a:gd name="T13" fmla="*/ 3 h 4"/>
                <a:gd name="T14" fmla="*/ 0 w 6"/>
                <a:gd name="T15" fmla="*/ 3 h 4"/>
                <a:gd name="T16" fmla="*/ 0 w 6"/>
                <a:gd name="T17" fmla="*/ 3 h 4"/>
                <a:gd name="T18" fmla="*/ 0 w 6"/>
                <a:gd name="T19" fmla="*/ 3 h 4"/>
                <a:gd name="T20" fmla="*/ 2 w 6"/>
                <a:gd name="T21" fmla="*/ 4 h 4"/>
                <a:gd name="T22" fmla="*/ 4 w 6"/>
                <a:gd name="T23" fmla="*/ 3 h 4"/>
                <a:gd name="T24" fmla="*/ 4 w 6"/>
                <a:gd name="T25" fmla="*/ 3 h 4"/>
                <a:gd name="T26" fmla="*/ 4 w 6"/>
                <a:gd name="T27" fmla="*/ 3 h 4"/>
                <a:gd name="T28" fmla="*/ 4 w 6"/>
                <a:gd name="T29" fmla="*/ 3 h 4"/>
                <a:gd name="T30" fmla="*/ 4 w 6"/>
                <a:gd name="T31" fmla="*/ 3 h 4"/>
                <a:gd name="T32" fmla="*/ 5 w 6"/>
                <a:gd name="T33" fmla="*/ 2 h 4"/>
                <a:gd name="T34" fmla="*/ 6 w 6"/>
                <a:gd name="T35" fmla="*/ 2 h 4"/>
                <a:gd name="T36" fmla="*/ 6 w 6"/>
                <a:gd name="T37" fmla="*/ 2 h 4"/>
                <a:gd name="T38" fmla="*/ 6 w 6"/>
                <a:gd name="T39" fmla="*/ 2 h 4"/>
                <a:gd name="T40" fmla="*/ 6 w 6"/>
                <a:gd name="T41" fmla="*/ 2 h 4"/>
                <a:gd name="T42" fmla="*/ 6 w 6"/>
                <a:gd name="T43" fmla="*/ 2 h 4"/>
                <a:gd name="T44" fmla="*/ 6 w 6"/>
                <a:gd name="T45" fmla="*/ 2 h 4"/>
                <a:gd name="T46" fmla="*/ 6 w 6"/>
                <a:gd name="T47" fmla="*/ 2 h 4"/>
                <a:gd name="T48" fmla="*/ 6 w 6"/>
                <a:gd name="T49" fmla="*/ 2 h 4"/>
                <a:gd name="T50" fmla="*/ 6 w 6"/>
                <a:gd name="T51" fmla="*/ 2 h 4"/>
                <a:gd name="T52" fmla="*/ 6 w 6"/>
                <a:gd name="T53" fmla="*/ 2 h 4"/>
                <a:gd name="T54" fmla="*/ 6 w 6"/>
                <a:gd name="T55" fmla="*/ 2 h 4"/>
                <a:gd name="T56" fmla="*/ 3 w 6"/>
                <a:gd name="T57" fmla="*/ 0 h 4"/>
                <a:gd name="T58" fmla="*/ 3 w 6"/>
                <a:gd name="T59" fmla="*/ 0 h 4"/>
                <a:gd name="T60" fmla="*/ 3 w 6"/>
                <a:gd name="T61" fmla="*/ 0 h 4"/>
                <a:gd name="T62" fmla="*/ 3 w 6"/>
                <a:gd name="T63" fmla="*/ 0 h 4"/>
                <a:gd name="T64" fmla="*/ 3 w 6"/>
                <a:gd name="T65" fmla="*/ 0 h 4"/>
                <a:gd name="T66" fmla="*/ 3 w 6"/>
                <a:gd name="T6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3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" name="Freeform 94"/>
            <p:cNvSpPr>
              <a:spLocks/>
            </p:cNvSpPr>
            <p:nvPr/>
          </p:nvSpPr>
          <p:spPr bwMode="auto">
            <a:xfrm>
              <a:off x="4811006" y="4055490"/>
              <a:ext cx="33666" cy="27354"/>
            </a:xfrm>
            <a:custGeom>
              <a:avLst/>
              <a:gdLst>
                <a:gd name="T0" fmla="*/ 1 w 5"/>
                <a:gd name="T1" fmla="*/ 0 h 4"/>
                <a:gd name="T2" fmla="*/ 1 w 5"/>
                <a:gd name="T3" fmla="*/ 0 h 4"/>
                <a:gd name="T4" fmla="*/ 0 w 5"/>
                <a:gd name="T5" fmla="*/ 0 h 4"/>
                <a:gd name="T6" fmla="*/ 0 w 5"/>
                <a:gd name="T7" fmla="*/ 0 h 4"/>
                <a:gd name="T8" fmla="*/ 0 w 5"/>
                <a:gd name="T9" fmla="*/ 0 h 4"/>
                <a:gd name="T10" fmla="*/ 2 w 5"/>
                <a:gd name="T11" fmla="*/ 3 h 4"/>
                <a:gd name="T12" fmla="*/ 2 w 5"/>
                <a:gd name="T13" fmla="*/ 3 h 4"/>
                <a:gd name="T14" fmla="*/ 5 w 5"/>
                <a:gd name="T15" fmla="*/ 4 h 4"/>
                <a:gd name="T16" fmla="*/ 5 w 5"/>
                <a:gd name="T17" fmla="*/ 4 h 4"/>
                <a:gd name="T18" fmla="*/ 5 w 5"/>
                <a:gd name="T19" fmla="*/ 4 h 4"/>
                <a:gd name="T20" fmla="*/ 5 w 5"/>
                <a:gd name="T21" fmla="*/ 4 h 4"/>
                <a:gd name="T22" fmla="*/ 5 w 5"/>
                <a:gd name="T23" fmla="*/ 4 h 4"/>
                <a:gd name="T24" fmla="*/ 5 w 5"/>
                <a:gd name="T25" fmla="*/ 4 h 4"/>
                <a:gd name="T26" fmla="*/ 2 w 5"/>
                <a:gd name="T27" fmla="*/ 0 h 4"/>
                <a:gd name="T28" fmla="*/ 1 w 5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4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8" name="Freeform 95"/>
            <p:cNvSpPr>
              <a:spLocks/>
            </p:cNvSpPr>
            <p:nvPr/>
          </p:nvSpPr>
          <p:spPr bwMode="auto">
            <a:xfrm>
              <a:off x="4852037" y="4076531"/>
              <a:ext cx="33666" cy="41031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0 w 5"/>
                <a:gd name="T5" fmla="*/ 0 h 6"/>
                <a:gd name="T6" fmla="*/ 0 w 5"/>
                <a:gd name="T7" fmla="*/ 1 h 6"/>
                <a:gd name="T8" fmla="*/ 0 w 5"/>
                <a:gd name="T9" fmla="*/ 1 h 6"/>
                <a:gd name="T10" fmla="*/ 2 w 5"/>
                <a:gd name="T11" fmla="*/ 4 h 6"/>
                <a:gd name="T12" fmla="*/ 2 w 5"/>
                <a:gd name="T13" fmla="*/ 4 h 6"/>
                <a:gd name="T14" fmla="*/ 2 w 5"/>
                <a:gd name="T15" fmla="*/ 4 h 6"/>
                <a:gd name="T16" fmla="*/ 2 w 5"/>
                <a:gd name="T17" fmla="*/ 4 h 6"/>
                <a:gd name="T18" fmla="*/ 5 w 5"/>
                <a:gd name="T19" fmla="*/ 6 h 6"/>
                <a:gd name="T20" fmla="*/ 5 w 5"/>
                <a:gd name="T21" fmla="*/ 6 h 6"/>
                <a:gd name="T22" fmla="*/ 5 w 5"/>
                <a:gd name="T23" fmla="*/ 6 h 6"/>
                <a:gd name="T24" fmla="*/ 5 w 5"/>
                <a:gd name="T25" fmla="*/ 6 h 6"/>
                <a:gd name="T26" fmla="*/ 5 w 5"/>
                <a:gd name="T27" fmla="*/ 6 h 6"/>
                <a:gd name="T28" fmla="*/ 5 w 5"/>
                <a:gd name="T29" fmla="*/ 6 h 6"/>
                <a:gd name="T30" fmla="*/ 3 w 5"/>
                <a:gd name="T31" fmla="*/ 2 h 6"/>
                <a:gd name="T32" fmla="*/ 0 w 5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5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4" y="2"/>
                    <a:pt x="3" y="2"/>
                  </a:cubicBezTo>
                  <a:cubicBezTo>
                    <a:pt x="1" y="2"/>
                    <a:pt x="1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9" name="Freeform 96"/>
            <p:cNvSpPr>
              <a:spLocks/>
            </p:cNvSpPr>
            <p:nvPr/>
          </p:nvSpPr>
          <p:spPr bwMode="auto">
            <a:xfrm>
              <a:off x="5582175" y="3235927"/>
              <a:ext cx="82062" cy="198842"/>
            </a:xfrm>
            <a:custGeom>
              <a:avLst/>
              <a:gdLst>
                <a:gd name="T0" fmla="*/ 3 w 12"/>
                <a:gd name="T1" fmla="*/ 0 h 29"/>
                <a:gd name="T2" fmla="*/ 3 w 12"/>
                <a:gd name="T3" fmla="*/ 0 h 29"/>
                <a:gd name="T4" fmla="*/ 3 w 12"/>
                <a:gd name="T5" fmla="*/ 0 h 29"/>
                <a:gd name="T6" fmla="*/ 2 w 12"/>
                <a:gd name="T7" fmla="*/ 0 h 29"/>
                <a:gd name="T8" fmla="*/ 2 w 12"/>
                <a:gd name="T9" fmla="*/ 1 h 29"/>
                <a:gd name="T10" fmla="*/ 0 w 12"/>
                <a:gd name="T11" fmla="*/ 7 h 29"/>
                <a:gd name="T12" fmla="*/ 0 w 12"/>
                <a:gd name="T13" fmla="*/ 8 h 29"/>
                <a:gd name="T14" fmla="*/ 5 w 12"/>
                <a:gd name="T15" fmla="*/ 13 h 29"/>
                <a:gd name="T16" fmla="*/ 5 w 12"/>
                <a:gd name="T17" fmla="*/ 15 h 29"/>
                <a:gd name="T18" fmla="*/ 5 w 12"/>
                <a:gd name="T19" fmla="*/ 18 h 29"/>
                <a:gd name="T20" fmla="*/ 5 w 12"/>
                <a:gd name="T21" fmla="*/ 18 h 29"/>
                <a:gd name="T22" fmla="*/ 5 w 12"/>
                <a:gd name="T23" fmla="*/ 18 h 29"/>
                <a:gd name="T24" fmla="*/ 2 w 12"/>
                <a:gd name="T25" fmla="*/ 28 h 29"/>
                <a:gd name="T26" fmla="*/ 2 w 12"/>
                <a:gd name="T27" fmla="*/ 28 h 29"/>
                <a:gd name="T28" fmla="*/ 2 w 12"/>
                <a:gd name="T29" fmla="*/ 28 h 29"/>
                <a:gd name="T30" fmla="*/ 2 w 12"/>
                <a:gd name="T31" fmla="*/ 28 h 29"/>
                <a:gd name="T32" fmla="*/ 3 w 12"/>
                <a:gd name="T33" fmla="*/ 29 h 29"/>
                <a:gd name="T34" fmla="*/ 3 w 12"/>
                <a:gd name="T35" fmla="*/ 29 h 29"/>
                <a:gd name="T36" fmla="*/ 3 w 12"/>
                <a:gd name="T37" fmla="*/ 29 h 29"/>
                <a:gd name="T38" fmla="*/ 6 w 12"/>
                <a:gd name="T39" fmla="*/ 27 h 29"/>
                <a:gd name="T40" fmla="*/ 6 w 12"/>
                <a:gd name="T41" fmla="*/ 27 h 29"/>
                <a:gd name="T42" fmla="*/ 6 w 12"/>
                <a:gd name="T43" fmla="*/ 27 h 29"/>
                <a:gd name="T44" fmla="*/ 6 w 12"/>
                <a:gd name="T45" fmla="*/ 27 h 29"/>
                <a:gd name="T46" fmla="*/ 6 w 12"/>
                <a:gd name="T47" fmla="*/ 27 h 29"/>
                <a:gd name="T48" fmla="*/ 6 w 12"/>
                <a:gd name="T49" fmla="*/ 27 h 29"/>
                <a:gd name="T50" fmla="*/ 6 w 12"/>
                <a:gd name="T51" fmla="*/ 27 h 29"/>
                <a:gd name="T52" fmla="*/ 10 w 12"/>
                <a:gd name="T53" fmla="*/ 26 h 29"/>
                <a:gd name="T54" fmla="*/ 12 w 12"/>
                <a:gd name="T55" fmla="*/ 23 h 29"/>
                <a:gd name="T56" fmla="*/ 10 w 12"/>
                <a:gd name="T57" fmla="*/ 18 h 29"/>
                <a:gd name="T58" fmla="*/ 7 w 12"/>
                <a:gd name="T59" fmla="*/ 14 h 29"/>
                <a:gd name="T60" fmla="*/ 6 w 12"/>
                <a:gd name="T61" fmla="*/ 4 h 29"/>
                <a:gd name="T62" fmla="*/ 3 w 12"/>
                <a:gd name="T63" fmla="*/ 0 h 29"/>
                <a:gd name="T64" fmla="*/ 3 w 12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" h="29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4" y="11"/>
                    <a:pt x="5" y="13"/>
                  </a:cubicBezTo>
                  <a:cubicBezTo>
                    <a:pt x="5" y="14"/>
                    <a:pt x="5" y="14"/>
                    <a:pt x="5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21"/>
                    <a:pt x="2" y="26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4" y="28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8" y="26"/>
                    <a:pt x="9" y="27"/>
                    <a:pt x="10" y="26"/>
                  </a:cubicBezTo>
                  <a:cubicBezTo>
                    <a:pt x="11" y="25"/>
                    <a:pt x="12" y="24"/>
                    <a:pt x="12" y="23"/>
                  </a:cubicBezTo>
                  <a:cubicBezTo>
                    <a:pt x="12" y="21"/>
                    <a:pt x="11" y="19"/>
                    <a:pt x="10" y="18"/>
                  </a:cubicBezTo>
                  <a:cubicBezTo>
                    <a:pt x="10" y="16"/>
                    <a:pt x="7" y="16"/>
                    <a:pt x="7" y="14"/>
                  </a:cubicBezTo>
                  <a:cubicBezTo>
                    <a:pt x="7" y="10"/>
                    <a:pt x="6" y="7"/>
                    <a:pt x="6" y="4"/>
                  </a:cubicBezTo>
                  <a:cubicBezTo>
                    <a:pt x="5" y="2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0" name="Freeform 97"/>
            <p:cNvSpPr>
              <a:spLocks/>
            </p:cNvSpPr>
            <p:nvPr/>
          </p:nvSpPr>
          <p:spPr bwMode="auto">
            <a:xfrm>
              <a:off x="5527467" y="3311676"/>
              <a:ext cx="54708" cy="95739"/>
            </a:xfrm>
            <a:custGeom>
              <a:avLst/>
              <a:gdLst>
                <a:gd name="T0" fmla="*/ 5 w 8"/>
                <a:gd name="T1" fmla="*/ 0 h 14"/>
                <a:gd name="T2" fmla="*/ 2 w 8"/>
                <a:gd name="T3" fmla="*/ 7 h 14"/>
                <a:gd name="T4" fmla="*/ 0 w 8"/>
                <a:gd name="T5" fmla="*/ 9 h 14"/>
                <a:gd name="T6" fmla="*/ 0 w 8"/>
                <a:gd name="T7" fmla="*/ 9 h 14"/>
                <a:gd name="T8" fmla="*/ 3 w 8"/>
                <a:gd name="T9" fmla="*/ 14 h 14"/>
                <a:gd name="T10" fmla="*/ 3 w 8"/>
                <a:gd name="T11" fmla="*/ 14 h 14"/>
                <a:gd name="T12" fmla="*/ 3 w 8"/>
                <a:gd name="T13" fmla="*/ 14 h 14"/>
                <a:gd name="T14" fmla="*/ 3 w 8"/>
                <a:gd name="T15" fmla="*/ 14 h 14"/>
                <a:gd name="T16" fmla="*/ 5 w 8"/>
                <a:gd name="T17" fmla="*/ 13 h 14"/>
                <a:gd name="T18" fmla="*/ 5 w 8"/>
                <a:gd name="T19" fmla="*/ 13 h 14"/>
                <a:gd name="T20" fmla="*/ 5 w 8"/>
                <a:gd name="T21" fmla="*/ 13 h 14"/>
                <a:gd name="T22" fmla="*/ 5 w 8"/>
                <a:gd name="T23" fmla="*/ 13 h 14"/>
                <a:gd name="T24" fmla="*/ 6 w 8"/>
                <a:gd name="T25" fmla="*/ 12 h 14"/>
                <a:gd name="T26" fmla="*/ 6 w 8"/>
                <a:gd name="T27" fmla="*/ 12 h 14"/>
                <a:gd name="T28" fmla="*/ 8 w 8"/>
                <a:gd name="T29" fmla="*/ 6 h 14"/>
                <a:gd name="T30" fmla="*/ 8 w 8"/>
                <a:gd name="T31" fmla="*/ 4 h 14"/>
                <a:gd name="T32" fmla="*/ 5 w 8"/>
                <a:gd name="T3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14">
                  <a:moveTo>
                    <a:pt x="5" y="0"/>
                  </a:moveTo>
                  <a:cubicBezTo>
                    <a:pt x="3" y="1"/>
                    <a:pt x="3" y="4"/>
                    <a:pt x="2" y="7"/>
                  </a:cubicBezTo>
                  <a:cubicBezTo>
                    <a:pt x="1" y="9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2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4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0"/>
                    <a:pt x="8" y="9"/>
                    <a:pt x="8" y="6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0"/>
                    <a:pt x="6" y="0"/>
                    <a:pt x="5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1" name="Freeform 98"/>
            <p:cNvSpPr>
              <a:spLocks/>
            </p:cNvSpPr>
            <p:nvPr/>
          </p:nvSpPr>
          <p:spPr bwMode="auto">
            <a:xfrm>
              <a:off x="5855714" y="4773002"/>
              <a:ext cx="0" cy="81010"/>
            </a:xfrm>
            <a:custGeom>
              <a:avLst/>
              <a:gdLst>
                <a:gd name="T0" fmla="*/ 0 h 12"/>
                <a:gd name="T1" fmla="*/ 12 h 12"/>
                <a:gd name="T2" fmla="*/ 12 h 12"/>
                <a:gd name="T3" fmla="*/ 0 h 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cubicBezTo>
                    <a:pt x="0" y="4"/>
                    <a:pt x="0" y="8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2" name="Freeform 99"/>
            <p:cNvSpPr>
              <a:spLocks/>
            </p:cNvSpPr>
            <p:nvPr/>
          </p:nvSpPr>
          <p:spPr bwMode="auto">
            <a:xfrm>
              <a:off x="5855714" y="2990794"/>
              <a:ext cx="0" cy="156759"/>
            </a:xfrm>
            <a:custGeom>
              <a:avLst/>
              <a:gdLst>
                <a:gd name="T0" fmla="*/ 0 h 23"/>
                <a:gd name="T1" fmla="*/ 0 h 23"/>
                <a:gd name="T2" fmla="*/ 10 h 23"/>
                <a:gd name="T3" fmla="*/ 10 h 23"/>
                <a:gd name="T4" fmla="*/ 19 h 23"/>
                <a:gd name="T5" fmla="*/ 19 h 23"/>
                <a:gd name="T6" fmla="*/ 23 h 23"/>
                <a:gd name="T7" fmla="*/ 23 h 23"/>
                <a:gd name="T8" fmla="*/ 23 h 23"/>
                <a:gd name="T9" fmla="*/ 14 h 23"/>
                <a:gd name="T10" fmla="*/ 10 h 23"/>
                <a:gd name="T11" fmla="*/ 0 h 23"/>
                <a:gd name="T12" fmla="*/ 0 h 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</a:cxnLst>
              <a:rect l="0" t="0" r="r" b="b"/>
              <a:pathLst>
                <a:path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0" y="22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3"/>
                    <a:pt x="0" y="12"/>
                    <a:pt x="0" y="10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3" name="Freeform 100"/>
            <p:cNvSpPr>
              <a:spLocks/>
            </p:cNvSpPr>
            <p:nvPr/>
          </p:nvSpPr>
          <p:spPr bwMode="auto">
            <a:xfrm>
              <a:off x="5705267" y="2990794"/>
              <a:ext cx="150447" cy="327194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2 w 22"/>
                <a:gd name="T5" fmla="*/ 0 h 48"/>
                <a:gd name="T6" fmla="*/ 15 w 22"/>
                <a:gd name="T7" fmla="*/ 7 h 48"/>
                <a:gd name="T8" fmla="*/ 15 w 22"/>
                <a:gd name="T9" fmla="*/ 7 h 48"/>
                <a:gd name="T10" fmla="*/ 10 w 22"/>
                <a:gd name="T11" fmla="*/ 16 h 48"/>
                <a:gd name="T12" fmla="*/ 3 w 22"/>
                <a:gd name="T13" fmla="*/ 23 h 48"/>
                <a:gd name="T14" fmla="*/ 0 w 22"/>
                <a:gd name="T15" fmla="*/ 30 h 48"/>
                <a:gd name="T16" fmla="*/ 1 w 22"/>
                <a:gd name="T17" fmla="*/ 33 h 48"/>
                <a:gd name="T18" fmla="*/ 4 w 22"/>
                <a:gd name="T19" fmla="*/ 37 h 48"/>
                <a:gd name="T20" fmla="*/ 3 w 22"/>
                <a:gd name="T21" fmla="*/ 40 h 48"/>
                <a:gd name="T22" fmla="*/ 3 w 22"/>
                <a:gd name="T23" fmla="*/ 40 h 48"/>
                <a:gd name="T24" fmla="*/ 3 w 22"/>
                <a:gd name="T25" fmla="*/ 40 h 48"/>
                <a:gd name="T26" fmla="*/ 3 w 22"/>
                <a:gd name="T27" fmla="*/ 40 h 48"/>
                <a:gd name="T28" fmla="*/ 3 w 22"/>
                <a:gd name="T29" fmla="*/ 40 h 48"/>
                <a:gd name="T30" fmla="*/ 8 w 22"/>
                <a:gd name="T31" fmla="*/ 37 h 48"/>
                <a:gd name="T32" fmla="*/ 8 w 22"/>
                <a:gd name="T33" fmla="*/ 37 h 48"/>
                <a:gd name="T34" fmla="*/ 8 w 22"/>
                <a:gd name="T35" fmla="*/ 37 h 48"/>
                <a:gd name="T36" fmla="*/ 9 w 22"/>
                <a:gd name="T37" fmla="*/ 37 h 48"/>
                <a:gd name="T38" fmla="*/ 9 w 22"/>
                <a:gd name="T39" fmla="*/ 36 h 48"/>
                <a:gd name="T40" fmla="*/ 9 w 22"/>
                <a:gd name="T41" fmla="*/ 36 h 48"/>
                <a:gd name="T42" fmla="*/ 10 w 22"/>
                <a:gd name="T43" fmla="*/ 36 h 48"/>
                <a:gd name="T44" fmla="*/ 10 w 22"/>
                <a:gd name="T45" fmla="*/ 36 h 48"/>
                <a:gd name="T46" fmla="*/ 10 w 22"/>
                <a:gd name="T47" fmla="*/ 36 h 48"/>
                <a:gd name="T48" fmla="*/ 10 w 22"/>
                <a:gd name="T49" fmla="*/ 35 h 48"/>
                <a:gd name="T50" fmla="*/ 10 w 22"/>
                <a:gd name="T51" fmla="*/ 35 h 48"/>
                <a:gd name="T52" fmla="*/ 10 w 22"/>
                <a:gd name="T53" fmla="*/ 35 h 48"/>
                <a:gd name="T54" fmla="*/ 10 w 22"/>
                <a:gd name="T55" fmla="*/ 35 h 48"/>
                <a:gd name="T56" fmla="*/ 10 w 22"/>
                <a:gd name="T57" fmla="*/ 35 h 48"/>
                <a:gd name="T58" fmla="*/ 10 w 22"/>
                <a:gd name="T59" fmla="*/ 35 h 48"/>
                <a:gd name="T60" fmla="*/ 10 w 22"/>
                <a:gd name="T61" fmla="*/ 35 h 48"/>
                <a:gd name="T62" fmla="*/ 12 w 22"/>
                <a:gd name="T63" fmla="*/ 40 h 48"/>
                <a:gd name="T64" fmla="*/ 12 w 22"/>
                <a:gd name="T65" fmla="*/ 40 h 48"/>
                <a:gd name="T66" fmla="*/ 12 w 22"/>
                <a:gd name="T67" fmla="*/ 41 h 48"/>
                <a:gd name="T68" fmla="*/ 15 w 22"/>
                <a:gd name="T69" fmla="*/ 48 h 48"/>
                <a:gd name="T70" fmla="*/ 15 w 22"/>
                <a:gd name="T71" fmla="*/ 48 h 48"/>
                <a:gd name="T72" fmla="*/ 15 w 22"/>
                <a:gd name="T73" fmla="*/ 48 h 48"/>
                <a:gd name="T74" fmla="*/ 16 w 22"/>
                <a:gd name="T75" fmla="*/ 48 h 48"/>
                <a:gd name="T76" fmla="*/ 16 w 22"/>
                <a:gd name="T77" fmla="*/ 48 h 48"/>
                <a:gd name="T78" fmla="*/ 16 w 22"/>
                <a:gd name="T79" fmla="*/ 48 h 48"/>
                <a:gd name="T80" fmla="*/ 16 w 22"/>
                <a:gd name="T81" fmla="*/ 48 h 48"/>
                <a:gd name="T82" fmla="*/ 22 w 22"/>
                <a:gd name="T83" fmla="*/ 39 h 48"/>
                <a:gd name="T84" fmla="*/ 22 w 22"/>
                <a:gd name="T85" fmla="*/ 39 h 48"/>
                <a:gd name="T86" fmla="*/ 22 w 22"/>
                <a:gd name="T87" fmla="*/ 39 h 48"/>
                <a:gd name="T88" fmla="*/ 22 w 22"/>
                <a:gd name="T89" fmla="*/ 39 h 48"/>
                <a:gd name="T90" fmla="*/ 22 w 22"/>
                <a:gd name="T91" fmla="*/ 39 h 48"/>
                <a:gd name="T92" fmla="*/ 22 w 22"/>
                <a:gd name="T93" fmla="*/ 39 h 48"/>
                <a:gd name="T94" fmla="*/ 22 w 22"/>
                <a:gd name="T95" fmla="*/ 39 h 48"/>
                <a:gd name="T96" fmla="*/ 22 w 22"/>
                <a:gd name="T97" fmla="*/ 38 h 48"/>
                <a:gd name="T98" fmla="*/ 22 w 22"/>
                <a:gd name="T99" fmla="*/ 38 h 48"/>
                <a:gd name="T100" fmla="*/ 22 w 22"/>
                <a:gd name="T101" fmla="*/ 38 h 48"/>
                <a:gd name="T102" fmla="*/ 22 w 22"/>
                <a:gd name="T103" fmla="*/ 24 h 48"/>
                <a:gd name="T104" fmla="*/ 22 w 22"/>
                <a:gd name="T105" fmla="*/ 24 h 48"/>
                <a:gd name="T106" fmla="*/ 22 w 22"/>
                <a:gd name="T107" fmla="*/ 24 h 48"/>
                <a:gd name="T108" fmla="*/ 22 w 22"/>
                <a:gd name="T109" fmla="*/ 24 h 48"/>
                <a:gd name="T110" fmla="*/ 22 w 22"/>
                <a:gd name="T111" fmla="*/ 19 h 48"/>
                <a:gd name="T112" fmla="*/ 22 w 22"/>
                <a:gd name="T113" fmla="*/ 19 h 48"/>
                <a:gd name="T114" fmla="*/ 22 w 22"/>
                <a:gd name="T115" fmla="*/ 10 h 48"/>
                <a:gd name="T116" fmla="*/ 22 w 22"/>
                <a:gd name="T117" fmla="*/ 10 h 48"/>
                <a:gd name="T118" fmla="*/ 22 w 22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0" y="2"/>
                    <a:pt x="18" y="5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9"/>
                    <a:pt x="11" y="15"/>
                    <a:pt x="10" y="16"/>
                  </a:cubicBezTo>
                  <a:cubicBezTo>
                    <a:pt x="8" y="18"/>
                    <a:pt x="5" y="21"/>
                    <a:pt x="3" y="23"/>
                  </a:cubicBezTo>
                  <a:cubicBezTo>
                    <a:pt x="1" y="26"/>
                    <a:pt x="0" y="28"/>
                    <a:pt x="0" y="30"/>
                  </a:cubicBezTo>
                  <a:cubicBezTo>
                    <a:pt x="0" y="31"/>
                    <a:pt x="0" y="32"/>
                    <a:pt x="1" y="33"/>
                  </a:cubicBezTo>
                  <a:cubicBezTo>
                    <a:pt x="3" y="34"/>
                    <a:pt x="4" y="35"/>
                    <a:pt x="4" y="37"/>
                  </a:cubicBezTo>
                  <a:cubicBezTo>
                    <a:pt x="4" y="38"/>
                    <a:pt x="4" y="39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4" y="40"/>
                    <a:pt x="5" y="40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9" y="37"/>
                  </a:cubicBezTo>
                  <a:cubicBezTo>
                    <a:pt x="9" y="37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2" y="38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4"/>
                    <a:pt x="14" y="47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8" y="48"/>
                    <a:pt x="20" y="43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3"/>
                    <a:pt x="22" y="29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2"/>
                    <a:pt x="22" y="21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6"/>
                    <a:pt x="22" y="13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7"/>
                    <a:pt x="22" y="4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4" name="Freeform 101"/>
            <p:cNvSpPr>
              <a:spLocks/>
            </p:cNvSpPr>
            <p:nvPr/>
          </p:nvSpPr>
          <p:spPr bwMode="auto">
            <a:xfrm>
              <a:off x="5459082" y="3693577"/>
              <a:ext cx="396631" cy="1160435"/>
            </a:xfrm>
            <a:custGeom>
              <a:avLst/>
              <a:gdLst>
                <a:gd name="T0" fmla="*/ 43 w 58"/>
                <a:gd name="T1" fmla="*/ 0 h 170"/>
                <a:gd name="T2" fmla="*/ 35 w 58"/>
                <a:gd name="T3" fmla="*/ 0 h 170"/>
                <a:gd name="T4" fmla="*/ 25 w 58"/>
                <a:gd name="T5" fmla="*/ 5 h 170"/>
                <a:gd name="T6" fmla="*/ 19 w 58"/>
                <a:gd name="T7" fmla="*/ 4 h 170"/>
                <a:gd name="T8" fmla="*/ 12 w 58"/>
                <a:gd name="T9" fmla="*/ 12 h 170"/>
                <a:gd name="T10" fmla="*/ 2 w 58"/>
                <a:gd name="T11" fmla="*/ 33 h 170"/>
                <a:gd name="T12" fmla="*/ 1 w 58"/>
                <a:gd name="T13" fmla="*/ 47 h 170"/>
                <a:gd name="T14" fmla="*/ 0 w 58"/>
                <a:gd name="T15" fmla="*/ 61 h 170"/>
                <a:gd name="T16" fmla="*/ 11 w 58"/>
                <a:gd name="T17" fmla="*/ 78 h 170"/>
                <a:gd name="T18" fmla="*/ 16 w 58"/>
                <a:gd name="T19" fmla="*/ 84 h 170"/>
                <a:gd name="T20" fmla="*/ 16 w 58"/>
                <a:gd name="T21" fmla="*/ 84 h 170"/>
                <a:gd name="T22" fmla="*/ 19 w 58"/>
                <a:gd name="T23" fmla="*/ 83 h 170"/>
                <a:gd name="T24" fmla="*/ 19 w 58"/>
                <a:gd name="T25" fmla="*/ 83 h 170"/>
                <a:gd name="T26" fmla="*/ 20 w 58"/>
                <a:gd name="T27" fmla="*/ 82 h 170"/>
                <a:gd name="T28" fmla="*/ 21 w 58"/>
                <a:gd name="T29" fmla="*/ 81 h 170"/>
                <a:gd name="T30" fmla="*/ 21 w 58"/>
                <a:gd name="T31" fmla="*/ 81 h 170"/>
                <a:gd name="T32" fmla="*/ 22 w 58"/>
                <a:gd name="T33" fmla="*/ 81 h 170"/>
                <a:gd name="T34" fmla="*/ 22 w 58"/>
                <a:gd name="T35" fmla="*/ 82 h 170"/>
                <a:gd name="T36" fmla="*/ 23 w 58"/>
                <a:gd name="T37" fmla="*/ 82 h 170"/>
                <a:gd name="T38" fmla="*/ 24 w 58"/>
                <a:gd name="T39" fmla="*/ 82 h 170"/>
                <a:gd name="T40" fmla="*/ 28 w 58"/>
                <a:gd name="T41" fmla="*/ 80 h 170"/>
                <a:gd name="T42" fmla="*/ 28 w 58"/>
                <a:gd name="T43" fmla="*/ 80 h 170"/>
                <a:gd name="T44" fmla="*/ 33 w 58"/>
                <a:gd name="T45" fmla="*/ 77 h 170"/>
                <a:gd name="T46" fmla="*/ 34 w 58"/>
                <a:gd name="T47" fmla="*/ 77 h 170"/>
                <a:gd name="T48" fmla="*/ 34 w 58"/>
                <a:gd name="T49" fmla="*/ 77 h 170"/>
                <a:gd name="T50" fmla="*/ 35 w 58"/>
                <a:gd name="T51" fmla="*/ 77 h 170"/>
                <a:gd name="T52" fmla="*/ 35 w 58"/>
                <a:gd name="T53" fmla="*/ 78 h 170"/>
                <a:gd name="T54" fmla="*/ 41 w 58"/>
                <a:gd name="T55" fmla="*/ 83 h 170"/>
                <a:gd name="T56" fmla="*/ 43 w 58"/>
                <a:gd name="T57" fmla="*/ 82 h 170"/>
                <a:gd name="T58" fmla="*/ 43 w 58"/>
                <a:gd name="T59" fmla="*/ 82 h 170"/>
                <a:gd name="T60" fmla="*/ 44 w 58"/>
                <a:gd name="T61" fmla="*/ 93 h 170"/>
                <a:gd name="T62" fmla="*/ 51 w 58"/>
                <a:gd name="T63" fmla="*/ 119 h 170"/>
                <a:gd name="T64" fmla="*/ 48 w 58"/>
                <a:gd name="T65" fmla="*/ 132 h 170"/>
                <a:gd name="T66" fmla="*/ 52 w 58"/>
                <a:gd name="T67" fmla="*/ 150 h 170"/>
                <a:gd name="T68" fmla="*/ 55 w 58"/>
                <a:gd name="T69" fmla="*/ 163 h 170"/>
                <a:gd name="T70" fmla="*/ 58 w 58"/>
                <a:gd name="T71" fmla="*/ 158 h 170"/>
                <a:gd name="T72" fmla="*/ 58 w 58"/>
                <a:gd name="T73" fmla="*/ 16 h 170"/>
                <a:gd name="T74" fmla="*/ 45 w 58"/>
                <a:gd name="T75" fmla="*/ 8 h 170"/>
                <a:gd name="T76" fmla="*/ 48 w 58"/>
                <a:gd name="T77" fmla="*/ 3 h 170"/>
                <a:gd name="T78" fmla="*/ 48 w 58"/>
                <a:gd name="T79" fmla="*/ 3 h 170"/>
                <a:gd name="T80" fmla="*/ 46 w 58"/>
                <a:gd name="T81" fmla="*/ 1 h 170"/>
                <a:gd name="T82" fmla="*/ 46 w 58"/>
                <a:gd name="T83" fmla="*/ 1 h 170"/>
                <a:gd name="T84" fmla="*/ 46 w 58"/>
                <a:gd name="T85" fmla="*/ 1 h 170"/>
                <a:gd name="T86" fmla="*/ 46 w 58"/>
                <a:gd name="T87" fmla="*/ 1 h 170"/>
                <a:gd name="T88" fmla="*/ 46 w 58"/>
                <a:gd name="T89" fmla="*/ 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" h="170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0" y="0"/>
                    <a:pt x="38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3" y="1"/>
                    <a:pt x="31" y="1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5" y="4"/>
                    <a:pt x="25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2" y="4"/>
                    <a:pt x="21" y="4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4" y="9"/>
                    <a:pt x="13" y="11"/>
                    <a:pt x="12" y="12"/>
                  </a:cubicBezTo>
                  <a:cubicBezTo>
                    <a:pt x="11" y="13"/>
                    <a:pt x="12" y="18"/>
                    <a:pt x="10" y="19"/>
                  </a:cubicBezTo>
                  <a:cubicBezTo>
                    <a:pt x="8" y="22"/>
                    <a:pt x="7" y="23"/>
                    <a:pt x="5" y="26"/>
                  </a:cubicBezTo>
                  <a:cubicBezTo>
                    <a:pt x="4" y="28"/>
                    <a:pt x="3" y="31"/>
                    <a:pt x="2" y="33"/>
                  </a:cubicBezTo>
                  <a:cubicBezTo>
                    <a:pt x="1" y="36"/>
                    <a:pt x="0" y="38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0" y="43"/>
                    <a:pt x="1" y="47"/>
                  </a:cubicBezTo>
                  <a:cubicBezTo>
                    <a:pt x="1" y="47"/>
                    <a:pt x="1" y="48"/>
                    <a:pt x="1" y="48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0" y="59"/>
                    <a:pt x="0" y="61"/>
                  </a:cubicBezTo>
                  <a:cubicBezTo>
                    <a:pt x="0" y="62"/>
                    <a:pt x="0" y="62"/>
                    <a:pt x="1" y="63"/>
                  </a:cubicBezTo>
                  <a:cubicBezTo>
                    <a:pt x="1" y="65"/>
                    <a:pt x="5" y="68"/>
                    <a:pt x="5" y="69"/>
                  </a:cubicBezTo>
                  <a:cubicBezTo>
                    <a:pt x="6" y="72"/>
                    <a:pt x="9" y="75"/>
                    <a:pt x="11" y="78"/>
                  </a:cubicBezTo>
                  <a:cubicBezTo>
                    <a:pt x="13" y="81"/>
                    <a:pt x="15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6" y="84"/>
                    <a:pt x="17" y="84"/>
                    <a:pt x="17" y="84"/>
                  </a:cubicBezTo>
                  <a:cubicBezTo>
                    <a:pt x="17" y="84"/>
                    <a:pt x="18" y="84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2"/>
                    <a:pt x="19" y="82"/>
                  </a:cubicBezTo>
                  <a:cubicBezTo>
                    <a:pt x="19" y="82"/>
                    <a:pt x="20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2"/>
                    <a:pt x="20" y="82"/>
                    <a:pt x="20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1"/>
                    <a:pt x="22" y="81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3" y="82"/>
                    <a:pt x="23" y="82"/>
                    <a:pt x="23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5" y="82"/>
                    <a:pt x="26" y="81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0"/>
                    <a:pt x="29" y="80"/>
                    <a:pt x="29" y="80"/>
                  </a:cubicBezTo>
                  <a:cubicBezTo>
                    <a:pt x="30" y="79"/>
                    <a:pt x="32" y="78"/>
                    <a:pt x="33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7"/>
                    <a:pt x="33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5" y="7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79"/>
                    <a:pt x="39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2" y="83"/>
                    <a:pt x="42" y="83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5" y="83"/>
                    <a:pt x="44" y="87"/>
                    <a:pt x="44" y="91"/>
                  </a:cubicBezTo>
                  <a:cubicBezTo>
                    <a:pt x="44" y="92"/>
                    <a:pt x="44" y="92"/>
                    <a:pt x="44" y="93"/>
                  </a:cubicBezTo>
                  <a:cubicBezTo>
                    <a:pt x="44" y="97"/>
                    <a:pt x="45" y="102"/>
                    <a:pt x="48" y="104"/>
                  </a:cubicBezTo>
                  <a:cubicBezTo>
                    <a:pt x="49" y="105"/>
                    <a:pt x="49" y="107"/>
                    <a:pt x="50" y="110"/>
                  </a:cubicBezTo>
                  <a:cubicBezTo>
                    <a:pt x="50" y="113"/>
                    <a:pt x="51" y="116"/>
                    <a:pt x="51" y="119"/>
                  </a:cubicBezTo>
                  <a:cubicBezTo>
                    <a:pt x="51" y="119"/>
                    <a:pt x="51" y="120"/>
                    <a:pt x="50" y="121"/>
                  </a:cubicBezTo>
                  <a:cubicBezTo>
                    <a:pt x="50" y="123"/>
                    <a:pt x="50" y="125"/>
                    <a:pt x="49" y="127"/>
                  </a:cubicBezTo>
                  <a:cubicBezTo>
                    <a:pt x="48" y="129"/>
                    <a:pt x="48" y="130"/>
                    <a:pt x="48" y="132"/>
                  </a:cubicBezTo>
                  <a:cubicBezTo>
                    <a:pt x="48" y="133"/>
                    <a:pt x="48" y="134"/>
                    <a:pt x="48" y="135"/>
                  </a:cubicBezTo>
                  <a:cubicBezTo>
                    <a:pt x="49" y="138"/>
                    <a:pt x="50" y="140"/>
                    <a:pt x="51" y="143"/>
                  </a:cubicBezTo>
                  <a:cubicBezTo>
                    <a:pt x="51" y="145"/>
                    <a:pt x="52" y="147"/>
                    <a:pt x="52" y="150"/>
                  </a:cubicBezTo>
                  <a:cubicBezTo>
                    <a:pt x="52" y="151"/>
                    <a:pt x="52" y="151"/>
                    <a:pt x="52" y="152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2" y="156"/>
                    <a:pt x="55" y="159"/>
                    <a:pt x="55" y="163"/>
                  </a:cubicBezTo>
                  <a:cubicBezTo>
                    <a:pt x="56" y="167"/>
                    <a:pt x="56" y="168"/>
                    <a:pt x="58" y="170"/>
                  </a:cubicBezTo>
                  <a:cubicBezTo>
                    <a:pt x="58" y="170"/>
                    <a:pt x="58" y="170"/>
                    <a:pt x="58" y="170"/>
                  </a:cubicBezTo>
                  <a:cubicBezTo>
                    <a:pt x="58" y="166"/>
                    <a:pt x="58" y="162"/>
                    <a:pt x="58" y="158"/>
                  </a:cubicBezTo>
                  <a:cubicBezTo>
                    <a:pt x="58" y="103"/>
                    <a:pt x="58" y="55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6" y="15"/>
                    <a:pt x="54" y="13"/>
                    <a:pt x="54" y="13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2" y="11"/>
                    <a:pt x="48" y="10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7"/>
                    <a:pt x="48" y="5"/>
                    <a:pt x="48" y="4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5" y="0"/>
                    <a:pt x="44" y="0"/>
                    <a:pt x="4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5" name="Freeform 102"/>
            <p:cNvSpPr>
              <a:spLocks/>
            </p:cNvSpPr>
            <p:nvPr/>
          </p:nvSpPr>
          <p:spPr bwMode="auto">
            <a:xfrm>
              <a:off x="5541144" y="3263281"/>
              <a:ext cx="314570" cy="443974"/>
            </a:xfrm>
            <a:custGeom>
              <a:avLst/>
              <a:gdLst>
                <a:gd name="T0" fmla="*/ 32 w 46"/>
                <a:gd name="T1" fmla="*/ 0 h 65"/>
                <a:gd name="T2" fmla="*/ 17 w 46"/>
                <a:gd name="T3" fmla="*/ 25 h 65"/>
                <a:gd name="T4" fmla="*/ 14 w 46"/>
                <a:gd name="T5" fmla="*/ 40 h 65"/>
                <a:gd name="T6" fmla="*/ 11 w 46"/>
                <a:gd name="T7" fmla="*/ 45 h 65"/>
                <a:gd name="T8" fmla="*/ 7 w 46"/>
                <a:gd name="T9" fmla="*/ 45 h 65"/>
                <a:gd name="T10" fmla="*/ 7 w 46"/>
                <a:gd name="T11" fmla="*/ 44 h 65"/>
                <a:gd name="T12" fmla="*/ 6 w 46"/>
                <a:gd name="T13" fmla="*/ 44 h 65"/>
                <a:gd name="T14" fmla="*/ 4 w 46"/>
                <a:gd name="T15" fmla="*/ 43 h 65"/>
                <a:gd name="T16" fmla="*/ 2 w 46"/>
                <a:gd name="T17" fmla="*/ 43 h 65"/>
                <a:gd name="T18" fmla="*/ 1 w 46"/>
                <a:gd name="T19" fmla="*/ 43 h 65"/>
                <a:gd name="T20" fmla="*/ 1 w 46"/>
                <a:gd name="T21" fmla="*/ 48 h 65"/>
                <a:gd name="T22" fmla="*/ 0 w 46"/>
                <a:gd name="T23" fmla="*/ 57 h 65"/>
                <a:gd name="T24" fmla="*/ 2 w 46"/>
                <a:gd name="T25" fmla="*/ 63 h 65"/>
                <a:gd name="T26" fmla="*/ 4 w 46"/>
                <a:gd name="T27" fmla="*/ 63 h 65"/>
                <a:gd name="T28" fmla="*/ 4 w 46"/>
                <a:gd name="T29" fmla="*/ 63 h 65"/>
                <a:gd name="T30" fmla="*/ 7 w 46"/>
                <a:gd name="T31" fmla="*/ 65 h 65"/>
                <a:gd name="T32" fmla="*/ 12 w 46"/>
                <a:gd name="T33" fmla="*/ 64 h 65"/>
                <a:gd name="T34" fmla="*/ 16 w 46"/>
                <a:gd name="T35" fmla="*/ 57 h 65"/>
                <a:gd name="T36" fmla="*/ 23 w 46"/>
                <a:gd name="T37" fmla="*/ 45 h 65"/>
                <a:gd name="T38" fmla="*/ 23 w 46"/>
                <a:gd name="T39" fmla="*/ 45 h 65"/>
                <a:gd name="T40" fmla="*/ 25 w 46"/>
                <a:gd name="T41" fmla="*/ 45 h 65"/>
                <a:gd name="T42" fmla="*/ 25 w 46"/>
                <a:gd name="T43" fmla="*/ 46 h 65"/>
                <a:gd name="T44" fmla="*/ 27 w 46"/>
                <a:gd name="T45" fmla="*/ 46 h 65"/>
                <a:gd name="T46" fmla="*/ 27 w 46"/>
                <a:gd name="T47" fmla="*/ 46 h 65"/>
                <a:gd name="T48" fmla="*/ 32 w 46"/>
                <a:gd name="T49" fmla="*/ 43 h 65"/>
                <a:gd name="T50" fmla="*/ 33 w 46"/>
                <a:gd name="T51" fmla="*/ 43 h 65"/>
                <a:gd name="T52" fmla="*/ 43 w 46"/>
                <a:gd name="T53" fmla="*/ 57 h 65"/>
                <a:gd name="T54" fmla="*/ 39 w 46"/>
                <a:gd name="T55" fmla="*/ 61 h 65"/>
                <a:gd name="T56" fmla="*/ 40 w 46"/>
                <a:gd name="T57" fmla="*/ 64 h 65"/>
                <a:gd name="T58" fmla="*/ 44 w 46"/>
                <a:gd name="T59" fmla="*/ 61 h 65"/>
                <a:gd name="T60" fmla="*/ 39 w 46"/>
                <a:gd name="T61" fmla="*/ 45 h 65"/>
                <a:gd name="T62" fmla="*/ 38 w 46"/>
                <a:gd name="T63" fmla="*/ 43 h 65"/>
                <a:gd name="T64" fmla="*/ 38 w 46"/>
                <a:gd name="T65" fmla="*/ 41 h 65"/>
                <a:gd name="T66" fmla="*/ 39 w 46"/>
                <a:gd name="T67" fmla="*/ 40 h 65"/>
                <a:gd name="T68" fmla="*/ 46 w 46"/>
                <a:gd name="T69" fmla="*/ 48 h 65"/>
                <a:gd name="T70" fmla="*/ 41 w 46"/>
                <a:gd name="T71" fmla="*/ 12 h 65"/>
                <a:gd name="T72" fmla="*/ 38 w 46"/>
                <a:gd name="T73" fmla="*/ 12 h 65"/>
                <a:gd name="T74" fmla="*/ 37 w 46"/>
                <a:gd name="T75" fmla="*/ 12 h 65"/>
                <a:gd name="T76" fmla="*/ 35 w 46"/>
                <a:gd name="T77" fmla="*/ 12 h 65"/>
                <a:gd name="T78" fmla="*/ 35 w 46"/>
                <a:gd name="T79" fmla="*/ 11 h 65"/>
                <a:gd name="T80" fmla="*/ 35 w 46"/>
                <a:gd name="T81" fmla="*/ 11 h 65"/>
                <a:gd name="T82" fmla="*/ 35 w 46"/>
                <a:gd name="T83" fmla="*/ 11 h 65"/>
                <a:gd name="T84" fmla="*/ 34 w 46"/>
                <a:gd name="T85" fmla="*/ 11 h 65"/>
                <a:gd name="T86" fmla="*/ 34 w 46"/>
                <a:gd name="T87" fmla="*/ 11 h 65"/>
                <a:gd name="T88" fmla="*/ 34 w 46"/>
                <a:gd name="T89" fmla="*/ 11 h 65"/>
                <a:gd name="T90" fmla="*/ 34 w 46"/>
                <a:gd name="T91" fmla="*/ 11 h 65"/>
                <a:gd name="T92" fmla="*/ 34 w 46"/>
                <a:gd name="T93" fmla="*/ 11 h 65"/>
                <a:gd name="T94" fmla="*/ 33 w 46"/>
                <a:gd name="T9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" h="65"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1" y="1"/>
                    <a:pt x="32" y="2"/>
                    <a:pt x="30" y="4"/>
                  </a:cubicBezTo>
                  <a:cubicBezTo>
                    <a:pt x="29" y="6"/>
                    <a:pt x="31" y="12"/>
                    <a:pt x="30" y="13"/>
                  </a:cubicBezTo>
                  <a:cubicBezTo>
                    <a:pt x="29" y="15"/>
                    <a:pt x="26" y="15"/>
                    <a:pt x="23" y="18"/>
                  </a:cubicBezTo>
                  <a:cubicBezTo>
                    <a:pt x="21" y="21"/>
                    <a:pt x="19" y="21"/>
                    <a:pt x="17" y="25"/>
                  </a:cubicBezTo>
                  <a:cubicBezTo>
                    <a:pt x="17" y="28"/>
                    <a:pt x="10" y="27"/>
                    <a:pt x="8" y="29"/>
                  </a:cubicBezTo>
                  <a:cubicBezTo>
                    <a:pt x="8" y="29"/>
                    <a:pt x="8" y="29"/>
                    <a:pt x="8" y="30"/>
                  </a:cubicBezTo>
                  <a:cubicBezTo>
                    <a:pt x="8" y="31"/>
                    <a:pt x="10" y="32"/>
                    <a:pt x="12" y="34"/>
                  </a:cubicBezTo>
                  <a:cubicBezTo>
                    <a:pt x="13" y="36"/>
                    <a:pt x="14" y="38"/>
                    <a:pt x="14" y="40"/>
                  </a:cubicBezTo>
                  <a:cubicBezTo>
                    <a:pt x="14" y="42"/>
                    <a:pt x="14" y="43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3" y="45"/>
                    <a:pt x="12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9" y="45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4" y="44"/>
                    <a:pt x="4" y="43"/>
                  </a:cubicBezTo>
                  <a:cubicBezTo>
                    <a:pt x="4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4"/>
                    <a:pt x="1" y="44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1" y="46"/>
                    <a:pt x="1" y="47"/>
                    <a:pt x="1" y="48"/>
                  </a:cubicBezTo>
                  <a:cubicBezTo>
                    <a:pt x="1" y="48"/>
                    <a:pt x="1" y="49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1"/>
                    <a:pt x="0" y="55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9"/>
                    <a:pt x="0" y="61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3" y="63"/>
                    <a:pt x="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3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5" y="63"/>
                    <a:pt x="6" y="65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9" y="64"/>
                    <a:pt x="10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4"/>
                    <a:pt x="16" y="60"/>
                    <a:pt x="16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7" y="54"/>
                    <a:pt x="18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0"/>
                    <a:pt x="20" y="47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4" y="45"/>
                    <a:pt x="24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6"/>
                    <a:pt x="29" y="45"/>
                    <a:pt x="30" y="44"/>
                  </a:cubicBezTo>
                  <a:cubicBezTo>
                    <a:pt x="31" y="43"/>
                    <a:pt x="31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5" y="43"/>
                    <a:pt x="34" y="51"/>
                    <a:pt x="39" y="53"/>
                  </a:cubicBezTo>
                  <a:cubicBezTo>
                    <a:pt x="39" y="53"/>
                    <a:pt x="43" y="55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8"/>
                    <a:pt x="40" y="59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8" y="63"/>
                    <a:pt x="39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1" y="64"/>
                    <a:pt x="41" y="63"/>
                    <a:pt x="42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3" y="62"/>
                    <a:pt x="44" y="62"/>
                    <a:pt x="44" y="61"/>
                  </a:cubicBezTo>
                  <a:cubicBezTo>
                    <a:pt x="45" y="58"/>
                    <a:pt x="45" y="56"/>
                    <a:pt x="46" y="56"/>
                  </a:cubicBezTo>
                  <a:cubicBezTo>
                    <a:pt x="46" y="55"/>
                    <a:pt x="46" y="54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4" y="51"/>
                    <a:pt x="41" y="48"/>
                    <a:pt x="39" y="45"/>
                  </a:cubicBezTo>
                  <a:cubicBezTo>
                    <a:pt x="39" y="45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2"/>
                    <a:pt x="38" y="42"/>
                  </a:cubicBezTo>
                  <a:cubicBezTo>
                    <a:pt x="38" y="42"/>
                    <a:pt x="38" y="42"/>
                    <a:pt x="37" y="42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7" y="42"/>
                    <a:pt x="37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1" y="40"/>
                    <a:pt x="41" y="43"/>
                    <a:pt x="43" y="44"/>
                  </a:cubicBezTo>
                  <a:cubicBezTo>
                    <a:pt x="44" y="45"/>
                    <a:pt x="45" y="47"/>
                    <a:pt x="46" y="48"/>
                  </a:cubicBezTo>
                  <a:cubicBezTo>
                    <a:pt x="46" y="35"/>
                    <a:pt x="46" y="23"/>
                    <a:pt x="46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12"/>
                    <a:pt x="43" y="12"/>
                    <a:pt x="41" y="12"/>
                  </a:cubicBezTo>
                  <a:cubicBezTo>
                    <a:pt x="40" y="12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7" y="12"/>
                  </a:cubicBezTo>
                  <a:cubicBezTo>
                    <a:pt x="37" y="12"/>
                    <a:pt x="37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9"/>
                    <a:pt x="33" y="6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5" y="2"/>
                    <a:pt x="3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6" name="Freeform 103"/>
            <p:cNvSpPr>
              <a:spLocks/>
            </p:cNvSpPr>
            <p:nvPr/>
          </p:nvSpPr>
          <p:spPr bwMode="auto">
            <a:xfrm>
              <a:off x="5855714" y="2648871"/>
              <a:ext cx="0" cy="89426"/>
            </a:xfrm>
            <a:custGeom>
              <a:avLst/>
              <a:gdLst>
                <a:gd name="T0" fmla="*/ 0 h 13"/>
                <a:gd name="T1" fmla="*/ 0 h 13"/>
                <a:gd name="T2" fmla="*/ 13 h 13"/>
                <a:gd name="T3" fmla="*/ 13 h 13"/>
                <a:gd name="T4" fmla="*/ 13 h 13"/>
                <a:gd name="T5" fmla="*/ 13 h 13"/>
                <a:gd name="T6" fmla="*/ 13 h 13"/>
                <a:gd name="T7" fmla="*/ 13 h 13"/>
                <a:gd name="T8" fmla="*/ 12 h 13"/>
                <a:gd name="T9" fmla="*/ 0 h 13"/>
                <a:gd name="T10" fmla="*/ 0 h 1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2"/>
                  </a:cubicBezTo>
                  <a:cubicBezTo>
                    <a:pt x="0" y="8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7" name="Freeform 104"/>
            <p:cNvSpPr>
              <a:spLocks/>
            </p:cNvSpPr>
            <p:nvPr/>
          </p:nvSpPr>
          <p:spPr bwMode="auto">
            <a:xfrm>
              <a:off x="5773652" y="2628882"/>
              <a:ext cx="82062" cy="115728"/>
            </a:xfrm>
            <a:custGeom>
              <a:avLst/>
              <a:gdLst>
                <a:gd name="T0" fmla="*/ 1 w 12"/>
                <a:gd name="T1" fmla="*/ 0 h 17"/>
                <a:gd name="T2" fmla="*/ 1 w 12"/>
                <a:gd name="T3" fmla="*/ 0 h 17"/>
                <a:gd name="T4" fmla="*/ 1 w 12"/>
                <a:gd name="T5" fmla="*/ 0 h 17"/>
                <a:gd name="T6" fmla="*/ 0 w 12"/>
                <a:gd name="T7" fmla="*/ 2 h 17"/>
                <a:gd name="T8" fmla="*/ 0 w 12"/>
                <a:gd name="T9" fmla="*/ 2 h 17"/>
                <a:gd name="T10" fmla="*/ 3 w 12"/>
                <a:gd name="T11" fmla="*/ 8 h 17"/>
                <a:gd name="T12" fmla="*/ 4 w 12"/>
                <a:gd name="T13" fmla="*/ 10 h 17"/>
                <a:gd name="T14" fmla="*/ 4 w 12"/>
                <a:gd name="T15" fmla="*/ 14 h 17"/>
                <a:gd name="T16" fmla="*/ 4 w 12"/>
                <a:gd name="T17" fmla="*/ 16 h 17"/>
                <a:gd name="T18" fmla="*/ 4 w 12"/>
                <a:gd name="T19" fmla="*/ 16 h 17"/>
                <a:gd name="T20" fmla="*/ 4 w 12"/>
                <a:gd name="T21" fmla="*/ 16 h 17"/>
                <a:gd name="T22" fmla="*/ 7 w 12"/>
                <a:gd name="T23" fmla="*/ 17 h 17"/>
                <a:gd name="T24" fmla="*/ 7 w 12"/>
                <a:gd name="T25" fmla="*/ 17 h 17"/>
                <a:gd name="T26" fmla="*/ 7 w 12"/>
                <a:gd name="T27" fmla="*/ 17 h 17"/>
                <a:gd name="T28" fmla="*/ 7 w 12"/>
                <a:gd name="T29" fmla="*/ 17 h 17"/>
                <a:gd name="T30" fmla="*/ 8 w 12"/>
                <a:gd name="T31" fmla="*/ 17 h 17"/>
                <a:gd name="T32" fmla="*/ 9 w 12"/>
                <a:gd name="T33" fmla="*/ 17 h 17"/>
                <a:gd name="T34" fmla="*/ 9 w 12"/>
                <a:gd name="T35" fmla="*/ 17 h 17"/>
                <a:gd name="T36" fmla="*/ 9 w 12"/>
                <a:gd name="T37" fmla="*/ 17 h 17"/>
                <a:gd name="T38" fmla="*/ 10 w 12"/>
                <a:gd name="T39" fmla="*/ 17 h 17"/>
                <a:gd name="T40" fmla="*/ 10 w 12"/>
                <a:gd name="T41" fmla="*/ 17 h 17"/>
                <a:gd name="T42" fmla="*/ 11 w 12"/>
                <a:gd name="T43" fmla="*/ 17 h 17"/>
                <a:gd name="T44" fmla="*/ 11 w 12"/>
                <a:gd name="T45" fmla="*/ 17 h 17"/>
                <a:gd name="T46" fmla="*/ 11 w 12"/>
                <a:gd name="T47" fmla="*/ 17 h 17"/>
                <a:gd name="T48" fmla="*/ 11 w 12"/>
                <a:gd name="T49" fmla="*/ 17 h 17"/>
                <a:gd name="T50" fmla="*/ 11 w 12"/>
                <a:gd name="T51" fmla="*/ 17 h 17"/>
                <a:gd name="T52" fmla="*/ 11 w 12"/>
                <a:gd name="T53" fmla="*/ 17 h 17"/>
                <a:gd name="T54" fmla="*/ 11 w 12"/>
                <a:gd name="T55" fmla="*/ 17 h 17"/>
                <a:gd name="T56" fmla="*/ 11 w 12"/>
                <a:gd name="T57" fmla="*/ 17 h 17"/>
                <a:gd name="T58" fmla="*/ 11 w 12"/>
                <a:gd name="T59" fmla="*/ 17 h 17"/>
                <a:gd name="T60" fmla="*/ 11 w 12"/>
                <a:gd name="T61" fmla="*/ 17 h 17"/>
                <a:gd name="T62" fmla="*/ 12 w 12"/>
                <a:gd name="T63" fmla="*/ 16 h 17"/>
                <a:gd name="T64" fmla="*/ 12 w 12"/>
                <a:gd name="T65" fmla="*/ 16 h 17"/>
                <a:gd name="T66" fmla="*/ 12 w 12"/>
                <a:gd name="T67" fmla="*/ 16 h 17"/>
                <a:gd name="T68" fmla="*/ 12 w 12"/>
                <a:gd name="T69" fmla="*/ 16 h 17"/>
                <a:gd name="T70" fmla="*/ 12 w 12"/>
                <a:gd name="T71" fmla="*/ 16 h 17"/>
                <a:gd name="T72" fmla="*/ 12 w 12"/>
                <a:gd name="T73" fmla="*/ 3 h 17"/>
                <a:gd name="T74" fmla="*/ 12 w 12"/>
                <a:gd name="T75" fmla="*/ 3 h 17"/>
                <a:gd name="T76" fmla="*/ 12 w 12"/>
                <a:gd name="T77" fmla="*/ 3 h 17"/>
                <a:gd name="T78" fmla="*/ 9 w 12"/>
                <a:gd name="T79" fmla="*/ 3 h 17"/>
                <a:gd name="T80" fmla="*/ 9 w 12"/>
                <a:gd name="T81" fmla="*/ 3 h 17"/>
                <a:gd name="T82" fmla="*/ 9 w 12"/>
                <a:gd name="T83" fmla="*/ 3 h 17"/>
                <a:gd name="T84" fmla="*/ 9 w 12"/>
                <a:gd name="T85" fmla="*/ 3 h 17"/>
                <a:gd name="T86" fmla="*/ 9 w 12"/>
                <a:gd name="T87" fmla="*/ 3 h 17"/>
                <a:gd name="T88" fmla="*/ 1 w 12"/>
                <a:gd name="T8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" h="1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2" y="6"/>
                    <a:pt x="3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2"/>
                    <a:pt x="4" y="13"/>
                    <a:pt x="4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7"/>
                    <a:pt x="6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8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1"/>
                    <a:pt x="12" y="8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6" y="2"/>
                    <a:pt x="3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" name="Freeform 105"/>
            <p:cNvSpPr>
              <a:spLocks/>
            </p:cNvSpPr>
            <p:nvPr/>
          </p:nvSpPr>
          <p:spPr bwMode="auto">
            <a:xfrm>
              <a:off x="5378073" y="3031825"/>
              <a:ext cx="115728" cy="74697"/>
            </a:xfrm>
            <a:custGeom>
              <a:avLst/>
              <a:gdLst>
                <a:gd name="T0" fmla="*/ 11 w 17"/>
                <a:gd name="T1" fmla="*/ 0 h 11"/>
                <a:gd name="T2" fmla="*/ 11 w 17"/>
                <a:gd name="T3" fmla="*/ 0 h 11"/>
                <a:gd name="T4" fmla="*/ 11 w 17"/>
                <a:gd name="T5" fmla="*/ 0 h 11"/>
                <a:gd name="T6" fmla="*/ 6 w 17"/>
                <a:gd name="T7" fmla="*/ 1 h 11"/>
                <a:gd name="T8" fmla="*/ 5 w 17"/>
                <a:gd name="T9" fmla="*/ 1 h 11"/>
                <a:gd name="T10" fmla="*/ 5 w 17"/>
                <a:gd name="T11" fmla="*/ 1 h 11"/>
                <a:gd name="T12" fmla="*/ 5 w 17"/>
                <a:gd name="T13" fmla="*/ 1 h 11"/>
                <a:gd name="T14" fmla="*/ 5 w 17"/>
                <a:gd name="T15" fmla="*/ 1 h 11"/>
                <a:gd name="T16" fmla="*/ 4 w 17"/>
                <a:gd name="T17" fmla="*/ 1 h 11"/>
                <a:gd name="T18" fmla="*/ 4 w 17"/>
                <a:gd name="T19" fmla="*/ 1 h 11"/>
                <a:gd name="T20" fmla="*/ 0 w 17"/>
                <a:gd name="T21" fmla="*/ 2 h 11"/>
                <a:gd name="T22" fmla="*/ 0 w 17"/>
                <a:gd name="T23" fmla="*/ 2 h 11"/>
                <a:gd name="T24" fmla="*/ 0 w 17"/>
                <a:gd name="T25" fmla="*/ 2 h 11"/>
                <a:gd name="T26" fmla="*/ 8 w 17"/>
                <a:gd name="T27" fmla="*/ 10 h 11"/>
                <a:gd name="T28" fmla="*/ 8 w 17"/>
                <a:gd name="T29" fmla="*/ 10 h 11"/>
                <a:gd name="T30" fmla="*/ 10 w 17"/>
                <a:gd name="T31" fmla="*/ 11 h 11"/>
                <a:gd name="T32" fmla="*/ 10 w 17"/>
                <a:gd name="T33" fmla="*/ 11 h 11"/>
                <a:gd name="T34" fmla="*/ 10 w 17"/>
                <a:gd name="T35" fmla="*/ 11 h 11"/>
                <a:gd name="T36" fmla="*/ 10 w 17"/>
                <a:gd name="T37" fmla="*/ 11 h 11"/>
                <a:gd name="T38" fmla="*/ 13 w 17"/>
                <a:gd name="T39" fmla="*/ 9 h 11"/>
                <a:gd name="T40" fmla="*/ 13 w 17"/>
                <a:gd name="T41" fmla="*/ 9 h 11"/>
                <a:gd name="T42" fmla="*/ 13 w 17"/>
                <a:gd name="T43" fmla="*/ 9 h 11"/>
                <a:gd name="T44" fmla="*/ 17 w 17"/>
                <a:gd name="T45" fmla="*/ 6 h 11"/>
                <a:gd name="T46" fmla="*/ 12 w 17"/>
                <a:gd name="T47" fmla="*/ 0 h 11"/>
                <a:gd name="T48" fmla="*/ 12 w 17"/>
                <a:gd name="T49" fmla="*/ 0 h 11"/>
                <a:gd name="T50" fmla="*/ 12 w 17"/>
                <a:gd name="T51" fmla="*/ 0 h 11"/>
                <a:gd name="T52" fmla="*/ 12 w 17"/>
                <a:gd name="T53" fmla="*/ 0 h 11"/>
                <a:gd name="T54" fmla="*/ 11 w 17"/>
                <a:gd name="T55" fmla="*/ 0 h 11"/>
                <a:gd name="T56" fmla="*/ 11 w 17"/>
                <a:gd name="T5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11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6" y="8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2" y="10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8"/>
                    <a:pt x="17" y="7"/>
                    <a:pt x="17" y="6"/>
                  </a:cubicBezTo>
                  <a:cubicBezTo>
                    <a:pt x="17" y="3"/>
                    <a:pt x="17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9" name="Freeform 106"/>
            <p:cNvSpPr>
              <a:spLocks/>
            </p:cNvSpPr>
            <p:nvPr/>
          </p:nvSpPr>
          <p:spPr bwMode="auto">
            <a:xfrm>
              <a:off x="5971441" y="3488424"/>
              <a:ext cx="143082" cy="130457"/>
            </a:xfrm>
            <a:custGeom>
              <a:avLst/>
              <a:gdLst>
                <a:gd name="T0" fmla="*/ 21 w 21"/>
                <a:gd name="T1" fmla="*/ 15 h 19"/>
                <a:gd name="T2" fmla="*/ 15 w 21"/>
                <a:gd name="T3" fmla="*/ 7 h 19"/>
                <a:gd name="T4" fmla="*/ 17 w 21"/>
                <a:gd name="T5" fmla="*/ 0 h 19"/>
                <a:gd name="T6" fmla="*/ 14 w 21"/>
                <a:gd name="T7" fmla="*/ 1 h 19"/>
                <a:gd name="T8" fmla="*/ 12 w 21"/>
                <a:gd name="T9" fmla="*/ 3 h 19"/>
                <a:gd name="T10" fmla="*/ 9 w 21"/>
                <a:gd name="T11" fmla="*/ 3 h 19"/>
                <a:gd name="T12" fmla="*/ 7 w 21"/>
                <a:gd name="T13" fmla="*/ 3 h 19"/>
                <a:gd name="T14" fmla="*/ 5 w 21"/>
                <a:gd name="T15" fmla="*/ 2 h 19"/>
                <a:gd name="T16" fmla="*/ 3 w 21"/>
                <a:gd name="T17" fmla="*/ 7 h 19"/>
                <a:gd name="T18" fmla="*/ 0 w 21"/>
                <a:gd name="T19" fmla="*/ 15 h 19"/>
                <a:gd name="T20" fmla="*/ 9 w 21"/>
                <a:gd name="T21" fmla="*/ 15 h 19"/>
                <a:gd name="T22" fmla="*/ 16 w 21"/>
                <a:gd name="T23" fmla="*/ 18 h 19"/>
                <a:gd name="T24" fmla="*/ 21 w 21"/>
                <a:gd name="T2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9">
                  <a:moveTo>
                    <a:pt x="21" y="15"/>
                  </a:moveTo>
                  <a:cubicBezTo>
                    <a:pt x="21" y="12"/>
                    <a:pt x="18" y="10"/>
                    <a:pt x="15" y="7"/>
                  </a:cubicBezTo>
                  <a:cubicBezTo>
                    <a:pt x="14" y="6"/>
                    <a:pt x="18" y="1"/>
                    <a:pt x="17" y="0"/>
                  </a:cubicBezTo>
                  <a:cubicBezTo>
                    <a:pt x="16" y="0"/>
                    <a:pt x="15" y="0"/>
                    <a:pt x="14" y="1"/>
                  </a:cubicBezTo>
                  <a:cubicBezTo>
                    <a:pt x="13" y="2"/>
                    <a:pt x="12" y="3"/>
                    <a:pt x="12" y="3"/>
                  </a:cubicBezTo>
                  <a:cubicBezTo>
                    <a:pt x="11" y="2"/>
                    <a:pt x="10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3"/>
                    <a:pt x="4" y="6"/>
                    <a:pt x="3" y="7"/>
                  </a:cubicBezTo>
                  <a:cubicBezTo>
                    <a:pt x="1" y="9"/>
                    <a:pt x="0" y="12"/>
                    <a:pt x="0" y="15"/>
                  </a:cubicBezTo>
                  <a:cubicBezTo>
                    <a:pt x="0" y="19"/>
                    <a:pt x="4" y="16"/>
                    <a:pt x="9" y="15"/>
                  </a:cubicBezTo>
                  <a:cubicBezTo>
                    <a:pt x="11" y="15"/>
                    <a:pt x="14" y="18"/>
                    <a:pt x="16" y="18"/>
                  </a:cubicBezTo>
                  <a:cubicBezTo>
                    <a:pt x="19" y="19"/>
                    <a:pt x="21" y="17"/>
                    <a:pt x="21" y="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0" name="Freeform 107"/>
            <p:cNvSpPr>
              <a:spLocks/>
            </p:cNvSpPr>
            <p:nvPr/>
          </p:nvSpPr>
          <p:spPr bwMode="auto">
            <a:xfrm>
              <a:off x="6176595" y="3475799"/>
              <a:ext cx="82062" cy="217779"/>
            </a:xfrm>
            <a:custGeom>
              <a:avLst/>
              <a:gdLst>
                <a:gd name="T0" fmla="*/ 3 w 12"/>
                <a:gd name="T1" fmla="*/ 19 h 32"/>
                <a:gd name="T2" fmla="*/ 3 w 12"/>
                <a:gd name="T3" fmla="*/ 25 h 32"/>
                <a:gd name="T4" fmla="*/ 8 w 12"/>
                <a:gd name="T5" fmla="*/ 32 h 32"/>
                <a:gd name="T6" fmla="*/ 11 w 12"/>
                <a:gd name="T7" fmla="*/ 30 h 32"/>
                <a:gd name="T8" fmla="*/ 10 w 12"/>
                <a:gd name="T9" fmla="*/ 22 h 32"/>
                <a:gd name="T10" fmla="*/ 12 w 12"/>
                <a:gd name="T11" fmla="*/ 19 h 32"/>
                <a:gd name="T12" fmla="*/ 6 w 12"/>
                <a:gd name="T13" fmla="*/ 9 h 32"/>
                <a:gd name="T14" fmla="*/ 10 w 12"/>
                <a:gd name="T15" fmla="*/ 3 h 32"/>
                <a:gd name="T16" fmla="*/ 8 w 12"/>
                <a:gd name="T17" fmla="*/ 1 h 32"/>
                <a:gd name="T18" fmla="*/ 0 w 12"/>
                <a:gd name="T19" fmla="*/ 9 h 32"/>
                <a:gd name="T20" fmla="*/ 1 w 12"/>
                <a:gd name="T21" fmla="*/ 13 h 32"/>
                <a:gd name="T22" fmla="*/ 3 w 12"/>
                <a:gd name="T23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32">
                  <a:moveTo>
                    <a:pt x="3" y="19"/>
                  </a:moveTo>
                  <a:cubicBezTo>
                    <a:pt x="5" y="22"/>
                    <a:pt x="3" y="23"/>
                    <a:pt x="3" y="25"/>
                  </a:cubicBezTo>
                  <a:cubicBezTo>
                    <a:pt x="5" y="29"/>
                    <a:pt x="1" y="30"/>
                    <a:pt x="8" y="32"/>
                  </a:cubicBezTo>
                  <a:cubicBezTo>
                    <a:pt x="9" y="32"/>
                    <a:pt x="10" y="32"/>
                    <a:pt x="11" y="30"/>
                  </a:cubicBezTo>
                  <a:cubicBezTo>
                    <a:pt x="11" y="29"/>
                    <a:pt x="10" y="25"/>
                    <a:pt x="10" y="22"/>
                  </a:cubicBezTo>
                  <a:cubicBezTo>
                    <a:pt x="10" y="21"/>
                    <a:pt x="12" y="20"/>
                    <a:pt x="12" y="19"/>
                  </a:cubicBezTo>
                  <a:cubicBezTo>
                    <a:pt x="12" y="16"/>
                    <a:pt x="6" y="11"/>
                    <a:pt x="6" y="9"/>
                  </a:cubicBezTo>
                  <a:cubicBezTo>
                    <a:pt x="6" y="7"/>
                    <a:pt x="11" y="5"/>
                    <a:pt x="10" y="3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6" y="1"/>
                    <a:pt x="0" y="6"/>
                    <a:pt x="0" y="9"/>
                  </a:cubicBezTo>
                  <a:cubicBezTo>
                    <a:pt x="0" y="11"/>
                    <a:pt x="1" y="11"/>
                    <a:pt x="1" y="13"/>
                  </a:cubicBezTo>
                  <a:cubicBezTo>
                    <a:pt x="2" y="14"/>
                    <a:pt x="3" y="17"/>
                    <a:pt x="3" y="1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1" name="Freeform 108"/>
            <p:cNvSpPr>
              <a:spLocks/>
            </p:cNvSpPr>
            <p:nvPr/>
          </p:nvSpPr>
          <p:spPr bwMode="auto">
            <a:xfrm>
              <a:off x="5855714" y="3591527"/>
              <a:ext cx="225143" cy="238820"/>
            </a:xfrm>
            <a:custGeom>
              <a:avLst/>
              <a:gdLst>
                <a:gd name="T0" fmla="*/ 0 w 33"/>
                <a:gd name="T1" fmla="*/ 8 h 35"/>
                <a:gd name="T2" fmla="*/ 0 w 33"/>
                <a:gd name="T3" fmla="*/ 8 h 35"/>
                <a:gd name="T4" fmla="*/ 0 w 33"/>
                <a:gd name="T5" fmla="*/ 20 h 35"/>
                <a:gd name="T6" fmla="*/ 0 w 33"/>
                <a:gd name="T7" fmla="*/ 31 h 35"/>
                <a:gd name="T8" fmla="*/ 3 w 33"/>
                <a:gd name="T9" fmla="*/ 33 h 35"/>
                <a:gd name="T10" fmla="*/ 5 w 33"/>
                <a:gd name="T11" fmla="*/ 27 h 35"/>
                <a:gd name="T12" fmla="*/ 13 w 33"/>
                <a:gd name="T13" fmla="*/ 29 h 35"/>
                <a:gd name="T14" fmla="*/ 18 w 33"/>
                <a:gd name="T15" fmla="*/ 32 h 35"/>
                <a:gd name="T16" fmla="*/ 25 w 33"/>
                <a:gd name="T17" fmla="*/ 32 h 35"/>
                <a:gd name="T18" fmla="*/ 28 w 33"/>
                <a:gd name="T19" fmla="*/ 26 h 35"/>
                <a:gd name="T20" fmla="*/ 29 w 33"/>
                <a:gd name="T21" fmla="*/ 19 h 35"/>
                <a:gd name="T22" fmla="*/ 28 w 33"/>
                <a:gd name="T23" fmla="*/ 15 h 35"/>
                <a:gd name="T24" fmla="*/ 25 w 33"/>
                <a:gd name="T25" fmla="*/ 17 h 35"/>
                <a:gd name="T26" fmla="*/ 23 w 33"/>
                <a:gd name="T27" fmla="*/ 17 h 35"/>
                <a:gd name="T28" fmla="*/ 19 w 33"/>
                <a:gd name="T29" fmla="*/ 18 h 35"/>
                <a:gd name="T30" fmla="*/ 17 w 33"/>
                <a:gd name="T31" fmla="*/ 16 h 35"/>
                <a:gd name="T32" fmla="*/ 14 w 33"/>
                <a:gd name="T33" fmla="*/ 5 h 35"/>
                <a:gd name="T34" fmla="*/ 10 w 33"/>
                <a:gd name="T35" fmla="*/ 7 h 35"/>
                <a:gd name="T36" fmla="*/ 9 w 33"/>
                <a:gd name="T37" fmla="*/ 14 h 35"/>
                <a:gd name="T38" fmla="*/ 7 w 33"/>
                <a:gd name="T39" fmla="*/ 17 h 35"/>
                <a:gd name="T40" fmla="*/ 4 w 33"/>
                <a:gd name="T41" fmla="*/ 10 h 35"/>
                <a:gd name="T42" fmla="*/ 1 w 33"/>
                <a:gd name="T43" fmla="*/ 1 h 35"/>
                <a:gd name="T44" fmla="*/ 0 w 33"/>
                <a:gd name="T45" fmla="*/ 0 h 35"/>
                <a:gd name="T46" fmla="*/ 0 w 33"/>
                <a:gd name="T47" fmla="*/ 5 h 35"/>
                <a:gd name="T48" fmla="*/ 0 w 33"/>
                <a:gd name="T4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" h="35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0" y="16"/>
                    <a:pt x="0" y="20"/>
                  </a:cubicBezTo>
                  <a:cubicBezTo>
                    <a:pt x="0" y="23"/>
                    <a:pt x="0" y="27"/>
                    <a:pt x="0" y="31"/>
                  </a:cubicBezTo>
                  <a:cubicBezTo>
                    <a:pt x="1" y="32"/>
                    <a:pt x="2" y="33"/>
                    <a:pt x="3" y="33"/>
                  </a:cubicBezTo>
                  <a:cubicBezTo>
                    <a:pt x="5" y="35"/>
                    <a:pt x="3" y="28"/>
                    <a:pt x="5" y="27"/>
                  </a:cubicBezTo>
                  <a:cubicBezTo>
                    <a:pt x="6" y="27"/>
                    <a:pt x="9" y="27"/>
                    <a:pt x="13" y="29"/>
                  </a:cubicBezTo>
                  <a:cubicBezTo>
                    <a:pt x="14" y="29"/>
                    <a:pt x="17" y="32"/>
                    <a:pt x="18" y="32"/>
                  </a:cubicBezTo>
                  <a:cubicBezTo>
                    <a:pt x="22" y="32"/>
                    <a:pt x="25" y="32"/>
                    <a:pt x="25" y="32"/>
                  </a:cubicBezTo>
                  <a:cubicBezTo>
                    <a:pt x="27" y="32"/>
                    <a:pt x="27" y="29"/>
                    <a:pt x="28" y="26"/>
                  </a:cubicBezTo>
                  <a:cubicBezTo>
                    <a:pt x="28" y="24"/>
                    <a:pt x="29" y="21"/>
                    <a:pt x="29" y="19"/>
                  </a:cubicBezTo>
                  <a:cubicBezTo>
                    <a:pt x="30" y="18"/>
                    <a:pt x="33" y="15"/>
                    <a:pt x="28" y="15"/>
                  </a:cubicBezTo>
                  <a:cubicBezTo>
                    <a:pt x="27" y="16"/>
                    <a:pt x="26" y="17"/>
                    <a:pt x="25" y="17"/>
                  </a:cubicBezTo>
                  <a:cubicBezTo>
                    <a:pt x="24" y="17"/>
                    <a:pt x="24" y="17"/>
                    <a:pt x="23" y="17"/>
                  </a:cubicBezTo>
                  <a:cubicBezTo>
                    <a:pt x="22" y="17"/>
                    <a:pt x="21" y="17"/>
                    <a:pt x="19" y="18"/>
                  </a:cubicBezTo>
                  <a:cubicBezTo>
                    <a:pt x="19" y="18"/>
                    <a:pt x="17" y="18"/>
                    <a:pt x="17" y="16"/>
                  </a:cubicBezTo>
                  <a:cubicBezTo>
                    <a:pt x="17" y="12"/>
                    <a:pt x="15" y="4"/>
                    <a:pt x="14" y="5"/>
                  </a:cubicBezTo>
                  <a:cubicBezTo>
                    <a:pt x="13" y="5"/>
                    <a:pt x="12" y="6"/>
                    <a:pt x="10" y="7"/>
                  </a:cubicBezTo>
                  <a:cubicBezTo>
                    <a:pt x="9" y="7"/>
                    <a:pt x="10" y="11"/>
                    <a:pt x="9" y="14"/>
                  </a:cubicBezTo>
                  <a:cubicBezTo>
                    <a:pt x="9" y="16"/>
                    <a:pt x="8" y="17"/>
                    <a:pt x="7" y="17"/>
                  </a:cubicBezTo>
                  <a:cubicBezTo>
                    <a:pt x="6" y="16"/>
                    <a:pt x="6" y="11"/>
                    <a:pt x="4" y="10"/>
                  </a:cubicBezTo>
                  <a:cubicBezTo>
                    <a:pt x="3" y="9"/>
                    <a:pt x="3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2" y="7"/>
                    <a:pt x="2" y="9"/>
                    <a:pt x="0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2" name="Freeform 109"/>
            <p:cNvSpPr>
              <a:spLocks noEditPoints="1"/>
            </p:cNvSpPr>
            <p:nvPr/>
          </p:nvSpPr>
          <p:spPr bwMode="auto">
            <a:xfrm>
              <a:off x="5834672" y="2048138"/>
              <a:ext cx="1072061" cy="3905288"/>
            </a:xfrm>
            <a:custGeom>
              <a:avLst/>
              <a:gdLst>
                <a:gd name="T0" fmla="*/ 3 w 157"/>
                <a:gd name="T1" fmla="*/ 101 h 572"/>
                <a:gd name="T2" fmla="*/ 7 w 157"/>
                <a:gd name="T3" fmla="*/ 135 h 572"/>
                <a:gd name="T4" fmla="*/ 39 w 157"/>
                <a:gd name="T5" fmla="*/ 136 h 572"/>
                <a:gd name="T6" fmla="*/ 29 w 157"/>
                <a:gd name="T7" fmla="*/ 146 h 572"/>
                <a:gd name="T8" fmla="*/ 39 w 157"/>
                <a:gd name="T9" fmla="*/ 150 h 572"/>
                <a:gd name="T10" fmla="*/ 48 w 157"/>
                <a:gd name="T11" fmla="*/ 133 h 572"/>
                <a:gd name="T12" fmla="*/ 62 w 157"/>
                <a:gd name="T13" fmla="*/ 133 h 572"/>
                <a:gd name="T14" fmla="*/ 73 w 157"/>
                <a:gd name="T15" fmla="*/ 125 h 572"/>
                <a:gd name="T16" fmla="*/ 87 w 157"/>
                <a:gd name="T17" fmla="*/ 112 h 572"/>
                <a:gd name="T18" fmla="*/ 93 w 157"/>
                <a:gd name="T19" fmla="*/ 130 h 572"/>
                <a:gd name="T20" fmla="*/ 95 w 157"/>
                <a:gd name="T21" fmla="*/ 118 h 572"/>
                <a:gd name="T22" fmla="*/ 101 w 157"/>
                <a:gd name="T23" fmla="*/ 117 h 572"/>
                <a:gd name="T24" fmla="*/ 110 w 157"/>
                <a:gd name="T25" fmla="*/ 118 h 572"/>
                <a:gd name="T26" fmla="*/ 116 w 157"/>
                <a:gd name="T27" fmla="*/ 95 h 572"/>
                <a:gd name="T28" fmla="*/ 135 w 157"/>
                <a:gd name="T29" fmla="*/ 87 h 572"/>
                <a:gd name="T30" fmla="*/ 155 w 157"/>
                <a:gd name="T31" fmla="*/ 81 h 572"/>
                <a:gd name="T32" fmla="*/ 12 w 157"/>
                <a:gd name="T33" fmla="*/ 87 h 572"/>
                <a:gd name="T34" fmla="*/ 18 w 157"/>
                <a:gd name="T35" fmla="*/ 83 h 572"/>
                <a:gd name="T36" fmla="*/ 63 w 157"/>
                <a:gd name="T37" fmla="*/ 111 h 572"/>
                <a:gd name="T38" fmla="*/ 77 w 157"/>
                <a:gd name="T39" fmla="*/ 99 h 572"/>
                <a:gd name="T40" fmla="*/ 75 w 157"/>
                <a:gd name="T41" fmla="*/ 94 h 572"/>
                <a:gd name="T42" fmla="*/ 147 w 157"/>
                <a:gd name="T43" fmla="*/ 572 h 572"/>
                <a:gd name="T44" fmla="*/ 148 w 157"/>
                <a:gd name="T45" fmla="*/ 345 h 572"/>
                <a:gd name="T46" fmla="*/ 149 w 157"/>
                <a:gd name="T47" fmla="*/ 322 h 572"/>
                <a:gd name="T48" fmla="*/ 149 w 157"/>
                <a:gd name="T49" fmla="*/ 281 h 572"/>
                <a:gd name="T50" fmla="*/ 141 w 157"/>
                <a:gd name="T51" fmla="*/ 315 h 572"/>
                <a:gd name="T52" fmla="*/ 131 w 157"/>
                <a:gd name="T53" fmla="*/ 311 h 572"/>
                <a:gd name="T54" fmla="*/ 136 w 157"/>
                <a:gd name="T55" fmla="*/ 333 h 572"/>
                <a:gd name="T56" fmla="*/ 131 w 157"/>
                <a:gd name="T57" fmla="*/ 306 h 572"/>
                <a:gd name="T58" fmla="*/ 124 w 157"/>
                <a:gd name="T59" fmla="*/ 295 h 572"/>
                <a:gd name="T60" fmla="*/ 113 w 157"/>
                <a:gd name="T61" fmla="*/ 280 h 572"/>
                <a:gd name="T62" fmla="*/ 101 w 157"/>
                <a:gd name="T63" fmla="*/ 308 h 572"/>
                <a:gd name="T64" fmla="*/ 92 w 157"/>
                <a:gd name="T65" fmla="*/ 296 h 572"/>
                <a:gd name="T66" fmla="*/ 87 w 157"/>
                <a:gd name="T67" fmla="*/ 283 h 572"/>
                <a:gd name="T68" fmla="*/ 65 w 157"/>
                <a:gd name="T69" fmla="*/ 266 h 572"/>
                <a:gd name="T70" fmla="*/ 52 w 157"/>
                <a:gd name="T71" fmla="*/ 262 h 572"/>
                <a:gd name="T72" fmla="*/ 64 w 157"/>
                <a:gd name="T73" fmla="*/ 270 h 572"/>
                <a:gd name="T74" fmla="*/ 63 w 157"/>
                <a:gd name="T75" fmla="*/ 291 h 572"/>
                <a:gd name="T76" fmla="*/ 43 w 157"/>
                <a:gd name="T77" fmla="*/ 297 h 572"/>
                <a:gd name="T78" fmla="*/ 30 w 157"/>
                <a:gd name="T79" fmla="*/ 264 h 572"/>
                <a:gd name="T80" fmla="*/ 34 w 157"/>
                <a:gd name="T81" fmla="*/ 288 h 572"/>
                <a:gd name="T82" fmla="*/ 45 w 157"/>
                <a:gd name="T83" fmla="*/ 308 h 572"/>
                <a:gd name="T84" fmla="*/ 51 w 157"/>
                <a:gd name="T85" fmla="*/ 322 h 572"/>
                <a:gd name="T86" fmla="*/ 38 w 157"/>
                <a:gd name="T87" fmla="*/ 359 h 572"/>
                <a:gd name="T88" fmla="*/ 31 w 157"/>
                <a:gd name="T89" fmla="*/ 394 h 572"/>
                <a:gd name="T90" fmla="*/ 19 w 157"/>
                <a:gd name="T91" fmla="*/ 417 h 572"/>
                <a:gd name="T92" fmla="*/ 3 w 157"/>
                <a:gd name="T93" fmla="*/ 411 h 572"/>
                <a:gd name="T94" fmla="*/ 2 w 157"/>
                <a:gd name="T95" fmla="*/ 461 h 572"/>
                <a:gd name="T96" fmla="*/ 2 w 157"/>
                <a:gd name="T97" fmla="*/ 506 h 572"/>
                <a:gd name="T98" fmla="*/ 147 w 157"/>
                <a:gd name="T99" fmla="*/ 572 h 572"/>
                <a:gd name="T100" fmla="*/ 46 w 157"/>
                <a:gd name="T101" fmla="*/ 399 h 572"/>
                <a:gd name="T102" fmla="*/ 49 w 157"/>
                <a:gd name="T103" fmla="*/ 372 h 572"/>
                <a:gd name="T104" fmla="*/ 101 w 157"/>
                <a:gd name="T105" fmla="*/ 31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" h="572">
                  <a:moveTo>
                    <a:pt x="3" y="88"/>
                  </a:moveTo>
                  <a:cubicBezTo>
                    <a:pt x="6" y="88"/>
                    <a:pt x="8" y="87"/>
                    <a:pt x="8" y="91"/>
                  </a:cubicBezTo>
                  <a:cubicBezTo>
                    <a:pt x="8" y="93"/>
                    <a:pt x="6" y="92"/>
                    <a:pt x="5" y="95"/>
                  </a:cubicBezTo>
                  <a:cubicBezTo>
                    <a:pt x="4" y="97"/>
                    <a:pt x="4" y="100"/>
                    <a:pt x="3" y="101"/>
                  </a:cubicBezTo>
                  <a:cubicBezTo>
                    <a:pt x="3" y="106"/>
                    <a:pt x="3" y="110"/>
                    <a:pt x="3" y="114"/>
                  </a:cubicBezTo>
                  <a:cubicBezTo>
                    <a:pt x="3" y="118"/>
                    <a:pt x="3" y="121"/>
                    <a:pt x="3" y="125"/>
                  </a:cubicBezTo>
                  <a:cubicBezTo>
                    <a:pt x="3" y="129"/>
                    <a:pt x="3" y="133"/>
                    <a:pt x="3" y="138"/>
                  </a:cubicBezTo>
                  <a:cubicBezTo>
                    <a:pt x="4" y="137"/>
                    <a:pt x="5" y="136"/>
                    <a:pt x="7" y="135"/>
                  </a:cubicBezTo>
                  <a:cubicBezTo>
                    <a:pt x="9" y="132"/>
                    <a:pt x="12" y="131"/>
                    <a:pt x="15" y="130"/>
                  </a:cubicBezTo>
                  <a:cubicBezTo>
                    <a:pt x="18" y="130"/>
                    <a:pt x="21" y="131"/>
                    <a:pt x="24" y="131"/>
                  </a:cubicBezTo>
                  <a:cubicBezTo>
                    <a:pt x="25" y="132"/>
                    <a:pt x="28" y="132"/>
                    <a:pt x="30" y="132"/>
                  </a:cubicBezTo>
                  <a:cubicBezTo>
                    <a:pt x="34" y="134"/>
                    <a:pt x="37" y="135"/>
                    <a:pt x="39" y="136"/>
                  </a:cubicBezTo>
                  <a:cubicBezTo>
                    <a:pt x="41" y="137"/>
                    <a:pt x="42" y="139"/>
                    <a:pt x="41" y="140"/>
                  </a:cubicBezTo>
                  <a:cubicBezTo>
                    <a:pt x="41" y="143"/>
                    <a:pt x="39" y="145"/>
                    <a:pt x="36" y="145"/>
                  </a:cubicBezTo>
                  <a:cubicBezTo>
                    <a:pt x="34" y="145"/>
                    <a:pt x="33" y="145"/>
                    <a:pt x="31" y="144"/>
                  </a:cubicBezTo>
                  <a:cubicBezTo>
                    <a:pt x="28" y="143"/>
                    <a:pt x="26" y="142"/>
                    <a:pt x="29" y="146"/>
                  </a:cubicBezTo>
                  <a:cubicBezTo>
                    <a:pt x="30" y="147"/>
                    <a:pt x="32" y="152"/>
                    <a:pt x="33" y="152"/>
                  </a:cubicBezTo>
                  <a:cubicBezTo>
                    <a:pt x="34" y="152"/>
                    <a:pt x="34" y="149"/>
                    <a:pt x="34" y="149"/>
                  </a:cubicBezTo>
                  <a:cubicBezTo>
                    <a:pt x="36" y="148"/>
                    <a:pt x="36" y="149"/>
                    <a:pt x="36" y="149"/>
                  </a:cubicBezTo>
                  <a:cubicBezTo>
                    <a:pt x="37" y="150"/>
                    <a:pt x="37" y="150"/>
                    <a:pt x="39" y="150"/>
                  </a:cubicBezTo>
                  <a:cubicBezTo>
                    <a:pt x="42" y="148"/>
                    <a:pt x="41" y="144"/>
                    <a:pt x="42" y="143"/>
                  </a:cubicBezTo>
                  <a:cubicBezTo>
                    <a:pt x="43" y="143"/>
                    <a:pt x="44" y="143"/>
                    <a:pt x="44" y="143"/>
                  </a:cubicBezTo>
                  <a:cubicBezTo>
                    <a:pt x="44" y="144"/>
                    <a:pt x="45" y="144"/>
                    <a:pt x="45" y="144"/>
                  </a:cubicBezTo>
                  <a:cubicBezTo>
                    <a:pt x="48" y="142"/>
                    <a:pt x="43" y="135"/>
                    <a:pt x="48" y="133"/>
                  </a:cubicBezTo>
                  <a:cubicBezTo>
                    <a:pt x="52" y="135"/>
                    <a:pt x="45" y="142"/>
                    <a:pt x="51" y="140"/>
                  </a:cubicBezTo>
                  <a:cubicBezTo>
                    <a:pt x="52" y="140"/>
                    <a:pt x="54" y="135"/>
                    <a:pt x="56" y="134"/>
                  </a:cubicBezTo>
                  <a:cubicBezTo>
                    <a:pt x="58" y="133"/>
                    <a:pt x="59" y="133"/>
                    <a:pt x="60" y="133"/>
                  </a:cubicBezTo>
                  <a:cubicBezTo>
                    <a:pt x="61" y="133"/>
                    <a:pt x="62" y="133"/>
                    <a:pt x="62" y="133"/>
                  </a:cubicBezTo>
                  <a:cubicBezTo>
                    <a:pt x="63" y="132"/>
                    <a:pt x="68" y="130"/>
                    <a:pt x="69" y="129"/>
                  </a:cubicBezTo>
                  <a:cubicBezTo>
                    <a:pt x="69" y="129"/>
                    <a:pt x="69" y="130"/>
                    <a:pt x="70" y="130"/>
                  </a:cubicBezTo>
                  <a:cubicBezTo>
                    <a:pt x="70" y="130"/>
                    <a:pt x="71" y="131"/>
                    <a:pt x="72" y="130"/>
                  </a:cubicBezTo>
                  <a:cubicBezTo>
                    <a:pt x="73" y="129"/>
                    <a:pt x="73" y="126"/>
                    <a:pt x="73" y="125"/>
                  </a:cubicBezTo>
                  <a:cubicBezTo>
                    <a:pt x="76" y="125"/>
                    <a:pt x="79" y="126"/>
                    <a:pt x="81" y="128"/>
                  </a:cubicBezTo>
                  <a:cubicBezTo>
                    <a:pt x="82" y="129"/>
                    <a:pt x="84" y="130"/>
                    <a:pt x="85" y="129"/>
                  </a:cubicBezTo>
                  <a:cubicBezTo>
                    <a:pt x="87" y="128"/>
                    <a:pt x="81" y="118"/>
                    <a:pt x="83" y="118"/>
                  </a:cubicBezTo>
                  <a:cubicBezTo>
                    <a:pt x="85" y="117"/>
                    <a:pt x="85" y="114"/>
                    <a:pt x="87" y="112"/>
                  </a:cubicBezTo>
                  <a:cubicBezTo>
                    <a:pt x="88" y="109"/>
                    <a:pt x="90" y="107"/>
                    <a:pt x="93" y="110"/>
                  </a:cubicBezTo>
                  <a:cubicBezTo>
                    <a:pt x="94" y="111"/>
                    <a:pt x="91" y="112"/>
                    <a:pt x="92" y="115"/>
                  </a:cubicBezTo>
                  <a:cubicBezTo>
                    <a:pt x="93" y="117"/>
                    <a:pt x="92" y="121"/>
                    <a:pt x="92" y="124"/>
                  </a:cubicBezTo>
                  <a:cubicBezTo>
                    <a:pt x="92" y="126"/>
                    <a:pt x="94" y="128"/>
                    <a:pt x="93" y="130"/>
                  </a:cubicBezTo>
                  <a:cubicBezTo>
                    <a:pt x="91" y="138"/>
                    <a:pt x="86" y="136"/>
                    <a:pt x="87" y="138"/>
                  </a:cubicBezTo>
                  <a:cubicBezTo>
                    <a:pt x="87" y="140"/>
                    <a:pt x="92" y="141"/>
                    <a:pt x="94" y="134"/>
                  </a:cubicBezTo>
                  <a:cubicBezTo>
                    <a:pt x="94" y="133"/>
                    <a:pt x="95" y="130"/>
                    <a:pt x="96" y="128"/>
                  </a:cubicBezTo>
                  <a:cubicBezTo>
                    <a:pt x="96" y="125"/>
                    <a:pt x="94" y="121"/>
                    <a:pt x="95" y="118"/>
                  </a:cubicBezTo>
                  <a:cubicBezTo>
                    <a:pt x="95" y="112"/>
                    <a:pt x="97" y="109"/>
                    <a:pt x="97" y="109"/>
                  </a:cubicBezTo>
                  <a:cubicBezTo>
                    <a:pt x="98" y="108"/>
                    <a:pt x="96" y="115"/>
                    <a:pt x="97" y="116"/>
                  </a:cubicBezTo>
                  <a:cubicBezTo>
                    <a:pt x="98" y="116"/>
                    <a:pt x="99" y="116"/>
                    <a:pt x="99" y="116"/>
                  </a:cubicBezTo>
                  <a:cubicBezTo>
                    <a:pt x="100" y="117"/>
                    <a:pt x="101" y="117"/>
                    <a:pt x="101" y="117"/>
                  </a:cubicBezTo>
                  <a:cubicBezTo>
                    <a:pt x="103" y="114"/>
                    <a:pt x="100" y="115"/>
                    <a:pt x="100" y="114"/>
                  </a:cubicBezTo>
                  <a:cubicBezTo>
                    <a:pt x="100" y="112"/>
                    <a:pt x="101" y="110"/>
                    <a:pt x="104" y="111"/>
                  </a:cubicBezTo>
                  <a:cubicBezTo>
                    <a:pt x="104" y="110"/>
                    <a:pt x="105" y="112"/>
                    <a:pt x="107" y="114"/>
                  </a:cubicBezTo>
                  <a:cubicBezTo>
                    <a:pt x="108" y="116"/>
                    <a:pt x="109" y="119"/>
                    <a:pt x="110" y="118"/>
                  </a:cubicBezTo>
                  <a:cubicBezTo>
                    <a:pt x="111" y="115"/>
                    <a:pt x="109" y="111"/>
                    <a:pt x="107" y="108"/>
                  </a:cubicBezTo>
                  <a:cubicBezTo>
                    <a:pt x="106" y="105"/>
                    <a:pt x="105" y="103"/>
                    <a:pt x="108" y="103"/>
                  </a:cubicBezTo>
                  <a:cubicBezTo>
                    <a:pt x="112" y="103"/>
                    <a:pt x="115" y="101"/>
                    <a:pt x="117" y="99"/>
                  </a:cubicBezTo>
                  <a:cubicBezTo>
                    <a:pt x="118" y="99"/>
                    <a:pt x="115" y="96"/>
                    <a:pt x="116" y="95"/>
                  </a:cubicBezTo>
                  <a:cubicBezTo>
                    <a:pt x="117" y="94"/>
                    <a:pt x="122" y="92"/>
                    <a:pt x="123" y="91"/>
                  </a:cubicBezTo>
                  <a:cubicBezTo>
                    <a:pt x="126" y="89"/>
                    <a:pt x="127" y="87"/>
                    <a:pt x="130" y="87"/>
                  </a:cubicBezTo>
                  <a:cubicBezTo>
                    <a:pt x="130" y="86"/>
                    <a:pt x="130" y="87"/>
                    <a:pt x="131" y="87"/>
                  </a:cubicBezTo>
                  <a:cubicBezTo>
                    <a:pt x="132" y="88"/>
                    <a:pt x="134" y="89"/>
                    <a:pt x="135" y="87"/>
                  </a:cubicBezTo>
                  <a:cubicBezTo>
                    <a:pt x="136" y="86"/>
                    <a:pt x="138" y="85"/>
                    <a:pt x="139" y="84"/>
                  </a:cubicBezTo>
                  <a:cubicBezTo>
                    <a:pt x="142" y="81"/>
                    <a:pt x="143" y="78"/>
                    <a:pt x="144" y="77"/>
                  </a:cubicBezTo>
                  <a:cubicBezTo>
                    <a:pt x="146" y="77"/>
                    <a:pt x="147" y="82"/>
                    <a:pt x="150" y="83"/>
                  </a:cubicBezTo>
                  <a:cubicBezTo>
                    <a:pt x="150" y="83"/>
                    <a:pt x="153" y="81"/>
                    <a:pt x="155" y="81"/>
                  </a:cubicBezTo>
                  <a:cubicBezTo>
                    <a:pt x="155" y="77"/>
                    <a:pt x="157" y="5"/>
                    <a:pt x="157" y="0"/>
                  </a:cubicBezTo>
                  <a:cubicBezTo>
                    <a:pt x="105" y="10"/>
                    <a:pt x="54" y="20"/>
                    <a:pt x="3" y="29"/>
                  </a:cubicBezTo>
                  <a:cubicBezTo>
                    <a:pt x="3" y="34"/>
                    <a:pt x="3" y="84"/>
                    <a:pt x="3" y="88"/>
                  </a:cubicBezTo>
                  <a:moveTo>
                    <a:pt x="12" y="87"/>
                  </a:moveTo>
                  <a:cubicBezTo>
                    <a:pt x="9" y="88"/>
                    <a:pt x="6" y="84"/>
                    <a:pt x="6" y="83"/>
                  </a:cubicBezTo>
                  <a:cubicBezTo>
                    <a:pt x="6" y="83"/>
                    <a:pt x="7" y="83"/>
                    <a:pt x="9" y="83"/>
                  </a:cubicBezTo>
                  <a:cubicBezTo>
                    <a:pt x="10" y="83"/>
                    <a:pt x="12" y="83"/>
                    <a:pt x="13" y="83"/>
                  </a:cubicBezTo>
                  <a:cubicBezTo>
                    <a:pt x="16" y="83"/>
                    <a:pt x="18" y="82"/>
                    <a:pt x="18" y="83"/>
                  </a:cubicBezTo>
                  <a:cubicBezTo>
                    <a:pt x="18" y="85"/>
                    <a:pt x="15" y="87"/>
                    <a:pt x="12" y="87"/>
                  </a:cubicBezTo>
                  <a:moveTo>
                    <a:pt x="64" y="122"/>
                  </a:moveTo>
                  <a:cubicBezTo>
                    <a:pt x="62" y="122"/>
                    <a:pt x="60" y="122"/>
                    <a:pt x="61" y="117"/>
                  </a:cubicBezTo>
                  <a:cubicBezTo>
                    <a:pt x="61" y="114"/>
                    <a:pt x="62" y="111"/>
                    <a:pt x="63" y="111"/>
                  </a:cubicBezTo>
                  <a:cubicBezTo>
                    <a:pt x="65" y="110"/>
                    <a:pt x="64" y="114"/>
                    <a:pt x="64" y="116"/>
                  </a:cubicBezTo>
                  <a:cubicBezTo>
                    <a:pt x="64" y="119"/>
                    <a:pt x="69" y="121"/>
                    <a:pt x="64" y="122"/>
                  </a:cubicBezTo>
                  <a:moveTo>
                    <a:pt x="84" y="95"/>
                  </a:moveTo>
                  <a:cubicBezTo>
                    <a:pt x="82" y="97"/>
                    <a:pt x="79" y="99"/>
                    <a:pt x="77" y="99"/>
                  </a:cubicBezTo>
                  <a:cubicBezTo>
                    <a:pt x="74" y="99"/>
                    <a:pt x="71" y="103"/>
                    <a:pt x="68" y="106"/>
                  </a:cubicBezTo>
                  <a:cubicBezTo>
                    <a:pt x="65" y="109"/>
                    <a:pt x="63" y="111"/>
                    <a:pt x="63" y="108"/>
                  </a:cubicBezTo>
                  <a:cubicBezTo>
                    <a:pt x="63" y="106"/>
                    <a:pt x="65" y="103"/>
                    <a:pt x="67" y="100"/>
                  </a:cubicBezTo>
                  <a:cubicBezTo>
                    <a:pt x="69" y="97"/>
                    <a:pt x="72" y="95"/>
                    <a:pt x="75" y="94"/>
                  </a:cubicBezTo>
                  <a:cubicBezTo>
                    <a:pt x="77" y="94"/>
                    <a:pt x="80" y="92"/>
                    <a:pt x="83" y="90"/>
                  </a:cubicBezTo>
                  <a:cubicBezTo>
                    <a:pt x="85" y="88"/>
                    <a:pt x="87" y="88"/>
                    <a:pt x="87" y="90"/>
                  </a:cubicBezTo>
                  <a:cubicBezTo>
                    <a:pt x="86" y="91"/>
                    <a:pt x="85" y="93"/>
                    <a:pt x="84" y="95"/>
                  </a:cubicBezTo>
                  <a:moveTo>
                    <a:pt x="147" y="572"/>
                  </a:moveTo>
                  <a:cubicBezTo>
                    <a:pt x="146" y="567"/>
                    <a:pt x="148" y="360"/>
                    <a:pt x="148" y="355"/>
                  </a:cubicBezTo>
                  <a:cubicBezTo>
                    <a:pt x="146" y="352"/>
                    <a:pt x="144" y="348"/>
                    <a:pt x="143" y="346"/>
                  </a:cubicBezTo>
                  <a:cubicBezTo>
                    <a:pt x="142" y="343"/>
                    <a:pt x="141" y="341"/>
                    <a:pt x="143" y="341"/>
                  </a:cubicBezTo>
                  <a:cubicBezTo>
                    <a:pt x="145" y="341"/>
                    <a:pt x="147" y="343"/>
                    <a:pt x="148" y="345"/>
                  </a:cubicBezTo>
                  <a:cubicBezTo>
                    <a:pt x="148" y="341"/>
                    <a:pt x="148" y="338"/>
                    <a:pt x="148" y="334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49" y="330"/>
                    <a:pt x="149" y="326"/>
                    <a:pt x="149" y="322"/>
                  </a:cubicBezTo>
                  <a:cubicBezTo>
                    <a:pt x="149" y="319"/>
                    <a:pt x="149" y="315"/>
                    <a:pt x="149" y="312"/>
                  </a:cubicBezTo>
                  <a:cubicBezTo>
                    <a:pt x="149" y="309"/>
                    <a:pt x="149" y="306"/>
                    <a:pt x="149" y="303"/>
                  </a:cubicBezTo>
                  <a:cubicBezTo>
                    <a:pt x="149" y="300"/>
                    <a:pt x="149" y="296"/>
                    <a:pt x="149" y="293"/>
                  </a:cubicBezTo>
                  <a:cubicBezTo>
                    <a:pt x="149" y="289"/>
                    <a:pt x="149" y="285"/>
                    <a:pt x="149" y="281"/>
                  </a:cubicBezTo>
                  <a:cubicBezTo>
                    <a:pt x="147" y="281"/>
                    <a:pt x="147" y="279"/>
                    <a:pt x="145" y="282"/>
                  </a:cubicBezTo>
                  <a:cubicBezTo>
                    <a:pt x="142" y="285"/>
                    <a:pt x="142" y="288"/>
                    <a:pt x="144" y="291"/>
                  </a:cubicBezTo>
                  <a:cubicBezTo>
                    <a:pt x="145" y="294"/>
                    <a:pt x="147" y="298"/>
                    <a:pt x="147" y="302"/>
                  </a:cubicBezTo>
                  <a:cubicBezTo>
                    <a:pt x="147" y="306"/>
                    <a:pt x="146" y="310"/>
                    <a:pt x="141" y="315"/>
                  </a:cubicBezTo>
                  <a:cubicBezTo>
                    <a:pt x="139" y="315"/>
                    <a:pt x="140" y="312"/>
                    <a:pt x="139" y="310"/>
                  </a:cubicBezTo>
                  <a:cubicBezTo>
                    <a:pt x="138" y="309"/>
                    <a:pt x="137" y="308"/>
                    <a:pt x="137" y="307"/>
                  </a:cubicBezTo>
                  <a:cubicBezTo>
                    <a:pt x="135" y="305"/>
                    <a:pt x="134" y="302"/>
                    <a:pt x="133" y="302"/>
                  </a:cubicBezTo>
                  <a:cubicBezTo>
                    <a:pt x="132" y="301"/>
                    <a:pt x="132" y="307"/>
                    <a:pt x="131" y="311"/>
                  </a:cubicBezTo>
                  <a:cubicBezTo>
                    <a:pt x="131" y="315"/>
                    <a:pt x="133" y="313"/>
                    <a:pt x="134" y="319"/>
                  </a:cubicBezTo>
                  <a:cubicBezTo>
                    <a:pt x="135" y="321"/>
                    <a:pt x="137" y="323"/>
                    <a:pt x="137" y="325"/>
                  </a:cubicBezTo>
                  <a:cubicBezTo>
                    <a:pt x="138" y="329"/>
                    <a:pt x="139" y="333"/>
                    <a:pt x="139" y="333"/>
                  </a:cubicBezTo>
                  <a:cubicBezTo>
                    <a:pt x="138" y="334"/>
                    <a:pt x="137" y="335"/>
                    <a:pt x="136" y="333"/>
                  </a:cubicBezTo>
                  <a:cubicBezTo>
                    <a:pt x="136" y="331"/>
                    <a:pt x="134" y="330"/>
                    <a:pt x="134" y="328"/>
                  </a:cubicBezTo>
                  <a:cubicBezTo>
                    <a:pt x="134" y="324"/>
                    <a:pt x="133" y="322"/>
                    <a:pt x="132" y="320"/>
                  </a:cubicBezTo>
                  <a:cubicBezTo>
                    <a:pt x="131" y="318"/>
                    <a:pt x="130" y="317"/>
                    <a:pt x="130" y="316"/>
                  </a:cubicBezTo>
                  <a:cubicBezTo>
                    <a:pt x="129" y="313"/>
                    <a:pt x="131" y="309"/>
                    <a:pt x="131" y="306"/>
                  </a:cubicBezTo>
                  <a:cubicBezTo>
                    <a:pt x="130" y="304"/>
                    <a:pt x="130" y="302"/>
                    <a:pt x="129" y="300"/>
                  </a:cubicBezTo>
                  <a:cubicBezTo>
                    <a:pt x="129" y="299"/>
                    <a:pt x="129" y="294"/>
                    <a:pt x="129" y="294"/>
                  </a:cubicBezTo>
                  <a:cubicBezTo>
                    <a:pt x="128" y="293"/>
                    <a:pt x="127" y="294"/>
                    <a:pt x="126" y="294"/>
                  </a:cubicBezTo>
                  <a:cubicBezTo>
                    <a:pt x="125" y="295"/>
                    <a:pt x="124" y="296"/>
                    <a:pt x="124" y="295"/>
                  </a:cubicBezTo>
                  <a:cubicBezTo>
                    <a:pt x="123" y="293"/>
                    <a:pt x="125" y="290"/>
                    <a:pt x="124" y="287"/>
                  </a:cubicBezTo>
                  <a:cubicBezTo>
                    <a:pt x="123" y="286"/>
                    <a:pt x="123" y="285"/>
                    <a:pt x="122" y="284"/>
                  </a:cubicBezTo>
                  <a:cubicBezTo>
                    <a:pt x="121" y="282"/>
                    <a:pt x="120" y="278"/>
                    <a:pt x="119" y="278"/>
                  </a:cubicBezTo>
                  <a:cubicBezTo>
                    <a:pt x="118" y="277"/>
                    <a:pt x="115" y="278"/>
                    <a:pt x="113" y="280"/>
                  </a:cubicBezTo>
                  <a:cubicBezTo>
                    <a:pt x="111" y="283"/>
                    <a:pt x="109" y="286"/>
                    <a:pt x="107" y="289"/>
                  </a:cubicBezTo>
                  <a:cubicBezTo>
                    <a:pt x="105" y="292"/>
                    <a:pt x="103" y="294"/>
                    <a:pt x="102" y="295"/>
                  </a:cubicBezTo>
                  <a:cubicBezTo>
                    <a:pt x="102" y="296"/>
                    <a:pt x="101" y="298"/>
                    <a:pt x="101" y="300"/>
                  </a:cubicBezTo>
                  <a:cubicBezTo>
                    <a:pt x="101" y="303"/>
                    <a:pt x="101" y="305"/>
                    <a:pt x="101" y="308"/>
                  </a:cubicBezTo>
                  <a:cubicBezTo>
                    <a:pt x="100" y="313"/>
                    <a:pt x="98" y="316"/>
                    <a:pt x="97" y="315"/>
                  </a:cubicBezTo>
                  <a:cubicBezTo>
                    <a:pt x="96" y="315"/>
                    <a:pt x="95" y="311"/>
                    <a:pt x="94" y="305"/>
                  </a:cubicBezTo>
                  <a:cubicBezTo>
                    <a:pt x="94" y="303"/>
                    <a:pt x="93" y="302"/>
                    <a:pt x="93" y="300"/>
                  </a:cubicBezTo>
                  <a:cubicBezTo>
                    <a:pt x="92" y="299"/>
                    <a:pt x="92" y="297"/>
                    <a:pt x="92" y="296"/>
                  </a:cubicBezTo>
                  <a:cubicBezTo>
                    <a:pt x="91" y="294"/>
                    <a:pt x="91" y="291"/>
                    <a:pt x="91" y="288"/>
                  </a:cubicBezTo>
                  <a:cubicBezTo>
                    <a:pt x="91" y="286"/>
                    <a:pt x="90" y="284"/>
                    <a:pt x="90" y="282"/>
                  </a:cubicBezTo>
                  <a:cubicBezTo>
                    <a:pt x="90" y="282"/>
                    <a:pt x="89" y="282"/>
                    <a:pt x="88" y="283"/>
                  </a:cubicBezTo>
                  <a:cubicBezTo>
                    <a:pt x="88" y="283"/>
                    <a:pt x="87" y="283"/>
                    <a:pt x="87" y="283"/>
                  </a:cubicBezTo>
                  <a:cubicBezTo>
                    <a:pt x="84" y="281"/>
                    <a:pt x="83" y="277"/>
                    <a:pt x="82" y="274"/>
                  </a:cubicBezTo>
                  <a:cubicBezTo>
                    <a:pt x="81" y="271"/>
                    <a:pt x="79" y="269"/>
                    <a:pt x="75" y="272"/>
                  </a:cubicBezTo>
                  <a:cubicBezTo>
                    <a:pt x="73" y="272"/>
                    <a:pt x="71" y="273"/>
                    <a:pt x="68" y="271"/>
                  </a:cubicBezTo>
                  <a:cubicBezTo>
                    <a:pt x="67" y="270"/>
                    <a:pt x="66" y="267"/>
                    <a:pt x="65" y="266"/>
                  </a:cubicBezTo>
                  <a:cubicBezTo>
                    <a:pt x="64" y="266"/>
                    <a:pt x="64" y="266"/>
                    <a:pt x="63" y="267"/>
                  </a:cubicBezTo>
                  <a:cubicBezTo>
                    <a:pt x="62" y="268"/>
                    <a:pt x="61" y="268"/>
                    <a:pt x="59" y="266"/>
                  </a:cubicBezTo>
                  <a:cubicBezTo>
                    <a:pt x="56" y="262"/>
                    <a:pt x="53" y="257"/>
                    <a:pt x="52" y="258"/>
                  </a:cubicBezTo>
                  <a:cubicBezTo>
                    <a:pt x="52" y="259"/>
                    <a:pt x="50" y="260"/>
                    <a:pt x="52" y="262"/>
                  </a:cubicBezTo>
                  <a:cubicBezTo>
                    <a:pt x="53" y="265"/>
                    <a:pt x="54" y="267"/>
                    <a:pt x="55" y="269"/>
                  </a:cubicBezTo>
                  <a:cubicBezTo>
                    <a:pt x="56" y="272"/>
                    <a:pt x="56" y="274"/>
                    <a:pt x="58" y="275"/>
                  </a:cubicBezTo>
                  <a:cubicBezTo>
                    <a:pt x="59" y="276"/>
                    <a:pt x="61" y="274"/>
                    <a:pt x="62" y="273"/>
                  </a:cubicBezTo>
                  <a:cubicBezTo>
                    <a:pt x="63" y="271"/>
                    <a:pt x="63" y="270"/>
                    <a:pt x="64" y="270"/>
                  </a:cubicBezTo>
                  <a:cubicBezTo>
                    <a:pt x="65" y="271"/>
                    <a:pt x="65" y="273"/>
                    <a:pt x="65" y="274"/>
                  </a:cubicBezTo>
                  <a:cubicBezTo>
                    <a:pt x="66" y="275"/>
                    <a:pt x="67" y="275"/>
                    <a:pt x="68" y="276"/>
                  </a:cubicBezTo>
                  <a:cubicBezTo>
                    <a:pt x="69" y="278"/>
                    <a:pt x="70" y="280"/>
                    <a:pt x="69" y="281"/>
                  </a:cubicBezTo>
                  <a:cubicBezTo>
                    <a:pt x="68" y="282"/>
                    <a:pt x="66" y="287"/>
                    <a:pt x="63" y="291"/>
                  </a:cubicBezTo>
                  <a:cubicBezTo>
                    <a:pt x="61" y="292"/>
                    <a:pt x="61" y="293"/>
                    <a:pt x="59" y="294"/>
                  </a:cubicBezTo>
                  <a:cubicBezTo>
                    <a:pt x="57" y="296"/>
                    <a:pt x="54" y="299"/>
                    <a:pt x="53" y="299"/>
                  </a:cubicBezTo>
                  <a:cubicBezTo>
                    <a:pt x="52" y="300"/>
                    <a:pt x="46" y="305"/>
                    <a:pt x="45" y="303"/>
                  </a:cubicBezTo>
                  <a:cubicBezTo>
                    <a:pt x="44" y="302"/>
                    <a:pt x="43" y="300"/>
                    <a:pt x="43" y="297"/>
                  </a:cubicBezTo>
                  <a:cubicBezTo>
                    <a:pt x="43" y="294"/>
                    <a:pt x="42" y="291"/>
                    <a:pt x="41" y="289"/>
                  </a:cubicBezTo>
                  <a:cubicBezTo>
                    <a:pt x="40" y="287"/>
                    <a:pt x="39" y="284"/>
                    <a:pt x="38" y="282"/>
                  </a:cubicBezTo>
                  <a:cubicBezTo>
                    <a:pt x="37" y="279"/>
                    <a:pt x="37" y="276"/>
                    <a:pt x="36" y="274"/>
                  </a:cubicBezTo>
                  <a:cubicBezTo>
                    <a:pt x="33" y="270"/>
                    <a:pt x="31" y="267"/>
                    <a:pt x="30" y="264"/>
                  </a:cubicBezTo>
                  <a:cubicBezTo>
                    <a:pt x="28" y="262"/>
                    <a:pt x="27" y="261"/>
                    <a:pt x="27" y="262"/>
                  </a:cubicBezTo>
                  <a:cubicBezTo>
                    <a:pt x="26" y="262"/>
                    <a:pt x="27" y="264"/>
                    <a:pt x="28" y="266"/>
                  </a:cubicBezTo>
                  <a:cubicBezTo>
                    <a:pt x="29" y="269"/>
                    <a:pt x="30" y="272"/>
                    <a:pt x="32" y="277"/>
                  </a:cubicBezTo>
                  <a:cubicBezTo>
                    <a:pt x="34" y="282"/>
                    <a:pt x="32" y="285"/>
                    <a:pt x="34" y="288"/>
                  </a:cubicBezTo>
                  <a:cubicBezTo>
                    <a:pt x="35" y="289"/>
                    <a:pt x="36" y="290"/>
                    <a:pt x="37" y="293"/>
                  </a:cubicBezTo>
                  <a:cubicBezTo>
                    <a:pt x="38" y="294"/>
                    <a:pt x="37" y="296"/>
                    <a:pt x="38" y="297"/>
                  </a:cubicBezTo>
                  <a:cubicBezTo>
                    <a:pt x="39" y="299"/>
                    <a:pt x="40" y="299"/>
                    <a:pt x="41" y="301"/>
                  </a:cubicBezTo>
                  <a:cubicBezTo>
                    <a:pt x="43" y="304"/>
                    <a:pt x="44" y="307"/>
                    <a:pt x="45" y="308"/>
                  </a:cubicBezTo>
                  <a:cubicBezTo>
                    <a:pt x="46" y="311"/>
                    <a:pt x="48" y="309"/>
                    <a:pt x="50" y="307"/>
                  </a:cubicBezTo>
                  <a:cubicBezTo>
                    <a:pt x="52" y="305"/>
                    <a:pt x="54" y="304"/>
                    <a:pt x="56" y="306"/>
                  </a:cubicBezTo>
                  <a:cubicBezTo>
                    <a:pt x="57" y="310"/>
                    <a:pt x="56" y="312"/>
                    <a:pt x="55" y="313"/>
                  </a:cubicBezTo>
                  <a:cubicBezTo>
                    <a:pt x="54" y="316"/>
                    <a:pt x="53" y="319"/>
                    <a:pt x="51" y="322"/>
                  </a:cubicBezTo>
                  <a:cubicBezTo>
                    <a:pt x="49" y="326"/>
                    <a:pt x="47" y="329"/>
                    <a:pt x="45" y="332"/>
                  </a:cubicBezTo>
                  <a:cubicBezTo>
                    <a:pt x="43" y="334"/>
                    <a:pt x="41" y="337"/>
                    <a:pt x="39" y="340"/>
                  </a:cubicBezTo>
                  <a:cubicBezTo>
                    <a:pt x="38" y="343"/>
                    <a:pt x="37" y="346"/>
                    <a:pt x="36" y="348"/>
                  </a:cubicBezTo>
                  <a:cubicBezTo>
                    <a:pt x="36" y="350"/>
                    <a:pt x="37" y="355"/>
                    <a:pt x="38" y="359"/>
                  </a:cubicBezTo>
                  <a:cubicBezTo>
                    <a:pt x="39" y="364"/>
                    <a:pt x="39" y="369"/>
                    <a:pt x="38" y="371"/>
                  </a:cubicBezTo>
                  <a:cubicBezTo>
                    <a:pt x="37" y="374"/>
                    <a:pt x="36" y="376"/>
                    <a:pt x="34" y="377"/>
                  </a:cubicBezTo>
                  <a:cubicBezTo>
                    <a:pt x="32" y="379"/>
                    <a:pt x="31" y="381"/>
                    <a:pt x="30" y="383"/>
                  </a:cubicBezTo>
                  <a:cubicBezTo>
                    <a:pt x="29" y="387"/>
                    <a:pt x="31" y="390"/>
                    <a:pt x="31" y="394"/>
                  </a:cubicBezTo>
                  <a:cubicBezTo>
                    <a:pt x="30" y="396"/>
                    <a:pt x="28" y="395"/>
                    <a:pt x="27" y="398"/>
                  </a:cubicBezTo>
                  <a:cubicBezTo>
                    <a:pt x="26" y="399"/>
                    <a:pt x="26" y="401"/>
                    <a:pt x="26" y="404"/>
                  </a:cubicBezTo>
                  <a:cubicBezTo>
                    <a:pt x="26" y="406"/>
                    <a:pt x="25" y="408"/>
                    <a:pt x="23" y="411"/>
                  </a:cubicBezTo>
                  <a:cubicBezTo>
                    <a:pt x="22" y="413"/>
                    <a:pt x="20" y="416"/>
                    <a:pt x="19" y="417"/>
                  </a:cubicBezTo>
                  <a:cubicBezTo>
                    <a:pt x="17" y="419"/>
                    <a:pt x="14" y="420"/>
                    <a:pt x="11" y="419"/>
                  </a:cubicBezTo>
                  <a:cubicBezTo>
                    <a:pt x="10" y="420"/>
                    <a:pt x="10" y="422"/>
                    <a:pt x="8" y="422"/>
                  </a:cubicBezTo>
                  <a:cubicBezTo>
                    <a:pt x="0" y="420"/>
                    <a:pt x="5" y="415"/>
                    <a:pt x="3" y="412"/>
                  </a:cubicBezTo>
                  <a:cubicBezTo>
                    <a:pt x="3" y="411"/>
                    <a:pt x="3" y="411"/>
                    <a:pt x="3" y="411"/>
                  </a:cubicBezTo>
                  <a:cubicBezTo>
                    <a:pt x="3" y="416"/>
                    <a:pt x="3" y="420"/>
                    <a:pt x="3" y="425"/>
                  </a:cubicBezTo>
                  <a:cubicBezTo>
                    <a:pt x="3" y="429"/>
                    <a:pt x="3" y="434"/>
                    <a:pt x="3" y="438"/>
                  </a:cubicBezTo>
                  <a:cubicBezTo>
                    <a:pt x="3" y="442"/>
                    <a:pt x="3" y="446"/>
                    <a:pt x="3" y="450"/>
                  </a:cubicBezTo>
                  <a:cubicBezTo>
                    <a:pt x="2" y="454"/>
                    <a:pt x="2" y="458"/>
                    <a:pt x="2" y="461"/>
                  </a:cubicBezTo>
                  <a:cubicBezTo>
                    <a:pt x="2" y="465"/>
                    <a:pt x="2" y="469"/>
                    <a:pt x="2" y="472"/>
                  </a:cubicBezTo>
                  <a:cubicBezTo>
                    <a:pt x="2" y="476"/>
                    <a:pt x="2" y="480"/>
                    <a:pt x="2" y="483"/>
                  </a:cubicBezTo>
                  <a:cubicBezTo>
                    <a:pt x="2" y="487"/>
                    <a:pt x="2" y="491"/>
                    <a:pt x="2" y="495"/>
                  </a:cubicBezTo>
                  <a:cubicBezTo>
                    <a:pt x="2" y="498"/>
                    <a:pt x="2" y="502"/>
                    <a:pt x="2" y="506"/>
                  </a:cubicBezTo>
                  <a:cubicBezTo>
                    <a:pt x="2" y="510"/>
                    <a:pt x="2" y="514"/>
                    <a:pt x="2" y="518"/>
                  </a:cubicBezTo>
                  <a:cubicBezTo>
                    <a:pt x="2" y="522"/>
                    <a:pt x="2" y="527"/>
                    <a:pt x="2" y="531"/>
                  </a:cubicBezTo>
                  <a:cubicBezTo>
                    <a:pt x="2" y="536"/>
                    <a:pt x="2" y="540"/>
                    <a:pt x="2" y="545"/>
                  </a:cubicBezTo>
                  <a:cubicBezTo>
                    <a:pt x="7" y="546"/>
                    <a:pt x="142" y="571"/>
                    <a:pt x="147" y="572"/>
                  </a:cubicBezTo>
                  <a:moveTo>
                    <a:pt x="53" y="371"/>
                  </a:moveTo>
                  <a:cubicBezTo>
                    <a:pt x="53" y="374"/>
                    <a:pt x="52" y="378"/>
                    <a:pt x="52" y="383"/>
                  </a:cubicBezTo>
                  <a:cubicBezTo>
                    <a:pt x="52" y="387"/>
                    <a:pt x="51" y="391"/>
                    <a:pt x="50" y="394"/>
                  </a:cubicBezTo>
                  <a:cubicBezTo>
                    <a:pt x="49" y="397"/>
                    <a:pt x="47" y="399"/>
                    <a:pt x="46" y="399"/>
                  </a:cubicBezTo>
                  <a:cubicBezTo>
                    <a:pt x="44" y="399"/>
                    <a:pt x="43" y="396"/>
                    <a:pt x="43" y="390"/>
                  </a:cubicBezTo>
                  <a:cubicBezTo>
                    <a:pt x="43" y="389"/>
                    <a:pt x="45" y="386"/>
                    <a:pt x="45" y="384"/>
                  </a:cubicBezTo>
                  <a:cubicBezTo>
                    <a:pt x="44" y="379"/>
                    <a:pt x="44" y="377"/>
                    <a:pt x="45" y="376"/>
                  </a:cubicBezTo>
                  <a:cubicBezTo>
                    <a:pt x="46" y="375"/>
                    <a:pt x="48" y="374"/>
                    <a:pt x="49" y="372"/>
                  </a:cubicBezTo>
                  <a:cubicBezTo>
                    <a:pt x="50" y="369"/>
                    <a:pt x="51" y="367"/>
                    <a:pt x="52" y="367"/>
                  </a:cubicBezTo>
                  <a:cubicBezTo>
                    <a:pt x="54" y="367"/>
                    <a:pt x="54" y="369"/>
                    <a:pt x="53" y="371"/>
                  </a:cubicBezTo>
                  <a:moveTo>
                    <a:pt x="102" y="320"/>
                  </a:moveTo>
                  <a:cubicBezTo>
                    <a:pt x="101" y="320"/>
                    <a:pt x="101" y="319"/>
                    <a:pt x="101" y="316"/>
                  </a:cubicBezTo>
                  <a:cubicBezTo>
                    <a:pt x="101" y="314"/>
                    <a:pt x="102" y="313"/>
                    <a:pt x="102" y="313"/>
                  </a:cubicBezTo>
                  <a:cubicBezTo>
                    <a:pt x="103" y="313"/>
                    <a:pt x="104" y="316"/>
                    <a:pt x="104" y="319"/>
                  </a:cubicBezTo>
                  <a:cubicBezTo>
                    <a:pt x="104" y="321"/>
                    <a:pt x="103" y="320"/>
                    <a:pt x="102" y="320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3" name="Freeform 110"/>
            <p:cNvSpPr>
              <a:spLocks/>
            </p:cNvSpPr>
            <p:nvPr/>
          </p:nvSpPr>
          <p:spPr bwMode="auto">
            <a:xfrm>
              <a:off x="6824671" y="2676225"/>
              <a:ext cx="62073" cy="62073"/>
            </a:xfrm>
            <a:custGeom>
              <a:avLst/>
              <a:gdLst>
                <a:gd name="T0" fmla="*/ 2 w 9"/>
                <a:gd name="T1" fmla="*/ 9 h 9"/>
                <a:gd name="T2" fmla="*/ 6 w 9"/>
                <a:gd name="T3" fmla="*/ 7 h 9"/>
                <a:gd name="T4" fmla="*/ 9 w 9"/>
                <a:gd name="T5" fmla="*/ 5 h 9"/>
                <a:gd name="T6" fmla="*/ 9 w 9"/>
                <a:gd name="T7" fmla="*/ 0 h 9"/>
                <a:gd name="T8" fmla="*/ 2 w 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2" y="9"/>
                  </a:moveTo>
                  <a:cubicBezTo>
                    <a:pt x="2" y="9"/>
                    <a:pt x="3" y="7"/>
                    <a:pt x="6" y="7"/>
                  </a:cubicBezTo>
                  <a:cubicBezTo>
                    <a:pt x="7" y="8"/>
                    <a:pt x="8" y="6"/>
                    <a:pt x="9" y="5"/>
                  </a:cubicBezTo>
                  <a:cubicBezTo>
                    <a:pt x="9" y="3"/>
                    <a:pt x="9" y="2"/>
                    <a:pt x="9" y="0"/>
                  </a:cubicBezTo>
                  <a:cubicBezTo>
                    <a:pt x="5" y="4"/>
                    <a:pt x="0" y="9"/>
                    <a:pt x="2" y="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" name="Freeform 111"/>
            <p:cNvSpPr>
              <a:spLocks/>
            </p:cNvSpPr>
            <p:nvPr/>
          </p:nvSpPr>
          <p:spPr bwMode="auto">
            <a:xfrm>
              <a:off x="5855714" y="3051814"/>
              <a:ext cx="136769" cy="300892"/>
            </a:xfrm>
            <a:custGeom>
              <a:avLst/>
              <a:gdLst>
                <a:gd name="T0" fmla="*/ 3 w 20"/>
                <a:gd name="T1" fmla="*/ 44 h 44"/>
                <a:gd name="T2" fmla="*/ 5 w 20"/>
                <a:gd name="T3" fmla="*/ 42 h 44"/>
                <a:gd name="T4" fmla="*/ 6 w 20"/>
                <a:gd name="T5" fmla="*/ 41 h 44"/>
                <a:gd name="T6" fmla="*/ 7 w 20"/>
                <a:gd name="T7" fmla="*/ 33 h 44"/>
                <a:gd name="T8" fmla="*/ 9 w 20"/>
                <a:gd name="T9" fmla="*/ 34 h 44"/>
                <a:gd name="T10" fmla="*/ 10 w 20"/>
                <a:gd name="T11" fmla="*/ 34 h 44"/>
                <a:gd name="T12" fmla="*/ 11 w 20"/>
                <a:gd name="T13" fmla="*/ 31 h 44"/>
                <a:gd name="T14" fmla="*/ 18 w 20"/>
                <a:gd name="T15" fmla="*/ 24 h 44"/>
                <a:gd name="T16" fmla="*/ 16 w 20"/>
                <a:gd name="T17" fmla="*/ 21 h 44"/>
                <a:gd name="T18" fmla="*/ 9 w 20"/>
                <a:gd name="T19" fmla="*/ 24 h 44"/>
                <a:gd name="T20" fmla="*/ 6 w 20"/>
                <a:gd name="T21" fmla="*/ 18 h 44"/>
                <a:gd name="T22" fmla="*/ 10 w 20"/>
                <a:gd name="T23" fmla="*/ 9 h 44"/>
                <a:gd name="T24" fmla="*/ 10 w 20"/>
                <a:gd name="T25" fmla="*/ 2 h 44"/>
                <a:gd name="T26" fmla="*/ 5 w 20"/>
                <a:gd name="T27" fmla="*/ 10 h 44"/>
                <a:gd name="T28" fmla="*/ 0 w 20"/>
                <a:gd name="T29" fmla="*/ 17 h 44"/>
                <a:gd name="T30" fmla="*/ 1 w 20"/>
                <a:gd name="T31" fmla="*/ 27 h 44"/>
                <a:gd name="T32" fmla="*/ 0 w 20"/>
                <a:gd name="T33" fmla="*/ 29 h 44"/>
                <a:gd name="T34" fmla="*/ 0 w 20"/>
                <a:gd name="T35" fmla="*/ 36 h 44"/>
                <a:gd name="T36" fmla="*/ 0 w 20"/>
                <a:gd name="T37" fmla="*/ 43 h 44"/>
                <a:gd name="T38" fmla="*/ 3 w 20"/>
                <a:gd name="T3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44">
                  <a:moveTo>
                    <a:pt x="3" y="44"/>
                  </a:moveTo>
                  <a:cubicBezTo>
                    <a:pt x="3" y="42"/>
                    <a:pt x="4" y="42"/>
                    <a:pt x="5" y="42"/>
                  </a:cubicBezTo>
                  <a:cubicBezTo>
                    <a:pt x="6" y="42"/>
                    <a:pt x="6" y="42"/>
                    <a:pt x="6" y="41"/>
                  </a:cubicBezTo>
                  <a:cubicBezTo>
                    <a:pt x="7" y="38"/>
                    <a:pt x="6" y="34"/>
                    <a:pt x="7" y="33"/>
                  </a:cubicBezTo>
                  <a:cubicBezTo>
                    <a:pt x="7" y="32"/>
                    <a:pt x="8" y="33"/>
                    <a:pt x="9" y="34"/>
                  </a:cubicBezTo>
                  <a:cubicBezTo>
                    <a:pt x="9" y="34"/>
                    <a:pt x="10" y="35"/>
                    <a:pt x="10" y="34"/>
                  </a:cubicBezTo>
                  <a:cubicBezTo>
                    <a:pt x="11" y="33"/>
                    <a:pt x="10" y="32"/>
                    <a:pt x="11" y="31"/>
                  </a:cubicBezTo>
                  <a:cubicBezTo>
                    <a:pt x="12" y="22"/>
                    <a:pt x="16" y="28"/>
                    <a:pt x="18" y="24"/>
                  </a:cubicBezTo>
                  <a:cubicBezTo>
                    <a:pt x="20" y="21"/>
                    <a:pt x="19" y="21"/>
                    <a:pt x="16" y="21"/>
                  </a:cubicBezTo>
                  <a:cubicBezTo>
                    <a:pt x="14" y="22"/>
                    <a:pt x="10" y="24"/>
                    <a:pt x="9" y="24"/>
                  </a:cubicBezTo>
                  <a:cubicBezTo>
                    <a:pt x="7" y="23"/>
                    <a:pt x="7" y="19"/>
                    <a:pt x="6" y="18"/>
                  </a:cubicBezTo>
                  <a:cubicBezTo>
                    <a:pt x="5" y="15"/>
                    <a:pt x="8" y="12"/>
                    <a:pt x="10" y="9"/>
                  </a:cubicBezTo>
                  <a:cubicBezTo>
                    <a:pt x="11" y="5"/>
                    <a:pt x="13" y="3"/>
                    <a:pt x="10" y="2"/>
                  </a:cubicBezTo>
                  <a:cubicBezTo>
                    <a:pt x="7" y="0"/>
                    <a:pt x="8" y="7"/>
                    <a:pt x="5" y="10"/>
                  </a:cubicBezTo>
                  <a:cubicBezTo>
                    <a:pt x="4" y="11"/>
                    <a:pt x="1" y="13"/>
                    <a:pt x="0" y="17"/>
                  </a:cubicBezTo>
                  <a:cubicBezTo>
                    <a:pt x="0" y="21"/>
                    <a:pt x="4" y="25"/>
                    <a:pt x="1" y="27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32"/>
                    <a:pt x="0" y="34"/>
                    <a:pt x="0" y="36"/>
                  </a:cubicBezTo>
                  <a:cubicBezTo>
                    <a:pt x="0" y="38"/>
                    <a:pt x="0" y="40"/>
                    <a:pt x="0" y="43"/>
                  </a:cubicBezTo>
                  <a:cubicBezTo>
                    <a:pt x="2" y="43"/>
                    <a:pt x="2" y="44"/>
                    <a:pt x="3" y="4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" name="Freeform 112"/>
            <p:cNvSpPr>
              <a:spLocks/>
            </p:cNvSpPr>
            <p:nvPr/>
          </p:nvSpPr>
          <p:spPr bwMode="auto">
            <a:xfrm>
              <a:off x="6128200" y="4554172"/>
              <a:ext cx="75749" cy="218831"/>
            </a:xfrm>
            <a:custGeom>
              <a:avLst/>
              <a:gdLst>
                <a:gd name="T0" fmla="*/ 9 w 11"/>
                <a:gd name="T1" fmla="*/ 0 h 32"/>
                <a:gd name="T2" fmla="*/ 6 w 11"/>
                <a:gd name="T3" fmla="*/ 5 h 32"/>
                <a:gd name="T4" fmla="*/ 2 w 11"/>
                <a:gd name="T5" fmla="*/ 9 h 32"/>
                <a:gd name="T6" fmla="*/ 2 w 11"/>
                <a:gd name="T7" fmla="*/ 17 h 32"/>
                <a:gd name="T8" fmla="*/ 0 w 11"/>
                <a:gd name="T9" fmla="*/ 23 h 32"/>
                <a:gd name="T10" fmla="*/ 3 w 11"/>
                <a:gd name="T11" fmla="*/ 32 h 32"/>
                <a:gd name="T12" fmla="*/ 7 w 11"/>
                <a:gd name="T13" fmla="*/ 27 h 32"/>
                <a:gd name="T14" fmla="*/ 9 w 11"/>
                <a:gd name="T15" fmla="*/ 16 h 32"/>
                <a:gd name="T16" fmla="*/ 10 w 11"/>
                <a:gd name="T17" fmla="*/ 4 h 32"/>
                <a:gd name="T18" fmla="*/ 9 w 11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2">
                  <a:moveTo>
                    <a:pt x="9" y="0"/>
                  </a:moveTo>
                  <a:cubicBezTo>
                    <a:pt x="8" y="0"/>
                    <a:pt x="7" y="2"/>
                    <a:pt x="6" y="5"/>
                  </a:cubicBezTo>
                  <a:cubicBezTo>
                    <a:pt x="5" y="7"/>
                    <a:pt x="3" y="8"/>
                    <a:pt x="2" y="9"/>
                  </a:cubicBezTo>
                  <a:cubicBezTo>
                    <a:pt x="1" y="10"/>
                    <a:pt x="1" y="12"/>
                    <a:pt x="2" y="17"/>
                  </a:cubicBezTo>
                  <a:cubicBezTo>
                    <a:pt x="2" y="19"/>
                    <a:pt x="0" y="22"/>
                    <a:pt x="0" y="23"/>
                  </a:cubicBezTo>
                  <a:cubicBezTo>
                    <a:pt x="0" y="29"/>
                    <a:pt x="1" y="32"/>
                    <a:pt x="3" y="32"/>
                  </a:cubicBezTo>
                  <a:cubicBezTo>
                    <a:pt x="4" y="32"/>
                    <a:pt x="6" y="30"/>
                    <a:pt x="7" y="27"/>
                  </a:cubicBezTo>
                  <a:cubicBezTo>
                    <a:pt x="8" y="24"/>
                    <a:pt x="9" y="20"/>
                    <a:pt x="9" y="16"/>
                  </a:cubicBezTo>
                  <a:cubicBezTo>
                    <a:pt x="9" y="11"/>
                    <a:pt x="10" y="7"/>
                    <a:pt x="10" y="4"/>
                  </a:cubicBezTo>
                  <a:cubicBezTo>
                    <a:pt x="11" y="2"/>
                    <a:pt x="11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6" name="Freeform 113"/>
            <p:cNvSpPr>
              <a:spLocks/>
            </p:cNvSpPr>
            <p:nvPr/>
          </p:nvSpPr>
          <p:spPr bwMode="auto">
            <a:xfrm>
              <a:off x="6852025" y="2710943"/>
              <a:ext cx="34719" cy="1256173"/>
            </a:xfrm>
            <a:custGeom>
              <a:avLst/>
              <a:gdLst>
                <a:gd name="T0" fmla="*/ 0 w 5"/>
                <a:gd name="T1" fmla="*/ 184 h 184"/>
                <a:gd name="T2" fmla="*/ 0 w 5"/>
                <a:gd name="T3" fmla="*/ 184 h 184"/>
                <a:gd name="T4" fmla="*/ 1 w 5"/>
                <a:gd name="T5" fmla="*/ 170 h 184"/>
                <a:gd name="T6" fmla="*/ 1 w 5"/>
                <a:gd name="T7" fmla="*/ 156 h 184"/>
                <a:gd name="T8" fmla="*/ 1 w 5"/>
                <a:gd name="T9" fmla="*/ 144 h 184"/>
                <a:gd name="T10" fmla="*/ 1 w 5"/>
                <a:gd name="T11" fmla="*/ 132 h 184"/>
                <a:gd name="T12" fmla="*/ 2 w 5"/>
                <a:gd name="T13" fmla="*/ 120 h 184"/>
                <a:gd name="T14" fmla="*/ 2 w 5"/>
                <a:gd name="T15" fmla="*/ 109 h 184"/>
                <a:gd name="T16" fmla="*/ 2 w 5"/>
                <a:gd name="T17" fmla="*/ 98 h 184"/>
                <a:gd name="T18" fmla="*/ 3 w 5"/>
                <a:gd name="T19" fmla="*/ 87 h 184"/>
                <a:gd name="T20" fmla="*/ 3 w 5"/>
                <a:gd name="T21" fmla="*/ 76 h 184"/>
                <a:gd name="T22" fmla="*/ 3 w 5"/>
                <a:gd name="T23" fmla="*/ 64 h 184"/>
                <a:gd name="T24" fmla="*/ 3 w 5"/>
                <a:gd name="T25" fmla="*/ 53 h 184"/>
                <a:gd name="T26" fmla="*/ 4 w 5"/>
                <a:gd name="T27" fmla="*/ 41 h 184"/>
                <a:gd name="T28" fmla="*/ 4 w 5"/>
                <a:gd name="T29" fmla="*/ 28 h 184"/>
                <a:gd name="T30" fmla="*/ 5 w 5"/>
                <a:gd name="T31" fmla="*/ 15 h 184"/>
                <a:gd name="T32" fmla="*/ 5 w 5"/>
                <a:gd name="T33" fmla="*/ 0 h 184"/>
                <a:gd name="T34" fmla="*/ 5 w 5"/>
                <a:gd name="T35" fmla="*/ 0 h 184"/>
                <a:gd name="T36" fmla="*/ 5 w 5"/>
                <a:gd name="T37" fmla="*/ 15 h 184"/>
                <a:gd name="T38" fmla="*/ 4 w 5"/>
                <a:gd name="T39" fmla="*/ 28 h 184"/>
                <a:gd name="T40" fmla="*/ 4 w 5"/>
                <a:gd name="T41" fmla="*/ 41 h 184"/>
                <a:gd name="T42" fmla="*/ 3 w 5"/>
                <a:gd name="T43" fmla="*/ 53 h 184"/>
                <a:gd name="T44" fmla="*/ 3 w 5"/>
                <a:gd name="T45" fmla="*/ 64 h 184"/>
                <a:gd name="T46" fmla="*/ 3 w 5"/>
                <a:gd name="T47" fmla="*/ 76 h 184"/>
                <a:gd name="T48" fmla="*/ 3 w 5"/>
                <a:gd name="T49" fmla="*/ 87 h 184"/>
                <a:gd name="T50" fmla="*/ 2 w 5"/>
                <a:gd name="T51" fmla="*/ 98 h 184"/>
                <a:gd name="T52" fmla="*/ 2 w 5"/>
                <a:gd name="T53" fmla="*/ 109 h 184"/>
                <a:gd name="T54" fmla="*/ 2 w 5"/>
                <a:gd name="T55" fmla="*/ 120 h 184"/>
                <a:gd name="T56" fmla="*/ 1 w 5"/>
                <a:gd name="T57" fmla="*/ 132 h 184"/>
                <a:gd name="T58" fmla="*/ 1 w 5"/>
                <a:gd name="T59" fmla="*/ 144 h 184"/>
                <a:gd name="T60" fmla="*/ 1 w 5"/>
                <a:gd name="T61" fmla="*/ 156 h 184"/>
                <a:gd name="T62" fmla="*/ 1 w 5"/>
                <a:gd name="T63" fmla="*/ 170 h 184"/>
                <a:gd name="T64" fmla="*/ 0 w 5"/>
                <a:gd name="T6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" h="184">
                  <a:moveTo>
                    <a:pt x="0" y="184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179"/>
                    <a:pt x="1" y="174"/>
                    <a:pt x="1" y="170"/>
                  </a:cubicBezTo>
                  <a:cubicBezTo>
                    <a:pt x="1" y="165"/>
                    <a:pt x="1" y="161"/>
                    <a:pt x="1" y="156"/>
                  </a:cubicBezTo>
                  <a:cubicBezTo>
                    <a:pt x="1" y="152"/>
                    <a:pt x="1" y="148"/>
                    <a:pt x="1" y="144"/>
                  </a:cubicBezTo>
                  <a:cubicBezTo>
                    <a:pt x="1" y="140"/>
                    <a:pt x="1" y="136"/>
                    <a:pt x="1" y="132"/>
                  </a:cubicBezTo>
                  <a:cubicBezTo>
                    <a:pt x="2" y="128"/>
                    <a:pt x="2" y="124"/>
                    <a:pt x="2" y="120"/>
                  </a:cubicBezTo>
                  <a:cubicBezTo>
                    <a:pt x="2" y="116"/>
                    <a:pt x="2" y="113"/>
                    <a:pt x="2" y="109"/>
                  </a:cubicBezTo>
                  <a:cubicBezTo>
                    <a:pt x="2" y="105"/>
                    <a:pt x="2" y="101"/>
                    <a:pt x="2" y="98"/>
                  </a:cubicBezTo>
                  <a:cubicBezTo>
                    <a:pt x="2" y="94"/>
                    <a:pt x="2" y="90"/>
                    <a:pt x="3" y="87"/>
                  </a:cubicBezTo>
                  <a:cubicBezTo>
                    <a:pt x="3" y="83"/>
                    <a:pt x="3" y="79"/>
                    <a:pt x="3" y="76"/>
                  </a:cubicBezTo>
                  <a:cubicBezTo>
                    <a:pt x="3" y="72"/>
                    <a:pt x="3" y="68"/>
                    <a:pt x="3" y="64"/>
                  </a:cubicBezTo>
                  <a:cubicBezTo>
                    <a:pt x="3" y="60"/>
                    <a:pt x="3" y="57"/>
                    <a:pt x="3" y="53"/>
                  </a:cubicBezTo>
                  <a:cubicBezTo>
                    <a:pt x="4" y="49"/>
                    <a:pt x="4" y="45"/>
                    <a:pt x="4" y="41"/>
                  </a:cubicBezTo>
                  <a:cubicBezTo>
                    <a:pt x="4" y="36"/>
                    <a:pt x="4" y="32"/>
                    <a:pt x="4" y="28"/>
                  </a:cubicBezTo>
                  <a:cubicBezTo>
                    <a:pt x="4" y="24"/>
                    <a:pt x="4" y="19"/>
                    <a:pt x="5" y="15"/>
                  </a:cubicBezTo>
                  <a:cubicBezTo>
                    <a:pt x="5" y="10"/>
                    <a:pt x="5" y="5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5"/>
                    <a:pt x="5" y="10"/>
                    <a:pt x="5" y="15"/>
                  </a:cubicBezTo>
                  <a:cubicBezTo>
                    <a:pt x="4" y="19"/>
                    <a:pt x="4" y="24"/>
                    <a:pt x="4" y="28"/>
                  </a:cubicBezTo>
                  <a:cubicBezTo>
                    <a:pt x="4" y="32"/>
                    <a:pt x="4" y="36"/>
                    <a:pt x="4" y="41"/>
                  </a:cubicBezTo>
                  <a:cubicBezTo>
                    <a:pt x="4" y="45"/>
                    <a:pt x="4" y="49"/>
                    <a:pt x="3" y="53"/>
                  </a:cubicBezTo>
                  <a:cubicBezTo>
                    <a:pt x="3" y="57"/>
                    <a:pt x="3" y="60"/>
                    <a:pt x="3" y="64"/>
                  </a:cubicBezTo>
                  <a:cubicBezTo>
                    <a:pt x="3" y="68"/>
                    <a:pt x="3" y="72"/>
                    <a:pt x="3" y="76"/>
                  </a:cubicBezTo>
                  <a:cubicBezTo>
                    <a:pt x="3" y="79"/>
                    <a:pt x="3" y="83"/>
                    <a:pt x="3" y="87"/>
                  </a:cubicBezTo>
                  <a:cubicBezTo>
                    <a:pt x="2" y="90"/>
                    <a:pt x="2" y="94"/>
                    <a:pt x="2" y="98"/>
                  </a:cubicBezTo>
                  <a:cubicBezTo>
                    <a:pt x="2" y="101"/>
                    <a:pt x="2" y="105"/>
                    <a:pt x="2" y="109"/>
                  </a:cubicBezTo>
                  <a:cubicBezTo>
                    <a:pt x="2" y="113"/>
                    <a:pt x="2" y="116"/>
                    <a:pt x="2" y="120"/>
                  </a:cubicBezTo>
                  <a:cubicBezTo>
                    <a:pt x="2" y="124"/>
                    <a:pt x="2" y="128"/>
                    <a:pt x="1" y="132"/>
                  </a:cubicBezTo>
                  <a:cubicBezTo>
                    <a:pt x="1" y="136"/>
                    <a:pt x="1" y="140"/>
                    <a:pt x="1" y="144"/>
                  </a:cubicBezTo>
                  <a:cubicBezTo>
                    <a:pt x="1" y="148"/>
                    <a:pt x="1" y="152"/>
                    <a:pt x="1" y="156"/>
                  </a:cubicBezTo>
                  <a:cubicBezTo>
                    <a:pt x="1" y="161"/>
                    <a:pt x="1" y="165"/>
                    <a:pt x="1" y="170"/>
                  </a:cubicBezTo>
                  <a:cubicBezTo>
                    <a:pt x="1" y="174"/>
                    <a:pt x="0" y="179"/>
                    <a:pt x="0" y="18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7" name="Freeform 114"/>
            <p:cNvSpPr>
              <a:spLocks/>
            </p:cNvSpPr>
            <p:nvPr/>
          </p:nvSpPr>
          <p:spPr bwMode="auto">
            <a:xfrm>
              <a:off x="6886744" y="2601528"/>
              <a:ext cx="6312" cy="74697"/>
            </a:xfrm>
            <a:custGeom>
              <a:avLst/>
              <a:gdLst>
                <a:gd name="T0" fmla="*/ 0 w 1"/>
                <a:gd name="T1" fmla="*/ 11 h 11"/>
                <a:gd name="T2" fmla="*/ 1 w 1"/>
                <a:gd name="T3" fmla="*/ 0 h 11"/>
                <a:gd name="T4" fmla="*/ 1 w 1"/>
                <a:gd name="T5" fmla="*/ 0 h 11"/>
                <a:gd name="T6" fmla="*/ 0 w 1"/>
                <a:gd name="T7" fmla="*/ 11 h 11"/>
                <a:gd name="T8" fmla="*/ 0 w 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1">
                  <a:moveTo>
                    <a:pt x="0" y="11"/>
                  </a:moveTo>
                  <a:cubicBezTo>
                    <a:pt x="0" y="7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" name="Freeform 115"/>
            <p:cNvSpPr>
              <a:spLocks noEditPoints="1"/>
            </p:cNvSpPr>
            <p:nvPr/>
          </p:nvSpPr>
          <p:spPr bwMode="auto">
            <a:xfrm>
              <a:off x="5834672" y="2574174"/>
              <a:ext cx="1058384" cy="2355587"/>
            </a:xfrm>
            <a:custGeom>
              <a:avLst/>
              <a:gdLst>
                <a:gd name="T0" fmla="*/ 23 w 155"/>
                <a:gd name="T1" fmla="*/ 334 h 345"/>
                <a:gd name="T2" fmla="*/ 30 w 155"/>
                <a:gd name="T3" fmla="*/ 306 h 345"/>
                <a:gd name="T4" fmla="*/ 36 w 155"/>
                <a:gd name="T5" fmla="*/ 271 h 345"/>
                <a:gd name="T6" fmla="*/ 55 w 155"/>
                <a:gd name="T7" fmla="*/ 236 h 345"/>
                <a:gd name="T8" fmla="*/ 41 w 155"/>
                <a:gd name="T9" fmla="*/ 224 h 345"/>
                <a:gd name="T10" fmla="*/ 32 w 155"/>
                <a:gd name="T11" fmla="*/ 200 h 345"/>
                <a:gd name="T12" fmla="*/ 36 w 155"/>
                <a:gd name="T13" fmla="*/ 197 h 345"/>
                <a:gd name="T14" fmla="*/ 45 w 155"/>
                <a:gd name="T15" fmla="*/ 226 h 345"/>
                <a:gd name="T16" fmla="*/ 69 w 155"/>
                <a:gd name="T17" fmla="*/ 204 h 345"/>
                <a:gd name="T18" fmla="*/ 62 w 155"/>
                <a:gd name="T19" fmla="*/ 196 h 345"/>
                <a:gd name="T20" fmla="*/ 52 w 155"/>
                <a:gd name="T21" fmla="*/ 181 h 345"/>
                <a:gd name="T22" fmla="*/ 68 w 155"/>
                <a:gd name="T23" fmla="*/ 194 h 345"/>
                <a:gd name="T24" fmla="*/ 88 w 155"/>
                <a:gd name="T25" fmla="*/ 206 h 345"/>
                <a:gd name="T26" fmla="*/ 93 w 155"/>
                <a:gd name="T27" fmla="*/ 223 h 345"/>
                <a:gd name="T28" fmla="*/ 101 w 155"/>
                <a:gd name="T29" fmla="*/ 223 h 345"/>
                <a:gd name="T30" fmla="*/ 119 w 155"/>
                <a:gd name="T31" fmla="*/ 201 h 345"/>
                <a:gd name="T32" fmla="*/ 126 w 155"/>
                <a:gd name="T33" fmla="*/ 217 h 345"/>
                <a:gd name="T34" fmla="*/ 130 w 155"/>
                <a:gd name="T35" fmla="*/ 239 h 345"/>
                <a:gd name="T36" fmla="*/ 139 w 155"/>
                <a:gd name="T37" fmla="*/ 256 h 345"/>
                <a:gd name="T38" fmla="*/ 133 w 155"/>
                <a:gd name="T39" fmla="*/ 225 h 345"/>
                <a:gd name="T40" fmla="*/ 147 w 155"/>
                <a:gd name="T41" fmla="*/ 225 h 345"/>
                <a:gd name="T42" fmla="*/ 150 w 155"/>
                <a:gd name="T43" fmla="*/ 190 h 345"/>
                <a:gd name="T44" fmla="*/ 151 w 155"/>
                <a:gd name="T45" fmla="*/ 140 h 345"/>
                <a:gd name="T46" fmla="*/ 152 w 155"/>
                <a:gd name="T47" fmla="*/ 96 h 345"/>
                <a:gd name="T48" fmla="*/ 153 w 155"/>
                <a:gd name="T49" fmla="*/ 48 h 345"/>
                <a:gd name="T50" fmla="*/ 147 w 155"/>
                <a:gd name="T51" fmla="*/ 24 h 345"/>
                <a:gd name="T52" fmla="*/ 144 w 155"/>
                <a:gd name="T53" fmla="*/ 0 h 345"/>
                <a:gd name="T54" fmla="*/ 130 w 155"/>
                <a:gd name="T55" fmla="*/ 10 h 345"/>
                <a:gd name="T56" fmla="*/ 108 w 155"/>
                <a:gd name="T57" fmla="*/ 26 h 345"/>
                <a:gd name="T58" fmla="*/ 104 w 155"/>
                <a:gd name="T59" fmla="*/ 34 h 345"/>
                <a:gd name="T60" fmla="*/ 97 w 155"/>
                <a:gd name="T61" fmla="*/ 39 h 345"/>
                <a:gd name="T62" fmla="*/ 94 w 155"/>
                <a:gd name="T63" fmla="*/ 57 h 345"/>
                <a:gd name="T64" fmla="*/ 92 w 155"/>
                <a:gd name="T65" fmla="*/ 38 h 345"/>
                <a:gd name="T66" fmla="*/ 85 w 155"/>
                <a:gd name="T67" fmla="*/ 52 h 345"/>
                <a:gd name="T68" fmla="*/ 70 w 155"/>
                <a:gd name="T69" fmla="*/ 53 h 345"/>
                <a:gd name="T70" fmla="*/ 56 w 155"/>
                <a:gd name="T71" fmla="*/ 57 h 345"/>
                <a:gd name="T72" fmla="*/ 44 w 155"/>
                <a:gd name="T73" fmla="*/ 66 h 345"/>
                <a:gd name="T74" fmla="*/ 34 w 155"/>
                <a:gd name="T75" fmla="*/ 72 h 345"/>
                <a:gd name="T76" fmla="*/ 36 w 155"/>
                <a:gd name="T77" fmla="*/ 68 h 345"/>
                <a:gd name="T78" fmla="*/ 24 w 155"/>
                <a:gd name="T79" fmla="*/ 54 h 345"/>
                <a:gd name="T80" fmla="*/ 3 w 155"/>
                <a:gd name="T81" fmla="*/ 71 h 345"/>
                <a:gd name="T82" fmla="*/ 4 w 155"/>
                <a:gd name="T83" fmla="*/ 97 h 345"/>
                <a:gd name="T84" fmla="*/ 13 w 155"/>
                <a:gd name="T85" fmla="*/ 79 h 345"/>
                <a:gd name="T86" fmla="*/ 21 w 155"/>
                <a:gd name="T87" fmla="*/ 94 h 345"/>
                <a:gd name="T88" fmla="*/ 10 w 155"/>
                <a:gd name="T89" fmla="*/ 103 h 345"/>
                <a:gd name="T90" fmla="*/ 3 w 155"/>
                <a:gd name="T91" fmla="*/ 113 h 345"/>
                <a:gd name="T92" fmla="*/ 4 w 155"/>
                <a:gd name="T93" fmla="*/ 150 h 345"/>
                <a:gd name="T94" fmla="*/ 13 w 155"/>
                <a:gd name="T95" fmla="*/ 156 h 345"/>
                <a:gd name="T96" fmla="*/ 26 w 155"/>
                <a:gd name="T97" fmla="*/ 166 h 345"/>
                <a:gd name="T98" fmla="*/ 31 w 155"/>
                <a:gd name="T99" fmla="*/ 175 h 345"/>
                <a:gd name="T100" fmla="*/ 8 w 155"/>
                <a:gd name="T101" fmla="*/ 176 h 345"/>
                <a:gd name="T102" fmla="*/ 3 w 155"/>
                <a:gd name="T103" fmla="*/ 207 h 345"/>
                <a:gd name="T104" fmla="*/ 3 w 155"/>
                <a:gd name="T105" fmla="*/ 252 h 345"/>
                <a:gd name="T106" fmla="*/ 3 w 155"/>
                <a:gd name="T107" fmla="*/ 295 h 345"/>
                <a:gd name="T108" fmla="*/ 3 w 155"/>
                <a:gd name="T109" fmla="*/ 335 h 345"/>
                <a:gd name="T110" fmla="*/ 56 w 155"/>
                <a:gd name="T111" fmla="*/ 141 h 345"/>
                <a:gd name="T112" fmla="*/ 58 w 155"/>
                <a:gd name="T113" fmla="*/ 164 h 345"/>
                <a:gd name="T114" fmla="*/ 50 w 155"/>
                <a:gd name="T115" fmla="*/ 141 h 345"/>
                <a:gd name="T116" fmla="*/ 23 w 155"/>
                <a:gd name="T117" fmla="*/ 141 h 345"/>
                <a:gd name="T118" fmla="*/ 32 w 155"/>
                <a:gd name="T119" fmla="*/ 137 h 345"/>
                <a:gd name="T120" fmla="*/ 41 w 155"/>
                <a:gd name="T121" fmla="*/ 14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5" h="345">
                  <a:moveTo>
                    <a:pt x="8" y="345"/>
                  </a:moveTo>
                  <a:cubicBezTo>
                    <a:pt x="10" y="345"/>
                    <a:pt x="10" y="343"/>
                    <a:pt x="11" y="342"/>
                  </a:cubicBezTo>
                  <a:cubicBezTo>
                    <a:pt x="14" y="343"/>
                    <a:pt x="17" y="342"/>
                    <a:pt x="19" y="340"/>
                  </a:cubicBezTo>
                  <a:cubicBezTo>
                    <a:pt x="20" y="339"/>
                    <a:pt x="22" y="336"/>
                    <a:pt x="23" y="334"/>
                  </a:cubicBezTo>
                  <a:cubicBezTo>
                    <a:pt x="25" y="331"/>
                    <a:pt x="26" y="329"/>
                    <a:pt x="26" y="327"/>
                  </a:cubicBezTo>
                  <a:cubicBezTo>
                    <a:pt x="26" y="324"/>
                    <a:pt x="26" y="322"/>
                    <a:pt x="27" y="321"/>
                  </a:cubicBezTo>
                  <a:cubicBezTo>
                    <a:pt x="28" y="318"/>
                    <a:pt x="30" y="319"/>
                    <a:pt x="31" y="317"/>
                  </a:cubicBezTo>
                  <a:cubicBezTo>
                    <a:pt x="31" y="313"/>
                    <a:pt x="29" y="310"/>
                    <a:pt x="30" y="306"/>
                  </a:cubicBezTo>
                  <a:cubicBezTo>
                    <a:pt x="31" y="304"/>
                    <a:pt x="32" y="302"/>
                    <a:pt x="34" y="300"/>
                  </a:cubicBezTo>
                  <a:cubicBezTo>
                    <a:pt x="36" y="299"/>
                    <a:pt x="37" y="297"/>
                    <a:pt x="38" y="294"/>
                  </a:cubicBezTo>
                  <a:cubicBezTo>
                    <a:pt x="39" y="292"/>
                    <a:pt x="39" y="287"/>
                    <a:pt x="38" y="282"/>
                  </a:cubicBezTo>
                  <a:cubicBezTo>
                    <a:pt x="37" y="278"/>
                    <a:pt x="36" y="273"/>
                    <a:pt x="36" y="271"/>
                  </a:cubicBezTo>
                  <a:cubicBezTo>
                    <a:pt x="37" y="269"/>
                    <a:pt x="38" y="266"/>
                    <a:pt x="39" y="263"/>
                  </a:cubicBezTo>
                  <a:cubicBezTo>
                    <a:pt x="41" y="260"/>
                    <a:pt x="43" y="257"/>
                    <a:pt x="45" y="255"/>
                  </a:cubicBezTo>
                  <a:cubicBezTo>
                    <a:pt x="47" y="252"/>
                    <a:pt x="49" y="249"/>
                    <a:pt x="51" y="245"/>
                  </a:cubicBezTo>
                  <a:cubicBezTo>
                    <a:pt x="53" y="242"/>
                    <a:pt x="54" y="239"/>
                    <a:pt x="55" y="236"/>
                  </a:cubicBezTo>
                  <a:cubicBezTo>
                    <a:pt x="56" y="235"/>
                    <a:pt x="57" y="233"/>
                    <a:pt x="56" y="229"/>
                  </a:cubicBezTo>
                  <a:cubicBezTo>
                    <a:pt x="54" y="227"/>
                    <a:pt x="52" y="228"/>
                    <a:pt x="50" y="230"/>
                  </a:cubicBezTo>
                  <a:cubicBezTo>
                    <a:pt x="48" y="232"/>
                    <a:pt x="46" y="234"/>
                    <a:pt x="45" y="231"/>
                  </a:cubicBezTo>
                  <a:cubicBezTo>
                    <a:pt x="44" y="230"/>
                    <a:pt x="43" y="227"/>
                    <a:pt x="41" y="224"/>
                  </a:cubicBezTo>
                  <a:cubicBezTo>
                    <a:pt x="40" y="222"/>
                    <a:pt x="39" y="222"/>
                    <a:pt x="38" y="220"/>
                  </a:cubicBezTo>
                  <a:cubicBezTo>
                    <a:pt x="37" y="219"/>
                    <a:pt x="38" y="217"/>
                    <a:pt x="37" y="216"/>
                  </a:cubicBezTo>
                  <a:cubicBezTo>
                    <a:pt x="36" y="213"/>
                    <a:pt x="35" y="212"/>
                    <a:pt x="34" y="211"/>
                  </a:cubicBezTo>
                  <a:cubicBezTo>
                    <a:pt x="32" y="208"/>
                    <a:pt x="34" y="205"/>
                    <a:pt x="32" y="200"/>
                  </a:cubicBezTo>
                  <a:cubicBezTo>
                    <a:pt x="30" y="195"/>
                    <a:pt x="29" y="192"/>
                    <a:pt x="28" y="189"/>
                  </a:cubicBezTo>
                  <a:cubicBezTo>
                    <a:pt x="27" y="187"/>
                    <a:pt x="26" y="185"/>
                    <a:pt x="27" y="185"/>
                  </a:cubicBezTo>
                  <a:cubicBezTo>
                    <a:pt x="27" y="184"/>
                    <a:pt x="28" y="185"/>
                    <a:pt x="30" y="187"/>
                  </a:cubicBezTo>
                  <a:cubicBezTo>
                    <a:pt x="31" y="190"/>
                    <a:pt x="33" y="193"/>
                    <a:pt x="36" y="197"/>
                  </a:cubicBezTo>
                  <a:cubicBezTo>
                    <a:pt x="37" y="199"/>
                    <a:pt x="37" y="202"/>
                    <a:pt x="38" y="205"/>
                  </a:cubicBezTo>
                  <a:cubicBezTo>
                    <a:pt x="39" y="207"/>
                    <a:pt x="40" y="210"/>
                    <a:pt x="41" y="212"/>
                  </a:cubicBezTo>
                  <a:cubicBezTo>
                    <a:pt x="42" y="214"/>
                    <a:pt x="43" y="217"/>
                    <a:pt x="43" y="220"/>
                  </a:cubicBezTo>
                  <a:cubicBezTo>
                    <a:pt x="43" y="223"/>
                    <a:pt x="44" y="225"/>
                    <a:pt x="45" y="226"/>
                  </a:cubicBezTo>
                  <a:cubicBezTo>
                    <a:pt x="46" y="228"/>
                    <a:pt x="52" y="223"/>
                    <a:pt x="53" y="222"/>
                  </a:cubicBezTo>
                  <a:cubicBezTo>
                    <a:pt x="54" y="222"/>
                    <a:pt x="57" y="219"/>
                    <a:pt x="59" y="217"/>
                  </a:cubicBezTo>
                  <a:cubicBezTo>
                    <a:pt x="61" y="216"/>
                    <a:pt x="61" y="215"/>
                    <a:pt x="63" y="214"/>
                  </a:cubicBezTo>
                  <a:cubicBezTo>
                    <a:pt x="66" y="210"/>
                    <a:pt x="68" y="205"/>
                    <a:pt x="69" y="204"/>
                  </a:cubicBezTo>
                  <a:cubicBezTo>
                    <a:pt x="70" y="203"/>
                    <a:pt x="69" y="201"/>
                    <a:pt x="68" y="199"/>
                  </a:cubicBezTo>
                  <a:cubicBezTo>
                    <a:pt x="67" y="198"/>
                    <a:pt x="66" y="198"/>
                    <a:pt x="65" y="197"/>
                  </a:cubicBezTo>
                  <a:cubicBezTo>
                    <a:pt x="65" y="196"/>
                    <a:pt x="65" y="194"/>
                    <a:pt x="64" y="193"/>
                  </a:cubicBezTo>
                  <a:cubicBezTo>
                    <a:pt x="63" y="193"/>
                    <a:pt x="63" y="194"/>
                    <a:pt x="62" y="196"/>
                  </a:cubicBezTo>
                  <a:cubicBezTo>
                    <a:pt x="61" y="197"/>
                    <a:pt x="59" y="199"/>
                    <a:pt x="58" y="198"/>
                  </a:cubicBezTo>
                  <a:cubicBezTo>
                    <a:pt x="56" y="197"/>
                    <a:pt x="56" y="195"/>
                    <a:pt x="55" y="192"/>
                  </a:cubicBezTo>
                  <a:cubicBezTo>
                    <a:pt x="54" y="190"/>
                    <a:pt x="53" y="188"/>
                    <a:pt x="52" y="185"/>
                  </a:cubicBezTo>
                  <a:cubicBezTo>
                    <a:pt x="50" y="183"/>
                    <a:pt x="52" y="182"/>
                    <a:pt x="52" y="181"/>
                  </a:cubicBezTo>
                  <a:cubicBezTo>
                    <a:pt x="53" y="180"/>
                    <a:pt x="56" y="185"/>
                    <a:pt x="59" y="189"/>
                  </a:cubicBezTo>
                  <a:cubicBezTo>
                    <a:pt x="61" y="191"/>
                    <a:pt x="62" y="191"/>
                    <a:pt x="63" y="190"/>
                  </a:cubicBezTo>
                  <a:cubicBezTo>
                    <a:pt x="64" y="189"/>
                    <a:pt x="64" y="189"/>
                    <a:pt x="65" y="189"/>
                  </a:cubicBezTo>
                  <a:cubicBezTo>
                    <a:pt x="66" y="190"/>
                    <a:pt x="67" y="193"/>
                    <a:pt x="68" y="194"/>
                  </a:cubicBezTo>
                  <a:cubicBezTo>
                    <a:pt x="71" y="196"/>
                    <a:pt x="73" y="195"/>
                    <a:pt x="75" y="195"/>
                  </a:cubicBezTo>
                  <a:cubicBezTo>
                    <a:pt x="79" y="192"/>
                    <a:pt x="81" y="194"/>
                    <a:pt x="82" y="197"/>
                  </a:cubicBezTo>
                  <a:cubicBezTo>
                    <a:pt x="83" y="200"/>
                    <a:pt x="84" y="204"/>
                    <a:pt x="87" y="206"/>
                  </a:cubicBezTo>
                  <a:cubicBezTo>
                    <a:pt x="87" y="206"/>
                    <a:pt x="88" y="206"/>
                    <a:pt x="88" y="206"/>
                  </a:cubicBezTo>
                  <a:cubicBezTo>
                    <a:pt x="89" y="205"/>
                    <a:pt x="90" y="205"/>
                    <a:pt x="90" y="205"/>
                  </a:cubicBezTo>
                  <a:cubicBezTo>
                    <a:pt x="90" y="207"/>
                    <a:pt x="91" y="209"/>
                    <a:pt x="91" y="211"/>
                  </a:cubicBezTo>
                  <a:cubicBezTo>
                    <a:pt x="91" y="214"/>
                    <a:pt x="91" y="217"/>
                    <a:pt x="92" y="219"/>
                  </a:cubicBezTo>
                  <a:cubicBezTo>
                    <a:pt x="92" y="220"/>
                    <a:pt x="92" y="222"/>
                    <a:pt x="93" y="223"/>
                  </a:cubicBezTo>
                  <a:cubicBezTo>
                    <a:pt x="93" y="225"/>
                    <a:pt x="94" y="226"/>
                    <a:pt x="94" y="228"/>
                  </a:cubicBezTo>
                  <a:cubicBezTo>
                    <a:pt x="95" y="234"/>
                    <a:pt x="96" y="238"/>
                    <a:pt x="97" y="238"/>
                  </a:cubicBezTo>
                  <a:cubicBezTo>
                    <a:pt x="98" y="239"/>
                    <a:pt x="100" y="236"/>
                    <a:pt x="101" y="231"/>
                  </a:cubicBezTo>
                  <a:cubicBezTo>
                    <a:pt x="101" y="228"/>
                    <a:pt x="101" y="226"/>
                    <a:pt x="101" y="223"/>
                  </a:cubicBezTo>
                  <a:cubicBezTo>
                    <a:pt x="101" y="221"/>
                    <a:pt x="102" y="219"/>
                    <a:pt x="102" y="218"/>
                  </a:cubicBezTo>
                  <a:cubicBezTo>
                    <a:pt x="103" y="217"/>
                    <a:pt x="105" y="215"/>
                    <a:pt x="107" y="212"/>
                  </a:cubicBezTo>
                  <a:cubicBezTo>
                    <a:pt x="109" y="209"/>
                    <a:pt x="111" y="206"/>
                    <a:pt x="113" y="203"/>
                  </a:cubicBezTo>
                  <a:cubicBezTo>
                    <a:pt x="115" y="201"/>
                    <a:pt x="118" y="200"/>
                    <a:pt x="119" y="201"/>
                  </a:cubicBezTo>
                  <a:cubicBezTo>
                    <a:pt x="120" y="201"/>
                    <a:pt x="121" y="205"/>
                    <a:pt x="122" y="207"/>
                  </a:cubicBezTo>
                  <a:cubicBezTo>
                    <a:pt x="123" y="208"/>
                    <a:pt x="123" y="209"/>
                    <a:pt x="124" y="210"/>
                  </a:cubicBezTo>
                  <a:cubicBezTo>
                    <a:pt x="125" y="213"/>
                    <a:pt x="123" y="216"/>
                    <a:pt x="124" y="218"/>
                  </a:cubicBezTo>
                  <a:cubicBezTo>
                    <a:pt x="124" y="219"/>
                    <a:pt x="125" y="218"/>
                    <a:pt x="126" y="217"/>
                  </a:cubicBezTo>
                  <a:cubicBezTo>
                    <a:pt x="127" y="217"/>
                    <a:pt x="128" y="216"/>
                    <a:pt x="129" y="217"/>
                  </a:cubicBezTo>
                  <a:cubicBezTo>
                    <a:pt x="129" y="217"/>
                    <a:pt x="129" y="222"/>
                    <a:pt x="129" y="223"/>
                  </a:cubicBezTo>
                  <a:cubicBezTo>
                    <a:pt x="130" y="225"/>
                    <a:pt x="130" y="227"/>
                    <a:pt x="131" y="229"/>
                  </a:cubicBezTo>
                  <a:cubicBezTo>
                    <a:pt x="131" y="232"/>
                    <a:pt x="129" y="236"/>
                    <a:pt x="130" y="239"/>
                  </a:cubicBezTo>
                  <a:cubicBezTo>
                    <a:pt x="130" y="240"/>
                    <a:pt x="131" y="241"/>
                    <a:pt x="132" y="243"/>
                  </a:cubicBezTo>
                  <a:cubicBezTo>
                    <a:pt x="133" y="245"/>
                    <a:pt x="134" y="247"/>
                    <a:pt x="134" y="251"/>
                  </a:cubicBezTo>
                  <a:cubicBezTo>
                    <a:pt x="134" y="253"/>
                    <a:pt x="136" y="254"/>
                    <a:pt x="136" y="256"/>
                  </a:cubicBezTo>
                  <a:cubicBezTo>
                    <a:pt x="137" y="258"/>
                    <a:pt x="138" y="257"/>
                    <a:pt x="139" y="256"/>
                  </a:cubicBezTo>
                  <a:cubicBezTo>
                    <a:pt x="139" y="256"/>
                    <a:pt x="138" y="252"/>
                    <a:pt x="137" y="248"/>
                  </a:cubicBezTo>
                  <a:cubicBezTo>
                    <a:pt x="137" y="246"/>
                    <a:pt x="135" y="244"/>
                    <a:pt x="134" y="242"/>
                  </a:cubicBezTo>
                  <a:cubicBezTo>
                    <a:pt x="133" y="236"/>
                    <a:pt x="131" y="238"/>
                    <a:pt x="131" y="234"/>
                  </a:cubicBezTo>
                  <a:cubicBezTo>
                    <a:pt x="132" y="230"/>
                    <a:pt x="132" y="224"/>
                    <a:pt x="133" y="225"/>
                  </a:cubicBezTo>
                  <a:cubicBezTo>
                    <a:pt x="134" y="225"/>
                    <a:pt x="135" y="228"/>
                    <a:pt x="137" y="230"/>
                  </a:cubicBezTo>
                  <a:cubicBezTo>
                    <a:pt x="137" y="231"/>
                    <a:pt x="138" y="232"/>
                    <a:pt x="139" y="233"/>
                  </a:cubicBezTo>
                  <a:cubicBezTo>
                    <a:pt x="140" y="235"/>
                    <a:pt x="139" y="238"/>
                    <a:pt x="141" y="238"/>
                  </a:cubicBezTo>
                  <a:cubicBezTo>
                    <a:pt x="146" y="233"/>
                    <a:pt x="147" y="229"/>
                    <a:pt x="147" y="225"/>
                  </a:cubicBezTo>
                  <a:cubicBezTo>
                    <a:pt x="147" y="221"/>
                    <a:pt x="145" y="217"/>
                    <a:pt x="144" y="214"/>
                  </a:cubicBezTo>
                  <a:cubicBezTo>
                    <a:pt x="142" y="211"/>
                    <a:pt x="142" y="208"/>
                    <a:pt x="145" y="205"/>
                  </a:cubicBezTo>
                  <a:cubicBezTo>
                    <a:pt x="147" y="202"/>
                    <a:pt x="147" y="204"/>
                    <a:pt x="149" y="204"/>
                  </a:cubicBezTo>
                  <a:cubicBezTo>
                    <a:pt x="149" y="199"/>
                    <a:pt x="150" y="194"/>
                    <a:pt x="150" y="190"/>
                  </a:cubicBezTo>
                  <a:cubicBezTo>
                    <a:pt x="150" y="185"/>
                    <a:pt x="150" y="181"/>
                    <a:pt x="150" y="176"/>
                  </a:cubicBezTo>
                  <a:cubicBezTo>
                    <a:pt x="150" y="172"/>
                    <a:pt x="150" y="168"/>
                    <a:pt x="150" y="164"/>
                  </a:cubicBezTo>
                  <a:cubicBezTo>
                    <a:pt x="150" y="160"/>
                    <a:pt x="150" y="156"/>
                    <a:pt x="150" y="152"/>
                  </a:cubicBezTo>
                  <a:cubicBezTo>
                    <a:pt x="151" y="148"/>
                    <a:pt x="151" y="144"/>
                    <a:pt x="151" y="140"/>
                  </a:cubicBezTo>
                  <a:cubicBezTo>
                    <a:pt x="151" y="136"/>
                    <a:pt x="151" y="133"/>
                    <a:pt x="151" y="129"/>
                  </a:cubicBezTo>
                  <a:cubicBezTo>
                    <a:pt x="151" y="125"/>
                    <a:pt x="151" y="121"/>
                    <a:pt x="151" y="118"/>
                  </a:cubicBezTo>
                  <a:cubicBezTo>
                    <a:pt x="151" y="114"/>
                    <a:pt x="151" y="110"/>
                    <a:pt x="152" y="107"/>
                  </a:cubicBezTo>
                  <a:cubicBezTo>
                    <a:pt x="152" y="103"/>
                    <a:pt x="152" y="99"/>
                    <a:pt x="152" y="96"/>
                  </a:cubicBezTo>
                  <a:cubicBezTo>
                    <a:pt x="152" y="92"/>
                    <a:pt x="152" y="88"/>
                    <a:pt x="152" y="84"/>
                  </a:cubicBezTo>
                  <a:cubicBezTo>
                    <a:pt x="152" y="80"/>
                    <a:pt x="152" y="77"/>
                    <a:pt x="152" y="73"/>
                  </a:cubicBezTo>
                  <a:cubicBezTo>
                    <a:pt x="153" y="69"/>
                    <a:pt x="153" y="65"/>
                    <a:pt x="153" y="61"/>
                  </a:cubicBezTo>
                  <a:cubicBezTo>
                    <a:pt x="153" y="56"/>
                    <a:pt x="153" y="52"/>
                    <a:pt x="153" y="48"/>
                  </a:cubicBezTo>
                  <a:cubicBezTo>
                    <a:pt x="153" y="44"/>
                    <a:pt x="153" y="39"/>
                    <a:pt x="154" y="35"/>
                  </a:cubicBezTo>
                  <a:cubicBezTo>
                    <a:pt x="154" y="30"/>
                    <a:pt x="154" y="25"/>
                    <a:pt x="154" y="20"/>
                  </a:cubicBezTo>
                  <a:cubicBezTo>
                    <a:pt x="153" y="21"/>
                    <a:pt x="152" y="23"/>
                    <a:pt x="151" y="22"/>
                  </a:cubicBezTo>
                  <a:cubicBezTo>
                    <a:pt x="148" y="22"/>
                    <a:pt x="147" y="24"/>
                    <a:pt x="147" y="24"/>
                  </a:cubicBezTo>
                  <a:cubicBezTo>
                    <a:pt x="145" y="24"/>
                    <a:pt x="150" y="19"/>
                    <a:pt x="154" y="15"/>
                  </a:cubicBezTo>
                  <a:cubicBezTo>
                    <a:pt x="154" y="11"/>
                    <a:pt x="154" y="8"/>
                    <a:pt x="155" y="4"/>
                  </a:cubicBezTo>
                  <a:cubicBezTo>
                    <a:pt x="153" y="4"/>
                    <a:pt x="150" y="6"/>
                    <a:pt x="150" y="6"/>
                  </a:cubicBezTo>
                  <a:cubicBezTo>
                    <a:pt x="147" y="5"/>
                    <a:pt x="146" y="0"/>
                    <a:pt x="144" y="0"/>
                  </a:cubicBezTo>
                  <a:cubicBezTo>
                    <a:pt x="143" y="1"/>
                    <a:pt x="142" y="4"/>
                    <a:pt x="139" y="7"/>
                  </a:cubicBezTo>
                  <a:cubicBezTo>
                    <a:pt x="138" y="8"/>
                    <a:pt x="136" y="9"/>
                    <a:pt x="135" y="10"/>
                  </a:cubicBezTo>
                  <a:cubicBezTo>
                    <a:pt x="134" y="12"/>
                    <a:pt x="132" y="11"/>
                    <a:pt x="131" y="10"/>
                  </a:cubicBezTo>
                  <a:cubicBezTo>
                    <a:pt x="130" y="10"/>
                    <a:pt x="130" y="9"/>
                    <a:pt x="130" y="10"/>
                  </a:cubicBezTo>
                  <a:cubicBezTo>
                    <a:pt x="127" y="10"/>
                    <a:pt x="126" y="12"/>
                    <a:pt x="123" y="14"/>
                  </a:cubicBezTo>
                  <a:cubicBezTo>
                    <a:pt x="122" y="15"/>
                    <a:pt x="117" y="17"/>
                    <a:pt x="116" y="18"/>
                  </a:cubicBezTo>
                  <a:cubicBezTo>
                    <a:pt x="115" y="19"/>
                    <a:pt x="118" y="22"/>
                    <a:pt x="117" y="22"/>
                  </a:cubicBezTo>
                  <a:cubicBezTo>
                    <a:pt x="115" y="24"/>
                    <a:pt x="112" y="26"/>
                    <a:pt x="108" y="26"/>
                  </a:cubicBezTo>
                  <a:cubicBezTo>
                    <a:pt x="105" y="26"/>
                    <a:pt x="106" y="28"/>
                    <a:pt x="107" y="31"/>
                  </a:cubicBezTo>
                  <a:cubicBezTo>
                    <a:pt x="109" y="34"/>
                    <a:pt x="111" y="38"/>
                    <a:pt x="110" y="41"/>
                  </a:cubicBezTo>
                  <a:cubicBezTo>
                    <a:pt x="109" y="42"/>
                    <a:pt x="108" y="39"/>
                    <a:pt x="107" y="37"/>
                  </a:cubicBezTo>
                  <a:cubicBezTo>
                    <a:pt x="105" y="35"/>
                    <a:pt x="104" y="33"/>
                    <a:pt x="104" y="34"/>
                  </a:cubicBezTo>
                  <a:cubicBezTo>
                    <a:pt x="101" y="33"/>
                    <a:pt x="100" y="35"/>
                    <a:pt x="100" y="37"/>
                  </a:cubicBezTo>
                  <a:cubicBezTo>
                    <a:pt x="100" y="38"/>
                    <a:pt x="103" y="37"/>
                    <a:pt x="101" y="40"/>
                  </a:cubicBezTo>
                  <a:cubicBezTo>
                    <a:pt x="101" y="40"/>
                    <a:pt x="100" y="40"/>
                    <a:pt x="99" y="39"/>
                  </a:cubicBezTo>
                  <a:cubicBezTo>
                    <a:pt x="99" y="39"/>
                    <a:pt x="98" y="39"/>
                    <a:pt x="97" y="39"/>
                  </a:cubicBezTo>
                  <a:cubicBezTo>
                    <a:pt x="96" y="38"/>
                    <a:pt x="98" y="31"/>
                    <a:pt x="97" y="32"/>
                  </a:cubicBezTo>
                  <a:cubicBezTo>
                    <a:pt x="97" y="32"/>
                    <a:pt x="95" y="35"/>
                    <a:pt x="95" y="41"/>
                  </a:cubicBezTo>
                  <a:cubicBezTo>
                    <a:pt x="94" y="44"/>
                    <a:pt x="96" y="48"/>
                    <a:pt x="96" y="51"/>
                  </a:cubicBezTo>
                  <a:cubicBezTo>
                    <a:pt x="96" y="53"/>
                    <a:pt x="94" y="56"/>
                    <a:pt x="94" y="57"/>
                  </a:cubicBezTo>
                  <a:cubicBezTo>
                    <a:pt x="92" y="64"/>
                    <a:pt x="87" y="63"/>
                    <a:pt x="87" y="61"/>
                  </a:cubicBezTo>
                  <a:cubicBezTo>
                    <a:pt x="86" y="59"/>
                    <a:pt x="91" y="61"/>
                    <a:pt x="93" y="53"/>
                  </a:cubicBezTo>
                  <a:cubicBezTo>
                    <a:pt x="94" y="51"/>
                    <a:pt x="92" y="49"/>
                    <a:pt x="92" y="47"/>
                  </a:cubicBezTo>
                  <a:cubicBezTo>
                    <a:pt x="92" y="44"/>
                    <a:pt x="93" y="40"/>
                    <a:pt x="92" y="38"/>
                  </a:cubicBezTo>
                  <a:cubicBezTo>
                    <a:pt x="91" y="35"/>
                    <a:pt x="94" y="34"/>
                    <a:pt x="93" y="33"/>
                  </a:cubicBezTo>
                  <a:cubicBezTo>
                    <a:pt x="90" y="30"/>
                    <a:pt x="88" y="32"/>
                    <a:pt x="87" y="35"/>
                  </a:cubicBezTo>
                  <a:cubicBezTo>
                    <a:pt x="85" y="37"/>
                    <a:pt x="85" y="40"/>
                    <a:pt x="83" y="41"/>
                  </a:cubicBezTo>
                  <a:cubicBezTo>
                    <a:pt x="81" y="41"/>
                    <a:pt x="87" y="51"/>
                    <a:pt x="85" y="52"/>
                  </a:cubicBezTo>
                  <a:cubicBezTo>
                    <a:pt x="84" y="53"/>
                    <a:pt x="82" y="52"/>
                    <a:pt x="81" y="51"/>
                  </a:cubicBezTo>
                  <a:cubicBezTo>
                    <a:pt x="79" y="49"/>
                    <a:pt x="76" y="48"/>
                    <a:pt x="73" y="48"/>
                  </a:cubicBezTo>
                  <a:cubicBezTo>
                    <a:pt x="73" y="49"/>
                    <a:pt x="73" y="52"/>
                    <a:pt x="72" y="53"/>
                  </a:cubicBezTo>
                  <a:cubicBezTo>
                    <a:pt x="71" y="54"/>
                    <a:pt x="70" y="53"/>
                    <a:pt x="70" y="53"/>
                  </a:cubicBezTo>
                  <a:cubicBezTo>
                    <a:pt x="69" y="53"/>
                    <a:pt x="69" y="52"/>
                    <a:pt x="69" y="52"/>
                  </a:cubicBezTo>
                  <a:cubicBezTo>
                    <a:pt x="68" y="53"/>
                    <a:pt x="63" y="55"/>
                    <a:pt x="62" y="56"/>
                  </a:cubicBezTo>
                  <a:cubicBezTo>
                    <a:pt x="62" y="56"/>
                    <a:pt x="61" y="56"/>
                    <a:pt x="60" y="56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4" y="58"/>
                    <a:pt x="52" y="63"/>
                    <a:pt x="51" y="63"/>
                  </a:cubicBezTo>
                  <a:cubicBezTo>
                    <a:pt x="45" y="65"/>
                    <a:pt x="52" y="58"/>
                    <a:pt x="48" y="56"/>
                  </a:cubicBezTo>
                  <a:cubicBezTo>
                    <a:pt x="43" y="58"/>
                    <a:pt x="48" y="65"/>
                    <a:pt x="45" y="67"/>
                  </a:cubicBezTo>
                  <a:cubicBezTo>
                    <a:pt x="45" y="67"/>
                    <a:pt x="44" y="67"/>
                    <a:pt x="44" y="66"/>
                  </a:cubicBezTo>
                  <a:cubicBezTo>
                    <a:pt x="44" y="66"/>
                    <a:pt x="43" y="66"/>
                    <a:pt x="42" y="66"/>
                  </a:cubicBezTo>
                  <a:cubicBezTo>
                    <a:pt x="41" y="67"/>
                    <a:pt x="42" y="71"/>
                    <a:pt x="39" y="73"/>
                  </a:cubicBezTo>
                  <a:cubicBezTo>
                    <a:pt x="37" y="73"/>
                    <a:pt x="37" y="73"/>
                    <a:pt x="36" y="72"/>
                  </a:cubicBezTo>
                  <a:cubicBezTo>
                    <a:pt x="36" y="72"/>
                    <a:pt x="36" y="71"/>
                    <a:pt x="34" y="72"/>
                  </a:cubicBezTo>
                  <a:cubicBezTo>
                    <a:pt x="34" y="72"/>
                    <a:pt x="34" y="75"/>
                    <a:pt x="33" y="75"/>
                  </a:cubicBezTo>
                  <a:cubicBezTo>
                    <a:pt x="32" y="75"/>
                    <a:pt x="30" y="70"/>
                    <a:pt x="29" y="69"/>
                  </a:cubicBezTo>
                  <a:cubicBezTo>
                    <a:pt x="26" y="65"/>
                    <a:pt x="28" y="66"/>
                    <a:pt x="31" y="67"/>
                  </a:cubicBezTo>
                  <a:cubicBezTo>
                    <a:pt x="33" y="68"/>
                    <a:pt x="34" y="68"/>
                    <a:pt x="36" y="68"/>
                  </a:cubicBezTo>
                  <a:cubicBezTo>
                    <a:pt x="39" y="68"/>
                    <a:pt x="41" y="66"/>
                    <a:pt x="41" y="63"/>
                  </a:cubicBezTo>
                  <a:cubicBezTo>
                    <a:pt x="42" y="62"/>
                    <a:pt x="41" y="60"/>
                    <a:pt x="39" y="59"/>
                  </a:cubicBezTo>
                  <a:cubicBezTo>
                    <a:pt x="37" y="58"/>
                    <a:pt x="34" y="57"/>
                    <a:pt x="30" y="55"/>
                  </a:cubicBezTo>
                  <a:cubicBezTo>
                    <a:pt x="28" y="55"/>
                    <a:pt x="25" y="55"/>
                    <a:pt x="24" y="54"/>
                  </a:cubicBezTo>
                  <a:cubicBezTo>
                    <a:pt x="21" y="54"/>
                    <a:pt x="18" y="53"/>
                    <a:pt x="15" y="53"/>
                  </a:cubicBezTo>
                  <a:cubicBezTo>
                    <a:pt x="12" y="54"/>
                    <a:pt x="9" y="55"/>
                    <a:pt x="7" y="58"/>
                  </a:cubicBezTo>
                  <a:cubicBezTo>
                    <a:pt x="5" y="59"/>
                    <a:pt x="4" y="60"/>
                    <a:pt x="3" y="61"/>
                  </a:cubicBezTo>
                  <a:cubicBezTo>
                    <a:pt x="3" y="65"/>
                    <a:pt x="3" y="68"/>
                    <a:pt x="3" y="71"/>
                  </a:cubicBezTo>
                  <a:cubicBezTo>
                    <a:pt x="3" y="74"/>
                    <a:pt x="3" y="77"/>
                    <a:pt x="3" y="80"/>
                  </a:cubicBezTo>
                  <a:cubicBezTo>
                    <a:pt x="3" y="83"/>
                    <a:pt x="3" y="86"/>
                    <a:pt x="3" y="89"/>
                  </a:cubicBezTo>
                  <a:cubicBezTo>
                    <a:pt x="3" y="92"/>
                    <a:pt x="3" y="96"/>
                    <a:pt x="3" y="99"/>
                  </a:cubicBezTo>
                  <a:cubicBezTo>
                    <a:pt x="3" y="98"/>
                    <a:pt x="4" y="98"/>
                    <a:pt x="4" y="97"/>
                  </a:cubicBezTo>
                  <a:cubicBezTo>
                    <a:pt x="7" y="95"/>
                    <a:pt x="3" y="91"/>
                    <a:pt x="3" y="87"/>
                  </a:cubicBezTo>
                  <a:cubicBezTo>
                    <a:pt x="4" y="83"/>
                    <a:pt x="7" y="81"/>
                    <a:pt x="8" y="80"/>
                  </a:cubicBezTo>
                  <a:cubicBezTo>
                    <a:pt x="11" y="77"/>
                    <a:pt x="10" y="70"/>
                    <a:pt x="13" y="72"/>
                  </a:cubicBezTo>
                  <a:cubicBezTo>
                    <a:pt x="16" y="73"/>
                    <a:pt x="14" y="75"/>
                    <a:pt x="13" y="79"/>
                  </a:cubicBezTo>
                  <a:cubicBezTo>
                    <a:pt x="11" y="82"/>
                    <a:pt x="8" y="85"/>
                    <a:pt x="9" y="88"/>
                  </a:cubicBezTo>
                  <a:cubicBezTo>
                    <a:pt x="10" y="89"/>
                    <a:pt x="10" y="93"/>
                    <a:pt x="12" y="94"/>
                  </a:cubicBezTo>
                  <a:cubicBezTo>
                    <a:pt x="13" y="94"/>
                    <a:pt x="17" y="92"/>
                    <a:pt x="19" y="91"/>
                  </a:cubicBezTo>
                  <a:cubicBezTo>
                    <a:pt x="22" y="91"/>
                    <a:pt x="23" y="91"/>
                    <a:pt x="21" y="94"/>
                  </a:cubicBezTo>
                  <a:cubicBezTo>
                    <a:pt x="19" y="98"/>
                    <a:pt x="15" y="92"/>
                    <a:pt x="14" y="101"/>
                  </a:cubicBezTo>
                  <a:cubicBezTo>
                    <a:pt x="13" y="102"/>
                    <a:pt x="14" y="103"/>
                    <a:pt x="13" y="104"/>
                  </a:cubicBezTo>
                  <a:cubicBezTo>
                    <a:pt x="13" y="105"/>
                    <a:pt x="12" y="104"/>
                    <a:pt x="12" y="104"/>
                  </a:cubicBezTo>
                  <a:cubicBezTo>
                    <a:pt x="11" y="103"/>
                    <a:pt x="10" y="102"/>
                    <a:pt x="10" y="103"/>
                  </a:cubicBezTo>
                  <a:cubicBezTo>
                    <a:pt x="9" y="104"/>
                    <a:pt x="10" y="108"/>
                    <a:pt x="9" y="111"/>
                  </a:cubicBezTo>
                  <a:cubicBezTo>
                    <a:pt x="9" y="112"/>
                    <a:pt x="9" y="112"/>
                    <a:pt x="8" y="112"/>
                  </a:cubicBezTo>
                  <a:cubicBezTo>
                    <a:pt x="7" y="112"/>
                    <a:pt x="6" y="112"/>
                    <a:pt x="6" y="114"/>
                  </a:cubicBezTo>
                  <a:cubicBezTo>
                    <a:pt x="5" y="114"/>
                    <a:pt x="5" y="113"/>
                    <a:pt x="3" y="113"/>
                  </a:cubicBezTo>
                  <a:cubicBezTo>
                    <a:pt x="3" y="118"/>
                    <a:pt x="3" y="122"/>
                    <a:pt x="3" y="126"/>
                  </a:cubicBezTo>
                  <a:cubicBezTo>
                    <a:pt x="3" y="129"/>
                    <a:pt x="3" y="133"/>
                    <a:pt x="3" y="136"/>
                  </a:cubicBezTo>
                  <a:cubicBezTo>
                    <a:pt x="3" y="140"/>
                    <a:pt x="3" y="144"/>
                    <a:pt x="3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6" y="150"/>
                    <a:pt x="6" y="158"/>
                    <a:pt x="7" y="159"/>
                  </a:cubicBezTo>
                  <a:cubicBezTo>
                    <a:pt x="9" y="160"/>
                    <a:pt x="9" y="165"/>
                    <a:pt x="10" y="166"/>
                  </a:cubicBezTo>
                  <a:cubicBezTo>
                    <a:pt x="11" y="166"/>
                    <a:pt x="12" y="165"/>
                    <a:pt x="12" y="163"/>
                  </a:cubicBezTo>
                  <a:cubicBezTo>
                    <a:pt x="13" y="160"/>
                    <a:pt x="12" y="156"/>
                    <a:pt x="13" y="156"/>
                  </a:cubicBezTo>
                  <a:cubicBezTo>
                    <a:pt x="15" y="155"/>
                    <a:pt x="16" y="154"/>
                    <a:pt x="17" y="154"/>
                  </a:cubicBezTo>
                  <a:cubicBezTo>
                    <a:pt x="18" y="153"/>
                    <a:pt x="20" y="161"/>
                    <a:pt x="20" y="165"/>
                  </a:cubicBezTo>
                  <a:cubicBezTo>
                    <a:pt x="20" y="167"/>
                    <a:pt x="22" y="167"/>
                    <a:pt x="22" y="167"/>
                  </a:cubicBezTo>
                  <a:cubicBezTo>
                    <a:pt x="24" y="166"/>
                    <a:pt x="25" y="166"/>
                    <a:pt x="26" y="166"/>
                  </a:cubicBezTo>
                  <a:cubicBezTo>
                    <a:pt x="27" y="166"/>
                    <a:pt x="27" y="166"/>
                    <a:pt x="28" y="166"/>
                  </a:cubicBezTo>
                  <a:cubicBezTo>
                    <a:pt x="29" y="166"/>
                    <a:pt x="30" y="165"/>
                    <a:pt x="31" y="164"/>
                  </a:cubicBezTo>
                  <a:cubicBezTo>
                    <a:pt x="36" y="164"/>
                    <a:pt x="33" y="167"/>
                    <a:pt x="32" y="168"/>
                  </a:cubicBezTo>
                  <a:cubicBezTo>
                    <a:pt x="32" y="170"/>
                    <a:pt x="31" y="173"/>
                    <a:pt x="31" y="175"/>
                  </a:cubicBezTo>
                  <a:cubicBezTo>
                    <a:pt x="30" y="178"/>
                    <a:pt x="30" y="181"/>
                    <a:pt x="28" y="181"/>
                  </a:cubicBezTo>
                  <a:cubicBezTo>
                    <a:pt x="28" y="181"/>
                    <a:pt x="25" y="181"/>
                    <a:pt x="21" y="181"/>
                  </a:cubicBezTo>
                  <a:cubicBezTo>
                    <a:pt x="20" y="181"/>
                    <a:pt x="17" y="178"/>
                    <a:pt x="16" y="178"/>
                  </a:cubicBezTo>
                  <a:cubicBezTo>
                    <a:pt x="12" y="176"/>
                    <a:pt x="9" y="176"/>
                    <a:pt x="8" y="176"/>
                  </a:cubicBezTo>
                  <a:cubicBezTo>
                    <a:pt x="6" y="177"/>
                    <a:pt x="8" y="184"/>
                    <a:pt x="6" y="182"/>
                  </a:cubicBezTo>
                  <a:cubicBezTo>
                    <a:pt x="5" y="182"/>
                    <a:pt x="4" y="181"/>
                    <a:pt x="3" y="180"/>
                  </a:cubicBezTo>
                  <a:cubicBezTo>
                    <a:pt x="3" y="185"/>
                    <a:pt x="3" y="190"/>
                    <a:pt x="3" y="194"/>
                  </a:cubicBezTo>
                  <a:cubicBezTo>
                    <a:pt x="3" y="198"/>
                    <a:pt x="3" y="203"/>
                    <a:pt x="3" y="207"/>
                  </a:cubicBezTo>
                  <a:cubicBezTo>
                    <a:pt x="3" y="211"/>
                    <a:pt x="3" y="215"/>
                    <a:pt x="3" y="219"/>
                  </a:cubicBezTo>
                  <a:cubicBezTo>
                    <a:pt x="3" y="223"/>
                    <a:pt x="3" y="226"/>
                    <a:pt x="3" y="230"/>
                  </a:cubicBezTo>
                  <a:cubicBezTo>
                    <a:pt x="3" y="234"/>
                    <a:pt x="3" y="237"/>
                    <a:pt x="3" y="241"/>
                  </a:cubicBezTo>
                  <a:cubicBezTo>
                    <a:pt x="3" y="245"/>
                    <a:pt x="3" y="248"/>
                    <a:pt x="3" y="252"/>
                  </a:cubicBezTo>
                  <a:cubicBezTo>
                    <a:pt x="3" y="255"/>
                    <a:pt x="3" y="259"/>
                    <a:pt x="3" y="262"/>
                  </a:cubicBezTo>
                  <a:cubicBezTo>
                    <a:pt x="3" y="266"/>
                    <a:pt x="3" y="269"/>
                    <a:pt x="3" y="273"/>
                  </a:cubicBezTo>
                  <a:cubicBezTo>
                    <a:pt x="3" y="277"/>
                    <a:pt x="3" y="280"/>
                    <a:pt x="3" y="284"/>
                  </a:cubicBezTo>
                  <a:cubicBezTo>
                    <a:pt x="3" y="288"/>
                    <a:pt x="3" y="291"/>
                    <a:pt x="3" y="295"/>
                  </a:cubicBezTo>
                  <a:cubicBezTo>
                    <a:pt x="3" y="299"/>
                    <a:pt x="3" y="303"/>
                    <a:pt x="3" y="307"/>
                  </a:cubicBezTo>
                  <a:cubicBezTo>
                    <a:pt x="3" y="311"/>
                    <a:pt x="3" y="316"/>
                    <a:pt x="3" y="320"/>
                  </a:cubicBezTo>
                  <a:cubicBezTo>
                    <a:pt x="3" y="324"/>
                    <a:pt x="3" y="329"/>
                    <a:pt x="3" y="334"/>
                  </a:cubicBezTo>
                  <a:cubicBezTo>
                    <a:pt x="3" y="335"/>
                    <a:pt x="3" y="335"/>
                    <a:pt x="3" y="335"/>
                  </a:cubicBezTo>
                  <a:cubicBezTo>
                    <a:pt x="5" y="338"/>
                    <a:pt x="0" y="343"/>
                    <a:pt x="8" y="345"/>
                  </a:cubicBezTo>
                  <a:moveTo>
                    <a:pt x="58" y="133"/>
                  </a:moveTo>
                  <a:cubicBezTo>
                    <a:pt x="59" y="133"/>
                    <a:pt x="60" y="132"/>
                    <a:pt x="60" y="135"/>
                  </a:cubicBezTo>
                  <a:cubicBezTo>
                    <a:pt x="61" y="137"/>
                    <a:pt x="56" y="139"/>
                    <a:pt x="56" y="141"/>
                  </a:cubicBezTo>
                  <a:cubicBezTo>
                    <a:pt x="56" y="143"/>
                    <a:pt x="62" y="148"/>
                    <a:pt x="62" y="151"/>
                  </a:cubicBezTo>
                  <a:cubicBezTo>
                    <a:pt x="62" y="152"/>
                    <a:pt x="60" y="153"/>
                    <a:pt x="60" y="154"/>
                  </a:cubicBezTo>
                  <a:cubicBezTo>
                    <a:pt x="60" y="157"/>
                    <a:pt x="61" y="161"/>
                    <a:pt x="61" y="162"/>
                  </a:cubicBezTo>
                  <a:cubicBezTo>
                    <a:pt x="60" y="164"/>
                    <a:pt x="59" y="164"/>
                    <a:pt x="58" y="164"/>
                  </a:cubicBezTo>
                  <a:cubicBezTo>
                    <a:pt x="51" y="162"/>
                    <a:pt x="55" y="161"/>
                    <a:pt x="53" y="157"/>
                  </a:cubicBezTo>
                  <a:cubicBezTo>
                    <a:pt x="53" y="155"/>
                    <a:pt x="55" y="154"/>
                    <a:pt x="53" y="151"/>
                  </a:cubicBezTo>
                  <a:cubicBezTo>
                    <a:pt x="53" y="149"/>
                    <a:pt x="52" y="146"/>
                    <a:pt x="51" y="145"/>
                  </a:cubicBezTo>
                  <a:cubicBezTo>
                    <a:pt x="51" y="143"/>
                    <a:pt x="50" y="143"/>
                    <a:pt x="50" y="141"/>
                  </a:cubicBezTo>
                  <a:cubicBezTo>
                    <a:pt x="50" y="138"/>
                    <a:pt x="56" y="133"/>
                    <a:pt x="58" y="133"/>
                  </a:cubicBezTo>
                  <a:moveTo>
                    <a:pt x="29" y="149"/>
                  </a:moveTo>
                  <a:cubicBezTo>
                    <a:pt x="24" y="150"/>
                    <a:pt x="20" y="153"/>
                    <a:pt x="20" y="149"/>
                  </a:cubicBezTo>
                  <a:cubicBezTo>
                    <a:pt x="20" y="146"/>
                    <a:pt x="21" y="143"/>
                    <a:pt x="23" y="141"/>
                  </a:cubicBezTo>
                  <a:cubicBezTo>
                    <a:pt x="24" y="140"/>
                    <a:pt x="24" y="137"/>
                    <a:pt x="25" y="136"/>
                  </a:cubicBezTo>
                  <a:cubicBezTo>
                    <a:pt x="26" y="136"/>
                    <a:pt x="26" y="136"/>
                    <a:pt x="27" y="137"/>
                  </a:cubicBezTo>
                  <a:cubicBezTo>
                    <a:pt x="28" y="137"/>
                    <a:pt x="28" y="137"/>
                    <a:pt x="29" y="137"/>
                  </a:cubicBezTo>
                  <a:cubicBezTo>
                    <a:pt x="30" y="137"/>
                    <a:pt x="31" y="136"/>
                    <a:pt x="32" y="137"/>
                  </a:cubicBezTo>
                  <a:cubicBezTo>
                    <a:pt x="32" y="137"/>
                    <a:pt x="33" y="136"/>
                    <a:pt x="34" y="135"/>
                  </a:cubicBezTo>
                  <a:cubicBezTo>
                    <a:pt x="35" y="134"/>
                    <a:pt x="36" y="134"/>
                    <a:pt x="37" y="134"/>
                  </a:cubicBezTo>
                  <a:cubicBezTo>
                    <a:pt x="38" y="135"/>
                    <a:pt x="34" y="140"/>
                    <a:pt x="35" y="141"/>
                  </a:cubicBezTo>
                  <a:cubicBezTo>
                    <a:pt x="38" y="144"/>
                    <a:pt x="41" y="146"/>
                    <a:pt x="41" y="149"/>
                  </a:cubicBezTo>
                  <a:cubicBezTo>
                    <a:pt x="41" y="151"/>
                    <a:pt x="39" y="153"/>
                    <a:pt x="36" y="152"/>
                  </a:cubicBezTo>
                  <a:cubicBezTo>
                    <a:pt x="34" y="152"/>
                    <a:pt x="31" y="149"/>
                    <a:pt x="29" y="14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9" name="Freeform 116"/>
            <p:cNvSpPr>
              <a:spLocks/>
            </p:cNvSpPr>
            <p:nvPr/>
          </p:nvSpPr>
          <p:spPr bwMode="auto">
            <a:xfrm>
              <a:off x="5855714" y="3625193"/>
              <a:ext cx="13677" cy="27354"/>
            </a:xfrm>
            <a:custGeom>
              <a:avLst/>
              <a:gdLst>
                <a:gd name="T0" fmla="*/ 0 w 2"/>
                <a:gd name="T1" fmla="*/ 3 h 4"/>
                <a:gd name="T2" fmla="*/ 0 w 2"/>
                <a:gd name="T3" fmla="*/ 0 h 4"/>
                <a:gd name="T4" fmla="*/ 0 w 2"/>
                <a:gd name="T5" fmla="*/ 3 h 4"/>
                <a:gd name="T6" fmla="*/ 0 w 2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2" y="4"/>
                    <a:pt x="2" y="2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0" name="Freeform 117"/>
            <p:cNvSpPr>
              <a:spLocks/>
            </p:cNvSpPr>
            <p:nvPr/>
          </p:nvSpPr>
          <p:spPr bwMode="auto">
            <a:xfrm>
              <a:off x="6264969" y="2648871"/>
              <a:ext cx="164123" cy="157811"/>
            </a:xfrm>
            <a:custGeom>
              <a:avLst/>
              <a:gdLst>
                <a:gd name="T0" fmla="*/ 14 w 24"/>
                <a:gd name="T1" fmla="*/ 11 h 23"/>
                <a:gd name="T2" fmla="*/ 21 w 24"/>
                <a:gd name="T3" fmla="*/ 7 h 23"/>
                <a:gd name="T4" fmla="*/ 24 w 24"/>
                <a:gd name="T5" fmla="*/ 2 h 23"/>
                <a:gd name="T6" fmla="*/ 20 w 24"/>
                <a:gd name="T7" fmla="*/ 2 h 23"/>
                <a:gd name="T8" fmla="*/ 12 w 24"/>
                <a:gd name="T9" fmla="*/ 6 h 23"/>
                <a:gd name="T10" fmla="*/ 4 w 24"/>
                <a:gd name="T11" fmla="*/ 12 h 23"/>
                <a:gd name="T12" fmla="*/ 0 w 24"/>
                <a:gd name="T13" fmla="*/ 20 h 23"/>
                <a:gd name="T14" fmla="*/ 5 w 24"/>
                <a:gd name="T15" fmla="*/ 18 h 23"/>
                <a:gd name="T16" fmla="*/ 14 w 24"/>
                <a:gd name="T1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3">
                  <a:moveTo>
                    <a:pt x="14" y="11"/>
                  </a:moveTo>
                  <a:cubicBezTo>
                    <a:pt x="16" y="11"/>
                    <a:pt x="19" y="9"/>
                    <a:pt x="21" y="7"/>
                  </a:cubicBezTo>
                  <a:cubicBezTo>
                    <a:pt x="22" y="5"/>
                    <a:pt x="23" y="3"/>
                    <a:pt x="24" y="2"/>
                  </a:cubicBezTo>
                  <a:cubicBezTo>
                    <a:pt x="24" y="0"/>
                    <a:pt x="22" y="0"/>
                    <a:pt x="20" y="2"/>
                  </a:cubicBezTo>
                  <a:cubicBezTo>
                    <a:pt x="17" y="4"/>
                    <a:pt x="14" y="6"/>
                    <a:pt x="12" y="6"/>
                  </a:cubicBezTo>
                  <a:cubicBezTo>
                    <a:pt x="9" y="7"/>
                    <a:pt x="6" y="9"/>
                    <a:pt x="4" y="12"/>
                  </a:cubicBezTo>
                  <a:cubicBezTo>
                    <a:pt x="2" y="15"/>
                    <a:pt x="0" y="18"/>
                    <a:pt x="0" y="20"/>
                  </a:cubicBezTo>
                  <a:cubicBezTo>
                    <a:pt x="0" y="23"/>
                    <a:pt x="2" y="21"/>
                    <a:pt x="5" y="18"/>
                  </a:cubicBezTo>
                  <a:cubicBezTo>
                    <a:pt x="8" y="15"/>
                    <a:pt x="11" y="11"/>
                    <a:pt x="14" y="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1" name="Freeform 118"/>
            <p:cNvSpPr>
              <a:spLocks/>
            </p:cNvSpPr>
            <p:nvPr/>
          </p:nvSpPr>
          <p:spPr bwMode="auto">
            <a:xfrm>
              <a:off x="6244980" y="2799317"/>
              <a:ext cx="61020" cy="82062"/>
            </a:xfrm>
            <a:custGeom>
              <a:avLst/>
              <a:gdLst>
                <a:gd name="T0" fmla="*/ 4 w 9"/>
                <a:gd name="T1" fmla="*/ 12 h 12"/>
                <a:gd name="T2" fmla="*/ 4 w 9"/>
                <a:gd name="T3" fmla="*/ 6 h 12"/>
                <a:gd name="T4" fmla="*/ 3 w 9"/>
                <a:gd name="T5" fmla="*/ 1 h 12"/>
                <a:gd name="T6" fmla="*/ 1 w 9"/>
                <a:gd name="T7" fmla="*/ 7 h 12"/>
                <a:gd name="T8" fmla="*/ 4 w 9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4" y="12"/>
                  </a:moveTo>
                  <a:cubicBezTo>
                    <a:pt x="9" y="11"/>
                    <a:pt x="4" y="9"/>
                    <a:pt x="4" y="6"/>
                  </a:cubicBezTo>
                  <a:cubicBezTo>
                    <a:pt x="4" y="4"/>
                    <a:pt x="5" y="0"/>
                    <a:pt x="3" y="1"/>
                  </a:cubicBezTo>
                  <a:cubicBezTo>
                    <a:pt x="2" y="1"/>
                    <a:pt x="1" y="4"/>
                    <a:pt x="1" y="7"/>
                  </a:cubicBezTo>
                  <a:cubicBezTo>
                    <a:pt x="0" y="12"/>
                    <a:pt x="2" y="12"/>
                    <a:pt x="4" y="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2" name="Freeform 119"/>
            <p:cNvSpPr>
              <a:spLocks/>
            </p:cNvSpPr>
            <p:nvPr/>
          </p:nvSpPr>
          <p:spPr bwMode="auto">
            <a:xfrm>
              <a:off x="5855714" y="2642559"/>
              <a:ext cx="33666" cy="95739"/>
            </a:xfrm>
            <a:custGeom>
              <a:avLst/>
              <a:gdLst>
                <a:gd name="T0" fmla="*/ 2 w 5"/>
                <a:gd name="T1" fmla="*/ 8 h 14"/>
                <a:gd name="T2" fmla="*/ 5 w 5"/>
                <a:gd name="T3" fmla="*/ 4 h 14"/>
                <a:gd name="T4" fmla="*/ 0 w 5"/>
                <a:gd name="T5" fmla="*/ 1 h 14"/>
                <a:gd name="T6" fmla="*/ 0 w 5"/>
                <a:gd name="T7" fmla="*/ 14 h 14"/>
                <a:gd name="T8" fmla="*/ 2 w 5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4">
                  <a:moveTo>
                    <a:pt x="2" y="8"/>
                  </a:moveTo>
                  <a:cubicBezTo>
                    <a:pt x="3" y="5"/>
                    <a:pt x="5" y="6"/>
                    <a:pt x="5" y="4"/>
                  </a:cubicBezTo>
                  <a:cubicBezTo>
                    <a:pt x="5" y="0"/>
                    <a:pt x="3" y="1"/>
                    <a:pt x="0" y="1"/>
                  </a:cubicBezTo>
                  <a:cubicBezTo>
                    <a:pt x="0" y="6"/>
                    <a:pt x="0" y="9"/>
                    <a:pt x="0" y="14"/>
                  </a:cubicBezTo>
                  <a:cubicBezTo>
                    <a:pt x="1" y="13"/>
                    <a:pt x="1" y="10"/>
                    <a:pt x="2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3" name="Freeform 120"/>
            <p:cNvSpPr>
              <a:spLocks/>
            </p:cNvSpPr>
            <p:nvPr/>
          </p:nvSpPr>
          <p:spPr bwMode="auto">
            <a:xfrm>
              <a:off x="5875703" y="2607840"/>
              <a:ext cx="82062" cy="41031"/>
            </a:xfrm>
            <a:custGeom>
              <a:avLst/>
              <a:gdLst>
                <a:gd name="T0" fmla="*/ 6 w 12"/>
                <a:gd name="T1" fmla="*/ 5 h 6"/>
                <a:gd name="T2" fmla="*/ 12 w 12"/>
                <a:gd name="T3" fmla="*/ 1 h 6"/>
                <a:gd name="T4" fmla="*/ 7 w 12"/>
                <a:gd name="T5" fmla="*/ 1 h 6"/>
                <a:gd name="T6" fmla="*/ 3 w 12"/>
                <a:gd name="T7" fmla="*/ 1 h 6"/>
                <a:gd name="T8" fmla="*/ 0 w 12"/>
                <a:gd name="T9" fmla="*/ 1 h 6"/>
                <a:gd name="T10" fmla="*/ 6 w 12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6">
                  <a:moveTo>
                    <a:pt x="6" y="5"/>
                  </a:moveTo>
                  <a:cubicBezTo>
                    <a:pt x="9" y="5"/>
                    <a:pt x="12" y="3"/>
                    <a:pt x="12" y="1"/>
                  </a:cubicBezTo>
                  <a:cubicBezTo>
                    <a:pt x="12" y="0"/>
                    <a:pt x="10" y="1"/>
                    <a:pt x="7" y="1"/>
                  </a:cubicBezTo>
                  <a:cubicBezTo>
                    <a:pt x="6" y="1"/>
                    <a:pt x="4" y="1"/>
                    <a:pt x="3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3" y="6"/>
                    <a:pt x="6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4" name="Freeform 121"/>
            <p:cNvSpPr>
              <a:spLocks/>
            </p:cNvSpPr>
            <p:nvPr/>
          </p:nvSpPr>
          <p:spPr bwMode="auto">
            <a:xfrm>
              <a:off x="6845713" y="4403726"/>
              <a:ext cx="0" cy="68385"/>
            </a:xfrm>
            <a:custGeom>
              <a:avLst/>
              <a:gdLst>
                <a:gd name="T0" fmla="*/ 0 h 10"/>
                <a:gd name="T1" fmla="*/ 10 h 10"/>
                <a:gd name="T2" fmla="*/ 10 h 10"/>
                <a:gd name="T3" fmla="*/ 0 h 10"/>
                <a:gd name="T4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cubicBezTo>
                    <a:pt x="0" y="4"/>
                    <a:pt x="0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0" y="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5" name="Freeform 122"/>
            <p:cNvSpPr>
              <a:spLocks/>
            </p:cNvSpPr>
            <p:nvPr/>
          </p:nvSpPr>
          <p:spPr bwMode="auto">
            <a:xfrm>
              <a:off x="6797317" y="4376372"/>
              <a:ext cx="48395" cy="95739"/>
            </a:xfrm>
            <a:custGeom>
              <a:avLst/>
              <a:gdLst>
                <a:gd name="T0" fmla="*/ 2 w 7"/>
                <a:gd name="T1" fmla="*/ 0 h 14"/>
                <a:gd name="T2" fmla="*/ 2 w 7"/>
                <a:gd name="T3" fmla="*/ 5 h 14"/>
                <a:gd name="T4" fmla="*/ 7 w 7"/>
                <a:gd name="T5" fmla="*/ 14 h 14"/>
                <a:gd name="T6" fmla="*/ 7 w 7"/>
                <a:gd name="T7" fmla="*/ 4 h 14"/>
                <a:gd name="T8" fmla="*/ 2 w 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0" y="0"/>
                    <a:pt x="1" y="2"/>
                    <a:pt x="2" y="5"/>
                  </a:cubicBezTo>
                  <a:cubicBezTo>
                    <a:pt x="3" y="7"/>
                    <a:pt x="5" y="11"/>
                    <a:pt x="7" y="14"/>
                  </a:cubicBezTo>
                  <a:cubicBezTo>
                    <a:pt x="7" y="10"/>
                    <a:pt x="7" y="8"/>
                    <a:pt x="7" y="4"/>
                  </a:cubicBezTo>
                  <a:cubicBezTo>
                    <a:pt x="6" y="2"/>
                    <a:pt x="4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6" name="Rectangle 123"/>
            <p:cNvSpPr>
              <a:spLocks noChangeArrowheads="1"/>
            </p:cNvSpPr>
            <p:nvPr/>
          </p:nvSpPr>
          <p:spPr bwMode="auto">
            <a:xfrm>
              <a:off x="6845713" y="4329028"/>
              <a:ext cx="1052" cy="1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7" name="Rectangle 124"/>
            <p:cNvSpPr>
              <a:spLocks noChangeArrowheads="1"/>
            </p:cNvSpPr>
            <p:nvPr/>
          </p:nvSpPr>
          <p:spPr bwMode="auto">
            <a:xfrm>
              <a:off x="6845713" y="4329028"/>
              <a:ext cx="1052" cy="1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" name="Rectangle 125"/>
            <p:cNvSpPr>
              <a:spLocks noChangeArrowheads="1"/>
            </p:cNvSpPr>
            <p:nvPr/>
          </p:nvSpPr>
          <p:spPr bwMode="auto">
            <a:xfrm>
              <a:off x="6845713" y="4329028"/>
              <a:ext cx="1052" cy="10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9" name="Freeform 126"/>
            <p:cNvSpPr>
              <a:spLocks/>
            </p:cNvSpPr>
            <p:nvPr/>
          </p:nvSpPr>
          <p:spPr bwMode="auto">
            <a:xfrm>
              <a:off x="6845713" y="43290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0" name="Freeform 127"/>
            <p:cNvSpPr>
              <a:spLocks/>
            </p:cNvSpPr>
            <p:nvPr/>
          </p:nvSpPr>
          <p:spPr bwMode="auto">
            <a:xfrm>
              <a:off x="6524831" y="4184895"/>
              <a:ext cx="19990" cy="54708"/>
            </a:xfrm>
            <a:custGeom>
              <a:avLst/>
              <a:gdLst>
                <a:gd name="T0" fmla="*/ 1 w 3"/>
                <a:gd name="T1" fmla="*/ 0 h 8"/>
                <a:gd name="T2" fmla="*/ 0 w 3"/>
                <a:gd name="T3" fmla="*/ 3 h 8"/>
                <a:gd name="T4" fmla="*/ 1 w 3"/>
                <a:gd name="T5" fmla="*/ 7 h 8"/>
                <a:gd name="T6" fmla="*/ 3 w 3"/>
                <a:gd name="T7" fmla="*/ 6 h 8"/>
                <a:gd name="T8" fmla="*/ 1 w 3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1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2" y="7"/>
                    <a:pt x="3" y="8"/>
                    <a:pt x="3" y="6"/>
                  </a:cubicBezTo>
                  <a:cubicBezTo>
                    <a:pt x="3" y="3"/>
                    <a:pt x="2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1" name="Rectangle 128"/>
            <p:cNvSpPr>
              <a:spLocks noChangeArrowheads="1"/>
            </p:cNvSpPr>
            <p:nvPr/>
          </p:nvSpPr>
          <p:spPr bwMode="auto">
            <a:xfrm>
              <a:off x="5848349" y="2417416"/>
              <a:ext cx="1044707" cy="3078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2" name="Freeform 129"/>
            <p:cNvSpPr>
              <a:spLocks noEditPoints="1"/>
            </p:cNvSpPr>
            <p:nvPr/>
          </p:nvSpPr>
          <p:spPr bwMode="auto">
            <a:xfrm>
              <a:off x="5855714" y="3802993"/>
              <a:ext cx="0" cy="956333"/>
            </a:xfrm>
            <a:custGeom>
              <a:avLst/>
              <a:gdLst>
                <a:gd name="T0" fmla="*/ 129 h 140"/>
                <a:gd name="T1" fmla="*/ 140 h 140"/>
                <a:gd name="T2" fmla="*/ 140 h 140"/>
                <a:gd name="T3" fmla="*/ 140 h 140"/>
                <a:gd name="T4" fmla="*/ 129 h 140"/>
                <a:gd name="T5" fmla="*/ 129 h 140"/>
                <a:gd name="T6" fmla="*/ 76 h 140"/>
                <a:gd name="T7" fmla="*/ 86 h 140"/>
                <a:gd name="T8" fmla="*/ 82 h 140"/>
                <a:gd name="T9" fmla="*/ 76 h 140"/>
                <a:gd name="T10" fmla="*/ 51 h 140"/>
                <a:gd name="T11" fmla="*/ 52 h 140"/>
                <a:gd name="T12" fmla="*/ 60 h 140"/>
                <a:gd name="T13" fmla="*/ 62 h 140"/>
                <a:gd name="T14" fmla="*/ 72 h 140"/>
                <a:gd name="T15" fmla="*/ 72 h 140"/>
                <a:gd name="T16" fmla="*/ 72 h 140"/>
                <a:gd name="T17" fmla="*/ 73 h 140"/>
                <a:gd name="T18" fmla="*/ 72 h 140"/>
                <a:gd name="T19" fmla="*/ 72 h 140"/>
                <a:gd name="T20" fmla="*/ 72 h 140"/>
                <a:gd name="T21" fmla="*/ 71 h 140"/>
                <a:gd name="T22" fmla="*/ 61 h 140"/>
                <a:gd name="T23" fmla="*/ 51 h 140"/>
                <a:gd name="T24" fmla="*/ 27 h 140"/>
                <a:gd name="T25" fmla="*/ 34 h 140"/>
                <a:gd name="T26" fmla="*/ 39 h 140"/>
                <a:gd name="T27" fmla="*/ 48 h 140"/>
                <a:gd name="T28" fmla="*/ 48 h 140"/>
                <a:gd name="T29" fmla="*/ 39 h 140"/>
                <a:gd name="T30" fmla="*/ 27 h 140"/>
                <a:gd name="T31" fmla="*/ 26 h 140"/>
                <a:gd name="T32" fmla="*/ 26 h 140"/>
                <a:gd name="T33" fmla="*/ 26 h 140"/>
                <a:gd name="T34" fmla="*/ 26 h 140"/>
                <a:gd name="T35" fmla="*/ 26 h 140"/>
                <a:gd name="T36" fmla="*/ 0 h 140"/>
                <a:gd name="T37" fmla="*/ 14 h 140"/>
                <a:gd name="T38" fmla="*/ 14 h 140"/>
                <a:gd name="T39" fmla="*/ 0 h 140"/>
                <a:gd name="T40" fmla="*/ 0 h 1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</a:cxnLst>
              <a:rect l="0" t="0" r="r" b="b"/>
              <a:pathLst>
                <a:path h="140">
                  <a:moveTo>
                    <a:pt x="0" y="129"/>
                  </a:moveTo>
                  <a:cubicBezTo>
                    <a:pt x="0" y="133"/>
                    <a:pt x="0" y="136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6"/>
                    <a:pt x="0" y="133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moveTo>
                    <a:pt x="0" y="76"/>
                  </a:moveTo>
                  <a:cubicBezTo>
                    <a:pt x="0" y="80"/>
                    <a:pt x="0" y="83"/>
                    <a:pt x="0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0"/>
                    <a:pt x="0" y="78"/>
                    <a:pt x="0" y="76"/>
                  </a:cubicBezTo>
                  <a:moveTo>
                    <a:pt x="0" y="51"/>
                  </a:moveTo>
                  <a:cubicBezTo>
                    <a:pt x="0" y="51"/>
                    <a:pt x="0" y="51"/>
                    <a:pt x="0" y="52"/>
                  </a:cubicBezTo>
                  <a:cubicBezTo>
                    <a:pt x="0" y="55"/>
                    <a:pt x="0" y="57"/>
                    <a:pt x="0" y="60"/>
                  </a:cubicBezTo>
                  <a:cubicBezTo>
                    <a:pt x="0" y="61"/>
                    <a:pt x="0" y="62"/>
                    <a:pt x="0" y="62"/>
                  </a:cubicBezTo>
                  <a:cubicBezTo>
                    <a:pt x="0" y="65"/>
                    <a:pt x="0" y="69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68"/>
                    <a:pt x="0" y="64"/>
                    <a:pt x="0" y="61"/>
                  </a:cubicBezTo>
                  <a:cubicBezTo>
                    <a:pt x="0" y="58"/>
                    <a:pt x="0" y="54"/>
                    <a:pt x="0" y="51"/>
                  </a:cubicBezTo>
                  <a:moveTo>
                    <a:pt x="0" y="27"/>
                  </a:moveTo>
                  <a:cubicBezTo>
                    <a:pt x="0" y="28"/>
                    <a:pt x="0" y="31"/>
                    <a:pt x="0" y="34"/>
                  </a:cubicBezTo>
                  <a:cubicBezTo>
                    <a:pt x="0" y="35"/>
                    <a:pt x="0" y="37"/>
                    <a:pt x="0" y="39"/>
                  </a:cubicBezTo>
                  <a:cubicBezTo>
                    <a:pt x="0" y="42"/>
                    <a:pt x="0" y="45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35"/>
                    <a:pt x="0" y="31"/>
                    <a:pt x="0" y="27"/>
                  </a:cubicBezTo>
                  <a:moveTo>
                    <a:pt x="0" y="2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0" y="0"/>
                  </a:moveTo>
                  <a:cubicBezTo>
                    <a:pt x="0" y="5"/>
                    <a:pt x="0" y="10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0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Freeform 130"/>
            <p:cNvSpPr>
              <a:spLocks noEditPoints="1"/>
            </p:cNvSpPr>
            <p:nvPr/>
          </p:nvSpPr>
          <p:spPr bwMode="auto">
            <a:xfrm>
              <a:off x="5855714" y="3345342"/>
              <a:ext cx="0" cy="246185"/>
            </a:xfrm>
            <a:custGeom>
              <a:avLst/>
              <a:gdLst>
                <a:gd name="T0" fmla="*/ 25 h 36"/>
                <a:gd name="T1" fmla="*/ 36 h 36"/>
                <a:gd name="T2" fmla="*/ 36 h 36"/>
                <a:gd name="T3" fmla="*/ 36 h 36"/>
                <a:gd name="T4" fmla="*/ 25 h 36"/>
                <a:gd name="T5" fmla="*/ 0 h 36"/>
                <a:gd name="T6" fmla="*/ 8 h 36"/>
                <a:gd name="T7" fmla="*/ 0 h 36"/>
                <a:gd name="T8" fmla="*/ 0 h 3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36">
                  <a:moveTo>
                    <a:pt x="0" y="25"/>
                  </a:moveTo>
                  <a:cubicBezTo>
                    <a:pt x="0" y="29"/>
                    <a:pt x="0" y="33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2"/>
                    <a:pt x="0" y="28"/>
                    <a:pt x="0" y="25"/>
                  </a:cubicBezTo>
                  <a:moveTo>
                    <a:pt x="0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4" name="Freeform 131"/>
            <p:cNvSpPr>
              <a:spLocks/>
            </p:cNvSpPr>
            <p:nvPr/>
          </p:nvSpPr>
          <p:spPr bwMode="auto">
            <a:xfrm>
              <a:off x="5855714" y="3106522"/>
              <a:ext cx="0" cy="74697"/>
            </a:xfrm>
            <a:custGeom>
              <a:avLst/>
              <a:gdLst>
                <a:gd name="T0" fmla="*/ 0 h 11"/>
                <a:gd name="T1" fmla="*/ 11 h 11"/>
                <a:gd name="T2" fmla="*/ 2 h 11"/>
                <a:gd name="T3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4"/>
                    <a:pt x="0" y="8"/>
                    <a:pt x="0" y="11"/>
                  </a:cubicBezTo>
                  <a:cubicBezTo>
                    <a:pt x="0" y="8"/>
                    <a:pt x="0" y="5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5" name="Freeform 132"/>
            <p:cNvSpPr>
              <a:spLocks noEditPoints="1"/>
            </p:cNvSpPr>
            <p:nvPr/>
          </p:nvSpPr>
          <p:spPr bwMode="auto">
            <a:xfrm>
              <a:off x="5855714" y="3898732"/>
              <a:ext cx="0" cy="395579"/>
            </a:xfrm>
            <a:custGeom>
              <a:avLst/>
              <a:gdLst>
                <a:gd name="T0" fmla="*/ 48 h 58"/>
                <a:gd name="T1" fmla="*/ 58 h 58"/>
                <a:gd name="T2" fmla="*/ 58 h 58"/>
                <a:gd name="T3" fmla="*/ 58 h 58"/>
                <a:gd name="T4" fmla="*/ 48 h 58"/>
                <a:gd name="T5" fmla="*/ 38 h 58"/>
                <a:gd name="T6" fmla="*/ 46 h 58"/>
                <a:gd name="T7" fmla="*/ 38 h 58"/>
                <a:gd name="T8" fmla="*/ 20 h 58"/>
                <a:gd name="T9" fmla="*/ 34 h 58"/>
                <a:gd name="T10" fmla="*/ 25 h 58"/>
                <a:gd name="T11" fmla="*/ 20 h 58"/>
                <a:gd name="T12" fmla="*/ 0 h 58"/>
                <a:gd name="T13" fmla="*/ 0 h 58"/>
                <a:gd name="T14" fmla="*/ 0 h 58"/>
                <a:gd name="T15" fmla="*/ 0 h 58"/>
                <a:gd name="T16" fmla="*/ 0 h 58"/>
                <a:gd name="T17" fmla="*/ 0 h 58"/>
                <a:gd name="T18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</a:cxnLst>
              <a:rect l="0" t="0" r="r" b="b"/>
              <a:pathLst>
                <a:path h="58">
                  <a:moveTo>
                    <a:pt x="0" y="48"/>
                  </a:moveTo>
                  <a:cubicBezTo>
                    <a:pt x="0" y="52"/>
                    <a:pt x="0" y="55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5"/>
                    <a:pt x="0" y="51"/>
                    <a:pt x="0" y="48"/>
                  </a:cubicBezTo>
                  <a:moveTo>
                    <a:pt x="0" y="38"/>
                  </a:moveTo>
                  <a:cubicBezTo>
                    <a:pt x="0" y="40"/>
                    <a:pt x="0" y="43"/>
                    <a:pt x="0" y="46"/>
                  </a:cubicBezTo>
                  <a:cubicBezTo>
                    <a:pt x="0" y="43"/>
                    <a:pt x="0" y="41"/>
                    <a:pt x="0" y="38"/>
                  </a:cubicBezTo>
                  <a:moveTo>
                    <a:pt x="0" y="20"/>
                  </a:moveTo>
                  <a:cubicBezTo>
                    <a:pt x="0" y="24"/>
                    <a:pt x="0" y="28"/>
                    <a:pt x="0" y="34"/>
                  </a:cubicBezTo>
                  <a:cubicBezTo>
                    <a:pt x="0" y="31"/>
                    <a:pt x="0" y="28"/>
                    <a:pt x="0" y="25"/>
                  </a:cubicBezTo>
                  <a:cubicBezTo>
                    <a:pt x="0" y="23"/>
                    <a:pt x="0" y="21"/>
                    <a:pt x="0" y="2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6" name="Freeform 133"/>
            <p:cNvSpPr>
              <a:spLocks noEditPoints="1"/>
            </p:cNvSpPr>
            <p:nvPr/>
          </p:nvSpPr>
          <p:spPr bwMode="auto">
            <a:xfrm>
              <a:off x="5848349" y="2826671"/>
              <a:ext cx="7365" cy="2478679"/>
            </a:xfrm>
            <a:custGeom>
              <a:avLst/>
              <a:gdLst>
                <a:gd name="T0" fmla="*/ 0 w 1"/>
                <a:gd name="T1" fmla="*/ 361 h 363"/>
                <a:gd name="T2" fmla="*/ 0 w 1"/>
                <a:gd name="T3" fmla="*/ 363 h 363"/>
                <a:gd name="T4" fmla="*/ 0 w 1"/>
                <a:gd name="T5" fmla="*/ 361 h 363"/>
                <a:gd name="T6" fmla="*/ 0 w 1"/>
                <a:gd name="T7" fmla="*/ 353 h 363"/>
                <a:gd name="T8" fmla="*/ 0 w 1"/>
                <a:gd name="T9" fmla="*/ 356 h 363"/>
                <a:gd name="T10" fmla="*/ 0 w 1"/>
                <a:gd name="T11" fmla="*/ 353 h 363"/>
                <a:gd name="T12" fmla="*/ 0 w 1"/>
                <a:gd name="T13" fmla="*/ 347 h 363"/>
                <a:gd name="T14" fmla="*/ 0 w 1"/>
                <a:gd name="T15" fmla="*/ 348 h 363"/>
                <a:gd name="T16" fmla="*/ 0 w 1"/>
                <a:gd name="T17" fmla="*/ 347 h 363"/>
                <a:gd name="T18" fmla="*/ 0 w 1"/>
                <a:gd name="T19" fmla="*/ 347 h 363"/>
                <a:gd name="T20" fmla="*/ 1 w 1"/>
                <a:gd name="T21" fmla="*/ 333 h 363"/>
                <a:gd name="T22" fmla="*/ 0 w 1"/>
                <a:gd name="T23" fmla="*/ 339 h 363"/>
                <a:gd name="T24" fmla="*/ 1 w 1"/>
                <a:gd name="T25" fmla="*/ 336 h 363"/>
                <a:gd name="T26" fmla="*/ 1 w 1"/>
                <a:gd name="T27" fmla="*/ 333 h 363"/>
                <a:gd name="T28" fmla="*/ 1 w 1"/>
                <a:gd name="T29" fmla="*/ 0 h 363"/>
                <a:gd name="T30" fmla="*/ 1 w 1"/>
                <a:gd name="T31" fmla="*/ 0 h 363"/>
                <a:gd name="T32" fmla="*/ 1 w 1"/>
                <a:gd name="T33" fmla="*/ 0 h 363"/>
                <a:gd name="T34" fmla="*/ 1 w 1"/>
                <a:gd name="T3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" h="363">
                  <a:moveTo>
                    <a:pt x="0" y="361"/>
                  </a:moveTo>
                  <a:cubicBezTo>
                    <a:pt x="0" y="362"/>
                    <a:pt x="0" y="363"/>
                    <a:pt x="0" y="363"/>
                  </a:cubicBezTo>
                  <a:cubicBezTo>
                    <a:pt x="0" y="363"/>
                    <a:pt x="0" y="362"/>
                    <a:pt x="0" y="361"/>
                  </a:cubicBezTo>
                  <a:moveTo>
                    <a:pt x="0" y="353"/>
                  </a:moveTo>
                  <a:cubicBezTo>
                    <a:pt x="0" y="354"/>
                    <a:pt x="0" y="355"/>
                    <a:pt x="0" y="356"/>
                  </a:cubicBezTo>
                  <a:cubicBezTo>
                    <a:pt x="0" y="355"/>
                    <a:pt x="0" y="354"/>
                    <a:pt x="0" y="353"/>
                  </a:cubicBezTo>
                  <a:moveTo>
                    <a:pt x="0" y="347"/>
                  </a:moveTo>
                  <a:cubicBezTo>
                    <a:pt x="0" y="347"/>
                    <a:pt x="0" y="348"/>
                    <a:pt x="0" y="348"/>
                  </a:cubicBezTo>
                  <a:cubicBezTo>
                    <a:pt x="0" y="348"/>
                    <a:pt x="0" y="348"/>
                    <a:pt x="0" y="347"/>
                  </a:cubicBezTo>
                  <a:cubicBezTo>
                    <a:pt x="0" y="347"/>
                    <a:pt x="0" y="347"/>
                    <a:pt x="0" y="347"/>
                  </a:cubicBezTo>
                  <a:moveTo>
                    <a:pt x="1" y="333"/>
                  </a:moveTo>
                  <a:cubicBezTo>
                    <a:pt x="1" y="335"/>
                    <a:pt x="1" y="337"/>
                    <a:pt x="0" y="339"/>
                  </a:cubicBezTo>
                  <a:cubicBezTo>
                    <a:pt x="1" y="338"/>
                    <a:pt x="1" y="337"/>
                    <a:pt x="1" y="336"/>
                  </a:cubicBezTo>
                  <a:cubicBezTo>
                    <a:pt x="1" y="335"/>
                    <a:pt x="1" y="334"/>
                    <a:pt x="1" y="333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7" name="Freeform 134"/>
            <p:cNvSpPr>
              <a:spLocks/>
            </p:cNvSpPr>
            <p:nvPr/>
          </p:nvSpPr>
          <p:spPr bwMode="auto">
            <a:xfrm>
              <a:off x="5855714" y="2730933"/>
              <a:ext cx="0" cy="736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" name="Freeform 135"/>
            <p:cNvSpPr>
              <a:spLocks/>
            </p:cNvSpPr>
            <p:nvPr/>
          </p:nvSpPr>
          <p:spPr bwMode="auto">
            <a:xfrm>
              <a:off x="5971441" y="3488424"/>
              <a:ext cx="143082" cy="123093"/>
            </a:xfrm>
            <a:custGeom>
              <a:avLst/>
              <a:gdLst>
                <a:gd name="T0" fmla="*/ 16 w 21"/>
                <a:gd name="T1" fmla="*/ 0 h 18"/>
                <a:gd name="T2" fmla="*/ 14 w 21"/>
                <a:gd name="T3" fmla="*/ 1 h 18"/>
                <a:gd name="T4" fmla="*/ 12 w 21"/>
                <a:gd name="T5" fmla="*/ 3 h 18"/>
                <a:gd name="T6" fmla="*/ 12 w 21"/>
                <a:gd name="T7" fmla="*/ 3 h 18"/>
                <a:gd name="T8" fmla="*/ 12 w 21"/>
                <a:gd name="T9" fmla="*/ 3 h 18"/>
                <a:gd name="T10" fmla="*/ 12 w 21"/>
                <a:gd name="T11" fmla="*/ 3 h 18"/>
                <a:gd name="T12" fmla="*/ 12 w 21"/>
                <a:gd name="T13" fmla="*/ 3 h 18"/>
                <a:gd name="T14" fmla="*/ 12 w 21"/>
                <a:gd name="T15" fmla="*/ 3 h 18"/>
                <a:gd name="T16" fmla="*/ 12 w 21"/>
                <a:gd name="T17" fmla="*/ 3 h 18"/>
                <a:gd name="T18" fmla="*/ 12 w 21"/>
                <a:gd name="T19" fmla="*/ 3 h 18"/>
                <a:gd name="T20" fmla="*/ 12 w 21"/>
                <a:gd name="T21" fmla="*/ 3 h 18"/>
                <a:gd name="T22" fmla="*/ 11 w 21"/>
                <a:gd name="T23" fmla="*/ 3 h 18"/>
                <a:gd name="T24" fmla="*/ 11 w 21"/>
                <a:gd name="T25" fmla="*/ 3 h 18"/>
                <a:gd name="T26" fmla="*/ 11 w 21"/>
                <a:gd name="T27" fmla="*/ 3 h 18"/>
                <a:gd name="T28" fmla="*/ 10 w 21"/>
                <a:gd name="T29" fmla="*/ 3 h 18"/>
                <a:gd name="T30" fmla="*/ 9 w 21"/>
                <a:gd name="T31" fmla="*/ 3 h 18"/>
                <a:gd name="T32" fmla="*/ 9 w 21"/>
                <a:gd name="T33" fmla="*/ 3 h 18"/>
                <a:gd name="T34" fmla="*/ 9 w 21"/>
                <a:gd name="T35" fmla="*/ 3 h 18"/>
                <a:gd name="T36" fmla="*/ 9 w 21"/>
                <a:gd name="T37" fmla="*/ 3 h 18"/>
                <a:gd name="T38" fmla="*/ 9 w 21"/>
                <a:gd name="T39" fmla="*/ 3 h 18"/>
                <a:gd name="T40" fmla="*/ 9 w 21"/>
                <a:gd name="T41" fmla="*/ 3 h 18"/>
                <a:gd name="T42" fmla="*/ 9 w 21"/>
                <a:gd name="T43" fmla="*/ 3 h 18"/>
                <a:gd name="T44" fmla="*/ 8 w 21"/>
                <a:gd name="T45" fmla="*/ 3 h 18"/>
                <a:gd name="T46" fmla="*/ 7 w 21"/>
                <a:gd name="T47" fmla="*/ 3 h 18"/>
                <a:gd name="T48" fmla="*/ 7 w 21"/>
                <a:gd name="T49" fmla="*/ 3 h 18"/>
                <a:gd name="T50" fmla="*/ 6 w 21"/>
                <a:gd name="T51" fmla="*/ 2 h 18"/>
                <a:gd name="T52" fmla="*/ 6 w 21"/>
                <a:gd name="T53" fmla="*/ 2 h 18"/>
                <a:gd name="T54" fmla="*/ 6 w 21"/>
                <a:gd name="T55" fmla="*/ 2 h 18"/>
                <a:gd name="T56" fmla="*/ 5 w 21"/>
                <a:gd name="T57" fmla="*/ 2 h 18"/>
                <a:gd name="T58" fmla="*/ 5 w 21"/>
                <a:gd name="T59" fmla="*/ 2 h 18"/>
                <a:gd name="T60" fmla="*/ 5 w 21"/>
                <a:gd name="T61" fmla="*/ 2 h 18"/>
                <a:gd name="T62" fmla="*/ 5 w 21"/>
                <a:gd name="T63" fmla="*/ 2 h 18"/>
                <a:gd name="T64" fmla="*/ 3 w 21"/>
                <a:gd name="T65" fmla="*/ 7 h 18"/>
                <a:gd name="T66" fmla="*/ 0 w 21"/>
                <a:gd name="T67" fmla="*/ 15 h 18"/>
                <a:gd name="T68" fmla="*/ 2 w 21"/>
                <a:gd name="T69" fmla="*/ 17 h 18"/>
                <a:gd name="T70" fmla="*/ 9 w 21"/>
                <a:gd name="T71" fmla="*/ 15 h 18"/>
                <a:gd name="T72" fmla="*/ 9 w 21"/>
                <a:gd name="T73" fmla="*/ 15 h 18"/>
                <a:gd name="T74" fmla="*/ 9 w 21"/>
                <a:gd name="T75" fmla="*/ 15 h 18"/>
                <a:gd name="T76" fmla="*/ 9 w 21"/>
                <a:gd name="T77" fmla="*/ 15 h 18"/>
                <a:gd name="T78" fmla="*/ 9 w 21"/>
                <a:gd name="T79" fmla="*/ 15 h 18"/>
                <a:gd name="T80" fmla="*/ 9 w 21"/>
                <a:gd name="T81" fmla="*/ 15 h 18"/>
                <a:gd name="T82" fmla="*/ 9 w 21"/>
                <a:gd name="T83" fmla="*/ 15 h 18"/>
                <a:gd name="T84" fmla="*/ 9 w 21"/>
                <a:gd name="T85" fmla="*/ 15 h 18"/>
                <a:gd name="T86" fmla="*/ 11 w 21"/>
                <a:gd name="T87" fmla="*/ 16 h 18"/>
                <a:gd name="T88" fmla="*/ 15 w 21"/>
                <a:gd name="T89" fmla="*/ 18 h 18"/>
                <a:gd name="T90" fmla="*/ 15 w 21"/>
                <a:gd name="T91" fmla="*/ 18 h 18"/>
                <a:gd name="T92" fmla="*/ 16 w 21"/>
                <a:gd name="T93" fmla="*/ 18 h 18"/>
                <a:gd name="T94" fmla="*/ 16 w 21"/>
                <a:gd name="T95" fmla="*/ 18 h 18"/>
                <a:gd name="T96" fmla="*/ 16 w 21"/>
                <a:gd name="T97" fmla="*/ 18 h 18"/>
                <a:gd name="T98" fmla="*/ 16 w 21"/>
                <a:gd name="T99" fmla="*/ 18 h 18"/>
                <a:gd name="T100" fmla="*/ 17 w 21"/>
                <a:gd name="T101" fmla="*/ 18 h 18"/>
                <a:gd name="T102" fmla="*/ 17 w 21"/>
                <a:gd name="T103" fmla="*/ 18 h 18"/>
                <a:gd name="T104" fmla="*/ 17 w 21"/>
                <a:gd name="T105" fmla="*/ 18 h 18"/>
                <a:gd name="T106" fmla="*/ 21 w 21"/>
                <a:gd name="T107" fmla="*/ 15 h 18"/>
                <a:gd name="T108" fmla="*/ 21 w 21"/>
                <a:gd name="T109" fmla="*/ 15 h 18"/>
                <a:gd name="T110" fmla="*/ 15 w 21"/>
                <a:gd name="T111" fmla="*/ 7 h 18"/>
                <a:gd name="T112" fmla="*/ 15 w 21"/>
                <a:gd name="T113" fmla="*/ 6 h 18"/>
                <a:gd name="T114" fmla="*/ 17 w 21"/>
                <a:gd name="T115" fmla="*/ 0 h 18"/>
                <a:gd name="T116" fmla="*/ 17 w 21"/>
                <a:gd name="T117" fmla="*/ 0 h 18"/>
                <a:gd name="T118" fmla="*/ 16 w 21"/>
                <a:gd name="T1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" h="18">
                  <a:moveTo>
                    <a:pt x="16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6"/>
                    <a:pt x="3" y="7"/>
                  </a:cubicBezTo>
                  <a:cubicBezTo>
                    <a:pt x="1" y="9"/>
                    <a:pt x="0" y="12"/>
                    <a:pt x="0" y="15"/>
                  </a:cubicBezTo>
                  <a:cubicBezTo>
                    <a:pt x="0" y="16"/>
                    <a:pt x="0" y="17"/>
                    <a:pt x="2" y="17"/>
                  </a:cubicBezTo>
                  <a:cubicBezTo>
                    <a:pt x="3" y="17"/>
                    <a:pt x="6" y="16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3" y="17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18"/>
                    <a:pt x="21" y="17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2"/>
                    <a:pt x="18" y="10"/>
                    <a:pt x="15" y="7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4"/>
                    <a:pt x="17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9" name="Freeform 136"/>
            <p:cNvSpPr>
              <a:spLocks/>
            </p:cNvSpPr>
            <p:nvPr/>
          </p:nvSpPr>
          <p:spPr bwMode="auto">
            <a:xfrm>
              <a:off x="6176595" y="3482112"/>
              <a:ext cx="82062" cy="211467"/>
            </a:xfrm>
            <a:custGeom>
              <a:avLst/>
              <a:gdLst>
                <a:gd name="T0" fmla="*/ 9 w 12"/>
                <a:gd name="T1" fmla="*/ 0 h 31"/>
                <a:gd name="T2" fmla="*/ 8 w 12"/>
                <a:gd name="T3" fmla="*/ 0 h 31"/>
                <a:gd name="T4" fmla="*/ 0 w 12"/>
                <a:gd name="T5" fmla="*/ 8 h 31"/>
                <a:gd name="T6" fmla="*/ 0 w 12"/>
                <a:gd name="T7" fmla="*/ 8 h 31"/>
                <a:gd name="T8" fmla="*/ 1 w 12"/>
                <a:gd name="T9" fmla="*/ 12 h 31"/>
                <a:gd name="T10" fmla="*/ 3 w 12"/>
                <a:gd name="T11" fmla="*/ 18 h 31"/>
                <a:gd name="T12" fmla="*/ 4 w 12"/>
                <a:gd name="T13" fmla="*/ 20 h 31"/>
                <a:gd name="T14" fmla="*/ 3 w 12"/>
                <a:gd name="T15" fmla="*/ 23 h 31"/>
                <a:gd name="T16" fmla="*/ 3 w 12"/>
                <a:gd name="T17" fmla="*/ 24 h 31"/>
                <a:gd name="T18" fmla="*/ 4 w 12"/>
                <a:gd name="T19" fmla="*/ 26 h 31"/>
                <a:gd name="T20" fmla="*/ 4 w 12"/>
                <a:gd name="T21" fmla="*/ 28 h 31"/>
                <a:gd name="T22" fmla="*/ 8 w 12"/>
                <a:gd name="T23" fmla="*/ 31 h 31"/>
                <a:gd name="T24" fmla="*/ 11 w 12"/>
                <a:gd name="T25" fmla="*/ 29 h 31"/>
                <a:gd name="T26" fmla="*/ 11 w 12"/>
                <a:gd name="T27" fmla="*/ 29 h 31"/>
                <a:gd name="T28" fmla="*/ 11 w 12"/>
                <a:gd name="T29" fmla="*/ 28 h 31"/>
                <a:gd name="T30" fmla="*/ 10 w 12"/>
                <a:gd name="T31" fmla="*/ 22 h 31"/>
                <a:gd name="T32" fmla="*/ 10 w 12"/>
                <a:gd name="T33" fmla="*/ 21 h 31"/>
                <a:gd name="T34" fmla="*/ 10 w 12"/>
                <a:gd name="T35" fmla="*/ 21 h 31"/>
                <a:gd name="T36" fmla="*/ 12 w 12"/>
                <a:gd name="T37" fmla="*/ 18 h 31"/>
                <a:gd name="T38" fmla="*/ 12 w 12"/>
                <a:gd name="T39" fmla="*/ 18 h 31"/>
                <a:gd name="T40" fmla="*/ 6 w 12"/>
                <a:gd name="T41" fmla="*/ 8 h 31"/>
                <a:gd name="T42" fmla="*/ 10 w 12"/>
                <a:gd name="T43" fmla="*/ 2 h 31"/>
                <a:gd name="T44" fmla="*/ 9 w 12"/>
                <a:gd name="T4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31"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0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0"/>
                    <a:pt x="1" y="12"/>
                  </a:cubicBezTo>
                  <a:cubicBezTo>
                    <a:pt x="2" y="13"/>
                    <a:pt x="3" y="16"/>
                    <a:pt x="3" y="18"/>
                  </a:cubicBezTo>
                  <a:cubicBezTo>
                    <a:pt x="4" y="18"/>
                    <a:pt x="4" y="19"/>
                    <a:pt x="4" y="20"/>
                  </a:cubicBezTo>
                  <a:cubicBezTo>
                    <a:pt x="4" y="21"/>
                    <a:pt x="3" y="22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4" y="27"/>
                    <a:pt x="4" y="28"/>
                    <a:pt x="4" y="28"/>
                  </a:cubicBezTo>
                  <a:cubicBezTo>
                    <a:pt x="4" y="29"/>
                    <a:pt x="4" y="30"/>
                    <a:pt x="8" y="31"/>
                  </a:cubicBezTo>
                  <a:cubicBezTo>
                    <a:pt x="9" y="31"/>
                    <a:pt x="10" y="31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8"/>
                  </a:cubicBezTo>
                  <a:cubicBezTo>
                    <a:pt x="11" y="27"/>
                    <a:pt x="10" y="24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0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5"/>
                    <a:pt x="6" y="10"/>
                    <a:pt x="6" y="8"/>
                  </a:cubicBezTo>
                  <a:cubicBezTo>
                    <a:pt x="6" y="6"/>
                    <a:pt x="11" y="4"/>
                    <a:pt x="10" y="2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0" name="Freeform 137"/>
            <p:cNvSpPr>
              <a:spLocks/>
            </p:cNvSpPr>
            <p:nvPr/>
          </p:nvSpPr>
          <p:spPr bwMode="auto">
            <a:xfrm>
              <a:off x="5855714" y="3591527"/>
              <a:ext cx="225143" cy="231456"/>
            </a:xfrm>
            <a:custGeom>
              <a:avLst/>
              <a:gdLst>
                <a:gd name="T0" fmla="*/ 0 w 33"/>
                <a:gd name="T1" fmla="*/ 0 h 34"/>
                <a:gd name="T2" fmla="*/ 0 w 33"/>
                <a:gd name="T3" fmla="*/ 4 h 34"/>
                <a:gd name="T4" fmla="*/ 2 w 33"/>
                <a:gd name="T5" fmla="*/ 7 h 34"/>
                <a:gd name="T6" fmla="*/ 0 w 33"/>
                <a:gd name="T7" fmla="*/ 8 h 34"/>
                <a:gd name="T8" fmla="*/ 0 w 33"/>
                <a:gd name="T9" fmla="*/ 8 h 34"/>
                <a:gd name="T10" fmla="*/ 0 w 33"/>
                <a:gd name="T11" fmla="*/ 8 h 34"/>
                <a:gd name="T12" fmla="*/ 0 w 33"/>
                <a:gd name="T13" fmla="*/ 8 h 34"/>
                <a:gd name="T14" fmla="*/ 0 w 33"/>
                <a:gd name="T15" fmla="*/ 8 h 34"/>
                <a:gd name="T16" fmla="*/ 0 w 33"/>
                <a:gd name="T17" fmla="*/ 8 h 34"/>
                <a:gd name="T18" fmla="*/ 0 w 33"/>
                <a:gd name="T19" fmla="*/ 20 h 34"/>
                <a:gd name="T20" fmla="*/ 0 w 33"/>
                <a:gd name="T21" fmla="*/ 20 h 34"/>
                <a:gd name="T22" fmla="*/ 0 w 33"/>
                <a:gd name="T23" fmla="*/ 20 h 34"/>
                <a:gd name="T24" fmla="*/ 0 w 33"/>
                <a:gd name="T25" fmla="*/ 20 h 34"/>
                <a:gd name="T26" fmla="*/ 0 w 33"/>
                <a:gd name="T27" fmla="*/ 20 h 34"/>
                <a:gd name="T28" fmla="*/ 0 w 33"/>
                <a:gd name="T29" fmla="*/ 20 h 34"/>
                <a:gd name="T30" fmla="*/ 0 w 33"/>
                <a:gd name="T31" fmla="*/ 20 h 34"/>
                <a:gd name="T32" fmla="*/ 3 w 33"/>
                <a:gd name="T33" fmla="*/ 33 h 34"/>
                <a:gd name="T34" fmla="*/ 3 w 33"/>
                <a:gd name="T35" fmla="*/ 34 h 34"/>
                <a:gd name="T36" fmla="*/ 5 w 33"/>
                <a:gd name="T37" fmla="*/ 27 h 34"/>
                <a:gd name="T38" fmla="*/ 5 w 33"/>
                <a:gd name="T39" fmla="*/ 27 h 34"/>
                <a:gd name="T40" fmla="*/ 7 w 33"/>
                <a:gd name="T41" fmla="*/ 27 h 34"/>
                <a:gd name="T42" fmla="*/ 7 w 33"/>
                <a:gd name="T43" fmla="*/ 27 h 34"/>
                <a:gd name="T44" fmla="*/ 12 w 33"/>
                <a:gd name="T45" fmla="*/ 29 h 34"/>
                <a:gd name="T46" fmla="*/ 13 w 33"/>
                <a:gd name="T47" fmla="*/ 29 h 34"/>
                <a:gd name="T48" fmla="*/ 18 w 33"/>
                <a:gd name="T49" fmla="*/ 32 h 34"/>
                <a:gd name="T50" fmla="*/ 20 w 33"/>
                <a:gd name="T51" fmla="*/ 32 h 34"/>
                <a:gd name="T52" fmla="*/ 20 w 33"/>
                <a:gd name="T53" fmla="*/ 32 h 34"/>
                <a:gd name="T54" fmla="*/ 25 w 33"/>
                <a:gd name="T55" fmla="*/ 32 h 34"/>
                <a:gd name="T56" fmla="*/ 28 w 33"/>
                <a:gd name="T57" fmla="*/ 26 h 34"/>
                <a:gd name="T58" fmla="*/ 29 w 33"/>
                <a:gd name="T59" fmla="*/ 19 h 34"/>
                <a:gd name="T60" fmla="*/ 28 w 33"/>
                <a:gd name="T61" fmla="*/ 15 h 34"/>
                <a:gd name="T62" fmla="*/ 28 w 33"/>
                <a:gd name="T63" fmla="*/ 15 h 34"/>
                <a:gd name="T64" fmla="*/ 25 w 33"/>
                <a:gd name="T65" fmla="*/ 17 h 34"/>
                <a:gd name="T66" fmla="*/ 25 w 33"/>
                <a:gd name="T67" fmla="*/ 17 h 34"/>
                <a:gd name="T68" fmla="*/ 24 w 33"/>
                <a:gd name="T69" fmla="*/ 17 h 34"/>
                <a:gd name="T70" fmla="*/ 23 w 33"/>
                <a:gd name="T71" fmla="*/ 17 h 34"/>
                <a:gd name="T72" fmla="*/ 19 w 33"/>
                <a:gd name="T73" fmla="*/ 18 h 34"/>
                <a:gd name="T74" fmla="*/ 18 w 33"/>
                <a:gd name="T75" fmla="*/ 18 h 34"/>
                <a:gd name="T76" fmla="*/ 18 w 33"/>
                <a:gd name="T77" fmla="*/ 18 h 34"/>
                <a:gd name="T78" fmla="*/ 18 w 33"/>
                <a:gd name="T79" fmla="*/ 18 h 34"/>
                <a:gd name="T80" fmla="*/ 17 w 33"/>
                <a:gd name="T81" fmla="*/ 16 h 34"/>
                <a:gd name="T82" fmla="*/ 14 w 33"/>
                <a:gd name="T83" fmla="*/ 5 h 34"/>
                <a:gd name="T84" fmla="*/ 10 w 33"/>
                <a:gd name="T85" fmla="*/ 7 h 34"/>
                <a:gd name="T86" fmla="*/ 9 w 33"/>
                <a:gd name="T87" fmla="*/ 14 h 34"/>
                <a:gd name="T88" fmla="*/ 9 w 33"/>
                <a:gd name="T89" fmla="*/ 14 h 34"/>
                <a:gd name="T90" fmla="*/ 8 w 33"/>
                <a:gd name="T91" fmla="*/ 17 h 34"/>
                <a:gd name="T92" fmla="*/ 8 w 33"/>
                <a:gd name="T93" fmla="*/ 17 h 34"/>
                <a:gd name="T94" fmla="*/ 7 w 33"/>
                <a:gd name="T95" fmla="*/ 17 h 34"/>
                <a:gd name="T96" fmla="*/ 1 w 33"/>
                <a:gd name="T9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0" y="16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7"/>
                    <a:pt x="0" y="31"/>
                  </a:cubicBezTo>
                  <a:cubicBezTo>
                    <a:pt x="1" y="32"/>
                    <a:pt x="2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5" y="34"/>
                    <a:pt x="3" y="28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6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7"/>
                    <a:pt x="10" y="28"/>
                    <a:pt x="12" y="29"/>
                  </a:cubicBezTo>
                  <a:cubicBezTo>
                    <a:pt x="12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7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3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7" y="32"/>
                    <a:pt x="27" y="29"/>
                    <a:pt x="28" y="26"/>
                  </a:cubicBezTo>
                  <a:cubicBezTo>
                    <a:pt x="28" y="24"/>
                    <a:pt x="29" y="21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0" y="18"/>
                    <a:pt x="33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6"/>
                    <a:pt x="26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0" y="17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7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2"/>
                    <a:pt x="15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2" y="6"/>
                    <a:pt x="10" y="7"/>
                  </a:cubicBezTo>
                  <a:cubicBezTo>
                    <a:pt x="9" y="7"/>
                    <a:pt x="10" y="11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6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7"/>
                    <a:pt x="7" y="17"/>
                  </a:cubicBezTo>
                  <a:cubicBezTo>
                    <a:pt x="6" y="16"/>
                    <a:pt x="6" y="11"/>
                    <a:pt x="4" y="10"/>
                  </a:cubicBezTo>
                  <a:cubicBezTo>
                    <a:pt x="3" y="9"/>
                    <a:pt x="3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1" name="Freeform 138"/>
            <p:cNvSpPr>
              <a:spLocks noEditPoints="1"/>
            </p:cNvSpPr>
            <p:nvPr/>
          </p:nvSpPr>
          <p:spPr bwMode="auto">
            <a:xfrm>
              <a:off x="5848349" y="2048138"/>
              <a:ext cx="1058384" cy="3905288"/>
            </a:xfrm>
            <a:custGeom>
              <a:avLst/>
              <a:gdLst>
                <a:gd name="T0" fmla="*/ 41 w 155"/>
                <a:gd name="T1" fmla="*/ 390 h 572"/>
                <a:gd name="T2" fmla="*/ 48 w 155"/>
                <a:gd name="T3" fmla="*/ 371 h 572"/>
                <a:gd name="T4" fmla="*/ 101 w 155"/>
                <a:gd name="T5" fmla="*/ 320 h 572"/>
                <a:gd name="T6" fmla="*/ 50 w 155"/>
                <a:gd name="T7" fmla="*/ 258 h 572"/>
                <a:gd name="T8" fmla="*/ 60 w 155"/>
                <a:gd name="T9" fmla="*/ 273 h 572"/>
                <a:gd name="T10" fmla="*/ 68 w 155"/>
                <a:gd name="T11" fmla="*/ 280 h 572"/>
                <a:gd name="T12" fmla="*/ 34 w 155"/>
                <a:gd name="T13" fmla="*/ 274 h 572"/>
                <a:gd name="T14" fmla="*/ 30 w 155"/>
                <a:gd name="T15" fmla="*/ 277 h 572"/>
                <a:gd name="T16" fmla="*/ 49 w 155"/>
                <a:gd name="T17" fmla="*/ 307 h 572"/>
                <a:gd name="T18" fmla="*/ 53 w 155"/>
                <a:gd name="T19" fmla="*/ 313 h 572"/>
                <a:gd name="T20" fmla="*/ 29 w 155"/>
                <a:gd name="T21" fmla="*/ 394 h 572"/>
                <a:gd name="T22" fmla="*/ 12 w 155"/>
                <a:gd name="T23" fmla="*/ 419 h 572"/>
                <a:gd name="T24" fmla="*/ 2 w 155"/>
                <a:gd name="T25" fmla="*/ 413 h 572"/>
                <a:gd name="T26" fmla="*/ 0 w 155"/>
                <a:gd name="T27" fmla="*/ 518 h 572"/>
                <a:gd name="T28" fmla="*/ 141 w 155"/>
                <a:gd name="T29" fmla="*/ 341 h 572"/>
                <a:gd name="T30" fmla="*/ 147 w 155"/>
                <a:gd name="T31" fmla="*/ 281 h 572"/>
                <a:gd name="T32" fmla="*/ 143 w 155"/>
                <a:gd name="T33" fmla="*/ 282 h 572"/>
                <a:gd name="T34" fmla="*/ 138 w 155"/>
                <a:gd name="T35" fmla="*/ 315 h 572"/>
                <a:gd name="T36" fmla="*/ 129 w 155"/>
                <a:gd name="T37" fmla="*/ 311 h 572"/>
                <a:gd name="T38" fmla="*/ 136 w 155"/>
                <a:gd name="T39" fmla="*/ 334 h 572"/>
                <a:gd name="T40" fmla="*/ 128 w 155"/>
                <a:gd name="T41" fmla="*/ 316 h 572"/>
                <a:gd name="T42" fmla="*/ 125 w 155"/>
                <a:gd name="T43" fmla="*/ 294 h 572"/>
                <a:gd name="T44" fmla="*/ 122 w 155"/>
                <a:gd name="T45" fmla="*/ 295 h 572"/>
                <a:gd name="T46" fmla="*/ 116 w 155"/>
                <a:gd name="T47" fmla="*/ 277 h 572"/>
                <a:gd name="T48" fmla="*/ 98 w 155"/>
                <a:gd name="T49" fmla="*/ 309 h 572"/>
                <a:gd name="T50" fmla="*/ 88 w 155"/>
                <a:gd name="T51" fmla="*/ 282 h 572"/>
                <a:gd name="T52" fmla="*/ 85 w 155"/>
                <a:gd name="T53" fmla="*/ 283 h 572"/>
                <a:gd name="T54" fmla="*/ 73 w 155"/>
                <a:gd name="T55" fmla="*/ 272 h 572"/>
                <a:gd name="T56" fmla="*/ 63 w 155"/>
                <a:gd name="T57" fmla="*/ 266 h 572"/>
                <a:gd name="T58" fmla="*/ 59 w 155"/>
                <a:gd name="T59" fmla="*/ 268 h 572"/>
                <a:gd name="T60" fmla="*/ 57 w 155"/>
                <a:gd name="T61" fmla="*/ 265 h 572"/>
                <a:gd name="T62" fmla="*/ 61 w 155"/>
                <a:gd name="T63" fmla="*/ 122 h 572"/>
                <a:gd name="T64" fmla="*/ 85 w 155"/>
                <a:gd name="T65" fmla="*/ 90 h 572"/>
                <a:gd name="T66" fmla="*/ 66 w 155"/>
                <a:gd name="T67" fmla="*/ 106 h 572"/>
                <a:gd name="T68" fmla="*/ 81 w 155"/>
                <a:gd name="T69" fmla="*/ 90 h 572"/>
                <a:gd name="T70" fmla="*/ 11 w 155"/>
                <a:gd name="T71" fmla="*/ 83 h 572"/>
                <a:gd name="T72" fmla="*/ 5 w 155"/>
                <a:gd name="T73" fmla="*/ 83 h 572"/>
                <a:gd name="T74" fmla="*/ 1 w 155"/>
                <a:gd name="T75" fmla="*/ 88 h 572"/>
                <a:gd name="T76" fmla="*/ 6 w 155"/>
                <a:gd name="T77" fmla="*/ 91 h 572"/>
                <a:gd name="T78" fmla="*/ 13 w 155"/>
                <a:gd name="T79" fmla="*/ 130 h 572"/>
                <a:gd name="T80" fmla="*/ 34 w 155"/>
                <a:gd name="T81" fmla="*/ 145 h 572"/>
                <a:gd name="T82" fmla="*/ 27 w 155"/>
                <a:gd name="T83" fmla="*/ 146 h 572"/>
                <a:gd name="T84" fmla="*/ 33 w 155"/>
                <a:gd name="T85" fmla="*/ 149 h 572"/>
                <a:gd name="T86" fmla="*/ 36 w 155"/>
                <a:gd name="T87" fmla="*/ 150 h 572"/>
                <a:gd name="T88" fmla="*/ 41 w 155"/>
                <a:gd name="T89" fmla="*/ 143 h 572"/>
                <a:gd name="T90" fmla="*/ 46 w 155"/>
                <a:gd name="T91" fmla="*/ 133 h 572"/>
                <a:gd name="T92" fmla="*/ 58 w 155"/>
                <a:gd name="T93" fmla="*/ 133 h 572"/>
                <a:gd name="T94" fmla="*/ 79 w 155"/>
                <a:gd name="T95" fmla="*/ 128 h 572"/>
                <a:gd name="T96" fmla="*/ 85 w 155"/>
                <a:gd name="T97" fmla="*/ 112 h 572"/>
                <a:gd name="T98" fmla="*/ 90 w 155"/>
                <a:gd name="T99" fmla="*/ 115 h 572"/>
                <a:gd name="T100" fmla="*/ 87 w 155"/>
                <a:gd name="T101" fmla="*/ 139 h 572"/>
                <a:gd name="T102" fmla="*/ 95 w 155"/>
                <a:gd name="T103" fmla="*/ 109 h 572"/>
                <a:gd name="T104" fmla="*/ 95 w 155"/>
                <a:gd name="T105" fmla="*/ 116 h 572"/>
                <a:gd name="T106" fmla="*/ 99 w 155"/>
                <a:gd name="T107" fmla="*/ 117 h 572"/>
                <a:gd name="T108" fmla="*/ 102 w 155"/>
                <a:gd name="T109" fmla="*/ 111 h 572"/>
                <a:gd name="T110" fmla="*/ 108 w 155"/>
                <a:gd name="T111" fmla="*/ 118 h 572"/>
                <a:gd name="T112" fmla="*/ 106 w 155"/>
                <a:gd name="T113" fmla="*/ 103 h 572"/>
                <a:gd name="T114" fmla="*/ 128 w 155"/>
                <a:gd name="T115" fmla="*/ 87 h 572"/>
                <a:gd name="T116" fmla="*/ 131 w 155"/>
                <a:gd name="T117" fmla="*/ 88 h 572"/>
                <a:gd name="T118" fmla="*/ 142 w 155"/>
                <a:gd name="T119" fmla="*/ 77 h 572"/>
                <a:gd name="T120" fmla="*/ 153 w 155"/>
                <a:gd name="T121" fmla="*/ 8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5" h="572">
                  <a:moveTo>
                    <a:pt x="50" y="367"/>
                  </a:moveTo>
                  <a:cubicBezTo>
                    <a:pt x="50" y="367"/>
                    <a:pt x="50" y="367"/>
                    <a:pt x="50" y="367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51" y="367"/>
                    <a:pt x="52" y="368"/>
                    <a:pt x="52" y="369"/>
                  </a:cubicBezTo>
                  <a:cubicBezTo>
                    <a:pt x="52" y="369"/>
                    <a:pt x="52" y="370"/>
                    <a:pt x="51" y="371"/>
                  </a:cubicBezTo>
                  <a:cubicBezTo>
                    <a:pt x="51" y="374"/>
                    <a:pt x="50" y="378"/>
                    <a:pt x="50" y="383"/>
                  </a:cubicBezTo>
                  <a:cubicBezTo>
                    <a:pt x="50" y="387"/>
                    <a:pt x="49" y="391"/>
                    <a:pt x="48" y="394"/>
                  </a:cubicBezTo>
                  <a:cubicBezTo>
                    <a:pt x="48" y="394"/>
                    <a:pt x="48" y="394"/>
                    <a:pt x="48" y="394"/>
                  </a:cubicBezTo>
                  <a:cubicBezTo>
                    <a:pt x="47" y="397"/>
                    <a:pt x="45" y="399"/>
                    <a:pt x="44" y="399"/>
                  </a:cubicBezTo>
                  <a:cubicBezTo>
                    <a:pt x="44" y="399"/>
                    <a:pt x="44" y="399"/>
                    <a:pt x="44" y="399"/>
                  </a:cubicBezTo>
                  <a:cubicBezTo>
                    <a:pt x="44" y="399"/>
                    <a:pt x="44" y="399"/>
                    <a:pt x="44" y="399"/>
                  </a:cubicBezTo>
                  <a:cubicBezTo>
                    <a:pt x="42" y="399"/>
                    <a:pt x="41" y="396"/>
                    <a:pt x="41" y="392"/>
                  </a:cubicBezTo>
                  <a:cubicBezTo>
                    <a:pt x="41" y="391"/>
                    <a:pt x="41" y="391"/>
                    <a:pt x="41" y="390"/>
                  </a:cubicBezTo>
                  <a:cubicBezTo>
                    <a:pt x="41" y="389"/>
                    <a:pt x="43" y="386"/>
                    <a:pt x="43" y="384"/>
                  </a:cubicBezTo>
                  <a:cubicBezTo>
                    <a:pt x="42" y="382"/>
                    <a:pt x="42" y="381"/>
                    <a:pt x="42" y="380"/>
                  </a:cubicBezTo>
                  <a:cubicBezTo>
                    <a:pt x="42" y="378"/>
                    <a:pt x="43" y="377"/>
                    <a:pt x="43" y="376"/>
                  </a:cubicBezTo>
                  <a:cubicBezTo>
                    <a:pt x="44" y="375"/>
                    <a:pt x="46" y="374"/>
                    <a:pt x="47" y="372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2"/>
                    <a:pt x="47" y="372"/>
                    <a:pt x="47" y="372"/>
                  </a:cubicBezTo>
                  <a:cubicBezTo>
                    <a:pt x="47" y="372"/>
                    <a:pt x="47" y="372"/>
                    <a:pt x="47" y="371"/>
                  </a:cubicBezTo>
                  <a:cubicBezTo>
                    <a:pt x="47" y="371"/>
                    <a:pt x="47" y="371"/>
                    <a:pt x="47" y="371"/>
                  </a:cubicBezTo>
                  <a:cubicBezTo>
                    <a:pt x="47" y="371"/>
                    <a:pt x="47" y="371"/>
                    <a:pt x="47" y="371"/>
                  </a:cubicBezTo>
                  <a:cubicBezTo>
                    <a:pt x="47" y="371"/>
                    <a:pt x="48" y="371"/>
                    <a:pt x="48" y="371"/>
                  </a:cubicBezTo>
                  <a:cubicBezTo>
                    <a:pt x="48" y="371"/>
                    <a:pt x="48" y="371"/>
                    <a:pt x="48" y="371"/>
                  </a:cubicBezTo>
                  <a:cubicBezTo>
                    <a:pt x="49" y="369"/>
                    <a:pt x="50" y="367"/>
                    <a:pt x="50" y="367"/>
                  </a:cubicBezTo>
                  <a:cubicBezTo>
                    <a:pt x="50" y="367"/>
                    <a:pt x="50" y="367"/>
                    <a:pt x="50" y="367"/>
                  </a:cubicBezTo>
                  <a:cubicBezTo>
                    <a:pt x="50" y="367"/>
                    <a:pt x="50" y="367"/>
                    <a:pt x="50" y="367"/>
                  </a:cubicBezTo>
                  <a:moveTo>
                    <a:pt x="100" y="313"/>
                  </a:moveTo>
                  <a:cubicBezTo>
                    <a:pt x="100" y="313"/>
                    <a:pt x="100" y="313"/>
                    <a:pt x="100" y="313"/>
                  </a:cubicBezTo>
                  <a:cubicBezTo>
                    <a:pt x="100" y="313"/>
                    <a:pt x="100" y="313"/>
                    <a:pt x="100" y="313"/>
                  </a:cubicBezTo>
                  <a:cubicBezTo>
                    <a:pt x="101" y="313"/>
                    <a:pt x="102" y="316"/>
                    <a:pt x="102" y="318"/>
                  </a:cubicBezTo>
                  <a:cubicBezTo>
                    <a:pt x="102" y="318"/>
                    <a:pt x="102" y="319"/>
                    <a:pt x="102" y="319"/>
                  </a:cubicBezTo>
                  <a:cubicBezTo>
                    <a:pt x="102" y="319"/>
                    <a:pt x="102" y="319"/>
                    <a:pt x="102" y="319"/>
                  </a:cubicBezTo>
                  <a:cubicBezTo>
                    <a:pt x="102" y="320"/>
                    <a:pt x="101" y="320"/>
                    <a:pt x="101" y="320"/>
                  </a:cubicBezTo>
                  <a:cubicBezTo>
                    <a:pt x="101" y="320"/>
                    <a:pt x="101" y="320"/>
                    <a:pt x="101" y="320"/>
                  </a:cubicBezTo>
                  <a:cubicBezTo>
                    <a:pt x="101" y="320"/>
                    <a:pt x="101" y="320"/>
                    <a:pt x="101" y="320"/>
                  </a:cubicBezTo>
                  <a:cubicBezTo>
                    <a:pt x="101" y="320"/>
                    <a:pt x="101" y="320"/>
                    <a:pt x="101" y="320"/>
                  </a:cubicBezTo>
                  <a:cubicBezTo>
                    <a:pt x="101" y="320"/>
                    <a:pt x="101" y="320"/>
                    <a:pt x="101" y="320"/>
                  </a:cubicBezTo>
                  <a:cubicBezTo>
                    <a:pt x="101" y="320"/>
                    <a:pt x="101" y="320"/>
                    <a:pt x="100" y="32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0" y="320"/>
                    <a:pt x="100" y="320"/>
                    <a:pt x="100" y="320"/>
                  </a:cubicBezTo>
                  <a:cubicBezTo>
                    <a:pt x="100" y="320"/>
                    <a:pt x="99" y="319"/>
                    <a:pt x="99" y="317"/>
                  </a:cubicBezTo>
                  <a:cubicBezTo>
                    <a:pt x="99" y="317"/>
                    <a:pt x="99" y="317"/>
                    <a:pt x="99" y="316"/>
                  </a:cubicBezTo>
                  <a:cubicBezTo>
                    <a:pt x="99" y="314"/>
                    <a:pt x="100" y="313"/>
                    <a:pt x="100" y="313"/>
                  </a:cubicBezTo>
                  <a:cubicBezTo>
                    <a:pt x="100" y="313"/>
                    <a:pt x="100" y="313"/>
                    <a:pt x="100" y="313"/>
                  </a:cubicBezTo>
                  <a:cubicBezTo>
                    <a:pt x="100" y="313"/>
                    <a:pt x="100" y="313"/>
                    <a:pt x="100" y="313"/>
                  </a:cubicBezTo>
                  <a:moveTo>
                    <a:pt x="50" y="258"/>
                  </a:move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49" y="259"/>
                    <a:pt x="49" y="261"/>
                  </a:cubicBezTo>
                  <a:cubicBezTo>
                    <a:pt x="49" y="261"/>
                    <a:pt x="49" y="262"/>
                    <a:pt x="50" y="262"/>
                  </a:cubicBezTo>
                  <a:cubicBezTo>
                    <a:pt x="51" y="265"/>
                    <a:pt x="52" y="267"/>
                    <a:pt x="53" y="269"/>
                  </a:cubicBezTo>
                  <a:cubicBezTo>
                    <a:pt x="53" y="269"/>
                    <a:pt x="53" y="269"/>
                    <a:pt x="53" y="269"/>
                  </a:cubicBezTo>
                  <a:cubicBezTo>
                    <a:pt x="54" y="272"/>
                    <a:pt x="54" y="274"/>
                    <a:pt x="56" y="275"/>
                  </a:cubicBezTo>
                  <a:cubicBezTo>
                    <a:pt x="56" y="275"/>
                    <a:pt x="56" y="275"/>
                    <a:pt x="56" y="275"/>
                  </a:cubicBezTo>
                  <a:cubicBezTo>
                    <a:pt x="56" y="275"/>
                    <a:pt x="56" y="275"/>
                    <a:pt x="56" y="275"/>
                  </a:cubicBezTo>
                  <a:cubicBezTo>
                    <a:pt x="56" y="275"/>
                    <a:pt x="56" y="275"/>
                    <a:pt x="57" y="275"/>
                  </a:cubicBezTo>
                  <a:cubicBezTo>
                    <a:pt x="57" y="275"/>
                    <a:pt x="57" y="275"/>
                    <a:pt x="57" y="275"/>
                  </a:cubicBezTo>
                  <a:cubicBezTo>
                    <a:pt x="57" y="275"/>
                    <a:pt x="57" y="275"/>
                    <a:pt x="57" y="275"/>
                  </a:cubicBezTo>
                  <a:cubicBezTo>
                    <a:pt x="58" y="275"/>
                    <a:pt x="59" y="274"/>
                    <a:pt x="60" y="273"/>
                  </a:cubicBezTo>
                  <a:cubicBezTo>
                    <a:pt x="60" y="273"/>
                    <a:pt x="60" y="273"/>
                    <a:pt x="60" y="273"/>
                  </a:cubicBezTo>
                  <a:cubicBezTo>
                    <a:pt x="60" y="273"/>
                    <a:pt x="60" y="273"/>
                    <a:pt x="60" y="272"/>
                  </a:cubicBezTo>
                  <a:cubicBezTo>
                    <a:pt x="60" y="272"/>
                    <a:pt x="60" y="272"/>
                    <a:pt x="60" y="272"/>
                  </a:cubicBezTo>
                  <a:cubicBezTo>
                    <a:pt x="60" y="272"/>
                    <a:pt x="60" y="272"/>
                    <a:pt x="60" y="272"/>
                  </a:cubicBezTo>
                  <a:cubicBezTo>
                    <a:pt x="61" y="271"/>
                    <a:pt x="61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2" y="270"/>
                    <a:pt x="62" y="270"/>
                    <a:pt x="62" y="270"/>
                  </a:cubicBezTo>
                  <a:cubicBezTo>
                    <a:pt x="63" y="271"/>
                    <a:pt x="63" y="273"/>
                    <a:pt x="63" y="274"/>
                  </a:cubicBezTo>
                  <a:cubicBezTo>
                    <a:pt x="64" y="275"/>
                    <a:pt x="65" y="275"/>
                    <a:pt x="66" y="276"/>
                  </a:cubicBezTo>
                  <a:cubicBezTo>
                    <a:pt x="67" y="277"/>
                    <a:pt x="68" y="279"/>
                    <a:pt x="68" y="280"/>
                  </a:cubicBezTo>
                  <a:cubicBezTo>
                    <a:pt x="68" y="280"/>
                    <a:pt x="67" y="280"/>
                    <a:pt x="67" y="281"/>
                  </a:cubicBezTo>
                  <a:cubicBezTo>
                    <a:pt x="66" y="282"/>
                    <a:pt x="64" y="287"/>
                    <a:pt x="61" y="291"/>
                  </a:cubicBezTo>
                  <a:cubicBezTo>
                    <a:pt x="59" y="292"/>
                    <a:pt x="59" y="293"/>
                    <a:pt x="57" y="294"/>
                  </a:cubicBezTo>
                  <a:cubicBezTo>
                    <a:pt x="55" y="296"/>
                    <a:pt x="52" y="299"/>
                    <a:pt x="51" y="299"/>
                  </a:cubicBezTo>
                  <a:cubicBezTo>
                    <a:pt x="50" y="300"/>
                    <a:pt x="46" y="303"/>
                    <a:pt x="43" y="303"/>
                  </a:cubicBezTo>
                  <a:cubicBezTo>
                    <a:pt x="43" y="303"/>
                    <a:pt x="43" y="303"/>
                    <a:pt x="43" y="303"/>
                  </a:cubicBezTo>
                  <a:cubicBezTo>
                    <a:pt x="43" y="303"/>
                    <a:pt x="43" y="303"/>
                    <a:pt x="43" y="303"/>
                  </a:cubicBezTo>
                  <a:cubicBezTo>
                    <a:pt x="43" y="303"/>
                    <a:pt x="43" y="303"/>
                    <a:pt x="43" y="303"/>
                  </a:cubicBezTo>
                  <a:cubicBezTo>
                    <a:pt x="43" y="303"/>
                    <a:pt x="43" y="303"/>
                    <a:pt x="43" y="303"/>
                  </a:cubicBezTo>
                  <a:cubicBezTo>
                    <a:pt x="42" y="302"/>
                    <a:pt x="41" y="300"/>
                    <a:pt x="41" y="297"/>
                  </a:cubicBezTo>
                  <a:cubicBezTo>
                    <a:pt x="41" y="294"/>
                    <a:pt x="40" y="291"/>
                    <a:pt x="39" y="289"/>
                  </a:cubicBezTo>
                  <a:cubicBezTo>
                    <a:pt x="38" y="287"/>
                    <a:pt x="37" y="284"/>
                    <a:pt x="36" y="282"/>
                  </a:cubicBezTo>
                  <a:cubicBezTo>
                    <a:pt x="35" y="279"/>
                    <a:pt x="35" y="276"/>
                    <a:pt x="34" y="274"/>
                  </a:cubicBezTo>
                  <a:cubicBezTo>
                    <a:pt x="31" y="270"/>
                    <a:pt x="29" y="267"/>
                    <a:pt x="28" y="264"/>
                  </a:cubicBezTo>
                  <a:cubicBezTo>
                    <a:pt x="28" y="264"/>
                    <a:pt x="28" y="264"/>
                    <a:pt x="28" y="264"/>
                  </a:cubicBezTo>
                  <a:cubicBezTo>
                    <a:pt x="27" y="264"/>
                    <a:pt x="27" y="263"/>
                    <a:pt x="27" y="263"/>
                  </a:cubicBezTo>
                  <a:cubicBezTo>
                    <a:pt x="26" y="262"/>
                    <a:pt x="26" y="262"/>
                    <a:pt x="25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5" y="261"/>
                    <a:pt x="25" y="261"/>
                    <a:pt x="25" y="262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5" y="262"/>
                    <a:pt x="25" y="262"/>
                    <a:pt x="25" y="262"/>
                  </a:cubicBezTo>
                  <a:cubicBezTo>
                    <a:pt x="24" y="262"/>
                    <a:pt x="25" y="264"/>
                    <a:pt x="26" y="266"/>
                  </a:cubicBezTo>
                  <a:cubicBezTo>
                    <a:pt x="27" y="269"/>
                    <a:pt x="28" y="272"/>
                    <a:pt x="30" y="277"/>
                  </a:cubicBezTo>
                  <a:cubicBezTo>
                    <a:pt x="32" y="282"/>
                    <a:pt x="30" y="285"/>
                    <a:pt x="32" y="288"/>
                  </a:cubicBezTo>
                  <a:cubicBezTo>
                    <a:pt x="33" y="289"/>
                    <a:pt x="34" y="290"/>
                    <a:pt x="35" y="293"/>
                  </a:cubicBezTo>
                  <a:cubicBezTo>
                    <a:pt x="35" y="293"/>
                    <a:pt x="35" y="294"/>
                    <a:pt x="35" y="295"/>
                  </a:cubicBezTo>
                  <a:cubicBezTo>
                    <a:pt x="35" y="295"/>
                    <a:pt x="35" y="295"/>
                    <a:pt x="35" y="295"/>
                  </a:cubicBezTo>
                  <a:cubicBezTo>
                    <a:pt x="35" y="296"/>
                    <a:pt x="35" y="297"/>
                    <a:pt x="36" y="297"/>
                  </a:cubicBezTo>
                  <a:cubicBezTo>
                    <a:pt x="37" y="299"/>
                    <a:pt x="38" y="299"/>
                    <a:pt x="39" y="301"/>
                  </a:cubicBezTo>
                  <a:cubicBezTo>
                    <a:pt x="41" y="304"/>
                    <a:pt x="42" y="307"/>
                    <a:pt x="43" y="308"/>
                  </a:cubicBezTo>
                  <a:cubicBezTo>
                    <a:pt x="43" y="308"/>
                    <a:pt x="43" y="308"/>
                    <a:pt x="43" y="308"/>
                  </a:cubicBezTo>
                  <a:cubicBezTo>
                    <a:pt x="43" y="309"/>
                    <a:pt x="44" y="309"/>
                    <a:pt x="45" y="309"/>
                  </a:cubicBezTo>
                  <a:cubicBezTo>
                    <a:pt x="46" y="309"/>
                    <a:pt x="47" y="308"/>
                    <a:pt x="48" y="307"/>
                  </a:cubicBezTo>
                  <a:cubicBezTo>
                    <a:pt x="48" y="307"/>
                    <a:pt x="48" y="307"/>
                    <a:pt x="48" y="307"/>
                  </a:cubicBezTo>
                  <a:cubicBezTo>
                    <a:pt x="48" y="307"/>
                    <a:pt x="49" y="307"/>
                    <a:pt x="49" y="307"/>
                  </a:cubicBezTo>
                  <a:cubicBezTo>
                    <a:pt x="49" y="307"/>
                    <a:pt x="49" y="307"/>
                    <a:pt x="49" y="307"/>
                  </a:cubicBezTo>
                  <a:cubicBezTo>
                    <a:pt x="49" y="307"/>
                    <a:pt x="49" y="307"/>
                    <a:pt x="49" y="307"/>
                  </a:cubicBezTo>
                  <a:cubicBezTo>
                    <a:pt x="49" y="307"/>
                    <a:pt x="49" y="307"/>
                    <a:pt x="49" y="307"/>
                  </a:cubicBezTo>
                  <a:cubicBezTo>
                    <a:pt x="50" y="306"/>
                    <a:pt x="51" y="305"/>
                    <a:pt x="52" y="305"/>
                  </a:cubicBezTo>
                  <a:cubicBezTo>
                    <a:pt x="52" y="305"/>
                    <a:pt x="52" y="305"/>
                    <a:pt x="52" y="305"/>
                  </a:cubicBezTo>
                  <a:cubicBezTo>
                    <a:pt x="52" y="305"/>
                    <a:pt x="52" y="305"/>
                    <a:pt x="52" y="305"/>
                  </a:cubicBezTo>
                  <a:cubicBezTo>
                    <a:pt x="52" y="305"/>
                    <a:pt x="52" y="305"/>
                    <a:pt x="52" y="305"/>
                  </a:cubicBezTo>
                  <a:cubicBezTo>
                    <a:pt x="52" y="305"/>
                    <a:pt x="52" y="305"/>
                    <a:pt x="52" y="305"/>
                  </a:cubicBezTo>
                  <a:cubicBezTo>
                    <a:pt x="52" y="305"/>
                    <a:pt x="53" y="305"/>
                    <a:pt x="54" y="306"/>
                  </a:cubicBezTo>
                  <a:cubicBezTo>
                    <a:pt x="54" y="306"/>
                    <a:pt x="54" y="306"/>
                    <a:pt x="54" y="306"/>
                  </a:cubicBezTo>
                  <a:cubicBezTo>
                    <a:pt x="54" y="306"/>
                    <a:pt x="54" y="306"/>
                    <a:pt x="54" y="306"/>
                  </a:cubicBezTo>
                  <a:cubicBezTo>
                    <a:pt x="54" y="306"/>
                    <a:pt x="54" y="306"/>
                    <a:pt x="54" y="306"/>
                  </a:cubicBezTo>
                  <a:cubicBezTo>
                    <a:pt x="54" y="307"/>
                    <a:pt x="54" y="308"/>
                    <a:pt x="54" y="309"/>
                  </a:cubicBezTo>
                  <a:cubicBezTo>
                    <a:pt x="54" y="311"/>
                    <a:pt x="53" y="312"/>
                    <a:pt x="53" y="313"/>
                  </a:cubicBezTo>
                  <a:cubicBezTo>
                    <a:pt x="52" y="316"/>
                    <a:pt x="51" y="319"/>
                    <a:pt x="49" y="322"/>
                  </a:cubicBezTo>
                  <a:cubicBezTo>
                    <a:pt x="47" y="326"/>
                    <a:pt x="45" y="329"/>
                    <a:pt x="43" y="332"/>
                  </a:cubicBezTo>
                  <a:cubicBezTo>
                    <a:pt x="41" y="334"/>
                    <a:pt x="39" y="337"/>
                    <a:pt x="37" y="340"/>
                  </a:cubicBezTo>
                  <a:cubicBezTo>
                    <a:pt x="36" y="343"/>
                    <a:pt x="35" y="346"/>
                    <a:pt x="34" y="348"/>
                  </a:cubicBezTo>
                  <a:cubicBezTo>
                    <a:pt x="34" y="348"/>
                    <a:pt x="34" y="349"/>
                    <a:pt x="34" y="349"/>
                  </a:cubicBezTo>
                  <a:cubicBezTo>
                    <a:pt x="34" y="352"/>
                    <a:pt x="35" y="355"/>
                    <a:pt x="36" y="359"/>
                  </a:cubicBezTo>
                  <a:cubicBezTo>
                    <a:pt x="36" y="362"/>
                    <a:pt x="37" y="364"/>
                    <a:pt x="37" y="367"/>
                  </a:cubicBezTo>
                  <a:cubicBezTo>
                    <a:pt x="36" y="369"/>
                    <a:pt x="36" y="370"/>
                    <a:pt x="36" y="371"/>
                  </a:cubicBezTo>
                  <a:cubicBezTo>
                    <a:pt x="35" y="374"/>
                    <a:pt x="34" y="376"/>
                    <a:pt x="32" y="377"/>
                  </a:cubicBezTo>
                  <a:cubicBezTo>
                    <a:pt x="30" y="379"/>
                    <a:pt x="29" y="381"/>
                    <a:pt x="28" y="383"/>
                  </a:cubicBezTo>
                  <a:cubicBezTo>
                    <a:pt x="28" y="384"/>
                    <a:pt x="28" y="385"/>
                    <a:pt x="28" y="385"/>
                  </a:cubicBezTo>
                  <a:cubicBezTo>
                    <a:pt x="28" y="388"/>
                    <a:pt x="29" y="390"/>
                    <a:pt x="29" y="393"/>
                  </a:cubicBezTo>
                  <a:cubicBezTo>
                    <a:pt x="29" y="393"/>
                    <a:pt x="29" y="394"/>
                    <a:pt x="29" y="394"/>
                  </a:cubicBezTo>
                  <a:cubicBezTo>
                    <a:pt x="28" y="396"/>
                    <a:pt x="26" y="395"/>
                    <a:pt x="25" y="398"/>
                  </a:cubicBezTo>
                  <a:cubicBezTo>
                    <a:pt x="24" y="399"/>
                    <a:pt x="24" y="401"/>
                    <a:pt x="24" y="404"/>
                  </a:cubicBezTo>
                  <a:cubicBezTo>
                    <a:pt x="24" y="406"/>
                    <a:pt x="23" y="408"/>
                    <a:pt x="21" y="411"/>
                  </a:cubicBezTo>
                  <a:cubicBezTo>
                    <a:pt x="20" y="413"/>
                    <a:pt x="18" y="416"/>
                    <a:pt x="17" y="417"/>
                  </a:cubicBezTo>
                  <a:cubicBezTo>
                    <a:pt x="17" y="417"/>
                    <a:pt x="17" y="417"/>
                    <a:pt x="17" y="417"/>
                  </a:cubicBezTo>
                  <a:cubicBezTo>
                    <a:pt x="16" y="418"/>
                    <a:pt x="16" y="418"/>
                    <a:pt x="16" y="418"/>
                  </a:cubicBezTo>
                  <a:cubicBezTo>
                    <a:pt x="16" y="418"/>
                    <a:pt x="16" y="418"/>
                    <a:pt x="16" y="418"/>
                  </a:cubicBezTo>
                  <a:cubicBezTo>
                    <a:pt x="16" y="418"/>
                    <a:pt x="16" y="418"/>
                    <a:pt x="16" y="418"/>
                  </a:cubicBezTo>
                  <a:cubicBezTo>
                    <a:pt x="16" y="418"/>
                    <a:pt x="16" y="418"/>
                    <a:pt x="16" y="418"/>
                  </a:cubicBezTo>
                  <a:cubicBezTo>
                    <a:pt x="15" y="419"/>
                    <a:pt x="13" y="419"/>
                    <a:pt x="12" y="419"/>
                  </a:cubicBezTo>
                  <a:cubicBezTo>
                    <a:pt x="12" y="419"/>
                    <a:pt x="12" y="419"/>
                    <a:pt x="12" y="419"/>
                  </a:cubicBezTo>
                  <a:cubicBezTo>
                    <a:pt x="12" y="419"/>
                    <a:pt x="12" y="419"/>
                    <a:pt x="12" y="419"/>
                  </a:cubicBezTo>
                  <a:cubicBezTo>
                    <a:pt x="12" y="419"/>
                    <a:pt x="12" y="419"/>
                    <a:pt x="12" y="419"/>
                  </a:cubicBezTo>
                  <a:cubicBezTo>
                    <a:pt x="12" y="419"/>
                    <a:pt x="12" y="419"/>
                    <a:pt x="12" y="419"/>
                  </a:cubicBezTo>
                  <a:cubicBezTo>
                    <a:pt x="11" y="419"/>
                    <a:pt x="10" y="419"/>
                    <a:pt x="9" y="419"/>
                  </a:cubicBezTo>
                  <a:cubicBezTo>
                    <a:pt x="9" y="419"/>
                    <a:pt x="9" y="419"/>
                    <a:pt x="8" y="420"/>
                  </a:cubicBezTo>
                  <a:cubicBezTo>
                    <a:pt x="8" y="420"/>
                    <a:pt x="7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6" y="422"/>
                    <a:pt x="6" y="422"/>
                    <a:pt x="6" y="422"/>
                  </a:cubicBezTo>
                  <a:cubicBezTo>
                    <a:pt x="2" y="421"/>
                    <a:pt x="1" y="419"/>
                    <a:pt x="1" y="417"/>
                  </a:cubicBezTo>
                  <a:cubicBezTo>
                    <a:pt x="1" y="416"/>
                    <a:pt x="2" y="414"/>
                    <a:pt x="2" y="413"/>
                  </a:cubicBezTo>
                  <a:cubicBezTo>
                    <a:pt x="2" y="413"/>
                    <a:pt x="1" y="412"/>
                    <a:pt x="1" y="412"/>
                  </a:cubicBezTo>
                  <a:cubicBezTo>
                    <a:pt x="1" y="411"/>
                    <a:pt x="1" y="411"/>
                    <a:pt x="1" y="411"/>
                  </a:cubicBezTo>
                  <a:cubicBezTo>
                    <a:pt x="1" y="419"/>
                    <a:pt x="1" y="429"/>
                    <a:pt x="1" y="440"/>
                  </a:cubicBezTo>
                  <a:cubicBezTo>
                    <a:pt x="1" y="444"/>
                    <a:pt x="1" y="447"/>
                    <a:pt x="1" y="450"/>
                  </a:cubicBezTo>
                  <a:cubicBezTo>
                    <a:pt x="0" y="454"/>
                    <a:pt x="0" y="458"/>
                    <a:pt x="0" y="461"/>
                  </a:cubicBezTo>
                  <a:cubicBezTo>
                    <a:pt x="0" y="465"/>
                    <a:pt x="0" y="469"/>
                    <a:pt x="0" y="472"/>
                  </a:cubicBezTo>
                  <a:cubicBezTo>
                    <a:pt x="0" y="476"/>
                    <a:pt x="0" y="480"/>
                    <a:pt x="0" y="483"/>
                  </a:cubicBezTo>
                  <a:cubicBezTo>
                    <a:pt x="0" y="486"/>
                    <a:pt x="0" y="489"/>
                    <a:pt x="0" y="492"/>
                  </a:cubicBezTo>
                  <a:cubicBezTo>
                    <a:pt x="0" y="493"/>
                    <a:pt x="0" y="494"/>
                    <a:pt x="0" y="495"/>
                  </a:cubicBezTo>
                  <a:cubicBezTo>
                    <a:pt x="0" y="498"/>
                    <a:pt x="0" y="501"/>
                    <a:pt x="0" y="505"/>
                  </a:cubicBezTo>
                  <a:cubicBezTo>
                    <a:pt x="0" y="505"/>
                    <a:pt x="0" y="506"/>
                    <a:pt x="0" y="506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10"/>
                    <a:pt x="0" y="514"/>
                    <a:pt x="0" y="518"/>
                  </a:cubicBezTo>
                  <a:cubicBezTo>
                    <a:pt x="0" y="522"/>
                    <a:pt x="0" y="527"/>
                    <a:pt x="0" y="531"/>
                  </a:cubicBezTo>
                  <a:cubicBezTo>
                    <a:pt x="0" y="536"/>
                    <a:pt x="0" y="540"/>
                    <a:pt x="0" y="545"/>
                  </a:cubicBezTo>
                  <a:cubicBezTo>
                    <a:pt x="5" y="546"/>
                    <a:pt x="140" y="571"/>
                    <a:pt x="145" y="572"/>
                  </a:cubicBezTo>
                  <a:cubicBezTo>
                    <a:pt x="144" y="571"/>
                    <a:pt x="144" y="568"/>
                    <a:pt x="144" y="562"/>
                  </a:cubicBezTo>
                  <a:cubicBezTo>
                    <a:pt x="144" y="562"/>
                    <a:pt x="144" y="562"/>
                    <a:pt x="144" y="562"/>
                  </a:cubicBezTo>
                  <a:cubicBezTo>
                    <a:pt x="144" y="562"/>
                    <a:pt x="144" y="562"/>
                    <a:pt x="144" y="562"/>
                  </a:cubicBezTo>
                  <a:cubicBezTo>
                    <a:pt x="144" y="562"/>
                    <a:pt x="144" y="562"/>
                    <a:pt x="144" y="562"/>
                  </a:cubicBezTo>
                  <a:cubicBezTo>
                    <a:pt x="144" y="562"/>
                    <a:pt x="144" y="562"/>
                    <a:pt x="144" y="562"/>
                  </a:cubicBezTo>
                  <a:cubicBezTo>
                    <a:pt x="144" y="521"/>
                    <a:pt x="146" y="360"/>
                    <a:pt x="146" y="355"/>
                  </a:cubicBezTo>
                  <a:cubicBezTo>
                    <a:pt x="144" y="352"/>
                    <a:pt x="142" y="348"/>
                    <a:pt x="141" y="346"/>
                  </a:cubicBezTo>
                  <a:cubicBezTo>
                    <a:pt x="141" y="346"/>
                    <a:pt x="141" y="346"/>
                    <a:pt x="141" y="346"/>
                  </a:cubicBezTo>
                  <a:cubicBezTo>
                    <a:pt x="140" y="343"/>
                    <a:pt x="139" y="341"/>
                    <a:pt x="141" y="341"/>
                  </a:cubicBezTo>
                  <a:cubicBezTo>
                    <a:pt x="141" y="341"/>
                    <a:pt x="141" y="341"/>
                    <a:pt x="141" y="341"/>
                  </a:cubicBezTo>
                  <a:cubicBezTo>
                    <a:pt x="141" y="341"/>
                    <a:pt x="141" y="341"/>
                    <a:pt x="141" y="341"/>
                  </a:cubicBezTo>
                  <a:cubicBezTo>
                    <a:pt x="141" y="341"/>
                    <a:pt x="141" y="341"/>
                    <a:pt x="141" y="341"/>
                  </a:cubicBezTo>
                  <a:cubicBezTo>
                    <a:pt x="143" y="341"/>
                    <a:pt x="145" y="343"/>
                    <a:pt x="146" y="345"/>
                  </a:cubicBezTo>
                  <a:cubicBezTo>
                    <a:pt x="146" y="345"/>
                    <a:pt x="146" y="345"/>
                    <a:pt x="146" y="345"/>
                  </a:cubicBezTo>
                  <a:cubicBezTo>
                    <a:pt x="146" y="345"/>
                    <a:pt x="146" y="345"/>
                    <a:pt x="146" y="345"/>
                  </a:cubicBezTo>
                  <a:cubicBezTo>
                    <a:pt x="146" y="345"/>
                    <a:pt x="146" y="345"/>
                    <a:pt x="146" y="345"/>
                  </a:cubicBezTo>
                  <a:cubicBezTo>
                    <a:pt x="146" y="343"/>
                    <a:pt x="146" y="342"/>
                    <a:pt x="146" y="341"/>
                  </a:cubicBezTo>
                  <a:cubicBezTo>
                    <a:pt x="146" y="338"/>
                    <a:pt x="146" y="336"/>
                    <a:pt x="146" y="334"/>
                  </a:cubicBezTo>
                  <a:cubicBezTo>
                    <a:pt x="146" y="334"/>
                    <a:pt x="146" y="334"/>
                    <a:pt x="146" y="334"/>
                  </a:cubicBezTo>
                  <a:cubicBezTo>
                    <a:pt x="146" y="334"/>
                    <a:pt x="146" y="334"/>
                    <a:pt x="146" y="334"/>
                  </a:cubicBezTo>
                  <a:cubicBezTo>
                    <a:pt x="147" y="316"/>
                    <a:pt x="147" y="299"/>
                    <a:pt x="147" y="281"/>
                  </a:cubicBezTo>
                  <a:cubicBezTo>
                    <a:pt x="147" y="281"/>
                    <a:pt x="147" y="281"/>
                    <a:pt x="147" y="281"/>
                  </a:cubicBezTo>
                  <a:cubicBezTo>
                    <a:pt x="147" y="281"/>
                    <a:pt x="147" y="281"/>
                    <a:pt x="147" y="281"/>
                  </a:cubicBezTo>
                  <a:cubicBezTo>
                    <a:pt x="147" y="281"/>
                    <a:pt x="146" y="281"/>
                    <a:pt x="146" y="281"/>
                  </a:cubicBezTo>
                  <a:cubicBezTo>
                    <a:pt x="146" y="281"/>
                    <a:pt x="146" y="281"/>
                    <a:pt x="146" y="281"/>
                  </a:cubicBezTo>
                  <a:cubicBezTo>
                    <a:pt x="146" y="281"/>
                    <a:pt x="146" y="281"/>
                    <a:pt x="146" y="281"/>
                  </a:cubicBezTo>
                  <a:cubicBezTo>
                    <a:pt x="146" y="280"/>
                    <a:pt x="145" y="280"/>
                    <a:pt x="145" y="280"/>
                  </a:cubicBezTo>
                  <a:cubicBezTo>
                    <a:pt x="145" y="280"/>
                    <a:pt x="145" y="280"/>
                    <a:pt x="145" y="280"/>
                  </a:cubicBezTo>
                  <a:cubicBezTo>
                    <a:pt x="145" y="280"/>
                    <a:pt x="145" y="280"/>
                    <a:pt x="145" y="280"/>
                  </a:cubicBezTo>
                  <a:cubicBezTo>
                    <a:pt x="144" y="280"/>
                    <a:pt x="144" y="281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3" y="282"/>
                    <a:pt x="143" y="282"/>
                    <a:pt x="143" y="282"/>
                  </a:cubicBezTo>
                  <a:cubicBezTo>
                    <a:pt x="141" y="284"/>
                    <a:pt x="141" y="285"/>
                    <a:pt x="141" y="287"/>
                  </a:cubicBezTo>
                  <a:cubicBezTo>
                    <a:pt x="141" y="288"/>
                    <a:pt x="141" y="290"/>
                    <a:pt x="142" y="291"/>
                  </a:cubicBezTo>
                  <a:cubicBezTo>
                    <a:pt x="143" y="294"/>
                    <a:pt x="145" y="298"/>
                    <a:pt x="145" y="302"/>
                  </a:cubicBezTo>
                  <a:cubicBezTo>
                    <a:pt x="145" y="302"/>
                    <a:pt x="145" y="302"/>
                    <a:pt x="145" y="303"/>
                  </a:cubicBezTo>
                  <a:cubicBezTo>
                    <a:pt x="145" y="306"/>
                    <a:pt x="144" y="310"/>
                    <a:pt x="139" y="315"/>
                  </a:cubicBezTo>
                  <a:cubicBezTo>
                    <a:pt x="139" y="315"/>
                    <a:pt x="139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8" y="315"/>
                    <a:pt x="138" y="315"/>
                    <a:pt x="138" y="315"/>
                  </a:cubicBezTo>
                  <a:cubicBezTo>
                    <a:pt x="137" y="315"/>
                    <a:pt x="138" y="312"/>
                    <a:pt x="137" y="310"/>
                  </a:cubicBezTo>
                  <a:cubicBezTo>
                    <a:pt x="137" y="310"/>
                    <a:pt x="137" y="310"/>
                    <a:pt x="137" y="310"/>
                  </a:cubicBezTo>
                  <a:cubicBezTo>
                    <a:pt x="137" y="310"/>
                    <a:pt x="137" y="310"/>
                    <a:pt x="137" y="310"/>
                  </a:cubicBezTo>
                  <a:cubicBezTo>
                    <a:pt x="136" y="309"/>
                    <a:pt x="135" y="308"/>
                    <a:pt x="135" y="307"/>
                  </a:cubicBezTo>
                  <a:cubicBezTo>
                    <a:pt x="133" y="305"/>
                    <a:pt x="132" y="302"/>
                    <a:pt x="131" y="302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1" y="302"/>
                    <a:pt x="131" y="302"/>
                    <a:pt x="131" y="302"/>
                  </a:cubicBezTo>
                  <a:cubicBezTo>
                    <a:pt x="130" y="302"/>
                    <a:pt x="130" y="306"/>
                    <a:pt x="129" y="310"/>
                  </a:cubicBezTo>
                  <a:cubicBezTo>
                    <a:pt x="129" y="311"/>
                    <a:pt x="129" y="311"/>
                    <a:pt x="129" y="311"/>
                  </a:cubicBezTo>
                  <a:cubicBezTo>
                    <a:pt x="129" y="311"/>
                    <a:pt x="129" y="311"/>
                    <a:pt x="129" y="311"/>
                  </a:cubicBezTo>
                  <a:cubicBezTo>
                    <a:pt x="129" y="311"/>
                    <a:pt x="129" y="311"/>
                    <a:pt x="129" y="311"/>
                  </a:cubicBezTo>
                  <a:cubicBezTo>
                    <a:pt x="129" y="315"/>
                    <a:pt x="131" y="313"/>
                    <a:pt x="132" y="319"/>
                  </a:cubicBezTo>
                  <a:cubicBezTo>
                    <a:pt x="133" y="321"/>
                    <a:pt x="135" y="323"/>
                    <a:pt x="135" y="325"/>
                  </a:cubicBezTo>
                  <a:cubicBezTo>
                    <a:pt x="136" y="329"/>
                    <a:pt x="137" y="332"/>
                    <a:pt x="137" y="333"/>
                  </a:cubicBezTo>
                  <a:cubicBezTo>
                    <a:pt x="137" y="333"/>
                    <a:pt x="137" y="333"/>
                    <a:pt x="137" y="333"/>
                  </a:cubicBezTo>
                  <a:cubicBezTo>
                    <a:pt x="137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6" y="334"/>
                    <a:pt x="136" y="334"/>
                    <a:pt x="136" y="334"/>
                  </a:cubicBezTo>
                  <a:cubicBezTo>
                    <a:pt x="135" y="334"/>
                    <a:pt x="135" y="334"/>
                    <a:pt x="135" y="333"/>
                  </a:cubicBezTo>
                  <a:cubicBezTo>
                    <a:pt x="135" y="333"/>
                    <a:pt x="135" y="333"/>
                    <a:pt x="135" y="333"/>
                  </a:cubicBezTo>
                  <a:cubicBezTo>
                    <a:pt x="135" y="333"/>
                    <a:pt x="135" y="333"/>
                    <a:pt x="135" y="333"/>
                  </a:cubicBezTo>
                  <a:cubicBezTo>
                    <a:pt x="135" y="333"/>
                    <a:pt x="135" y="333"/>
                    <a:pt x="135" y="333"/>
                  </a:cubicBezTo>
                  <a:cubicBezTo>
                    <a:pt x="135" y="333"/>
                    <a:pt x="135" y="333"/>
                    <a:pt x="134" y="333"/>
                  </a:cubicBezTo>
                  <a:cubicBezTo>
                    <a:pt x="134" y="333"/>
                    <a:pt x="134" y="333"/>
                    <a:pt x="134" y="333"/>
                  </a:cubicBezTo>
                  <a:cubicBezTo>
                    <a:pt x="134" y="333"/>
                    <a:pt x="134" y="333"/>
                    <a:pt x="134" y="333"/>
                  </a:cubicBezTo>
                  <a:cubicBezTo>
                    <a:pt x="134" y="333"/>
                    <a:pt x="134" y="333"/>
                    <a:pt x="134" y="333"/>
                  </a:cubicBezTo>
                  <a:cubicBezTo>
                    <a:pt x="134" y="333"/>
                    <a:pt x="134" y="333"/>
                    <a:pt x="134" y="333"/>
                  </a:cubicBezTo>
                  <a:cubicBezTo>
                    <a:pt x="134" y="331"/>
                    <a:pt x="132" y="330"/>
                    <a:pt x="132" y="328"/>
                  </a:cubicBezTo>
                  <a:cubicBezTo>
                    <a:pt x="132" y="324"/>
                    <a:pt x="131" y="322"/>
                    <a:pt x="130" y="320"/>
                  </a:cubicBezTo>
                  <a:cubicBezTo>
                    <a:pt x="129" y="318"/>
                    <a:pt x="128" y="317"/>
                    <a:pt x="128" y="316"/>
                  </a:cubicBezTo>
                  <a:cubicBezTo>
                    <a:pt x="127" y="315"/>
                    <a:pt x="127" y="315"/>
                    <a:pt x="127" y="315"/>
                  </a:cubicBezTo>
                  <a:cubicBezTo>
                    <a:pt x="127" y="312"/>
                    <a:pt x="129" y="309"/>
                    <a:pt x="129" y="307"/>
                  </a:cubicBezTo>
                  <a:cubicBezTo>
                    <a:pt x="129" y="307"/>
                    <a:pt x="129" y="306"/>
                    <a:pt x="129" y="306"/>
                  </a:cubicBezTo>
                  <a:cubicBezTo>
                    <a:pt x="128" y="304"/>
                    <a:pt x="128" y="302"/>
                    <a:pt x="127" y="300"/>
                  </a:cubicBezTo>
                  <a:cubicBezTo>
                    <a:pt x="127" y="299"/>
                    <a:pt x="127" y="294"/>
                    <a:pt x="127" y="294"/>
                  </a:cubicBezTo>
                  <a:cubicBezTo>
                    <a:pt x="127" y="294"/>
                    <a:pt x="127" y="293"/>
                    <a:pt x="127" y="293"/>
                  </a:cubicBezTo>
                  <a:cubicBezTo>
                    <a:pt x="127" y="293"/>
                    <a:pt x="127" y="293"/>
                    <a:pt x="127" y="293"/>
                  </a:cubicBezTo>
                  <a:cubicBezTo>
                    <a:pt x="127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6" y="293"/>
                    <a:pt x="125" y="294"/>
                    <a:pt x="125" y="294"/>
                  </a:cubicBezTo>
                  <a:cubicBezTo>
                    <a:pt x="125" y="294"/>
                    <a:pt x="125" y="294"/>
                    <a:pt x="125" y="294"/>
                  </a:cubicBezTo>
                  <a:cubicBezTo>
                    <a:pt x="125" y="294"/>
                    <a:pt x="125" y="294"/>
                    <a:pt x="124" y="294"/>
                  </a:cubicBezTo>
                  <a:cubicBezTo>
                    <a:pt x="124" y="294"/>
                    <a:pt x="124" y="294"/>
                    <a:pt x="124" y="294"/>
                  </a:cubicBezTo>
                  <a:cubicBezTo>
                    <a:pt x="124" y="294"/>
                    <a:pt x="124" y="294"/>
                    <a:pt x="124" y="294"/>
                  </a:cubicBezTo>
                  <a:cubicBezTo>
                    <a:pt x="124" y="294"/>
                    <a:pt x="124" y="294"/>
                    <a:pt x="124" y="295"/>
                  </a:cubicBezTo>
                  <a:cubicBezTo>
                    <a:pt x="124" y="295"/>
                    <a:pt x="124" y="295"/>
                    <a:pt x="124" y="295"/>
                  </a:cubicBezTo>
                  <a:cubicBezTo>
                    <a:pt x="124" y="295"/>
                    <a:pt x="124" y="295"/>
                    <a:pt x="124" y="295"/>
                  </a:cubicBezTo>
                  <a:cubicBezTo>
                    <a:pt x="124" y="295"/>
                    <a:pt x="124" y="295"/>
                    <a:pt x="123" y="295"/>
                  </a:cubicBezTo>
                  <a:cubicBezTo>
                    <a:pt x="123" y="295"/>
                    <a:pt x="123" y="295"/>
                    <a:pt x="123" y="295"/>
                  </a:cubicBezTo>
                  <a:cubicBezTo>
                    <a:pt x="123" y="295"/>
                    <a:pt x="123" y="295"/>
                    <a:pt x="123" y="295"/>
                  </a:cubicBezTo>
                  <a:cubicBezTo>
                    <a:pt x="123" y="295"/>
                    <a:pt x="123" y="295"/>
                    <a:pt x="123" y="295"/>
                  </a:cubicBezTo>
                  <a:cubicBezTo>
                    <a:pt x="123" y="295"/>
                    <a:pt x="123" y="295"/>
                    <a:pt x="123" y="295"/>
                  </a:cubicBezTo>
                  <a:cubicBezTo>
                    <a:pt x="123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5"/>
                    <a:pt x="122" y="295"/>
                  </a:cubicBezTo>
                  <a:cubicBezTo>
                    <a:pt x="122" y="295"/>
                    <a:pt x="122" y="294"/>
                    <a:pt x="122" y="293"/>
                  </a:cubicBezTo>
                  <a:cubicBezTo>
                    <a:pt x="122" y="292"/>
                    <a:pt x="122" y="291"/>
                    <a:pt x="122" y="289"/>
                  </a:cubicBezTo>
                  <a:cubicBezTo>
                    <a:pt x="122" y="289"/>
                    <a:pt x="122" y="288"/>
                    <a:pt x="122" y="287"/>
                  </a:cubicBezTo>
                  <a:cubicBezTo>
                    <a:pt x="121" y="286"/>
                    <a:pt x="121" y="285"/>
                    <a:pt x="120" y="284"/>
                  </a:cubicBezTo>
                  <a:cubicBezTo>
                    <a:pt x="119" y="282"/>
                    <a:pt x="118" y="278"/>
                    <a:pt x="117" y="278"/>
                  </a:cubicBezTo>
                  <a:cubicBezTo>
                    <a:pt x="117" y="278"/>
                    <a:pt x="117" y="278"/>
                    <a:pt x="117" y="278"/>
                  </a:cubicBezTo>
                  <a:cubicBezTo>
                    <a:pt x="117" y="278"/>
                    <a:pt x="117" y="278"/>
                    <a:pt x="117" y="278"/>
                  </a:cubicBezTo>
                  <a:cubicBezTo>
                    <a:pt x="117" y="278"/>
                    <a:pt x="117" y="277"/>
                    <a:pt x="116" y="277"/>
                  </a:cubicBezTo>
                  <a:cubicBezTo>
                    <a:pt x="116" y="277"/>
                    <a:pt x="116" y="277"/>
                    <a:pt x="116" y="277"/>
                  </a:cubicBezTo>
                  <a:cubicBezTo>
                    <a:pt x="116" y="277"/>
                    <a:pt x="116" y="277"/>
                    <a:pt x="116" y="277"/>
                  </a:cubicBezTo>
                  <a:cubicBezTo>
                    <a:pt x="116" y="277"/>
                    <a:pt x="116" y="278"/>
                    <a:pt x="116" y="278"/>
                  </a:cubicBezTo>
                  <a:cubicBezTo>
                    <a:pt x="116" y="278"/>
                    <a:pt x="116" y="278"/>
                    <a:pt x="116" y="278"/>
                  </a:cubicBezTo>
                  <a:cubicBezTo>
                    <a:pt x="115" y="278"/>
                    <a:pt x="113" y="279"/>
                    <a:pt x="111" y="280"/>
                  </a:cubicBezTo>
                  <a:cubicBezTo>
                    <a:pt x="111" y="280"/>
                    <a:pt x="111" y="280"/>
                    <a:pt x="111" y="280"/>
                  </a:cubicBezTo>
                  <a:cubicBezTo>
                    <a:pt x="109" y="283"/>
                    <a:pt x="107" y="286"/>
                    <a:pt x="105" y="289"/>
                  </a:cubicBezTo>
                  <a:cubicBezTo>
                    <a:pt x="103" y="292"/>
                    <a:pt x="101" y="294"/>
                    <a:pt x="100" y="295"/>
                  </a:cubicBezTo>
                  <a:cubicBezTo>
                    <a:pt x="100" y="296"/>
                    <a:pt x="99" y="298"/>
                    <a:pt x="99" y="300"/>
                  </a:cubicBezTo>
                  <a:cubicBezTo>
                    <a:pt x="99" y="303"/>
                    <a:pt x="99" y="305"/>
                    <a:pt x="99" y="308"/>
                  </a:cubicBezTo>
                  <a:cubicBezTo>
                    <a:pt x="99" y="308"/>
                    <a:pt x="99" y="308"/>
                    <a:pt x="99" y="308"/>
                  </a:cubicBezTo>
                  <a:cubicBezTo>
                    <a:pt x="99" y="308"/>
                    <a:pt x="99" y="308"/>
                    <a:pt x="99" y="308"/>
                  </a:cubicBezTo>
                  <a:cubicBezTo>
                    <a:pt x="98" y="309"/>
                    <a:pt x="98" y="309"/>
                    <a:pt x="98" y="309"/>
                  </a:cubicBezTo>
                  <a:cubicBezTo>
                    <a:pt x="98" y="313"/>
                    <a:pt x="96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5" y="315"/>
                    <a:pt x="95" y="315"/>
                    <a:pt x="95" y="315"/>
                  </a:cubicBezTo>
                  <a:cubicBezTo>
                    <a:pt x="94" y="315"/>
                    <a:pt x="93" y="311"/>
                    <a:pt x="92" y="305"/>
                  </a:cubicBezTo>
                  <a:cubicBezTo>
                    <a:pt x="92" y="303"/>
                    <a:pt x="91" y="302"/>
                    <a:pt x="91" y="300"/>
                  </a:cubicBezTo>
                  <a:cubicBezTo>
                    <a:pt x="90" y="299"/>
                    <a:pt x="90" y="297"/>
                    <a:pt x="90" y="296"/>
                  </a:cubicBezTo>
                  <a:cubicBezTo>
                    <a:pt x="89" y="294"/>
                    <a:pt x="89" y="291"/>
                    <a:pt x="89" y="288"/>
                  </a:cubicBezTo>
                  <a:cubicBezTo>
                    <a:pt x="89" y="286"/>
                    <a:pt x="88" y="284"/>
                    <a:pt x="88" y="282"/>
                  </a:cubicBezTo>
                  <a:cubicBezTo>
                    <a:pt x="88" y="282"/>
                    <a:pt x="88" y="282"/>
                    <a:pt x="88" y="282"/>
                  </a:cubicBezTo>
                  <a:cubicBezTo>
                    <a:pt x="88" y="282"/>
                    <a:pt x="88" y="282"/>
                    <a:pt x="88" y="282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7" y="282"/>
                    <a:pt x="87" y="282"/>
                    <a:pt x="87" y="282"/>
                  </a:cubicBezTo>
                  <a:cubicBezTo>
                    <a:pt x="87" y="282"/>
                    <a:pt x="86" y="282"/>
                    <a:pt x="86" y="282"/>
                  </a:cubicBezTo>
                  <a:cubicBezTo>
                    <a:pt x="86" y="282"/>
                    <a:pt x="86" y="282"/>
                    <a:pt x="86" y="283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6" y="283"/>
                    <a:pt x="86" y="283"/>
                    <a:pt x="86" y="283"/>
                  </a:cubicBezTo>
                  <a:cubicBezTo>
                    <a:pt x="86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5" y="283"/>
                    <a:pt x="85" y="283"/>
                    <a:pt x="85" y="283"/>
                  </a:cubicBezTo>
                  <a:cubicBezTo>
                    <a:pt x="82" y="281"/>
                    <a:pt x="81" y="277"/>
                    <a:pt x="80" y="274"/>
                  </a:cubicBezTo>
                  <a:cubicBezTo>
                    <a:pt x="79" y="272"/>
                    <a:pt x="78" y="271"/>
                    <a:pt x="76" y="271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6" y="271"/>
                    <a:pt x="76" y="271"/>
                    <a:pt x="76" y="271"/>
                  </a:cubicBezTo>
                  <a:cubicBezTo>
                    <a:pt x="76" y="271"/>
                    <a:pt x="75" y="271"/>
                    <a:pt x="74" y="272"/>
                  </a:cubicBezTo>
                  <a:cubicBezTo>
                    <a:pt x="74" y="272"/>
                    <a:pt x="74" y="272"/>
                    <a:pt x="74" y="272"/>
                  </a:cubicBezTo>
                  <a:cubicBezTo>
                    <a:pt x="74" y="272"/>
                    <a:pt x="74" y="272"/>
                    <a:pt x="74" y="272"/>
                  </a:cubicBezTo>
                  <a:cubicBezTo>
                    <a:pt x="74" y="272"/>
                    <a:pt x="73" y="272"/>
                    <a:pt x="73" y="272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72" y="272"/>
                    <a:pt x="71" y="272"/>
                    <a:pt x="70" y="272"/>
                  </a:cubicBezTo>
                  <a:cubicBezTo>
                    <a:pt x="70" y="272"/>
                    <a:pt x="70" y="272"/>
                    <a:pt x="70" y="272"/>
                  </a:cubicBezTo>
                  <a:cubicBezTo>
                    <a:pt x="70" y="272"/>
                    <a:pt x="70" y="272"/>
                    <a:pt x="70" y="272"/>
                  </a:cubicBezTo>
                  <a:cubicBezTo>
                    <a:pt x="69" y="272"/>
                    <a:pt x="68" y="272"/>
                    <a:pt x="66" y="271"/>
                  </a:cubicBezTo>
                  <a:cubicBezTo>
                    <a:pt x="66" y="271"/>
                    <a:pt x="66" y="271"/>
                    <a:pt x="66" y="271"/>
                  </a:cubicBezTo>
                  <a:cubicBezTo>
                    <a:pt x="66" y="271"/>
                    <a:pt x="66" y="271"/>
                    <a:pt x="66" y="271"/>
                  </a:cubicBezTo>
                  <a:cubicBezTo>
                    <a:pt x="66" y="270"/>
                    <a:pt x="65" y="270"/>
                    <a:pt x="65" y="270"/>
                  </a:cubicBezTo>
                  <a:cubicBezTo>
                    <a:pt x="64" y="269"/>
                    <a:pt x="64" y="267"/>
                    <a:pt x="63" y="266"/>
                  </a:cubicBezTo>
                  <a:cubicBezTo>
                    <a:pt x="63" y="266"/>
                    <a:pt x="63" y="266"/>
                    <a:pt x="63" y="266"/>
                  </a:cubicBezTo>
                  <a:cubicBezTo>
                    <a:pt x="63" y="266"/>
                    <a:pt x="63" y="266"/>
                    <a:pt x="63" y="266"/>
                  </a:cubicBezTo>
                  <a:cubicBezTo>
                    <a:pt x="63" y="266"/>
                    <a:pt x="63" y="266"/>
                    <a:pt x="63" y="266"/>
                  </a:cubicBezTo>
                  <a:cubicBezTo>
                    <a:pt x="63" y="266"/>
                    <a:pt x="63" y="266"/>
                    <a:pt x="63" y="266"/>
                  </a:cubicBezTo>
                  <a:cubicBezTo>
                    <a:pt x="63" y="266"/>
                    <a:pt x="62" y="266"/>
                    <a:pt x="62" y="266"/>
                  </a:cubicBezTo>
                  <a:cubicBezTo>
                    <a:pt x="62" y="266"/>
                    <a:pt x="62" y="266"/>
                    <a:pt x="62" y="266"/>
                  </a:cubicBezTo>
                  <a:cubicBezTo>
                    <a:pt x="62" y="266"/>
                    <a:pt x="62" y="266"/>
                    <a:pt x="62" y="266"/>
                  </a:cubicBezTo>
                  <a:cubicBezTo>
                    <a:pt x="62" y="266"/>
                    <a:pt x="61" y="266"/>
                    <a:pt x="61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1" y="267"/>
                    <a:pt x="61" y="267"/>
                    <a:pt x="61" y="267"/>
                  </a:cubicBezTo>
                  <a:cubicBezTo>
                    <a:pt x="60" y="267"/>
                    <a:pt x="60" y="268"/>
                    <a:pt x="59" y="268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9" y="268"/>
                    <a:pt x="58" y="267"/>
                    <a:pt x="57" y="266"/>
                  </a:cubicBezTo>
                  <a:cubicBezTo>
                    <a:pt x="57" y="266"/>
                    <a:pt x="57" y="266"/>
                    <a:pt x="57" y="266"/>
                  </a:cubicBezTo>
                  <a:cubicBezTo>
                    <a:pt x="57" y="266"/>
                    <a:pt x="57" y="266"/>
                    <a:pt x="57" y="266"/>
                  </a:cubicBezTo>
                  <a:cubicBezTo>
                    <a:pt x="57" y="266"/>
                    <a:pt x="57" y="266"/>
                    <a:pt x="57" y="266"/>
                  </a:cubicBezTo>
                  <a:cubicBezTo>
                    <a:pt x="57" y="266"/>
                    <a:pt x="57" y="266"/>
                    <a:pt x="57" y="266"/>
                  </a:cubicBezTo>
                  <a:cubicBezTo>
                    <a:pt x="57" y="266"/>
                    <a:pt x="57" y="266"/>
                    <a:pt x="57" y="266"/>
                  </a:cubicBezTo>
                  <a:cubicBezTo>
                    <a:pt x="57" y="266"/>
                    <a:pt x="57" y="266"/>
                    <a:pt x="57" y="265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7" y="265"/>
                    <a:pt x="57" y="265"/>
                    <a:pt x="57" y="265"/>
                  </a:cubicBezTo>
                  <a:cubicBezTo>
                    <a:pt x="54" y="262"/>
                    <a:pt x="51" y="258"/>
                    <a:pt x="50" y="258"/>
                  </a:cubicBezTo>
                  <a:moveTo>
                    <a:pt x="61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3" y="111"/>
                    <a:pt x="62" y="114"/>
                    <a:pt x="62" y="116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2" y="116"/>
                    <a:pt x="62" y="116"/>
                    <a:pt x="62" y="117"/>
                  </a:cubicBezTo>
                  <a:cubicBezTo>
                    <a:pt x="62" y="118"/>
                    <a:pt x="64" y="120"/>
                    <a:pt x="64" y="121"/>
                  </a:cubicBezTo>
                  <a:cubicBezTo>
                    <a:pt x="64" y="121"/>
                    <a:pt x="64" y="122"/>
                    <a:pt x="62" y="122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2" y="122"/>
                    <a:pt x="62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1" y="122"/>
                    <a:pt x="61" y="122"/>
                    <a:pt x="61" y="122"/>
                  </a:cubicBezTo>
                  <a:cubicBezTo>
                    <a:pt x="60" y="122"/>
                    <a:pt x="58" y="121"/>
                    <a:pt x="59" y="117"/>
                  </a:cubicBezTo>
                  <a:cubicBezTo>
                    <a:pt x="59" y="117"/>
                    <a:pt x="59" y="117"/>
                    <a:pt x="59" y="117"/>
                  </a:cubicBezTo>
                  <a:cubicBezTo>
                    <a:pt x="59" y="114"/>
                    <a:pt x="60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moveTo>
                    <a:pt x="84" y="88"/>
                  </a:moveTo>
                  <a:cubicBezTo>
                    <a:pt x="84" y="88"/>
                    <a:pt x="84" y="88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4" y="88"/>
                    <a:pt x="85" y="89"/>
                    <a:pt x="85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4" y="91"/>
                    <a:pt x="83" y="93"/>
                    <a:pt x="82" y="95"/>
                  </a:cubicBezTo>
                  <a:cubicBezTo>
                    <a:pt x="80" y="97"/>
                    <a:pt x="77" y="99"/>
                    <a:pt x="75" y="99"/>
                  </a:cubicBezTo>
                  <a:cubicBezTo>
                    <a:pt x="72" y="99"/>
                    <a:pt x="69" y="103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5" y="106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3" y="108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1" y="109"/>
                    <a:pt x="61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6"/>
                    <a:pt x="63" y="103"/>
                    <a:pt x="65" y="100"/>
                  </a:cubicBezTo>
                  <a:cubicBezTo>
                    <a:pt x="67" y="97"/>
                    <a:pt x="70" y="95"/>
                    <a:pt x="73" y="94"/>
                  </a:cubicBezTo>
                  <a:cubicBezTo>
                    <a:pt x="75" y="94"/>
                    <a:pt x="78" y="92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89"/>
                    <a:pt x="84" y="88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moveTo>
                    <a:pt x="11" y="83"/>
                  </a:moveTo>
                  <a:cubicBezTo>
                    <a:pt x="11" y="83"/>
                    <a:pt x="11" y="83"/>
                    <a:pt x="11" y="83"/>
                  </a:cubicBezTo>
                  <a:cubicBezTo>
                    <a:pt x="13" y="83"/>
                    <a:pt x="14" y="83"/>
                    <a:pt x="15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5"/>
                    <a:pt x="13" y="87"/>
                    <a:pt x="10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7" y="87"/>
                    <a:pt x="4" y="84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" y="83"/>
                    <a:pt x="4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" y="83"/>
                    <a:pt x="6" y="83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8" y="83"/>
                    <a:pt x="9" y="83"/>
                    <a:pt x="10" y="83"/>
                  </a:cubicBezTo>
                  <a:cubicBezTo>
                    <a:pt x="10" y="83"/>
                    <a:pt x="10" y="83"/>
                    <a:pt x="11" y="83"/>
                  </a:cubicBezTo>
                  <a:moveTo>
                    <a:pt x="155" y="0"/>
                  </a:moveTo>
                  <a:cubicBezTo>
                    <a:pt x="103" y="10"/>
                    <a:pt x="52" y="20"/>
                    <a:pt x="1" y="29"/>
                  </a:cubicBezTo>
                  <a:cubicBezTo>
                    <a:pt x="1" y="34"/>
                    <a:pt x="1" y="84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5" y="88"/>
                    <a:pt x="6" y="89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6" y="93"/>
                    <a:pt x="4" y="92"/>
                    <a:pt x="3" y="95"/>
                  </a:cubicBezTo>
                  <a:cubicBezTo>
                    <a:pt x="2" y="97"/>
                    <a:pt x="2" y="100"/>
                    <a:pt x="1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3"/>
                    <a:pt x="1" y="104"/>
                  </a:cubicBezTo>
                  <a:cubicBezTo>
                    <a:pt x="1" y="108"/>
                    <a:pt x="1" y="111"/>
                    <a:pt x="1" y="114"/>
                  </a:cubicBezTo>
                  <a:cubicBezTo>
                    <a:pt x="1" y="118"/>
                    <a:pt x="1" y="121"/>
                    <a:pt x="1" y="125"/>
                  </a:cubicBezTo>
                  <a:cubicBezTo>
                    <a:pt x="1" y="128"/>
                    <a:pt x="1" y="132"/>
                    <a:pt x="1" y="136"/>
                  </a:cubicBezTo>
                  <a:cubicBezTo>
                    <a:pt x="1" y="137"/>
                    <a:pt x="1" y="137"/>
                    <a:pt x="1" y="138"/>
                  </a:cubicBezTo>
                  <a:cubicBezTo>
                    <a:pt x="2" y="137"/>
                    <a:pt x="3" y="136"/>
                    <a:pt x="5" y="135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7" y="132"/>
                    <a:pt x="10" y="131"/>
                    <a:pt x="13" y="130"/>
                  </a:cubicBezTo>
                  <a:cubicBezTo>
                    <a:pt x="13" y="130"/>
                    <a:pt x="13" y="130"/>
                    <a:pt x="13" y="130"/>
                  </a:cubicBezTo>
                  <a:cubicBezTo>
                    <a:pt x="13" y="130"/>
                    <a:pt x="13" y="130"/>
                    <a:pt x="13" y="130"/>
                  </a:cubicBezTo>
                  <a:cubicBezTo>
                    <a:pt x="13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6" y="130"/>
                    <a:pt x="18" y="131"/>
                    <a:pt x="20" y="131"/>
                  </a:cubicBezTo>
                  <a:cubicBezTo>
                    <a:pt x="21" y="131"/>
                    <a:pt x="21" y="131"/>
                    <a:pt x="22" y="131"/>
                  </a:cubicBezTo>
                  <a:cubicBezTo>
                    <a:pt x="23" y="132"/>
                    <a:pt x="26" y="132"/>
                    <a:pt x="28" y="132"/>
                  </a:cubicBezTo>
                  <a:cubicBezTo>
                    <a:pt x="32" y="134"/>
                    <a:pt x="35" y="135"/>
                    <a:pt x="37" y="136"/>
                  </a:cubicBezTo>
                  <a:cubicBezTo>
                    <a:pt x="38" y="137"/>
                    <a:pt x="39" y="138"/>
                    <a:pt x="39" y="139"/>
                  </a:cubicBezTo>
                  <a:cubicBezTo>
                    <a:pt x="39" y="140"/>
                    <a:pt x="39" y="140"/>
                    <a:pt x="39" y="140"/>
                  </a:cubicBezTo>
                  <a:cubicBezTo>
                    <a:pt x="39" y="143"/>
                    <a:pt x="37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3" y="145"/>
                    <a:pt x="33" y="145"/>
                    <a:pt x="32" y="14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1" y="145"/>
                    <a:pt x="30" y="145"/>
                    <a:pt x="29" y="144"/>
                  </a:cubicBezTo>
                  <a:cubicBezTo>
                    <a:pt x="28" y="144"/>
                    <a:pt x="26" y="143"/>
                    <a:pt x="26" y="143"/>
                  </a:cubicBezTo>
                  <a:cubicBezTo>
                    <a:pt x="26" y="143"/>
                    <a:pt x="26" y="143"/>
                    <a:pt x="26" y="143"/>
                  </a:cubicBezTo>
                  <a:cubicBezTo>
                    <a:pt x="25" y="143"/>
                    <a:pt x="26" y="144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8" y="147"/>
                    <a:pt x="30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2" y="152"/>
                    <a:pt x="32" y="149"/>
                    <a:pt x="32" y="149"/>
                  </a:cubicBezTo>
                  <a:cubicBezTo>
                    <a:pt x="32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5" y="150"/>
                    <a:pt x="35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0" y="148"/>
                    <a:pt x="39" y="144"/>
                    <a:pt x="40" y="143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1" y="143"/>
                    <a:pt x="41" y="143"/>
                  </a:cubicBezTo>
                  <a:cubicBezTo>
                    <a:pt x="41" y="143"/>
                    <a:pt x="42" y="143"/>
                    <a:pt x="42" y="143"/>
                  </a:cubicBezTo>
                  <a:cubicBezTo>
                    <a:pt x="42" y="143"/>
                    <a:pt x="42" y="143"/>
                    <a:pt x="42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2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4" y="143"/>
                    <a:pt x="44" y="143"/>
                    <a:pt x="44" y="142"/>
                  </a:cubicBezTo>
                  <a:cubicBezTo>
                    <a:pt x="44" y="141"/>
                    <a:pt x="44" y="139"/>
                    <a:pt x="44" y="137"/>
                  </a:cubicBezTo>
                  <a:cubicBezTo>
                    <a:pt x="44" y="136"/>
                    <a:pt x="44" y="134"/>
                    <a:pt x="46" y="133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9" y="136"/>
                    <a:pt x="45" y="140"/>
                    <a:pt x="47" y="140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0"/>
                    <a:pt x="48" y="140"/>
                    <a:pt x="49" y="140"/>
                  </a:cubicBezTo>
                  <a:cubicBezTo>
                    <a:pt x="50" y="140"/>
                    <a:pt x="52" y="135"/>
                    <a:pt x="54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5" y="133"/>
                    <a:pt x="55" y="133"/>
                    <a:pt x="56" y="13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6" y="133"/>
                    <a:pt x="56" y="133"/>
                    <a:pt x="56" y="133"/>
                  </a:cubicBezTo>
                  <a:cubicBezTo>
                    <a:pt x="56" y="133"/>
                    <a:pt x="57" y="133"/>
                    <a:pt x="57" y="133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59" y="133"/>
                    <a:pt x="59" y="133"/>
                    <a:pt x="59" y="133"/>
                  </a:cubicBezTo>
                  <a:cubicBezTo>
                    <a:pt x="60" y="133"/>
                    <a:pt x="60" y="133"/>
                    <a:pt x="60" y="133"/>
                  </a:cubicBezTo>
                  <a:cubicBezTo>
                    <a:pt x="61" y="132"/>
                    <a:pt x="66" y="130"/>
                    <a:pt x="67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67" y="129"/>
                    <a:pt x="67" y="130"/>
                    <a:pt x="68" y="130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30"/>
                    <a:pt x="69" y="130"/>
                    <a:pt x="69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71" y="129"/>
                    <a:pt x="71" y="126"/>
                    <a:pt x="71" y="125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72" y="125"/>
                    <a:pt x="72" y="125"/>
                    <a:pt x="73" y="125"/>
                  </a:cubicBezTo>
                  <a:cubicBezTo>
                    <a:pt x="75" y="125"/>
                    <a:pt x="77" y="127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80" y="129"/>
                    <a:pt x="81" y="130"/>
                    <a:pt x="82" y="130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2" y="130"/>
                    <a:pt x="83" y="130"/>
                    <a:pt x="83" y="129"/>
                  </a:cubicBezTo>
                  <a:cubicBezTo>
                    <a:pt x="83" y="129"/>
                    <a:pt x="84" y="129"/>
                    <a:pt x="84" y="128"/>
                  </a:cubicBezTo>
                  <a:cubicBezTo>
                    <a:pt x="84" y="126"/>
                    <a:pt x="81" y="121"/>
                    <a:pt x="81" y="119"/>
                  </a:cubicBezTo>
                  <a:cubicBezTo>
                    <a:pt x="81" y="118"/>
                    <a:pt x="81" y="118"/>
                    <a:pt x="81" y="118"/>
                  </a:cubicBezTo>
                  <a:cubicBezTo>
                    <a:pt x="83" y="117"/>
                    <a:pt x="83" y="114"/>
                    <a:pt x="85" y="112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6" y="110"/>
                    <a:pt x="87" y="109"/>
                    <a:pt x="88" y="109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8" y="109"/>
                    <a:pt x="88" y="109"/>
                    <a:pt x="88" y="109"/>
                  </a:cubicBezTo>
                  <a:cubicBezTo>
                    <a:pt x="89" y="109"/>
                    <a:pt x="90" y="109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91" y="111"/>
                    <a:pt x="90" y="113"/>
                    <a:pt x="90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6"/>
                    <a:pt x="90" y="117"/>
                    <a:pt x="90" y="119"/>
                  </a:cubicBezTo>
                  <a:cubicBezTo>
                    <a:pt x="90" y="121"/>
                    <a:pt x="90" y="122"/>
                    <a:pt x="90" y="124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6"/>
                    <a:pt x="91" y="128"/>
                    <a:pt x="91" y="129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91" y="130"/>
                    <a:pt x="91" y="130"/>
                    <a:pt x="91" y="130"/>
                  </a:cubicBezTo>
                  <a:cubicBezTo>
                    <a:pt x="89" y="137"/>
                    <a:pt x="85" y="137"/>
                    <a:pt x="85" y="137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85" y="138"/>
                    <a:pt x="86" y="139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89" y="139"/>
                    <a:pt x="91" y="138"/>
                    <a:pt x="92" y="13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33"/>
                    <a:pt x="93" y="130"/>
                    <a:pt x="94" y="128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94" y="125"/>
                    <a:pt x="93" y="121"/>
                    <a:pt x="92" y="119"/>
                  </a:cubicBezTo>
                  <a:cubicBezTo>
                    <a:pt x="92" y="119"/>
                    <a:pt x="93" y="119"/>
                    <a:pt x="93" y="118"/>
                  </a:cubicBezTo>
                  <a:cubicBezTo>
                    <a:pt x="93" y="112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6" y="109"/>
                    <a:pt x="94" y="113"/>
                    <a:pt x="95" y="115"/>
                  </a:cubicBezTo>
                  <a:cubicBezTo>
                    <a:pt x="95" y="115"/>
                    <a:pt x="95" y="115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5" y="116"/>
                    <a:pt x="95" y="116"/>
                    <a:pt x="95" y="116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16"/>
                    <a:pt x="97" y="116"/>
                    <a:pt x="97" y="116"/>
                  </a:cubicBezTo>
                  <a:cubicBezTo>
                    <a:pt x="97" y="116"/>
                    <a:pt x="97" y="116"/>
                    <a:pt x="97" y="116"/>
                  </a:cubicBezTo>
                  <a:cubicBezTo>
                    <a:pt x="97" y="116"/>
                    <a:pt x="98" y="117"/>
                    <a:pt x="98" y="117"/>
                  </a:cubicBezTo>
                  <a:cubicBezTo>
                    <a:pt x="98" y="117"/>
                    <a:pt x="99" y="117"/>
                    <a:pt x="99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00" y="114"/>
                    <a:pt x="98" y="115"/>
                    <a:pt x="98" y="114"/>
                  </a:cubicBezTo>
                  <a:cubicBezTo>
                    <a:pt x="98" y="114"/>
                    <a:pt x="98" y="113"/>
                    <a:pt x="98" y="113"/>
                  </a:cubicBezTo>
                  <a:cubicBezTo>
                    <a:pt x="98" y="112"/>
                    <a:pt x="99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110"/>
                    <a:pt x="101" y="110"/>
                    <a:pt x="101" y="110"/>
                  </a:cubicBezTo>
                  <a:cubicBezTo>
                    <a:pt x="101" y="110"/>
                    <a:pt x="101" y="110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2" y="111"/>
                    <a:pt x="102" y="111"/>
                    <a:pt x="102" y="111"/>
                  </a:cubicBezTo>
                  <a:cubicBezTo>
                    <a:pt x="103" y="111"/>
                    <a:pt x="104" y="112"/>
                    <a:pt x="105" y="114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5" y="116"/>
                    <a:pt x="106" y="117"/>
                    <a:pt x="107" y="118"/>
                  </a:cubicBezTo>
                  <a:cubicBezTo>
                    <a:pt x="107" y="118"/>
                    <a:pt x="107" y="118"/>
                    <a:pt x="107" y="118"/>
                  </a:cubicBezTo>
                  <a:cubicBezTo>
                    <a:pt x="107" y="118"/>
                    <a:pt x="107" y="118"/>
                    <a:pt x="107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8"/>
                    <a:pt x="108" y="118"/>
                    <a:pt x="108" y="118"/>
                  </a:cubicBezTo>
                  <a:cubicBezTo>
                    <a:pt x="108" y="117"/>
                    <a:pt x="108" y="116"/>
                    <a:pt x="108" y="116"/>
                  </a:cubicBezTo>
                  <a:cubicBezTo>
                    <a:pt x="108" y="113"/>
                    <a:pt x="107" y="110"/>
                    <a:pt x="105" y="10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4" y="105"/>
                    <a:pt x="103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06" y="103"/>
                    <a:pt x="106" y="103"/>
                    <a:pt x="106" y="103"/>
                  </a:cubicBezTo>
                  <a:cubicBezTo>
                    <a:pt x="110" y="103"/>
                    <a:pt x="113" y="101"/>
                    <a:pt x="115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98"/>
                    <a:pt x="114" y="97"/>
                    <a:pt x="114" y="96"/>
                  </a:cubicBezTo>
                  <a:cubicBezTo>
                    <a:pt x="114" y="96"/>
                    <a:pt x="114" y="96"/>
                    <a:pt x="114" y="95"/>
                  </a:cubicBezTo>
                  <a:cubicBezTo>
                    <a:pt x="114" y="95"/>
                    <a:pt x="114" y="95"/>
                    <a:pt x="114" y="95"/>
                  </a:cubicBezTo>
                  <a:cubicBezTo>
                    <a:pt x="115" y="94"/>
                    <a:pt x="120" y="92"/>
                    <a:pt x="121" y="91"/>
                  </a:cubicBezTo>
                  <a:cubicBezTo>
                    <a:pt x="124" y="89"/>
                    <a:pt x="125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128" y="87"/>
                    <a:pt x="129" y="87"/>
                    <a:pt x="129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30" y="88"/>
                    <a:pt x="130" y="88"/>
                    <a:pt x="13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1" y="88"/>
                    <a:pt x="131" y="88"/>
                    <a:pt x="131" y="88"/>
                  </a:cubicBezTo>
                  <a:cubicBezTo>
                    <a:pt x="132" y="88"/>
                    <a:pt x="132" y="88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4" y="86"/>
                    <a:pt x="136" y="85"/>
                    <a:pt x="137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37" y="84"/>
                    <a:pt x="137" y="84"/>
                    <a:pt x="137" y="84"/>
                  </a:cubicBezTo>
                  <a:cubicBezTo>
                    <a:pt x="140" y="81"/>
                    <a:pt x="141" y="78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3" y="77"/>
                    <a:pt x="144" y="79"/>
                    <a:pt x="145" y="80"/>
                  </a:cubicBezTo>
                  <a:cubicBezTo>
                    <a:pt x="146" y="81"/>
                    <a:pt x="146" y="82"/>
                    <a:pt x="148" y="83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8" y="83"/>
                    <a:pt x="148" y="83"/>
                    <a:pt x="148" y="83"/>
                  </a:cubicBezTo>
                  <a:cubicBezTo>
                    <a:pt x="149" y="83"/>
                    <a:pt x="151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79"/>
                    <a:pt x="153" y="68"/>
                    <a:pt x="153" y="54"/>
                  </a:cubicBezTo>
                  <a:cubicBezTo>
                    <a:pt x="154" y="28"/>
                    <a:pt x="155" y="7"/>
                    <a:pt x="155" y="0"/>
                  </a:cubicBezTo>
                </a:path>
              </a:pathLst>
            </a:custGeom>
            <a:solidFill>
              <a:srgbClr val="C078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2" name="Freeform 139"/>
            <p:cNvSpPr>
              <a:spLocks/>
            </p:cNvSpPr>
            <p:nvPr/>
          </p:nvSpPr>
          <p:spPr bwMode="auto">
            <a:xfrm>
              <a:off x="6824671" y="2676225"/>
              <a:ext cx="62073" cy="62073"/>
            </a:xfrm>
            <a:custGeom>
              <a:avLst/>
              <a:gdLst>
                <a:gd name="T0" fmla="*/ 9 w 9"/>
                <a:gd name="T1" fmla="*/ 0 h 9"/>
                <a:gd name="T2" fmla="*/ 9 w 9"/>
                <a:gd name="T3" fmla="*/ 0 h 9"/>
                <a:gd name="T4" fmla="*/ 9 w 9"/>
                <a:gd name="T5" fmla="*/ 0 h 9"/>
                <a:gd name="T6" fmla="*/ 9 w 9"/>
                <a:gd name="T7" fmla="*/ 0 h 9"/>
                <a:gd name="T8" fmla="*/ 9 w 9"/>
                <a:gd name="T9" fmla="*/ 0 h 9"/>
                <a:gd name="T10" fmla="*/ 2 w 9"/>
                <a:gd name="T11" fmla="*/ 9 h 9"/>
                <a:gd name="T12" fmla="*/ 2 w 9"/>
                <a:gd name="T13" fmla="*/ 9 h 9"/>
                <a:gd name="T14" fmla="*/ 2 w 9"/>
                <a:gd name="T15" fmla="*/ 9 h 9"/>
                <a:gd name="T16" fmla="*/ 2 w 9"/>
                <a:gd name="T17" fmla="*/ 9 h 9"/>
                <a:gd name="T18" fmla="*/ 2 w 9"/>
                <a:gd name="T19" fmla="*/ 9 h 9"/>
                <a:gd name="T20" fmla="*/ 5 w 9"/>
                <a:gd name="T21" fmla="*/ 7 h 9"/>
                <a:gd name="T22" fmla="*/ 5 w 9"/>
                <a:gd name="T23" fmla="*/ 7 h 9"/>
                <a:gd name="T24" fmla="*/ 5 w 9"/>
                <a:gd name="T25" fmla="*/ 7 h 9"/>
                <a:gd name="T26" fmla="*/ 5 w 9"/>
                <a:gd name="T27" fmla="*/ 7 h 9"/>
                <a:gd name="T28" fmla="*/ 5 w 9"/>
                <a:gd name="T29" fmla="*/ 7 h 9"/>
                <a:gd name="T30" fmla="*/ 6 w 9"/>
                <a:gd name="T31" fmla="*/ 7 h 9"/>
                <a:gd name="T32" fmla="*/ 6 w 9"/>
                <a:gd name="T33" fmla="*/ 7 h 9"/>
                <a:gd name="T34" fmla="*/ 6 w 9"/>
                <a:gd name="T35" fmla="*/ 7 h 9"/>
                <a:gd name="T36" fmla="*/ 6 w 9"/>
                <a:gd name="T37" fmla="*/ 7 h 9"/>
                <a:gd name="T38" fmla="*/ 6 w 9"/>
                <a:gd name="T39" fmla="*/ 7 h 9"/>
                <a:gd name="T40" fmla="*/ 6 w 9"/>
                <a:gd name="T41" fmla="*/ 7 h 9"/>
                <a:gd name="T42" fmla="*/ 8 w 9"/>
                <a:gd name="T43" fmla="*/ 6 h 9"/>
                <a:gd name="T44" fmla="*/ 9 w 9"/>
                <a:gd name="T45" fmla="*/ 6 h 9"/>
                <a:gd name="T46" fmla="*/ 9 w 9"/>
                <a:gd name="T47" fmla="*/ 6 h 9"/>
                <a:gd name="T48" fmla="*/ 9 w 9"/>
                <a:gd name="T49" fmla="*/ 5 h 9"/>
                <a:gd name="T50" fmla="*/ 9 w 9"/>
                <a:gd name="T51" fmla="*/ 5 h 9"/>
                <a:gd name="T52" fmla="*/ 9 w 9"/>
                <a:gd name="T53" fmla="*/ 5 h 9"/>
                <a:gd name="T54" fmla="*/ 9 w 9"/>
                <a:gd name="T55" fmla="*/ 5 h 9"/>
                <a:gd name="T56" fmla="*/ 9 w 9"/>
                <a:gd name="T57" fmla="*/ 5 h 9"/>
                <a:gd name="T58" fmla="*/ 9 w 9"/>
                <a:gd name="T59" fmla="*/ 5 h 9"/>
                <a:gd name="T60" fmla="*/ 9 w 9"/>
                <a:gd name="T61" fmla="*/ 5 h 9"/>
                <a:gd name="T62" fmla="*/ 9 w 9"/>
                <a:gd name="T6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4"/>
                    <a:pt x="0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8"/>
                    <a:pt x="3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"/>
                    <a:pt x="9" y="2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3" name="Freeform 140"/>
            <p:cNvSpPr>
              <a:spLocks/>
            </p:cNvSpPr>
            <p:nvPr/>
          </p:nvSpPr>
          <p:spPr bwMode="auto">
            <a:xfrm>
              <a:off x="5855714" y="3059179"/>
              <a:ext cx="129405" cy="293528"/>
            </a:xfrm>
            <a:custGeom>
              <a:avLst/>
              <a:gdLst>
                <a:gd name="T0" fmla="*/ 5 w 19"/>
                <a:gd name="T1" fmla="*/ 9 h 43"/>
                <a:gd name="T2" fmla="*/ 5 w 19"/>
                <a:gd name="T3" fmla="*/ 9 h 43"/>
                <a:gd name="T4" fmla="*/ 0 w 19"/>
                <a:gd name="T5" fmla="*/ 17 h 43"/>
                <a:gd name="T6" fmla="*/ 1 w 19"/>
                <a:gd name="T7" fmla="*/ 26 h 43"/>
                <a:gd name="T8" fmla="*/ 0 w 19"/>
                <a:gd name="T9" fmla="*/ 28 h 43"/>
                <a:gd name="T10" fmla="*/ 0 w 19"/>
                <a:gd name="T11" fmla="*/ 33 h 43"/>
                <a:gd name="T12" fmla="*/ 0 w 19"/>
                <a:gd name="T13" fmla="*/ 33 h 43"/>
                <a:gd name="T14" fmla="*/ 0 w 19"/>
                <a:gd name="T15" fmla="*/ 33 h 43"/>
                <a:gd name="T16" fmla="*/ 0 w 19"/>
                <a:gd name="T17" fmla="*/ 33 h 43"/>
                <a:gd name="T18" fmla="*/ 0 w 19"/>
                <a:gd name="T19" fmla="*/ 33 h 43"/>
                <a:gd name="T20" fmla="*/ 0 w 19"/>
                <a:gd name="T21" fmla="*/ 33 h 43"/>
                <a:gd name="T22" fmla="*/ 0 w 19"/>
                <a:gd name="T23" fmla="*/ 34 h 43"/>
                <a:gd name="T24" fmla="*/ 0 w 19"/>
                <a:gd name="T25" fmla="*/ 34 h 43"/>
                <a:gd name="T26" fmla="*/ 0 w 19"/>
                <a:gd name="T27" fmla="*/ 34 h 43"/>
                <a:gd name="T28" fmla="*/ 0 w 19"/>
                <a:gd name="T29" fmla="*/ 34 h 43"/>
                <a:gd name="T30" fmla="*/ 0 w 19"/>
                <a:gd name="T31" fmla="*/ 34 h 43"/>
                <a:gd name="T32" fmla="*/ 0 w 19"/>
                <a:gd name="T33" fmla="*/ 34 h 43"/>
                <a:gd name="T34" fmla="*/ 0 w 19"/>
                <a:gd name="T35" fmla="*/ 34 h 43"/>
                <a:gd name="T36" fmla="*/ 0 w 19"/>
                <a:gd name="T37" fmla="*/ 34 h 43"/>
                <a:gd name="T38" fmla="*/ 0 w 19"/>
                <a:gd name="T39" fmla="*/ 35 h 43"/>
                <a:gd name="T40" fmla="*/ 0 w 19"/>
                <a:gd name="T41" fmla="*/ 35 h 43"/>
                <a:gd name="T42" fmla="*/ 0 w 19"/>
                <a:gd name="T43" fmla="*/ 35 h 43"/>
                <a:gd name="T44" fmla="*/ 0 w 19"/>
                <a:gd name="T45" fmla="*/ 35 h 43"/>
                <a:gd name="T46" fmla="*/ 0 w 19"/>
                <a:gd name="T47" fmla="*/ 36 h 43"/>
                <a:gd name="T48" fmla="*/ 0 w 19"/>
                <a:gd name="T49" fmla="*/ 36 h 43"/>
                <a:gd name="T50" fmla="*/ 0 w 19"/>
                <a:gd name="T51" fmla="*/ 39 h 43"/>
                <a:gd name="T52" fmla="*/ 0 w 19"/>
                <a:gd name="T53" fmla="*/ 42 h 43"/>
                <a:gd name="T54" fmla="*/ 0 w 19"/>
                <a:gd name="T55" fmla="*/ 42 h 43"/>
                <a:gd name="T56" fmla="*/ 2 w 19"/>
                <a:gd name="T57" fmla="*/ 43 h 43"/>
                <a:gd name="T58" fmla="*/ 3 w 19"/>
                <a:gd name="T59" fmla="*/ 43 h 43"/>
                <a:gd name="T60" fmla="*/ 5 w 19"/>
                <a:gd name="T61" fmla="*/ 41 h 43"/>
                <a:gd name="T62" fmla="*/ 5 w 19"/>
                <a:gd name="T63" fmla="*/ 41 h 43"/>
                <a:gd name="T64" fmla="*/ 7 w 19"/>
                <a:gd name="T65" fmla="*/ 36 h 43"/>
                <a:gd name="T66" fmla="*/ 7 w 19"/>
                <a:gd name="T67" fmla="*/ 32 h 43"/>
                <a:gd name="T68" fmla="*/ 7 w 19"/>
                <a:gd name="T69" fmla="*/ 32 h 43"/>
                <a:gd name="T70" fmla="*/ 7 w 19"/>
                <a:gd name="T71" fmla="*/ 32 h 43"/>
                <a:gd name="T72" fmla="*/ 9 w 19"/>
                <a:gd name="T73" fmla="*/ 33 h 43"/>
                <a:gd name="T74" fmla="*/ 10 w 19"/>
                <a:gd name="T75" fmla="*/ 33 h 43"/>
                <a:gd name="T76" fmla="*/ 10 w 19"/>
                <a:gd name="T77" fmla="*/ 33 h 43"/>
                <a:gd name="T78" fmla="*/ 11 w 19"/>
                <a:gd name="T79" fmla="*/ 30 h 43"/>
                <a:gd name="T80" fmla="*/ 18 w 19"/>
                <a:gd name="T81" fmla="*/ 23 h 43"/>
                <a:gd name="T82" fmla="*/ 18 w 19"/>
                <a:gd name="T83" fmla="*/ 23 h 43"/>
                <a:gd name="T84" fmla="*/ 18 w 19"/>
                <a:gd name="T85" fmla="*/ 20 h 43"/>
                <a:gd name="T86" fmla="*/ 9 w 19"/>
                <a:gd name="T87" fmla="*/ 23 h 43"/>
                <a:gd name="T88" fmla="*/ 9 w 19"/>
                <a:gd name="T89" fmla="*/ 23 h 43"/>
                <a:gd name="T90" fmla="*/ 9 w 19"/>
                <a:gd name="T91" fmla="*/ 23 h 43"/>
                <a:gd name="T92" fmla="*/ 6 w 19"/>
                <a:gd name="T93" fmla="*/ 16 h 43"/>
                <a:gd name="T94" fmla="*/ 12 w 19"/>
                <a:gd name="T95" fmla="*/ 3 h 43"/>
                <a:gd name="T96" fmla="*/ 9 w 19"/>
                <a:gd name="T9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" h="43">
                  <a:moveTo>
                    <a:pt x="9" y="0"/>
                  </a:moveTo>
                  <a:cubicBezTo>
                    <a:pt x="7" y="0"/>
                    <a:pt x="8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1" y="12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9"/>
                    <a:pt x="2" y="22"/>
                    <a:pt x="2" y="24"/>
                  </a:cubicBezTo>
                  <a:cubicBezTo>
                    <a:pt x="2" y="25"/>
                    <a:pt x="2" y="26"/>
                    <a:pt x="1" y="26"/>
                  </a:cubicBezTo>
                  <a:cubicBezTo>
                    <a:pt x="1" y="27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0" y="31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0" y="40"/>
                    <a:pt x="0" y="4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" y="42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1"/>
                    <a:pt x="6" y="41"/>
                    <a:pt x="6" y="40"/>
                  </a:cubicBezTo>
                  <a:cubicBezTo>
                    <a:pt x="6" y="39"/>
                    <a:pt x="7" y="38"/>
                    <a:pt x="7" y="36"/>
                  </a:cubicBezTo>
                  <a:cubicBezTo>
                    <a:pt x="7" y="36"/>
                    <a:pt x="7" y="35"/>
                    <a:pt x="7" y="34"/>
                  </a:cubicBezTo>
                  <a:cubicBezTo>
                    <a:pt x="7" y="33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2"/>
                    <a:pt x="8" y="32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2"/>
                    <a:pt x="11" y="32"/>
                  </a:cubicBezTo>
                  <a:cubicBezTo>
                    <a:pt x="11" y="31"/>
                    <a:pt x="11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2" y="21"/>
                    <a:pt x="16" y="27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21"/>
                    <a:pt x="18" y="20"/>
                    <a:pt x="18" y="20"/>
                  </a:cubicBezTo>
                  <a:cubicBezTo>
                    <a:pt x="17" y="20"/>
                    <a:pt x="16" y="20"/>
                    <a:pt x="16" y="20"/>
                  </a:cubicBezTo>
                  <a:cubicBezTo>
                    <a:pt x="14" y="21"/>
                    <a:pt x="11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7" y="22"/>
                    <a:pt x="7" y="18"/>
                    <a:pt x="6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1" y="6"/>
                    <a:pt x="12" y="4"/>
                    <a:pt x="12" y="3"/>
                  </a:cubicBezTo>
                  <a:cubicBezTo>
                    <a:pt x="12" y="2"/>
                    <a:pt x="11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4" name="Freeform 141"/>
            <p:cNvSpPr>
              <a:spLocks/>
            </p:cNvSpPr>
            <p:nvPr/>
          </p:nvSpPr>
          <p:spPr bwMode="auto">
            <a:xfrm>
              <a:off x="6128200" y="4554172"/>
              <a:ext cx="75749" cy="218831"/>
            </a:xfrm>
            <a:custGeom>
              <a:avLst/>
              <a:gdLst>
                <a:gd name="T0" fmla="*/ 9 w 11"/>
                <a:gd name="T1" fmla="*/ 0 h 32"/>
                <a:gd name="T2" fmla="*/ 9 w 11"/>
                <a:gd name="T3" fmla="*/ 0 h 32"/>
                <a:gd name="T4" fmla="*/ 9 w 11"/>
                <a:gd name="T5" fmla="*/ 0 h 32"/>
                <a:gd name="T6" fmla="*/ 7 w 11"/>
                <a:gd name="T7" fmla="*/ 4 h 32"/>
                <a:gd name="T8" fmla="*/ 7 w 11"/>
                <a:gd name="T9" fmla="*/ 4 h 32"/>
                <a:gd name="T10" fmla="*/ 6 w 11"/>
                <a:gd name="T11" fmla="*/ 4 h 32"/>
                <a:gd name="T12" fmla="*/ 6 w 11"/>
                <a:gd name="T13" fmla="*/ 4 h 32"/>
                <a:gd name="T14" fmla="*/ 6 w 11"/>
                <a:gd name="T15" fmla="*/ 4 h 32"/>
                <a:gd name="T16" fmla="*/ 6 w 11"/>
                <a:gd name="T17" fmla="*/ 5 h 32"/>
                <a:gd name="T18" fmla="*/ 6 w 11"/>
                <a:gd name="T19" fmla="*/ 5 h 32"/>
                <a:gd name="T20" fmla="*/ 6 w 11"/>
                <a:gd name="T21" fmla="*/ 5 h 32"/>
                <a:gd name="T22" fmla="*/ 6 w 11"/>
                <a:gd name="T23" fmla="*/ 5 h 32"/>
                <a:gd name="T24" fmla="*/ 6 w 11"/>
                <a:gd name="T25" fmla="*/ 5 h 32"/>
                <a:gd name="T26" fmla="*/ 6 w 11"/>
                <a:gd name="T27" fmla="*/ 5 h 32"/>
                <a:gd name="T28" fmla="*/ 2 w 11"/>
                <a:gd name="T29" fmla="*/ 9 h 32"/>
                <a:gd name="T30" fmla="*/ 1 w 11"/>
                <a:gd name="T31" fmla="*/ 13 h 32"/>
                <a:gd name="T32" fmla="*/ 2 w 11"/>
                <a:gd name="T33" fmla="*/ 17 h 32"/>
                <a:gd name="T34" fmla="*/ 2 w 11"/>
                <a:gd name="T35" fmla="*/ 17 h 32"/>
                <a:gd name="T36" fmla="*/ 0 w 11"/>
                <a:gd name="T37" fmla="*/ 23 h 32"/>
                <a:gd name="T38" fmla="*/ 0 w 11"/>
                <a:gd name="T39" fmla="*/ 25 h 32"/>
                <a:gd name="T40" fmla="*/ 3 w 11"/>
                <a:gd name="T41" fmla="*/ 32 h 32"/>
                <a:gd name="T42" fmla="*/ 3 w 11"/>
                <a:gd name="T43" fmla="*/ 32 h 32"/>
                <a:gd name="T44" fmla="*/ 3 w 11"/>
                <a:gd name="T45" fmla="*/ 32 h 32"/>
                <a:gd name="T46" fmla="*/ 7 w 11"/>
                <a:gd name="T47" fmla="*/ 27 h 32"/>
                <a:gd name="T48" fmla="*/ 7 w 11"/>
                <a:gd name="T49" fmla="*/ 27 h 32"/>
                <a:gd name="T50" fmla="*/ 9 w 11"/>
                <a:gd name="T51" fmla="*/ 16 h 32"/>
                <a:gd name="T52" fmla="*/ 10 w 11"/>
                <a:gd name="T53" fmla="*/ 4 h 32"/>
                <a:gd name="T54" fmla="*/ 11 w 11"/>
                <a:gd name="T55" fmla="*/ 2 h 32"/>
                <a:gd name="T56" fmla="*/ 9 w 11"/>
                <a:gd name="T57" fmla="*/ 0 h 32"/>
                <a:gd name="T58" fmla="*/ 9 w 11"/>
                <a:gd name="T5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" h="32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2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7"/>
                    <a:pt x="3" y="8"/>
                    <a:pt x="2" y="9"/>
                  </a:cubicBezTo>
                  <a:cubicBezTo>
                    <a:pt x="2" y="10"/>
                    <a:pt x="1" y="11"/>
                    <a:pt x="1" y="13"/>
                  </a:cubicBezTo>
                  <a:cubicBezTo>
                    <a:pt x="1" y="14"/>
                    <a:pt x="1" y="15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9"/>
                    <a:pt x="0" y="22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29"/>
                    <a:pt x="1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4" y="32"/>
                    <a:pt x="6" y="30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8" y="24"/>
                    <a:pt x="9" y="20"/>
                    <a:pt x="9" y="16"/>
                  </a:cubicBezTo>
                  <a:cubicBezTo>
                    <a:pt x="9" y="11"/>
                    <a:pt x="10" y="7"/>
                    <a:pt x="10" y="4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5" name="Freeform 142"/>
            <p:cNvSpPr>
              <a:spLocks noEditPoints="1"/>
            </p:cNvSpPr>
            <p:nvPr/>
          </p:nvSpPr>
          <p:spPr bwMode="auto">
            <a:xfrm>
              <a:off x="6865702" y="2710943"/>
              <a:ext cx="21041" cy="675430"/>
            </a:xfrm>
            <a:custGeom>
              <a:avLst/>
              <a:gdLst>
                <a:gd name="T0" fmla="*/ 0 w 3"/>
                <a:gd name="T1" fmla="*/ 96 h 99"/>
                <a:gd name="T2" fmla="*/ 0 w 3"/>
                <a:gd name="T3" fmla="*/ 98 h 99"/>
                <a:gd name="T4" fmla="*/ 0 w 3"/>
                <a:gd name="T5" fmla="*/ 98 h 99"/>
                <a:gd name="T6" fmla="*/ 0 w 3"/>
                <a:gd name="T7" fmla="*/ 99 h 99"/>
                <a:gd name="T8" fmla="*/ 0 w 3"/>
                <a:gd name="T9" fmla="*/ 96 h 99"/>
                <a:gd name="T10" fmla="*/ 1 w 3"/>
                <a:gd name="T11" fmla="*/ 76 h 99"/>
                <a:gd name="T12" fmla="*/ 1 w 3"/>
                <a:gd name="T13" fmla="*/ 87 h 99"/>
                <a:gd name="T14" fmla="*/ 1 w 3"/>
                <a:gd name="T15" fmla="*/ 87 h 99"/>
                <a:gd name="T16" fmla="*/ 0 w 3"/>
                <a:gd name="T17" fmla="*/ 93 h 99"/>
                <a:gd name="T18" fmla="*/ 1 w 3"/>
                <a:gd name="T19" fmla="*/ 81 h 99"/>
                <a:gd name="T20" fmla="*/ 1 w 3"/>
                <a:gd name="T21" fmla="*/ 76 h 99"/>
                <a:gd name="T22" fmla="*/ 3 w 3"/>
                <a:gd name="T23" fmla="*/ 0 h 99"/>
                <a:gd name="T24" fmla="*/ 3 w 3"/>
                <a:gd name="T25" fmla="*/ 0 h 99"/>
                <a:gd name="T26" fmla="*/ 3 w 3"/>
                <a:gd name="T27" fmla="*/ 0 h 99"/>
                <a:gd name="T28" fmla="*/ 3 w 3"/>
                <a:gd name="T29" fmla="*/ 15 h 99"/>
                <a:gd name="T30" fmla="*/ 2 w 3"/>
                <a:gd name="T31" fmla="*/ 28 h 99"/>
                <a:gd name="T32" fmla="*/ 2 w 3"/>
                <a:gd name="T33" fmla="*/ 41 h 99"/>
                <a:gd name="T34" fmla="*/ 1 w 3"/>
                <a:gd name="T35" fmla="*/ 53 h 99"/>
                <a:gd name="T36" fmla="*/ 1 w 3"/>
                <a:gd name="T37" fmla="*/ 53 h 99"/>
                <a:gd name="T38" fmla="*/ 1 w 3"/>
                <a:gd name="T39" fmla="*/ 59 h 99"/>
                <a:gd name="T40" fmla="*/ 1 w 3"/>
                <a:gd name="T41" fmla="*/ 64 h 99"/>
                <a:gd name="T42" fmla="*/ 1 w 3"/>
                <a:gd name="T43" fmla="*/ 76 h 99"/>
                <a:gd name="T44" fmla="*/ 1 w 3"/>
                <a:gd name="T45" fmla="*/ 64 h 99"/>
                <a:gd name="T46" fmla="*/ 1 w 3"/>
                <a:gd name="T47" fmla="*/ 53 h 99"/>
                <a:gd name="T48" fmla="*/ 2 w 3"/>
                <a:gd name="T49" fmla="*/ 45 h 99"/>
                <a:gd name="T50" fmla="*/ 2 w 3"/>
                <a:gd name="T51" fmla="*/ 41 h 99"/>
                <a:gd name="T52" fmla="*/ 2 w 3"/>
                <a:gd name="T53" fmla="*/ 30 h 99"/>
                <a:gd name="T54" fmla="*/ 2 w 3"/>
                <a:gd name="T55" fmla="*/ 28 h 99"/>
                <a:gd name="T56" fmla="*/ 3 w 3"/>
                <a:gd name="T57" fmla="*/ 15 h 99"/>
                <a:gd name="T58" fmla="*/ 3 w 3"/>
                <a:gd name="T5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" h="99">
                  <a:moveTo>
                    <a:pt x="0" y="96"/>
                  </a:moveTo>
                  <a:cubicBezTo>
                    <a:pt x="0" y="97"/>
                    <a:pt x="0" y="97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9"/>
                    <a:pt x="0" y="99"/>
                  </a:cubicBezTo>
                  <a:cubicBezTo>
                    <a:pt x="0" y="98"/>
                    <a:pt x="0" y="97"/>
                    <a:pt x="0" y="96"/>
                  </a:cubicBezTo>
                  <a:moveTo>
                    <a:pt x="1" y="76"/>
                  </a:moveTo>
                  <a:cubicBezTo>
                    <a:pt x="1" y="79"/>
                    <a:pt x="1" y="83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0" y="89"/>
                    <a:pt x="0" y="91"/>
                    <a:pt x="0" y="93"/>
                  </a:cubicBezTo>
                  <a:cubicBezTo>
                    <a:pt x="0" y="89"/>
                    <a:pt x="1" y="85"/>
                    <a:pt x="1" y="81"/>
                  </a:cubicBezTo>
                  <a:cubicBezTo>
                    <a:pt x="1" y="79"/>
                    <a:pt x="1" y="77"/>
                    <a:pt x="1" y="76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5"/>
                    <a:pt x="3" y="10"/>
                    <a:pt x="3" y="15"/>
                  </a:cubicBezTo>
                  <a:cubicBezTo>
                    <a:pt x="2" y="19"/>
                    <a:pt x="2" y="24"/>
                    <a:pt x="2" y="28"/>
                  </a:cubicBezTo>
                  <a:cubicBezTo>
                    <a:pt x="2" y="32"/>
                    <a:pt x="2" y="36"/>
                    <a:pt x="2" y="41"/>
                  </a:cubicBezTo>
                  <a:cubicBezTo>
                    <a:pt x="2" y="45"/>
                    <a:pt x="2" y="49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5"/>
                    <a:pt x="1" y="57"/>
                    <a:pt x="1" y="59"/>
                  </a:cubicBezTo>
                  <a:cubicBezTo>
                    <a:pt x="1" y="60"/>
                    <a:pt x="1" y="62"/>
                    <a:pt x="1" y="64"/>
                  </a:cubicBezTo>
                  <a:cubicBezTo>
                    <a:pt x="1" y="68"/>
                    <a:pt x="1" y="72"/>
                    <a:pt x="1" y="76"/>
                  </a:cubicBezTo>
                  <a:cubicBezTo>
                    <a:pt x="1" y="72"/>
                    <a:pt x="1" y="68"/>
                    <a:pt x="1" y="64"/>
                  </a:cubicBezTo>
                  <a:cubicBezTo>
                    <a:pt x="1" y="60"/>
                    <a:pt x="1" y="57"/>
                    <a:pt x="1" y="53"/>
                  </a:cubicBezTo>
                  <a:cubicBezTo>
                    <a:pt x="2" y="50"/>
                    <a:pt x="2" y="48"/>
                    <a:pt x="2" y="45"/>
                  </a:cubicBezTo>
                  <a:cubicBezTo>
                    <a:pt x="2" y="44"/>
                    <a:pt x="2" y="42"/>
                    <a:pt x="2" y="41"/>
                  </a:cubicBezTo>
                  <a:cubicBezTo>
                    <a:pt x="2" y="37"/>
                    <a:pt x="2" y="34"/>
                    <a:pt x="2" y="30"/>
                  </a:cubicBezTo>
                  <a:cubicBezTo>
                    <a:pt x="2" y="30"/>
                    <a:pt x="2" y="29"/>
                    <a:pt x="2" y="28"/>
                  </a:cubicBezTo>
                  <a:cubicBezTo>
                    <a:pt x="2" y="24"/>
                    <a:pt x="2" y="19"/>
                    <a:pt x="3" y="15"/>
                  </a:cubicBezTo>
                  <a:cubicBezTo>
                    <a:pt x="3" y="10"/>
                    <a:pt x="3" y="5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6" name="Freeform 143"/>
            <p:cNvSpPr>
              <a:spLocks/>
            </p:cNvSpPr>
            <p:nvPr/>
          </p:nvSpPr>
          <p:spPr bwMode="auto">
            <a:xfrm>
              <a:off x="6886744" y="2601528"/>
              <a:ext cx="6312" cy="74697"/>
            </a:xfrm>
            <a:custGeom>
              <a:avLst/>
              <a:gdLst>
                <a:gd name="T0" fmla="*/ 1 w 1"/>
                <a:gd name="T1" fmla="*/ 0 h 11"/>
                <a:gd name="T2" fmla="*/ 1 w 1"/>
                <a:gd name="T3" fmla="*/ 0 h 11"/>
                <a:gd name="T4" fmla="*/ 1 w 1"/>
                <a:gd name="T5" fmla="*/ 0 h 11"/>
                <a:gd name="T6" fmla="*/ 0 w 1"/>
                <a:gd name="T7" fmla="*/ 11 h 11"/>
                <a:gd name="T8" fmla="*/ 0 w 1"/>
                <a:gd name="T9" fmla="*/ 11 h 11"/>
                <a:gd name="T10" fmla="*/ 0 w 1"/>
                <a:gd name="T11" fmla="*/ 10 h 11"/>
                <a:gd name="T12" fmla="*/ 1 w 1"/>
                <a:gd name="T13" fmla="*/ 1 h 11"/>
                <a:gd name="T14" fmla="*/ 1 w 1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7"/>
                    <a:pt x="0" y="4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7" name="Freeform 144"/>
            <p:cNvSpPr>
              <a:spLocks noEditPoints="1"/>
            </p:cNvSpPr>
            <p:nvPr/>
          </p:nvSpPr>
          <p:spPr bwMode="auto">
            <a:xfrm>
              <a:off x="5855714" y="2574174"/>
              <a:ext cx="1037342" cy="2355587"/>
            </a:xfrm>
            <a:custGeom>
              <a:avLst/>
              <a:gdLst>
                <a:gd name="T0" fmla="*/ 33 w 152"/>
                <a:gd name="T1" fmla="*/ 152 h 345"/>
                <a:gd name="T2" fmla="*/ 19 w 152"/>
                <a:gd name="T3" fmla="*/ 151 h 345"/>
                <a:gd name="T4" fmla="*/ 25 w 152"/>
                <a:gd name="T5" fmla="*/ 137 h 345"/>
                <a:gd name="T6" fmla="*/ 29 w 152"/>
                <a:gd name="T7" fmla="*/ 137 h 345"/>
                <a:gd name="T8" fmla="*/ 57 w 152"/>
                <a:gd name="T9" fmla="*/ 154 h 345"/>
                <a:gd name="T10" fmla="*/ 47 w 152"/>
                <a:gd name="T11" fmla="*/ 141 h 345"/>
                <a:gd name="T12" fmla="*/ 132 w 152"/>
                <a:gd name="T13" fmla="*/ 10 h 345"/>
                <a:gd name="T14" fmla="*/ 127 w 152"/>
                <a:gd name="T15" fmla="*/ 10 h 345"/>
                <a:gd name="T16" fmla="*/ 105 w 152"/>
                <a:gd name="T17" fmla="*/ 26 h 345"/>
                <a:gd name="T18" fmla="*/ 106 w 152"/>
                <a:gd name="T19" fmla="*/ 41 h 345"/>
                <a:gd name="T20" fmla="*/ 100 w 152"/>
                <a:gd name="T21" fmla="*/ 33 h 345"/>
                <a:gd name="T22" fmla="*/ 96 w 152"/>
                <a:gd name="T23" fmla="*/ 39 h 345"/>
                <a:gd name="T24" fmla="*/ 94 w 152"/>
                <a:gd name="T25" fmla="*/ 39 h 345"/>
                <a:gd name="T26" fmla="*/ 91 w 152"/>
                <a:gd name="T27" fmla="*/ 57 h 345"/>
                <a:gd name="T28" fmla="*/ 90 w 152"/>
                <a:gd name="T29" fmla="*/ 53 h 345"/>
                <a:gd name="T30" fmla="*/ 87 w 152"/>
                <a:gd name="T31" fmla="*/ 32 h 345"/>
                <a:gd name="T32" fmla="*/ 78 w 152"/>
                <a:gd name="T33" fmla="*/ 51 h 345"/>
                <a:gd name="T34" fmla="*/ 66 w 152"/>
                <a:gd name="T35" fmla="*/ 52 h 345"/>
                <a:gd name="T36" fmla="*/ 46 w 152"/>
                <a:gd name="T37" fmla="*/ 63 h 345"/>
                <a:gd name="T38" fmla="*/ 41 w 152"/>
                <a:gd name="T39" fmla="*/ 67 h 345"/>
                <a:gd name="T40" fmla="*/ 35 w 152"/>
                <a:gd name="T41" fmla="*/ 73 h 345"/>
                <a:gd name="T42" fmla="*/ 32 w 152"/>
                <a:gd name="T43" fmla="*/ 72 h 345"/>
                <a:gd name="T44" fmla="*/ 26 w 152"/>
                <a:gd name="T45" fmla="*/ 69 h 345"/>
                <a:gd name="T46" fmla="*/ 33 w 152"/>
                <a:gd name="T47" fmla="*/ 68 h 345"/>
                <a:gd name="T48" fmla="*/ 4 w 152"/>
                <a:gd name="T49" fmla="*/ 58 h 345"/>
                <a:gd name="T50" fmla="*/ 5 w 152"/>
                <a:gd name="T51" fmla="*/ 80 h 345"/>
                <a:gd name="T52" fmla="*/ 19 w 152"/>
                <a:gd name="T53" fmla="*/ 92 h 345"/>
                <a:gd name="T54" fmla="*/ 7 w 152"/>
                <a:gd name="T55" fmla="*/ 103 h 345"/>
                <a:gd name="T56" fmla="*/ 2 w 152"/>
                <a:gd name="T57" fmla="*/ 114 h 345"/>
                <a:gd name="T58" fmla="*/ 8 w 152"/>
                <a:gd name="T59" fmla="*/ 166 h 345"/>
                <a:gd name="T60" fmla="*/ 18 w 152"/>
                <a:gd name="T61" fmla="*/ 167 h 345"/>
                <a:gd name="T62" fmla="*/ 28 w 152"/>
                <a:gd name="T63" fmla="*/ 164 h 345"/>
                <a:gd name="T64" fmla="*/ 20 w 152"/>
                <a:gd name="T65" fmla="*/ 181 h 345"/>
                <a:gd name="T66" fmla="*/ 5 w 152"/>
                <a:gd name="T67" fmla="*/ 176 h 345"/>
                <a:gd name="T68" fmla="*/ 0 w 152"/>
                <a:gd name="T69" fmla="*/ 219 h 345"/>
                <a:gd name="T70" fmla="*/ 0 w 152"/>
                <a:gd name="T71" fmla="*/ 307 h 345"/>
                <a:gd name="T72" fmla="*/ 5 w 152"/>
                <a:gd name="T73" fmla="*/ 345 h 345"/>
                <a:gd name="T74" fmla="*/ 23 w 152"/>
                <a:gd name="T75" fmla="*/ 327 h 345"/>
                <a:gd name="T76" fmla="*/ 48 w 152"/>
                <a:gd name="T77" fmla="*/ 245 h 345"/>
                <a:gd name="T78" fmla="*/ 48 w 152"/>
                <a:gd name="T79" fmla="*/ 230 h 345"/>
                <a:gd name="T80" fmla="*/ 24 w 152"/>
                <a:gd name="T81" fmla="*/ 185 h 345"/>
                <a:gd name="T82" fmla="*/ 38 w 152"/>
                <a:gd name="T83" fmla="*/ 212 h 345"/>
                <a:gd name="T84" fmla="*/ 61 w 152"/>
                <a:gd name="T85" fmla="*/ 193 h 345"/>
                <a:gd name="T86" fmla="*/ 55 w 152"/>
                <a:gd name="T87" fmla="*/ 198 h 345"/>
                <a:gd name="T88" fmla="*/ 56 w 152"/>
                <a:gd name="T89" fmla="*/ 188 h 345"/>
                <a:gd name="T90" fmla="*/ 60 w 152"/>
                <a:gd name="T91" fmla="*/ 190 h 345"/>
                <a:gd name="T92" fmla="*/ 64 w 152"/>
                <a:gd name="T93" fmla="*/ 193 h 345"/>
                <a:gd name="T94" fmla="*/ 75 w 152"/>
                <a:gd name="T95" fmla="*/ 194 h 345"/>
                <a:gd name="T96" fmla="*/ 85 w 152"/>
                <a:gd name="T97" fmla="*/ 205 h 345"/>
                <a:gd name="T98" fmla="*/ 94 w 152"/>
                <a:gd name="T99" fmla="*/ 238 h 345"/>
                <a:gd name="T100" fmla="*/ 115 w 152"/>
                <a:gd name="T101" fmla="*/ 201 h 345"/>
                <a:gd name="T102" fmla="*/ 121 w 152"/>
                <a:gd name="T103" fmla="*/ 218 h 345"/>
                <a:gd name="T104" fmla="*/ 123 w 152"/>
                <a:gd name="T105" fmla="*/ 217 h 345"/>
                <a:gd name="T106" fmla="*/ 128 w 152"/>
                <a:gd name="T107" fmla="*/ 230 h 345"/>
                <a:gd name="T108" fmla="*/ 135 w 152"/>
                <a:gd name="T109" fmla="*/ 257 h 345"/>
                <a:gd name="T110" fmla="*/ 128 w 152"/>
                <a:gd name="T111" fmla="*/ 234 h 345"/>
                <a:gd name="T112" fmla="*/ 137 w 152"/>
                <a:gd name="T113" fmla="*/ 238 h 345"/>
                <a:gd name="T114" fmla="*/ 142 w 152"/>
                <a:gd name="T115" fmla="*/ 205 h 345"/>
                <a:gd name="T116" fmla="*/ 146 w 152"/>
                <a:gd name="T117" fmla="*/ 204 h 345"/>
                <a:gd name="T118" fmla="*/ 150 w 152"/>
                <a:gd name="T119" fmla="*/ 48 h 345"/>
                <a:gd name="T120" fmla="*/ 148 w 152"/>
                <a:gd name="T121" fmla="*/ 22 h 345"/>
                <a:gd name="T122" fmla="*/ 151 w 152"/>
                <a:gd name="T123" fmla="*/ 1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345">
                  <a:moveTo>
                    <a:pt x="29" y="137"/>
                  </a:moveTo>
                  <a:cubicBezTo>
                    <a:pt x="30" y="137"/>
                    <a:pt x="30" y="136"/>
                    <a:pt x="31" y="135"/>
                  </a:cubicBezTo>
                  <a:cubicBezTo>
                    <a:pt x="32" y="135"/>
                    <a:pt x="33" y="134"/>
                    <a:pt x="33" y="134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34" y="135"/>
                    <a:pt x="32" y="138"/>
                    <a:pt x="32" y="140"/>
                  </a:cubicBezTo>
                  <a:cubicBezTo>
                    <a:pt x="32" y="140"/>
                    <a:pt x="32" y="140"/>
                    <a:pt x="32" y="141"/>
                  </a:cubicBezTo>
                  <a:cubicBezTo>
                    <a:pt x="35" y="144"/>
                    <a:pt x="38" y="146"/>
                    <a:pt x="38" y="149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8" y="151"/>
                    <a:pt x="37" y="152"/>
                    <a:pt x="34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2"/>
                    <a:pt x="33" y="152"/>
                    <a:pt x="33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3" y="152"/>
                    <a:pt x="33" y="152"/>
                    <a:pt x="32" y="152"/>
                  </a:cubicBezTo>
                  <a:cubicBezTo>
                    <a:pt x="32" y="152"/>
                    <a:pt x="32" y="152"/>
                    <a:pt x="32" y="152"/>
                  </a:cubicBezTo>
                  <a:cubicBezTo>
                    <a:pt x="31" y="152"/>
                    <a:pt x="30" y="151"/>
                    <a:pt x="28" y="150"/>
                  </a:cubicBezTo>
                  <a:cubicBezTo>
                    <a:pt x="28" y="150"/>
                    <a:pt x="27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6" y="149"/>
                    <a:pt x="26" y="149"/>
                    <a:pt x="26" y="149"/>
                  </a:cubicBezTo>
                  <a:cubicBezTo>
                    <a:pt x="23" y="150"/>
                    <a:pt x="20" y="151"/>
                    <a:pt x="19" y="151"/>
                  </a:cubicBezTo>
                  <a:cubicBezTo>
                    <a:pt x="19" y="151"/>
                    <a:pt x="19" y="151"/>
                    <a:pt x="19" y="151"/>
                  </a:cubicBezTo>
                  <a:cubicBezTo>
                    <a:pt x="17" y="151"/>
                    <a:pt x="17" y="150"/>
                    <a:pt x="17" y="149"/>
                  </a:cubicBezTo>
                  <a:cubicBezTo>
                    <a:pt x="17" y="146"/>
                    <a:pt x="18" y="143"/>
                    <a:pt x="20" y="141"/>
                  </a:cubicBezTo>
                  <a:cubicBezTo>
                    <a:pt x="21" y="140"/>
                    <a:pt x="21" y="137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3" y="136"/>
                    <a:pt x="24" y="136"/>
                    <a:pt x="24" y="1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24" y="137"/>
                    <a:pt x="25" y="137"/>
                    <a:pt x="25" y="137"/>
                  </a:cubicBezTo>
                  <a:cubicBezTo>
                    <a:pt x="25" y="137"/>
                    <a:pt x="25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6" y="137"/>
                    <a:pt x="27" y="137"/>
                    <a:pt x="27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9" y="137"/>
                    <a:pt x="29" y="137"/>
                    <a:pt x="29" y="137"/>
                  </a:cubicBezTo>
                  <a:moveTo>
                    <a:pt x="47" y="141"/>
                  </a:moveTo>
                  <a:cubicBezTo>
                    <a:pt x="47" y="141"/>
                    <a:pt x="47" y="141"/>
                    <a:pt x="47" y="141"/>
                  </a:cubicBezTo>
                  <a:cubicBezTo>
                    <a:pt x="47" y="138"/>
                    <a:pt x="53" y="133"/>
                    <a:pt x="55" y="133"/>
                  </a:cubicBezTo>
                  <a:cubicBezTo>
                    <a:pt x="55" y="133"/>
                    <a:pt x="55" y="133"/>
                    <a:pt x="56" y="133"/>
                  </a:cubicBezTo>
                  <a:cubicBezTo>
                    <a:pt x="56" y="133"/>
                    <a:pt x="57" y="133"/>
                    <a:pt x="57" y="135"/>
                  </a:cubicBezTo>
                  <a:cubicBezTo>
                    <a:pt x="58" y="137"/>
                    <a:pt x="53" y="139"/>
                    <a:pt x="53" y="141"/>
                  </a:cubicBezTo>
                  <a:cubicBezTo>
                    <a:pt x="53" y="143"/>
                    <a:pt x="59" y="148"/>
                    <a:pt x="59" y="151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9" y="152"/>
                    <a:pt x="57" y="153"/>
                    <a:pt x="57" y="154"/>
                  </a:cubicBezTo>
                  <a:cubicBezTo>
                    <a:pt x="57" y="154"/>
                    <a:pt x="57" y="154"/>
                    <a:pt x="57" y="154"/>
                  </a:cubicBezTo>
                  <a:cubicBezTo>
                    <a:pt x="57" y="154"/>
                    <a:pt x="57" y="154"/>
                    <a:pt x="57" y="155"/>
                  </a:cubicBezTo>
                  <a:cubicBezTo>
                    <a:pt x="57" y="157"/>
                    <a:pt x="58" y="160"/>
                    <a:pt x="58" y="161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7" y="164"/>
                    <a:pt x="56" y="164"/>
                    <a:pt x="55" y="164"/>
                  </a:cubicBezTo>
                  <a:cubicBezTo>
                    <a:pt x="51" y="163"/>
                    <a:pt x="51" y="162"/>
                    <a:pt x="51" y="161"/>
                  </a:cubicBezTo>
                  <a:cubicBezTo>
                    <a:pt x="51" y="161"/>
                    <a:pt x="51" y="160"/>
                    <a:pt x="51" y="159"/>
                  </a:cubicBezTo>
                  <a:cubicBezTo>
                    <a:pt x="51" y="159"/>
                    <a:pt x="51" y="158"/>
                    <a:pt x="50" y="157"/>
                  </a:cubicBezTo>
                  <a:cubicBezTo>
                    <a:pt x="50" y="157"/>
                    <a:pt x="50" y="157"/>
                    <a:pt x="50" y="156"/>
                  </a:cubicBezTo>
                  <a:cubicBezTo>
                    <a:pt x="50" y="155"/>
                    <a:pt x="51" y="154"/>
                    <a:pt x="51" y="153"/>
                  </a:cubicBezTo>
                  <a:cubicBezTo>
                    <a:pt x="51" y="152"/>
                    <a:pt x="51" y="151"/>
                    <a:pt x="50" y="151"/>
                  </a:cubicBezTo>
                  <a:cubicBezTo>
                    <a:pt x="50" y="149"/>
                    <a:pt x="49" y="146"/>
                    <a:pt x="48" y="145"/>
                  </a:cubicBezTo>
                  <a:cubicBezTo>
                    <a:pt x="48" y="143"/>
                    <a:pt x="47" y="143"/>
                    <a:pt x="47" y="141"/>
                  </a:cubicBezTo>
                  <a:moveTo>
                    <a:pt x="141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0" y="1"/>
                    <a:pt x="139" y="4"/>
                    <a:pt x="136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5" y="8"/>
                    <a:pt x="133" y="9"/>
                    <a:pt x="132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1" y="11"/>
                    <a:pt x="131" y="11"/>
                    <a:pt x="130" y="11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29" y="11"/>
                    <a:pt x="129" y="11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7" y="10"/>
                    <a:pt x="127" y="10"/>
                    <a:pt x="127" y="10"/>
                  </a:cubicBezTo>
                  <a:cubicBezTo>
                    <a:pt x="124" y="10"/>
                    <a:pt x="123" y="12"/>
                    <a:pt x="120" y="14"/>
                  </a:cubicBezTo>
                  <a:cubicBezTo>
                    <a:pt x="119" y="15"/>
                    <a:pt x="114" y="17"/>
                    <a:pt x="113" y="18"/>
                  </a:cubicBezTo>
                  <a:cubicBezTo>
                    <a:pt x="113" y="18"/>
                    <a:pt x="113" y="18"/>
                    <a:pt x="113" y="18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20"/>
                    <a:pt x="114" y="21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2" y="24"/>
                    <a:pt x="109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2" y="26"/>
                    <a:pt x="103" y="28"/>
                    <a:pt x="104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6" y="33"/>
                    <a:pt x="107" y="36"/>
                    <a:pt x="107" y="39"/>
                  </a:cubicBezTo>
                  <a:cubicBezTo>
                    <a:pt x="107" y="39"/>
                    <a:pt x="107" y="40"/>
                    <a:pt x="107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1"/>
                    <a:pt x="107" y="41"/>
                    <a:pt x="106" y="41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5" y="40"/>
                    <a:pt x="104" y="39"/>
                    <a:pt x="104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3" y="35"/>
                    <a:pt x="102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8" y="33"/>
                    <a:pt x="97" y="35"/>
                    <a:pt x="97" y="36"/>
                  </a:cubicBezTo>
                  <a:cubicBezTo>
                    <a:pt x="97" y="36"/>
                    <a:pt x="97" y="37"/>
                    <a:pt x="97" y="37"/>
                  </a:cubicBezTo>
                  <a:cubicBezTo>
                    <a:pt x="97" y="38"/>
                    <a:pt x="99" y="37"/>
                    <a:pt x="99" y="39"/>
                  </a:cubicBezTo>
                  <a:cubicBezTo>
                    <a:pt x="99" y="39"/>
                    <a:pt x="99" y="39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7" y="40"/>
                    <a:pt x="97" y="40"/>
                  </a:cubicBezTo>
                  <a:cubicBezTo>
                    <a:pt x="97" y="40"/>
                    <a:pt x="96" y="39"/>
                    <a:pt x="96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5" y="39"/>
                    <a:pt x="95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9"/>
                    <a:pt x="94" y="39"/>
                    <a:pt x="94" y="39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3" y="36"/>
                    <a:pt x="95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4" y="32"/>
                    <a:pt x="92" y="35"/>
                    <a:pt x="92" y="41"/>
                  </a:cubicBezTo>
                  <a:cubicBezTo>
                    <a:pt x="92" y="42"/>
                    <a:pt x="91" y="42"/>
                    <a:pt x="91" y="42"/>
                  </a:cubicBezTo>
                  <a:cubicBezTo>
                    <a:pt x="92" y="44"/>
                    <a:pt x="93" y="48"/>
                    <a:pt x="93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3" y="53"/>
                    <a:pt x="91" y="56"/>
                    <a:pt x="91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1" y="57"/>
                    <a:pt x="91" y="57"/>
                    <a:pt x="91" y="58"/>
                  </a:cubicBezTo>
                  <a:cubicBezTo>
                    <a:pt x="90" y="61"/>
                    <a:pt x="88" y="62"/>
                    <a:pt x="86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6" y="62"/>
                    <a:pt x="86" y="62"/>
                    <a:pt x="86" y="62"/>
                  </a:cubicBezTo>
                  <a:cubicBezTo>
                    <a:pt x="85" y="62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61"/>
                    <a:pt x="84" y="61"/>
                    <a:pt x="84" y="60"/>
                  </a:cubicBezTo>
                  <a:cubicBezTo>
                    <a:pt x="84" y="60"/>
                    <a:pt x="88" y="60"/>
                    <a:pt x="90" y="53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90" y="53"/>
                    <a:pt x="90" y="53"/>
                    <a:pt x="90" y="52"/>
                  </a:cubicBezTo>
                  <a:cubicBezTo>
                    <a:pt x="90" y="51"/>
                    <a:pt x="89" y="49"/>
                    <a:pt x="89" y="47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5"/>
                    <a:pt x="89" y="44"/>
                    <a:pt x="89" y="42"/>
                  </a:cubicBezTo>
                  <a:cubicBezTo>
                    <a:pt x="89" y="40"/>
                    <a:pt x="89" y="39"/>
                    <a:pt x="89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89" y="36"/>
                    <a:pt x="90" y="34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9" y="32"/>
                    <a:pt x="88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2"/>
                    <a:pt x="85" y="33"/>
                    <a:pt x="84" y="34"/>
                  </a:cubicBezTo>
                  <a:cubicBezTo>
                    <a:pt x="84" y="34"/>
                    <a:pt x="84" y="34"/>
                    <a:pt x="84" y="35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2" y="37"/>
                    <a:pt x="82" y="40"/>
                    <a:pt x="80" y="41"/>
                  </a:cubicBezTo>
                  <a:cubicBezTo>
                    <a:pt x="80" y="41"/>
                    <a:pt x="80" y="41"/>
                    <a:pt x="80" y="42"/>
                  </a:cubicBezTo>
                  <a:cubicBezTo>
                    <a:pt x="80" y="44"/>
                    <a:pt x="83" y="49"/>
                    <a:pt x="83" y="51"/>
                  </a:cubicBezTo>
                  <a:cubicBezTo>
                    <a:pt x="83" y="52"/>
                    <a:pt x="82" y="52"/>
                    <a:pt x="82" y="52"/>
                  </a:cubicBezTo>
                  <a:cubicBezTo>
                    <a:pt x="82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0" y="53"/>
                    <a:pt x="79" y="52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6" y="50"/>
                    <a:pt x="74" y="48"/>
                    <a:pt x="72" y="48"/>
                  </a:cubicBezTo>
                  <a:cubicBezTo>
                    <a:pt x="71" y="48"/>
                    <a:pt x="71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9"/>
                    <a:pt x="70" y="52"/>
                    <a:pt x="69" y="53"/>
                  </a:cubicBezTo>
                  <a:cubicBezTo>
                    <a:pt x="69" y="53"/>
                    <a:pt x="68" y="53"/>
                    <a:pt x="68" y="53"/>
                  </a:cubicBezTo>
                  <a:cubicBezTo>
                    <a:pt x="68" y="53"/>
                    <a:pt x="67" y="53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6" y="53"/>
                    <a:pt x="66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5" y="53"/>
                    <a:pt x="60" y="55"/>
                    <a:pt x="59" y="56"/>
                  </a:cubicBezTo>
                  <a:cubicBezTo>
                    <a:pt x="59" y="56"/>
                    <a:pt x="59" y="56"/>
                    <a:pt x="58" y="56"/>
                  </a:cubicBezTo>
                  <a:cubicBezTo>
                    <a:pt x="58" y="56"/>
                    <a:pt x="58" y="56"/>
                    <a:pt x="57" y="56"/>
                  </a:cubicBezTo>
                  <a:cubicBezTo>
                    <a:pt x="57" y="56"/>
                    <a:pt x="57" y="56"/>
                    <a:pt x="56" y="56"/>
                  </a:cubicBezTo>
                  <a:cubicBezTo>
                    <a:pt x="56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4" y="56"/>
                    <a:pt x="54" y="56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1" y="58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4" y="63"/>
                    <a:pt x="48" y="59"/>
                    <a:pt x="46" y="57"/>
                  </a:cubicBezTo>
                  <a:cubicBezTo>
                    <a:pt x="46" y="57"/>
                    <a:pt x="46" y="57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3" y="57"/>
                    <a:pt x="43" y="59"/>
                    <a:pt x="43" y="60"/>
                  </a:cubicBezTo>
                  <a:cubicBezTo>
                    <a:pt x="43" y="62"/>
                    <a:pt x="43" y="64"/>
                    <a:pt x="43" y="65"/>
                  </a:cubicBezTo>
                  <a:cubicBezTo>
                    <a:pt x="43" y="66"/>
                    <a:pt x="43" y="66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39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7"/>
                    <a:pt x="39" y="71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4" y="73"/>
                    <a:pt x="34" y="73"/>
                    <a:pt x="34" y="72"/>
                  </a:cubicBezTo>
                  <a:cubicBezTo>
                    <a:pt x="34" y="72"/>
                    <a:pt x="34" y="72"/>
                    <a:pt x="33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1" y="72"/>
                    <a:pt x="31" y="72"/>
                  </a:cubicBezTo>
                  <a:cubicBezTo>
                    <a:pt x="31" y="72"/>
                    <a:pt x="31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5"/>
                    <a:pt x="27" y="70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5" y="67"/>
                    <a:pt x="24" y="66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6"/>
                    <a:pt x="27" y="67"/>
                    <a:pt x="28" y="67"/>
                  </a:cubicBezTo>
                  <a:cubicBezTo>
                    <a:pt x="29" y="68"/>
                    <a:pt x="30" y="68"/>
                    <a:pt x="31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2" y="68"/>
                    <a:pt x="32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6" y="68"/>
                    <a:pt x="38" y="66"/>
                    <a:pt x="38" y="63"/>
                  </a:cubicBezTo>
                  <a:cubicBezTo>
                    <a:pt x="38" y="63"/>
                    <a:pt x="38" y="63"/>
                    <a:pt x="38" y="62"/>
                  </a:cubicBezTo>
                  <a:cubicBezTo>
                    <a:pt x="38" y="61"/>
                    <a:pt x="37" y="60"/>
                    <a:pt x="36" y="59"/>
                  </a:cubicBezTo>
                  <a:cubicBezTo>
                    <a:pt x="34" y="58"/>
                    <a:pt x="31" y="57"/>
                    <a:pt x="27" y="55"/>
                  </a:cubicBezTo>
                  <a:cubicBezTo>
                    <a:pt x="25" y="55"/>
                    <a:pt x="22" y="55"/>
                    <a:pt x="21" y="54"/>
                  </a:cubicBezTo>
                  <a:cubicBezTo>
                    <a:pt x="20" y="54"/>
                    <a:pt x="20" y="54"/>
                    <a:pt x="19" y="54"/>
                  </a:cubicBezTo>
                  <a:cubicBezTo>
                    <a:pt x="17" y="54"/>
                    <a:pt x="15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9" y="54"/>
                    <a:pt x="6" y="55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9"/>
                    <a:pt x="1" y="60"/>
                    <a:pt x="0" y="61"/>
                  </a:cubicBezTo>
                  <a:cubicBezTo>
                    <a:pt x="0" y="67"/>
                    <a:pt x="0" y="72"/>
                    <a:pt x="0" y="78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0" y="83"/>
                    <a:pt x="0" y="86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2"/>
                    <a:pt x="0" y="96"/>
                    <a:pt x="0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8"/>
                    <a:pt x="1" y="98"/>
                    <a:pt x="1" y="97"/>
                  </a:cubicBezTo>
                  <a:cubicBezTo>
                    <a:pt x="2" y="97"/>
                    <a:pt x="2" y="96"/>
                    <a:pt x="2" y="95"/>
                  </a:cubicBezTo>
                  <a:cubicBezTo>
                    <a:pt x="2" y="93"/>
                    <a:pt x="0" y="90"/>
                    <a:pt x="0" y="88"/>
                  </a:cubicBezTo>
                  <a:cubicBezTo>
                    <a:pt x="0" y="88"/>
                    <a:pt x="0" y="87"/>
                    <a:pt x="0" y="87"/>
                  </a:cubicBezTo>
                  <a:cubicBezTo>
                    <a:pt x="1" y="83"/>
                    <a:pt x="4" y="81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8" y="77"/>
                    <a:pt x="7" y="71"/>
                    <a:pt x="9" y="71"/>
                  </a:cubicBezTo>
                  <a:cubicBezTo>
                    <a:pt x="9" y="71"/>
                    <a:pt x="10" y="71"/>
                    <a:pt x="10" y="72"/>
                  </a:cubicBezTo>
                  <a:cubicBezTo>
                    <a:pt x="11" y="72"/>
                    <a:pt x="12" y="73"/>
                    <a:pt x="12" y="74"/>
                  </a:cubicBezTo>
                  <a:cubicBezTo>
                    <a:pt x="12" y="75"/>
                    <a:pt x="11" y="77"/>
                    <a:pt x="10" y="79"/>
                  </a:cubicBezTo>
                  <a:cubicBezTo>
                    <a:pt x="8" y="81"/>
                    <a:pt x="6" y="84"/>
                    <a:pt x="6" y="87"/>
                  </a:cubicBezTo>
                  <a:cubicBezTo>
                    <a:pt x="6" y="87"/>
                    <a:pt x="6" y="87"/>
                    <a:pt x="6" y="88"/>
                  </a:cubicBezTo>
                  <a:cubicBezTo>
                    <a:pt x="7" y="89"/>
                    <a:pt x="7" y="93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11" y="94"/>
                    <a:pt x="14" y="92"/>
                    <a:pt x="16" y="91"/>
                  </a:cubicBezTo>
                  <a:cubicBezTo>
                    <a:pt x="16" y="91"/>
                    <a:pt x="17" y="91"/>
                    <a:pt x="18" y="91"/>
                  </a:cubicBezTo>
                  <a:cubicBezTo>
                    <a:pt x="18" y="91"/>
                    <a:pt x="19" y="92"/>
                    <a:pt x="19" y="92"/>
                  </a:cubicBezTo>
                  <a:cubicBezTo>
                    <a:pt x="19" y="93"/>
                    <a:pt x="18" y="93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8" y="94"/>
                    <a:pt x="18" y="94"/>
                    <a:pt x="18" y="94"/>
                  </a:cubicBezTo>
                  <a:cubicBezTo>
                    <a:pt x="16" y="98"/>
                    <a:pt x="12" y="92"/>
                    <a:pt x="11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1" y="102"/>
                    <a:pt x="11" y="102"/>
                    <a:pt x="11" y="103"/>
                  </a:cubicBezTo>
                  <a:cubicBezTo>
                    <a:pt x="11" y="103"/>
                    <a:pt x="11" y="104"/>
                    <a:pt x="10" y="104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10" y="104"/>
                    <a:pt x="9" y="104"/>
                    <a:pt x="9" y="104"/>
                  </a:cubicBezTo>
                  <a:cubicBezTo>
                    <a:pt x="9" y="104"/>
                    <a:pt x="9" y="104"/>
                    <a:pt x="9" y="104"/>
                  </a:cubicBezTo>
                  <a:cubicBezTo>
                    <a:pt x="8" y="103"/>
                    <a:pt x="8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7" y="103"/>
                    <a:pt x="7" y="104"/>
                    <a:pt x="7" y="105"/>
                  </a:cubicBezTo>
                  <a:cubicBezTo>
                    <a:pt x="7" y="106"/>
                    <a:pt x="7" y="107"/>
                    <a:pt x="7" y="107"/>
                  </a:cubicBezTo>
                  <a:cubicBezTo>
                    <a:pt x="7" y="109"/>
                    <a:pt x="6" y="110"/>
                    <a:pt x="6" y="111"/>
                  </a:cubicBezTo>
                  <a:cubicBezTo>
                    <a:pt x="6" y="112"/>
                    <a:pt x="6" y="112"/>
                    <a:pt x="5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4" y="112"/>
                    <a:pt x="3" y="112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4"/>
                    <a:pt x="1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6"/>
                    <a:pt x="0" y="118"/>
                    <a:pt x="0" y="121"/>
                  </a:cubicBezTo>
                  <a:cubicBezTo>
                    <a:pt x="0" y="126"/>
                    <a:pt x="0" y="132"/>
                    <a:pt x="0" y="138"/>
                  </a:cubicBezTo>
                  <a:cubicBezTo>
                    <a:pt x="0" y="141"/>
                    <a:pt x="0" y="145"/>
                    <a:pt x="0" y="149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3" y="150"/>
                    <a:pt x="3" y="158"/>
                    <a:pt x="4" y="159"/>
                  </a:cubicBezTo>
                  <a:cubicBezTo>
                    <a:pt x="6" y="160"/>
                    <a:pt x="6" y="165"/>
                    <a:pt x="7" y="166"/>
                  </a:cubicBezTo>
                  <a:cubicBezTo>
                    <a:pt x="7" y="166"/>
                    <a:pt x="8" y="166"/>
                    <a:pt x="8" y="16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6"/>
                    <a:pt x="9" y="165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10" y="160"/>
                    <a:pt x="9" y="156"/>
                    <a:pt x="10" y="156"/>
                  </a:cubicBezTo>
                  <a:cubicBezTo>
                    <a:pt x="12" y="155"/>
                    <a:pt x="13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4" y="154"/>
                    <a:pt x="14" y="154"/>
                    <a:pt x="14" y="154"/>
                  </a:cubicBezTo>
                  <a:cubicBezTo>
                    <a:pt x="15" y="154"/>
                    <a:pt x="17" y="161"/>
                    <a:pt x="17" y="165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7" y="166"/>
                    <a:pt x="17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7"/>
                    <a:pt x="18" y="167"/>
                    <a:pt x="18" y="167"/>
                  </a:cubicBezTo>
                  <a:cubicBezTo>
                    <a:pt x="18" y="167"/>
                    <a:pt x="19" y="167"/>
                    <a:pt x="19" y="167"/>
                  </a:cubicBezTo>
                  <a:cubicBezTo>
                    <a:pt x="19" y="167"/>
                    <a:pt x="19" y="167"/>
                    <a:pt x="19" y="167"/>
                  </a:cubicBezTo>
                  <a:cubicBezTo>
                    <a:pt x="20" y="166"/>
                    <a:pt x="21" y="166"/>
                    <a:pt x="22" y="166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22" y="166"/>
                    <a:pt x="23" y="166"/>
                    <a:pt x="23" y="166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6" y="166"/>
                    <a:pt x="27" y="165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28" y="164"/>
                    <a:pt x="28" y="164"/>
                    <a:pt x="28" y="164"/>
                  </a:cubicBezTo>
                  <a:cubicBezTo>
                    <a:pt x="33" y="164"/>
                    <a:pt x="30" y="167"/>
                    <a:pt x="29" y="168"/>
                  </a:cubicBezTo>
                  <a:cubicBezTo>
                    <a:pt x="29" y="168"/>
                    <a:pt x="29" y="168"/>
                    <a:pt x="29" y="168"/>
                  </a:cubicBezTo>
                  <a:cubicBezTo>
                    <a:pt x="29" y="170"/>
                    <a:pt x="28" y="173"/>
                    <a:pt x="28" y="175"/>
                  </a:cubicBezTo>
                  <a:cubicBezTo>
                    <a:pt x="27" y="178"/>
                    <a:pt x="27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5" y="181"/>
                    <a:pt x="25" y="181"/>
                  </a:cubicBezTo>
                  <a:cubicBezTo>
                    <a:pt x="25" y="181"/>
                    <a:pt x="23" y="181"/>
                    <a:pt x="20" y="181"/>
                  </a:cubicBezTo>
                  <a:cubicBezTo>
                    <a:pt x="20" y="181"/>
                    <a:pt x="20" y="181"/>
                    <a:pt x="20" y="181"/>
                  </a:cubicBezTo>
                  <a:cubicBezTo>
                    <a:pt x="20" y="181"/>
                    <a:pt x="20" y="181"/>
                    <a:pt x="20" y="181"/>
                  </a:cubicBezTo>
                  <a:cubicBezTo>
                    <a:pt x="20" y="181"/>
                    <a:pt x="20" y="181"/>
                    <a:pt x="20" y="181"/>
                  </a:cubicBezTo>
                  <a:cubicBezTo>
                    <a:pt x="20" y="181"/>
                    <a:pt x="19" y="181"/>
                    <a:pt x="18" y="181"/>
                  </a:cubicBezTo>
                  <a:cubicBezTo>
                    <a:pt x="18" y="181"/>
                    <a:pt x="18" y="181"/>
                    <a:pt x="18" y="181"/>
                  </a:cubicBezTo>
                  <a:cubicBezTo>
                    <a:pt x="17" y="181"/>
                    <a:pt x="14" y="178"/>
                    <a:pt x="13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3" y="178"/>
                    <a:pt x="12" y="178"/>
                    <a:pt x="12" y="178"/>
                  </a:cubicBezTo>
                  <a:cubicBezTo>
                    <a:pt x="10" y="177"/>
                    <a:pt x="8" y="176"/>
                    <a:pt x="7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6" y="176"/>
                    <a:pt x="5" y="176"/>
                    <a:pt x="5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5" y="176"/>
                    <a:pt x="5" y="176"/>
                    <a:pt x="5" y="176"/>
                  </a:cubicBezTo>
                  <a:cubicBezTo>
                    <a:pt x="3" y="177"/>
                    <a:pt x="5" y="183"/>
                    <a:pt x="3" y="183"/>
                  </a:cubicBezTo>
                  <a:cubicBezTo>
                    <a:pt x="3" y="183"/>
                    <a:pt x="3" y="183"/>
                    <a:pt x="3" y="182"/>
                  </a:cubicBezTo>
                  <a:cubicBezTo>
                    <a:pt x="3" y="182"/>
                    <a:pt x="3" y="182"/>
                    <a:pt x="3" y="182"/>
                  </a:cubicBezTo>
                  <a:cubicBezTo>
                    <a:pt x="2" y="182"/>
                    <a:pt x="1" y="181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5"/>
                    <a:pt x="0" y="190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8"/>
                    <a:pt x="0" y="202"/>
                    <a:pt x="0" y="206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06"/>
                    <a:pt x="0" y="206"/>
                    <a:pt x="0" y="207"/>
                  </a:cubicBezTo>
                  <a:cubicBezTo>
                    <a:pt x="0" y="211"/>
                    <a:pt x="0" y="215"/>
                    <a:pt x="0" y="219"/>
                  </a:cubicBezTo>
                  <a:cubicBezTo>
                    <a:pt x="0" y="222"/>
                    <a:pt x="0" y="225"/>
                    <a:pt x="0" y="228"/>
                  </a:cubicBezTo>
                  <a:cubicBezTo>
                    <a:pt x="0" y="229"/>
                    <a:pt x="0" y="230"/>
                    <a:pt x="0" y="231"/>
                  </a:cubicBezTo>
                  <a:cubicBezTo>
                    <a:pt x="0" y="234"/>
                    <a:pt x="0" y="238"/>
                    <a:pt x="0" y="241"/>
                  </a:cubicBezTo>
                  <a:cubicBezTo>
                    <a:pt x="0" y="244"/>
                    <a:pt x="0" y="248"/>
                    <a:pt x="0" y="251"/>
                  </a:cubicBezTo>
                  <a:cubicBezTo>
                    <a:pt x="0" y="251"/>
                    <a:pt x="0" y="251"/>
                    <a:pt x="0" y="25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0" y="252"/>
                    <a:pt x="0" y="253"/>
                    <a:pt x="0" y="253"/>
                  </a:cubicBezTo>
                  <a:cubicBezTo>
                    <a:pt x="0" y="254"/>
                    <a:pt x="0" y="255"/>
                    <a:pt x="0" y="256"/>
                  </a:cubicBezTo>
                  <a:cubicBezTo>
                    <a:pt x="0" y="258"/>
                    <a:pt x="0" y="260"/>
                    <a:pt x="0" y="262"/>
                  </a:cubicBezTo>
                  <a:cubicBezTo>
                    <a:pt x="0" y="264"/>
                    <a:pt x="0" y="265"/>
                    <a:pt x="0" y="266"/>
                  </a:cubicBezTo>
                  <a:cubicBezTo>
                    <a:pt x="0" y="276"/>
                    <a:pt x="0" y="286"/>
                    <a:pt x="0" y="295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0" y="299"/>
                    <a:pt x="0" y="303"/>
                    <a:pt x="0" y="307"/>
                  </a:cubicBezTo>
                  <a:cubicBezTo>
                    <a:pt x="0" y="308"/>
                    <a:pt x="0" y="309"/>
                    <a:pt x="0" y="309"/>
                  </a:cubicBezTo>
                  <a:cubicBezTo>
                    <a:pt x="0" y="313"/>
                    <a:pt x="0" y="316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3"/>
                    <a:pt x="0" y="328"/>
                    <a:pt x="0" y="334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335"/>
                    <a:pt x="1" y="336"/>
                    <a:pt x="1" y="336"/>
                  </a:cubicBezTo>
                  <a:cubicBezTo>
                    <a:pt x="1" y="337"/>
                    <a:pt x="0" y="339"/>
                    <a:pt x="0" y="340"/>
                  </a:cubicBezTo>
                  <a:cubicBezTo>
                    <a:pt x="0" y="342"/>
                    <a:pt x="1" y="344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5" y="345"/>
                    <a:pt x="5" y="345"/>
                    <a:pt x="5" y="345"/>
                  </a:cubicBezTo>
                  <a:cubicBezTo>
                    <a:pt x="6" y="345"/>
                    <a:pt x="7" y="343"/>
                    <a:pt x="7" y="343"/>
                  </a:cubicBezTo>
                  <a:cubicBezTo>
                    <a:pt x="8" y="342"/>
                    <a:pt x="8" y="342"/>
                    <a:pt x="8" y="342"/>
                  </a:cubicBezTo>
                  <a:cubicBezTo>
                    <a:pt x="9" y="342"/>
                    <a:pt x="10" y="342"/>
                    <a:pt x="11" y="342"/>
                  </a:cubicBezTo>
                  <a:cubicBezTo>
                    <a:pt x="11" y="342"/>
                    <a:pt x="11" y="342"/>
                    <a:pt x="11" y="342"/>
                  </a:cubicBezTo>
                  <a:cubicBezTo>
                    <a:pt x="11" y="342"/>
                    <a:pt x="11" y="342"/>
                    <a:pt x="11" y="342"/>
                  </a:cubicBezTo>
                  <a:cubicBezTo>
                    <a:pt x="11" y="342"/>
                    <a:pt x="11" y="342"/>
                    <a:pt x="11" y="342"/>
                  </a:cubicBezTo>
                  <a:cubicBezTo>
                    <a:pt x="12" y="342"/>
                    <a:pt x="14" y="342"/>
                    <a:pt x="15" y="341"/>
                  </a:cubicBezTo>
                  <a:cubicBezTo>
                    <a:pt x="15" y="341"/>
                    <a:pt x="15" y="341"/>
                    <a:pt x="15" y="341"/>
                  </a:cubicBezTo>
                  <a:cubicBezTo>
                    <a:pt x="15" y="341"/>
                    <a:pt x="15" y="341"/>
                    <a:pt x="15" y="341"/>
                  </a:cubicBezTo>
                  <a:cubicBezTo>
                    <a:pt x="15" y="341"/>
                    <a:pt x="15" y="341"/>
                    <a:pt x="15" y="341"/>
                  </a:cubicBezTo>
                  <a:cubicBezTo>
                    <a:pt x="15" y="341"/>
                    <a:pt x="15" y="341"/>
                    <a:pt x="16" y="340"/>
                  </a:cubicBezTo>
                  <a:cubicBezTo>
                    <a:pt x="16" y="340"/>
                    <a:pt x="16" y="340"/>
                    <a:pt x="16" y="340"/>
                  </a:cubicBezTo>
                  <a:cubicBezTo>
                    <a:pt x="17" y="339"/>
                    <a:pt x="19" y="336"/>
                    <a:pt x="20" y="334"/>
                  </a:cubicBezTo>
                  <a:cubicBezTo>
                    <a:pt x="22" y="331"/>
                    <a:pt x="23" y="329"/>
                    <a:pt x="23" y="327"/>
                  </a:cubicBezTo>
                  <a:cubicBezTo>
                    <a:pt x="23" y="324"/>
                    <a:pt x="23" y="322"/>
                    <a:pt x="24" y="321"/>
                  </a:cubicBezTo>
                  <a:cubicBezTo>
                    <a:pt x="25" y="318"/>
                    <a:pt x="27" y="319"/>
                    <a:pt x="28" y="317"/>
                  </a:cubicBezTo>
                  <a:cubicBezTo>
                    <a:pt x="28" y="317"/>
                    <a:pt x="28" y="316"/>
                    <a:pt x="28" y="316"/>
                  </a:cubicBezTo>
                  <a:cubicBezTo>
                    <a:pt x="28" y="313"/>
                    <a:pt x="27" y="311"/>
                    <a:pt x="27" y="308"/>
                  </a:cubicBezTo>
                  <a:cubicBezTo>
                    <a:pt x="27" y="308"/>
                    <a:pt x="27" y="307"/>
                    <a:pt x="27" y="306"/>
                  </a:cubicBezTo>
                  <a:cubicBezTo>
                    <a:pt x="28" y="304"/>
                    <a:pt x="29" y="302"/>
                    <a:pt x="31" y="300"/>
                  </a:cubicBezTo>
                  <a:cubicBezTo>
                    <a:pt x="33" y="299"/>
                    <a:pt x="34" y="297"/>
                    <a:pt x="35" y="294"/>
                  </a:cubicBezTo>
                  <a:cubicBezTo>
                    <a:pt x="35" y="293"/>
                    <a:pt x="35" y="292"/>
                    <a:pt x="36" y="290"/>
                  </a:cubicBezTo>
                  <a:cubicBezTo>
                    <a:pt x="36" y="287"/>
                    <a:pt x="35" y="285"/>
                    <a:pt x="35" y="282"/>
                  </a:cubicBezTo>
                  <a:cubicBezTo>
                    <a:pt x="34" y="278"/>
                    <a:pt x="33" y="275"/>
                    <a:pt x="33" y="272"/>
                  </a:cubicBezTo>
                  <a:cubicBezTo>
                    <a:pt x="33" y="272"/>
                    <a:pt x="33" y="271"/>
                    <a:pt x="33" y="271"/>
                  </a:cubicBezTo>
                  <a:cubicBezTo>
                    <a:pt x="34" y="269"/>
                    <a:pt x="35" y="266"/>
                    <a:pt x="36" y="263"/>
                  </a:cubicBezTo>
                  <a:cubicBezTo>
                    <a:pt x="38" y="260"/>
                    <a:pt x="40" y="257"/>
                    <a:pt x="42" y="255"/>
                  </a:cubicBezTo>
                  <a:cubicBezTo>
                    <a:pt x="44" y="252"/>
                    <a:pt x="46" y="249"/>
                    <a:pt x="48" y="245"/>
                  </a:cubicBezTo>
                  <a:cubicBezTo>
                    <a:pt x="50" y="242"/>
                    <a:pt x="51" y="239"/>
                    <a:pt x="52" y="236"/>
                  </a:cubicBezTo>
                  <a:cubicBezTo>
                    <a:pt x="52" y="235"/>
                    <a:pt x="53" y="234"/>
                    <a:pt x="53" y="232"/>
                  </a:cubicBezTo>
                  <a:cubicBezTo>
                    <a:pt x="53" y="231"/>
                    <a:pt x="53" y="230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8"/>
                    <a:pt x="51" y="228"/>
                    <a:pt x="51" y="228"/>
                  </a:cubicBezTo>
                  <a:cubicBezTo>
                    <a:pt x="51" y="228"/>
                    <a:pt x="51" y="228"/>
                    <a:pt x="51" y="228"/>
                  </a:cubicBezTo>
                  <a:cubicBezTo>
                    <a:pt x="51" y="228"/>
                    <a:pt x="51" y="228"/>
                    <a:pt x="51" y="228"/>
                  </a:cubicBezTo>
                  <a:cubicBezTo>
                    <a:pt x="51" y="228"/>
                    <a:pt x="51" y="228"/>
                    <a:pt x="51" y="228"/>
                  </a:cubicBezTo>
                  <a:cubicBezTo>
                    <a:pt x="50" y="228"/>
                    <a:pt x="49" y="229"/>
                    <a:pt x="48" y="230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8" y="230"/>
                    <a:pt x="47" y="230"/>
                    <a:pt x="47" y="230"/>
                  </a:cubicBezTo>
                  <a:cubicBezTo>
                    <a:pt x="47" y="230"/>
                    <a:pt x="47" y="230"/>
                    <a:pt x="47" y="230"/>
                  </a:cubicBezTo>
                  <a:cubicBezTo>
                    <a:pt x="46" y="231"/>
                    <a:pt x="45" y="232"/>
                    <a:pt x="44" y="232"/>
                  </a:cubicBezTo>
                  <a:cubicBezTo>
                    <a:pt x="43" y="232"/>
                    <a:pt x="42" y="232"/>
                    <a:pt x="42" y="231"/>
                  </a:cubicBezTo>
                  <a:cubicBezTo>
                    <a:pt x="42" y="231"/>
                    <a:pt x="42" y="231"/>
                    <a:pt x="42" y="231"/>
                  </a:cubicBezTo>
                  <a:cubicBezTo>
                    <a:pt x="41" y="230"/>
                    <a:pt x="40" y="227"/>
                    <a:pt x="38" y="224"/>
                  </a:cubicBezTo>
                  <a:cubicBezTo>
                    <a:pt x="37" y="222"/>
                    <a:pt x="36" y="222"/>
                    <a:pt x="35" y="220"/>
                  </a:cubicBezTo>
                  <a:cubicBezTo>
                    <a:pt x="34" y="220"/>
                    <a:pt x="34" y="219"/>
                    <a:pt x="34" y="218"/>
                  </a:cubicBezTo>
                  <a:cubicBezTo>
                    <a:pt x="34" y="218"/>
                    <a:pt x="34" y="218"/>
                    <a:pt x="34" y="218"/>
                  </a:cubicBezTo>
                  <a:cubicBezTo>
                    <a:pt x="34" y="217"/>
                    <a:pt x="34" y="216"/>
                    <a:pt x="34" y="216"/>
                  </a:cubicBezTo>
                  <a:cubicBezTo>
                    <a:pt x="33" y="213"/>
                    <a:pt x="32" y="212"/>
                    <a:pt x="31" y="211"/>
                  </a:cubicBezTo>
                  <a:cubicBezTo>
                    <a:pt x="29" y="208"/>
                    <a:pt x="31" y="205"/>
                    <a:pt x="29" y="200"/>
                  </a:cubicBezTo>
                  <a:cubicBezTo>
                    <a:pt x="27" y="195"/>
                    <a:pt x="26" y="192"/>
                    <a:pt x="25" y="189"/>
                  </a:cubicBezTo>
                  <a:cubicBezTo>
                    <a:pt x="24" y="187"/>
                    <a:pt x="23" y="185"/>
                    <a:pt x="24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5" y="185"/>
                    <a:pt x="25" y="185"/>
                    <a:pt x="26" y="186"/>
                  </a:cubicBezTo>
                  <a:cubicBezTo>
                    <a:pt x="26" y="186"/>
                    <a:pt x="26" y="187"/>
                    <a:pt x="27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8" y="190"/>
                    <a:pt x="30" y="193"/>
                    <a:pt x="33" y="197"/>
                  </a:cubicBezTo>
                  <a:cubicBezTo>
                    <a:pt x="34" y="199"/>
                    <a:pt x="34" y="202"/>
                    <a:pt x="35" y="205"/>
                  </a:cubicBezTo>
                  <a:cubicBezTo>
                    <a:pt x="36" y="207"/>
                    <a:pt x="37" y="210"/>
                    <a:pt x="38" y="212"/>
                  </a:cubicBezTo>
                  <a:cubicBezTo>
                    <a:pt x="39" y="214"/>
                    <a:pt x="40" y="217"/>
                    <a:pt x="40" y="220"/>
                  </a:cubicBezTo>
                  <a:cubicBezTo>
                    <a:pt x="40" y="223"/>
                    <a:pt x="41" y="225"/>
                    <a:pt x="42" y="226"/>
                  </a:cubicBezTo>
                  <a:cubicBezTo>
                    <a:pt x="42" y="226"/>
                    <a:pt x="42" y="226"/>
                    <a:pt x="42" y="226"/>
                  </a:cubicBezTo>
                  <a:cubicBezTo>
                    <a:pt x="42" y="226"/>
                    <a:pt x="42" y="226"/>
                    <a:pt x="42" y="226"/>
                  </a:cubicBezTo>
                  <a:cubicBezTo>
                    <a:pt x="42" y="226"/>
                    <a:pt x="42" y="226"/>
                    <a:pt x="42" y="226"/>
                  </a:cubicBezTo>
                  <a:cubicBezTo>
                    <a:pt x="45" y="226"/>
                    <a:pt x="49" y="223"/>
                    <a:pt x="50" y="222"/>
                  </a:cubicBezTo>
                  <a:cubicBezTo>
                    <a:pt x="51" y="222"/>
                    <a:pt x="54" y="219"/>
                    <a:pt x="56" y="217"/>
                  </a:cubicBezTo>
                  <a:cubicBezTo>
                    <a:pt x="58" y="216"/>
                    <a:pt x="58" y="215"/>
                    <a:pt x="60" y="214"/>
                  </a:cubicBezTo>
                  <a:cubicBezTo>
                    <a:pt x="63" y="210"/>
                    <a:pt x="65" y="205"/>
                    <a:pt x="66" y="204"/>
                  </a:cubicBezTo>
                  <a:cubicBezTo>
                    <a:pt x="66" y="203"/>
                    <a:pt x="67" y="203"/>
                    <a:pt x="67" y="203"/>
                  </a:cubicBezTo>
                  <a:cubicBezTo>
                    <a:pt x="67" y="202"/>
                    <a:pt x="66" y="200"/>
                    <a:pt x="65" y="199"/>
                  </a:cubicBezTo>
                  <a:cubicBezTo>
                    <a:pt x="64" y="198"/>
                    <a:pt x="63" y="198"/>
                    <a:pt x="62" y="197"/>
                  </a:cubicBezTo>
                  <a:cubicBezTo>
                    <a:pt x="62" y="196"/>
                    <a:pt x="62" y="194"/>
                    <a:pt x="61" y="193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0" y="193"/>
                    <a:pt x="60" y="194"/>
                    <a:pt x="59" y="195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5"/>
                    <a:pt x="59" y="195"/>
                    <a:pt x="59" y="195"/>
                  </a:cubicBezTo>
                  <a:cubicBezTo>
                    <a:pt x="59" y="196"/>
                    <a:pt x="59" y="196"/>
                    <a:pt x="59" y="196"/>
                  </a:cubicBezTo>
                  <a:cubicBezTo>
                    <a:pt x="59" y="196"/>
                    <a:pt x="59" y="196"/>
                    <a:pt x="59" y="196"/>
                  </a:cubicBezTo>
                  <a:cubicBezTo>
                    <a:pt x="58" y="197"/>
                    <a:pt x="57" y="198"/>
                    <a:pt x="56" y="198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5" y="198"/>
                    <a:pt x="55" y="198"/>
                    <a:pt x="55" y="198"/>
                  </a:cubicBezTo>
                  <a:cubicBezTo>
                    <a:pt x="55" y="198"/>
                    <a:pt x="55" y="198"/>
                    <a:pt x="55" y="198"/>
                  </a:cubicBezTo>
                  <a:cubicBezTo>
                    <a:pt x="55" y="198"/>
                    <a:pt x="55" y="198"/>
                    <a:pt x="55" y="198"/>
                  </a:cubicBezTo>
                  <a:cubicBezTo>
                    <a:pt x="53" y="197"/>
                    <a:pt x="53" y="195"/>
                    <a:pt x="52" y="192"/>
                  </a:cubicBezTo>
                  <a:cubicBezTo>
                    <a:pt x="52" y="192"/>
                    <a:pt x="52" y="192"/>
                    <a:pt x="52" y="192"/>
                  </a:cubicBezTo>
                  <a:cubicBezTo>
                    <a:pt x="51" y="190"/>
                    <a:pt x="50" y="188"/>
                    <a:pt x="49" y="185"/>
                  </a:cubicBezTo>
                  <a:cubicBezTo>
                    <a:pt x="48" y="185"/>
                    <a:pt x="48" y="184"/>
                    <a:pt x="48" y="184"/>
                  </a:cubicBezTo>
                  <a:cubicBezTo>
                    <a:pt x="48" y="182"/>
                    <a:pt x="49" y="181"/>
                    <a:pt x="49" y="181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50" y="181"/>
                    <a:pt x="53" y="185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6" y="189"/>
                    <a:pt x="56" y="189"/>
                    <a:pt x="56" y="189"/>
                  </a:cubicBezTo>
                  <a:cubicBezTo>
                    <a:pt x="57" y="190"/>
                    <a:pt x="58" y="191"/>
                    <a:pt x="58" y="191"/>
                  </a:cubicBezTo>
                  <a:cubicBezTo>
                    <a:pt x="58" y="191"/>
                    <a:pt x="58" y="191"/>
                    <a:pt x="58" y="191"/>
                  </a:cubicBezTo>
                  <a:cubicBezTo>
                    <a:pt x="58" y="191"/>
                    <a:pt x="58" y="191"/>
                    <a:pt x="58" y="191"/>
                  </a:cubicBezTo>
                  <a:cubicBezTo>
                    <a:pt x="58" y="191"/>
                    <a:pt x="58" y="191"/>
                    <a:pt x="58" y="191"/>
                  </a:cubicBezTo>
                  <a:cubicBezTo>
                    <a:pt x="59" y="191"/>
                    <a:pt x="59" y="190"/>
                    <a:pt x="60" y="190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60" y="189"/>
                    <a:pt x="61" y="189"/>
                    <a:pt x="61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2" y="189"/>
                    <a:pt x="62" y="189"/>
                    <a:pt x="62" y="189"/>
                  </a:cubicBezTo>
                  <a:cubicBezTo>
                    <a:pt x="63" y="190"/>
                    <a:pt x="63" y="192"/>
                    <a:pt x="64" y="193"/>
                  </a:cubicBezTo>
                  <a:cubicBezTo>
                    <a:pt x="64" y="193"/>
                    <a:pt x="65" y="193"/>
                    <a:pt x="65" y="194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7" y="195"/>
                    <a:pt x="68" y="195"/>
                    <a:pt x="69" y="195"/>
                  </a:cubicBezTo>
                  <a:cubicBezTo>
                    <a:pt x="69" y="195"/>
                    <a:pt x="69" y="195"/>
                    <a:pt x="69" y="195"/>
                  </a:cubicBezTo>
                  <a:cubicBezTo>
                    <a:pt x="70" y="195"/>
                    <a:pt x="71" y="195"/>
                    <a:pt x="72" y="19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95"/>
                    <a:pt x="73" y="195"/>
                    <a:pt x="73" y="195"/>
                  </a:cubicBezTo>
                  <a:cubicBezTo>
                    <a:pt x="73" y="195"/>
                    <a:pt x="73" y="195"/>
                    <a:pt x="73" y="195"/>
                  </a:cubicBezTo>
                  <a:cubicBezTo>
                    <a:pt x="73" y="195"/>
                    <a:pt x="73" y="195"/>
                    <a:pt x="73" y="195"/>
                  </a:cubicBezTo>
                  <a:cubicBezTo>
                    <a:pt x="74" y="194"/>
                    <a:pt x="75" y="194"/>
                    <a:pt x="75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7" y="194"/>
                    <a:pt x="78" y="195"/>
                    <a:pt x="79" y="197"/>
                  </a:cubicBezTo>
                  <a:cubicBezTo>
                    <a:pt x="80" y="200"/>
                    <a:pt x="81" y="204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84" y="206"/>
                    <a:pt x="85" y="206"/>
                    <a:pt x="85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5" y="206"/>
                    <a:pt x="85" y="206"/>
                    <a:pt x="85" y="206"/>
                  </a:cubicBezTo>
                  <a:cubicBezTo>
                    <a:pt x="85" y="205"/>
                    <a:pt x="85" y="205"/>
                    <a:pt x="85" y="205"/>
                  </a:cubicBezTo>
                  <a:cubicBezTo>
                    <a:pt x="85" y="205"/>
                    <a:pt x="86" y="205"/>
                    <a:pt x="86" y="205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86" y="205"/>
                    <a:pt x="86" y="205"/>
                    <a:pt x="87" y="205"/>
                  </a:cubicBezTo>
                  <a:cubicBezTo>
                    <a:pt x="87" y="205"/>
                    <a:pt x="87" y="205"/>
                    <a:pt x="87" y="205"/>
                  </a:cubicBezTo>
                  <a:cubicBezTo>
                    <a:pt x="87" y="205"/>
                    <a:pt x="87" y="205"/>
                    <a:pt x="87" y="205"/>
                  </a:cubicBezTo>
                  <a:cubicBezTo>
                    <a:pt x="87" y="205"/>
                    <a:pt x="87" y="205"/>
                    <a:pt x="87" y="205"/>
                  </a:cubicBezTo>
                  <a:cubicBezTo>
                    <a:pt x="87" y="207"/>
                    <a:pt x="88" y="209"/>
                    <a:pt x="88" y="211"/>
                  </a:cubicBezTo>
                  <a:cubicBezTo>
                    <a:pt x="88" y="214"/>
                    <a:pt x="88" y="217"/>
                    <a:pt x="89" y="219"/>
                  </a:cubicBezTo>
                  <a:cubicBezTo>
                    <a:pt x="89" y="220"/>
                    <a:pt x="89" y="222"/>
                    <a:pt x="90" y="223"/>
                  </a:cubicBezTo>
                  <a:cubicBezTo>
                    <a:pt x="90" y="225"/>
                    <a:pt x="91" y="226"/>
                    <a:pt x="91" y="228"/>
                  </a:cubicBezTo>
                  <a:cubicBezTo>
                    <a:pt x="92" y="234"/>
                    <a:pt x="93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4" y="238"/>
                    <a:pt x="94" y="238"/>
                    <a:pt x="94" y="238"/>
                  </a:cubicBezTo>
                  <a:cubicBezTo>
                    <a:pt x="95" y="238"/>
                    <a:pt x="97" y="236"/>
                    <a:pt x="97" y="232"/>
                  </a:cubicBezTo>
                  <a:cubicBezTo>
                    <a:pt x="97" y="232"/>
                    <a:pt x="97" y="232"/>
                    <a:pt x="98" y="231"/>
                  </a:cubicBezTo>
                  <a:cubicBezTo>
                    <a:pt x="98" y="231"/>
                    <a:pt x="98" y="231"/>
                    <a:pt x="98" y="231"/>
                  </a:cubicBezTo>
                  <a:cubicBezTo>
                    <a:pt x="98" y="231"/>
                    <a:pt x="98" y="231"/>
                    <a:pt x="98" y="231"/>
                  </a:cubicBezTo>
                  <a:cubicBezTo>
                    <a:pt x="98" y="228"/>
                    <a:pt x="98" y="226"/>
                    <a:pt x="98" y="223"/>
                  </a:cubicBezTo>
                  <a:cubicBezTo>
                    <a:pt x="98" y="221"/>
                    <a:pt x="99" y="219"/>
                    <a:pt x="99" y="218"/>
                  </a:cubicBezTo>
                  <a:cubicBezTo>
                    <a:pt x="100" y="217"/>
                    <a:pt x="102" y="215"/>
                    <a:pt x="104" y="212"/>
                  </a:cubicBezTo>
                  <a:cubicBezTo>
                    <a:pt x="106" y="209"/>
                    <a:pt x="108" y="206"/>
                    <a:pt x="110" y="203"/>
                  </a:cubicBezTo>
                  <a:cubicBezTo>
                    <a:pt x="110" y="203"/>
                    <a:pt x="110" y="203"/>
                    <a:pt x="110" y="203"/>
                  </a:cubicBezTo>
                  <a:cubicBezTo>
                    <a:pt x="112" y="202"/>
                    <a:pt x="114" y="201"/>
                    <a:pt x="115" y="201"/>
                  </a:cubicBezTo>
                  <a:cubicBezTo>
                    <a:pt x="115" y="201"/>
                    <a:pt x="115" y="201"/>
                    <a:pt x="115" y="201"/>
                  </a:cubicBezTo>
                  <a:cubicBezTo>
                    <a:pt x="115" y="201"/>
                    <a:pt x="115" y="200"/>
                    <a:pt x="115" y="200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6" y="200"/>
                    <a:pt x="116" y="201"/>
                    <a:pt x="116" y="201"/>
                  </a:cubicBezTo>
                  <a:cubicBezTo>
                    <a:pt x="116" y="201"/>
                    <a:pt x="116" y="201"/>
                    <a:pt x="116" y="201"/>
                  </a:cubicBezTo>
                  <a:cubicBezTo>
                    <a:pt x="116" y="201"/>
                    <a:pt x="116" y="201"/>
                    <a:pt x="116" y="201"/>
                  </a:cubicBezTo>
                  <a:cubicBezTo>
                    <a:pt x="117" y="201"/>
                    <a:pt x="118" y="205"/>
                    <a:pt x="119" y="207"/>
                  </a:cubicBezTo>
                  <a:cubicBezTo>
                    <a:pt x="120" y="208"/>
                    <a:pt x="120" y="209"/>
                    <a:pt x="121" y="210"/>
                  </a:cubicBezTo>
                  <a:cubicBezTo>
                    <a:pt x="121" y="211"/>
                    <a:pt x="121" y="212"/>
                    <a:pt x="121" y="212"/>
                  </a:cubicBezTo>
                  <a:cubicBezTo>
                    <a:pt x="121" y="214"/>
                    <a:pt x="121" y="215"/>
                    <a:pt x="121" y="216"/>
                  </a:cubicBezTo>
                  <a:cubicBezTo>
                    <a:pt x="121" y="217"/>
                    <a:pt x="121" y="218"/>
                    <a:pt x="121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18"/>
                    <a:pt x="121" y="218"/>
                    <a:pt x="121" y="218"/>
                  </a:cubicBezTo>
                  <a:cubicBezTo>
                    <a:pt x="121" y="218"/>
                    <a:pt x="122" y="218"/>
                    <a:pt x="122" y="218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22" y="218"/>
                    <a:pt x="122" y="218"/>
                    <a:pt x="122" y="218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3" y="218"/>
                    <a:pt x="123" y="218"/>
                    <a:pt x="123" y="218"/>
                  </a:cubicBezTo>
                  <a:cubicBezTo>
                    <a:pt x="123" y="217"/>
                    <a:pt x="123" y="217"/>
                    <a:pt x="123" y="217"/>
                  </a:cubicBezTo>
                  <a:cubicBezTo>
                    <a:pt x="123" y="217"/>
                    <a:pt x="123" y="217"/>
                    <a:pt x="123" y="217"/>
                  </a:cubicBezTo>
                  <a:cubicBezTo>
                    <a:pt x="123" y="217"/>
                    <a:pt x="123" y="217"/>
                    <a:pt x="123" y="217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4" y="217"/>
                    <a:pt x="125" y="216"/>
                    <a:pt x="125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216"/>
                    <a:pt x="126" y="216"/>
                    <a:pt x="126" y="216"/>
                  </a:cubicBezTo>
                  <a:cubicBezTo>
                    <a:pt x="126" y="216"/>
                    <a:pt x="126" y="216"/>
                    <a:pt x="126" y="216"/>
                  </a:cubicBezTo>
                  <a:cubicBezTo>
                    <a:pt x="126" y="216"/>
                    <a:pt x="126" y="217"/>
                    <a:pt x="126" y="217"/>
                  </a:cubicBezTo>
                  <a:cubicBezTo>
                    <a:pt x="126" y="217"/>
                    <a:pt x="126" y="222"/>
                    <a:pt x="126" y="223"/>
                  </a:cubicBezTo>
                  <a:cubicBezTo>
                    <a:pt x="127" y="225"/>
                    <a:pt x="127" y="227"/>
                    <a:pt x="128" y="229"/>
                  </a:cubicBezTo>
                  <a:cubicBezTo>
                    <a:pt x="128" y="229"/>
                    <a:pt x="128" y="230"/>
                    <a:pt x="128" y="230"/>
                  </a:cubicBezTo>
                  <a:cubicBezTo>
                    <a:pt x="128" y="232"/>
                    <a:pt x="126" y="235"/>
                    <a:pt x="126" y="238"/>
                  </a:cubicBezTo>
                  <a:cubicBezTo>
                    <a:pt x="126" y="238"/>
                    <a:pt x="126" y="238"/>
                    <a:pt x="127" y="239"/>
                  </a:cubicBezTo>
                  <a:cubicBezTo>
                    <a:pt x="127" y="240"/>
                    <a:pt x="128" y="241"/>
                    <a:pt x="129" y="243"/>
                  </a:cubicBezTo>
                  <a:cubicBezTo>
                    <a:pt x="130" y="245"/>
                    <a:pt x="131" y="247"/>
                    <a:pt x="131" y="251"/>
                  </a:cubicBezTo>
                  <a:cubicBezTo>
                    <a:pt x="131" y="253"/>
                    <a:pt x="133" y="254"/>
                    <a:pt x="133" y="256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3" y="256"/>
                    <a:pt x="133" y="256"/>
                    <a:pt x="133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4" y="256"/>
                    <a:pt x="134" y="256"/>
                    <a:pt x="134" y="256"/>
                  </a:cubicBezTo>
                  <a:cubicBezTo>
                    <a:pt x="134" y="257"/>
                    <a:pt x="134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5" y="257"/>
                    <a:pt x="135" y="257"/>
                  </a:cubicBezTo>
                  <a:cubicBezTo>
                    <a:pt x="135" y="257"/>
                    <a:pt x="136" y="257"/>
                    <a:pt x="13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5"/>
                    <a:pt x="135" y="252"/>
                    <a:pt x="134" y="248"/>
                  </a:cubicBezTo>
                  <a:cubicBezTo>
                    <a:pt x="134" y="246"/>
                    <a:pt x="132" y="244"/>
                    <a:pt x="131" y="242"/>
                  </a:cubicBezTo>
                  <a:cubicBezTo>
                    <a:pt x="130" y="236"/>
                    <a:pt x="128" y="238"/>
                    <a:pt x="128" y="234"/>
                  </a:cubicBezTo>
                  <a:cubicBezTo>
                    <a:pt x="128" y="234"/>
                    <a:pt x="128" y="234"/>
                    <a:pt x="128" y="234"/>
                  </a:cubicBezTo>
                  <a:cubicBezTo>
                    <a:pt x="128" y="234"/>
                    <a:pt x="128" y="234"/>
                    <a:pt x="128" y="234"/>
                  </a:cubicBezTo>
                  <a:cubicBezTo>
                    <a:pt x="128" y="234"/>
                    <a:pt x="128" y="234"/>
                    <a:pt x="128" y="234"/>
                  </a:cubicBezTo>
                  <a:cubicBezTo>
                    <a:pt x="128" y="234"/>
                    <a:pt x="128" y="234"/>
                    <a:pt x="128" y="233"/>
                  </a:cubicBezTo>
                  <a:cubicBezTo>
                    <a:pt x="129" y="229"/>
                    <a:pt x="129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0" y="225"/>
                    <a:pt x="130" y="225"/>
                    <a:pt x="130" y="225"/>
                  </a:cubicBezTo>
                  <a:cubicBezTo>
                    <a:pt x="131" y="225"/>
                    <a:pt x="132" y="228"/>
                    <a:pt x="134" y="230"/>
                  </a:cubicBezTo>
                  <a:cubicBezTo>
                    <a:pt x="134" y="231"/>
                    <a:pt x="135" y="232"/>
                    <a:pt x="136" y="233"/>
                  </a:cubicBezTo>
                  <a:cubicBezTo>
                    <a:pt x="136" y="233"/>
                    <a:pt x="136" y="233"/>
                    <a:pt x="136" y="233"/>
                  </a:cubicBezTo>
                  <a:cubicBezTo>
                    <a:pt x="136" y="233"/>
                    <a:pt x="136" y="233"/>
                    <a:pt x="136" y="233"/>
                  </a:cubicBezTo>
                  <a:cubicBezTo>
                    <a:pt x="137" y="235"/>
                    <a:pt x="136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7" y="238"/>
                    <a:pt x="137" y="238"/>
                    <a:pt x="137" y="238"/>
                  </a:cubicBezTo>
                  <a:cubicBezTo>
                    <a:pt x="138" y="238"/>
                    <a:pt x="138" y="238"/>
                    <a:pt x="138" y="238"/>
                  </a:cubicBezTo>
                  <a:cubicBezTo>
                    <a:pt x="143" y="233"/>
                    <a:pt x="144" y="229"/>
                    <a:pt x="144" y="226"/>
                  </a:cubicBezTo>
                  <a:cubicBezTo>
                    <a:pt x="144" y="225"/>
                    <a:pt x="144" y="225"/>
                    <a:pt x="144" y="225"/>
                  </a:cubicBezTo>
                  <a:cubicBezTo>
                    <a:pt x="144" y="221"/>
                    <a:pt x="142" y="217"/>
                    <a:pt x="141" y="214"/>
                  </a:cubicBezTo>
                  <a:cubicBezTo>
                    <a:pt x="140" y="213"/>
                    <a:pt x="140" y="211"/>
                    <a:pt x="140" y="210"/>
                  </a:cubicBezTo>
                  <a:cubicBezTo>
                    <a:pt x="140" y="208"/>
                    <a:pt x="140" y="207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3" y="204"/>
                    <a:pt x="143" y="203"/>
                    <a:pt x="144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44" y="203"/>
                    <a:pt x="145" y="203"/>
                    <a:pt x="145" y="204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4"/>
                    <a:pt x="146" y="204"/>
                    <a:pt x="146" y="204"/>
                  </a:cubicBezTo>
                  <a:cubicBezTo>
                    <a:pt x="146" y="204"/>
                    <a:pt x="146" y="204"/>
                    <a:pt x="146" y="204"/>
                  </a:cubicBezTo>
                  <a:cubicBezTo>
                    <a:pt x="146" y="204"/>
                    <a:pt x="146" y="204"/>
                    <a:pt x="146" y="204"/>
                  </a:cubicBezTo>
                  <a:cubicBezTo>
                    <a:pt x="147" y="176"/>
                    <a:pt x="148" y="147"/>
                    <a:pt x="148" y="119"/>
                  </a:cubicBezTo>
                  <a:cubicBezTo>
                    <a:pt x="148" y="119"/>
                    <a:pt x="148" y="118"/>
                    <a:pt x="148" y="118"/>
                  </a:cubicBezTo>
                  <a:cubicBezTo>
                    <a:pt x="148" y="118"/>
                    <a:pt x="148" y="118"/>
                    <a:pt x="148" y="118"/>
                  </a:cubicBezTo>
                  <a:cubicBezTo>
                    <a:pt x="148" y="117"/>
                    <a:pt x="148" y="117"/>
                    <a:pt x="148" y="116"/>
                  </a:cubicBezTo>
                  <a:cubicBezTo>
                    <a:pt x="148" y="115"/>
                    <a:pt x="148" y="114"/>
                    <a:pt x="148" y="113"/>
                  </a:cubicBezTo>
                  <a:cubicBezTo>
                    <a:pt x="148" y="111"/>
                    <a:pt x="148" y="109"/>
                    <a:pt x="149" y="107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49" y="103"/>
                    <a:pt x="149" y="99"/>
                    <a:pt x="149" y="96"/>
                  </a:cubicBezTo>
                  <a:cubicBezTo>
                    <a:pt x="149" y="92"/>
                    <a:pt x="149" y="88"/>
                    <a:pt x="149" y="84"/>
                  </a:cubicBezTo>
                  <a:cubicBezTo>
                    <a:pt x="149" y="82"/>
                    <a:pt x="149" y="80"/>
                    <a:pt x="149" y="79"/>
                  </a:cubicBezTo>
                  <a:cubicBezTo>
                    <a:pt x="149" y="77"/>
                    <a:pt x="149" y="75"/>
                    <a:pt x="149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50" y="69"/>
                    <a:pt x="150" y="65"/>
                    <a:pt x="150" y="61"/>
                  </a:cubicBezTo>
                  <a:cubicBezTo>
                    <a:pt x="150" y="56"/>
                    <a:pt x="150" y="52"/>
                    <a:pt x="150" y="48"/>
                  </a:cubicBezTo>
                  <a:cubicBezTo>
                    <a:pt x="150" y="44"/>
                    <a:pt x="150" y="39"/>
                    <a:pt x="151" y="35"/>
                  </a:cubicBezTo>
                  <a:cubicBezTo>
                    <a:pt x="151" y="30"/>
                    <a:pt x="151" y="25"/>
                    <a:pt x="151" y="2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51" y="20"/>
                    <a:pt x="151" y="21"/>
                    <a:pt x="151" y="21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1" y="21"/>
                    <a:pt x="151" y="21"/>
                    <a:pt x="150" y="21"/>
                  </a:cubicBezTo>
                  <a:cubicBezTo>
                    <a:pt x="150" y="22"/>
                    <a:pt x="149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7" y="22"/>
                    <a:pt x="147" y="22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7" y="22"/>
                    <a:pt x="147" y="22"/>
                    <a:pt x="147" y="22"/>
                  </a:cubicBezTo>
                  <a:cubicBezTo>
                    <a:pt x="145" y="22"/>
                    <a:pt x="144" y="23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4" y="24"/>
                    <a:pt x="144" y="24"/>
                    <a:pt x="144" y="24"/>
                  </a:cubicBezTo>
                  <a:cubicBezTo>
                    <a:pt x="142" y="24"/>
                    <a:pt x="147" y="19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1"/>
                    <a:pt x="151" y="8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0" y="4"/>
                    <a:pt x="148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5" y="5"/>
                    <a:pt x="145" y="4"/>
                    <a:pt x="144" y="3"/>
                  </a:cubicBezTo>
                  <a:cubicBezTo>
                    <a:pt x="143" y="2"/>
                    <a:pt x="142" y="0"/>
                    <a:pt x="141" y="0"/>
                  </a:cubicBezTo>
                  <a:cubicBezTo>
                    <a:pt x="141" y="0"/>
                    <a:pt x="141" y="0"/>
                    <a:pt x="14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" name="Freeform 145"/>
            <p:cNvSpPr>
              <a:spLocks noEditPoints="1"/>
            </p:cNvSpPr>
            <p:nvPr/>
          </p:nvSpPr>
          <p:spPr bwMode="auto">
            <a:xfrm>
              <a:off x="5855714" y="3625193"/>
              <a:ext cx="13677" cy="21041"/>
            </a:xfrm>
            <a:custGeom>
              <a:avLst/>
              <a:gdLst>
                <a:gd name="T0" fmla="*/ 0 w 2"/>
                <a:gd name="T1" fmla="*/ 3 h 3"/>
                <a:gd name="T2" fmla="*/ 0 w 2"/>
                <a:gd name="T3" fmla="*/ 3 h 3"/>
                <a:gd name="T4" fmla="*/ 0 w 2"/>
                <a:gd name="T5" fmla="*/ 3 h 3"/>
                <a:gd name="T6" fmla="*/ 0 w 2"/>
                <a:gd name="T7" fmla="*/ 3 h 3"/>
                <a:gd name="T8" fmla="*/ 0 w 2"/>
                <a:gd name="T9" fmla="*/ 0 h 3"/>
                <a:gd name="T10" fmla="*/ 0 w 2"/>
                <a:gd name="T11" fmla="*/ 3 h 3"/>
                <a:gd name="T12" fmla="*/ 0 w 2"/>
                <a:gd name="T13" fmla="*/ 3 h 3"/>
                <a:gd name="T14" fmla="*/ 0 w 2"/>
                <a:gd name="T15" fmla="*/ 3 h 3"/>
                <a:gd name="T16" fmla="*/ 0 w 2"/>
                <a:gd name="T17" fmla="*/ 3 h 3"/>
                <a:gd name="T18" fmla="*/ 0 w 2"/>
                <a:gd name="T19" fmla="*/ 3 h 3"/>
                <a:gd name="T20" fmla="*/ 0 w 2"/>
                <a:gd name="T21" fmla="*/ 3 h 3"/>
                <a:gd name="T22" fmla="*/ 0 w 2"/>
                <a:gd name="T23" fmla="*/ 3 h 3"/>
                <a:gd name="T24" fmla="*/ 0 w 2"/>
                <a:gd name="T25" fmla="*/ 3 h 3"/>
                <a:gd name="T26" fmla="*/ 0 w 2"/>
                <a:gd name="T27" fmla="*/ 3 h 3"/>
                <a:gd name="T28" fmla="*/ 0 w 2"/>
                <a:gd name="T29" fmla="*/ 3 h 3"/>
                <a:gd name="T30" fmla="*/ 0 w 2"/>
                <a:gd name="T31" fmla="*/ 3 h 3"/>
                <a:gd name="T32" fmla="*/ 0 w 2"/>
                <a:gd name="T33" fmla="*/ 3 h 3"/>
                <a:gd name="T34" fmla="*/ 0 w 2"/>
                <a:gd name="T35" fmla="*/ 3 h 3"/>
                <a:gd name="T36" fmla="*/ 0 w 2"/>
                <a:gd name="T37" fmla="*/ 3 h 3"/>
                <a:gd name="T38" fmla="*/ 0 w 2"/>
                <a:gd name="T39" fmla="*/ 3 h 3"/>
                <a:gd name="T40" fmla="*/ 0 w 2"/>
                <a:gd name="T41" fmla="*/ 3 h 3"/>
                <a:gd name="T42" fmla="*/ 0 w 2"/>
                <a:gd name="T43" fmla="*/ 3 h 3"/>
                <a:gd name="T44" fmla="*/ 0 w 2"/>
                <a:gd name="T45" fmla="*/ 3 h 3"/>
                <a:gd name="T46" fmla="*/ 0 w 2"/>
                <a:gd name="T47" fmla="*/ 3 h 3"/>
                <a:gd name="T48" fmla="*/ 0 w 2"/>
                <a:gd name="T49" fmla="*/ 3 h 3"/>
                <a:gd name="T50" fmla="*/ 0 w 2"/>
                <a:gd name="T51" fmla="*/ 3 h 3"/>
                <a:gd name="T52" fmla="*/ 0 w 2"/>
                <a:gd name="T53" fmla="*/ 3 h 3"/>
                <a:gd name="T54" fmla="*/ 0 w 2"/>
                <a:gd name="T55" fmla="*/ 3 h 3"/>
                <a:gd name="T56" fmla="*/ 0 w 2"/>
                <a:gd name="T57" fmla="*/ 3 h 3"/>
                <a:gd name="T58" fmla="*/ 0 w 2"/>
                <a:gd name="T59" fmla="*/ 3 h 3"/>
                <a:gd name="T60" fmla="*/ 0 w 2"/>
                <a:gd name="T61" fmla="*/ 3 h 3"/>
                <a:gd name="T62" fmla="*/ 0 w 2"/>
                <a:gd name="T63" fmla="*/ 3 h 3"/>
                <a:gd name="T64" fmla="*/ 0 w 2"/>
                <a:gd name="T65" fmla="*/ 3 h 3"/>
                <a:gd name="T66" fmla="*/ 0 w 2"/>
                <a:gd name="T67" fmla="*/ 3 h 3"/>
                <a:gd name="T68" fmla="*/ 0 w 2"/>
                <a:gd name="T69" fmla="*/ 3 h 3"/>
                <a:gd name="T70" fmla="*/ 0 w 2"/>
                <a:gd name="T71" fmla="*/ 3 h 3"/>
                <a:gd name="T72" fmla="*/ 0 w 2"/>
                <a:gd name="T73" fmla="*/ 3 h 3"/>
                <a:gd name="T74" fmla="*/ 0 w 2"/>
                <a:gd name="T75" fmla="*/ 3 h 3"/>
                <a:gd name="T76" fmla="*/ 0 w 2"/>
                <a:gd name="T77" fmla="*/ 3 h 3"/>
                <a:gd name="T78" fmla="*/ 0 w 2"/>
                <a:gd name="T79" fmla="*/ 3 h 3"/>
                <a:gd name="T80" fmla="*/ 0 w 2"/>
                <a:gd name="T81" fmla="*/ 3 h 3"/>
                <a:gd name="T82" fmla="*/ 0 w 2"/>
                <a:gd name="T83" fmla="*/ 3 h 3"/>
                <a:gd name="T84" fmla="*/ 0 w 2"/>
                <a:gd name="T85" fmla="*/ 3 h 3"/>
                <a:gd name="T86" fmla="*/ 0 w 2"/>
                <a:gd name="T87" fmla="*/ 3 h 3"/>
                <a:gd name="T88" fmla="*/ 0 w 2"/>
                <a:gd name="T89" fmla="*/ 3 h 3"/>
                <a:gd name="T90" fmla="*/ 0 w 2"/>
                <a:gd name="T91" fmla="*/ 3 h 3"/>
                <a:gd name="T92" fmla="*/ 0 w 2"/>
                <a:gd name="T93" fmla="*/ 3 h 3"/>
                <a:gd name="T94" fmla="*/ 0 w 2"/>
                <a:gd name="T95" fmla="*/ 3 h 3"/>
                <a:gd name="T96" fmla="*/ 0 w 2"/>
                <a:gd name="T97" fmla="*/ 3 h 3"/>
                <a:gd name="T98" fmla="*/ 1 w 2"/>
                <a:gd name="T99" fmla="*/ 3 h 3"/>
                <a:gd name="T100" fmla="*/ 2 w 2"/>
                <a:gd name="T101" fmla="*/ 2 h 3"/>
                <a:gd name="T102" fmla="*/ 0 w 2"/>
                <a:gd name="T10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" name="Freeform 146"/>
            <p:cNvSpPr>
              <a:spLocks/>
            </p:cNvSpPr>
            <p:nvPr/>
          </p:nvSpPr>
          <p:spPr bwMode="auto">
            <a:xfrm>
              <a:off x="6264969" y="2648871"/>
              <a:ext cx="164123" cy="144134"/>
            </a:xfrm>
            <a:custGeom>
              <a:avLst/>
              <a:gdLst>
                <a:gd name="T0" fmla="*/ 23 w 24"/>
                <a:gd name="T1" fmla="*/ 0 h 21"/>
                <a:gd name="T2" fmla="*/ 23 w 24"/>
                <a:gd name="T3" fmla="*/ 0 h 21"/>
                <a:gd name="T4" fmla="*/ 23 w 24"/>
                <a:gd name="T5" fmla="*/ 0 h 21"/>
                <a:gd name="T6" fmla="*/ 22 w 24"/>
                <a:gd name="T7" fmla="*/ 1 h 21"/>
                <a:gd name="T8" fmla="*/ 22 w 24"/>
                <a:gd name="T9" fmla="*/ 1 h 21"/>
                <a:gd name="T10" fmla="*/ 22 w 24"/>
                <a:gd name="T11" fmla="*/ 1 h 21"/>
                <a:gd name="T12" fmla="*/ 22 w 24"/>
                <a:gd name="T13" fmla="*/ 1 h 21"/>
                <a:gd name="T14" fmla="*/ 20 w 24"/>
                <a:gd name="T15" fmla="*/ 2 h 21"/>
                <a:gd name="T16" fmla="*/ 20 w 24"/>
                <a:gd name="T17" fmla="*/ 2 h 21"/>
                <a:gd name="T18" fmla="*/ 20 w 24"/>
                <a:gd name="T19" fmla="*/ 2 h 21"/>
                <a:gd name="T20" fmla="*/ 20 w 24"/>
                <a:gd name="T21" fmla="*/ 2 h 21"/>
                <a:gd name="T22" fmla="*/ 20 w 24"/>
                <a:gd name="T23" fmla="*/ 2 h 21"/>
                <a:gd name="T24" fmla="*/ 12 w 24"/>
                <a:gd name="T25" fmla="*/ 6 h 21"/>
                <a:gd name="T26" fmla="*/ 4 w 24"/>
                <a:gd name="T27" fmla="*/ 12 h 21"/>
                <a:gd name="T28" fmla="*/ 0 w 24"/>
                <a:gd name="T29" fmla="*/ 20 h 21"/>
                <a:gd name="T30" fmla="*/ 0 w 24"/>
                <a:gd name="T31" fmla="*/ 20 h 21"/>
                <a:gd name="T32" fmla="*/ 1 w 24"/>
                <a:gd name="T33" fmla="*/ 21 h 21"/>
                <a:gd name="T34" fmla="*/ 1 w 24"/>
                <a:gd name="T35" fmla="*/ 21 h 21"/>
                <a:gd name="T36" fmla="*/ 1 w 24"/>
                <a:gd name="T37" fmla="*/ 21 h 21"/>
                <a:gd name="T38" fmla="*/ 4 w 24"/>
                <a:gd name="T39" fmla="*/ 19 h 21"/>
                <a:gd name="T40" fmla="*/ 4 w 24"/>
                <a:gd name="T41" fmla="*/ 19 h 21"/>
                <a:gd name="T42" fmla="*/ 4 w 24"/>
                <a:gd name="T43" fmla="*/ 19 h 21"/>
                <a:gd name="T44" fmla="*/ 4 w 24"/>
                <a:gd name="T45" fmla="*/ 19 h 21"/>
                <a:gd name="T46" fmla="*/ 5 w 24"/>
                <a:gd name="T47" fmla="*/ 18 h 21"/>
                <a:gd name="T48" fmla="*/ 5 w 24"/>
                <a:gd name="T49" fmla="*/ 18 h 21"/>
                <a:gd name="T50" fmla="*/ 5 w 24"/>
                <a:gd name="T51" fmla="*/ 18 h 21"/>
                <a:gd name="T52" fmla="*/ 5 w 24"/>
                <a:gd name="T53" fmla="*/ 18 h 21"/>
                <a:gd name="T54" fmla="*/ 5 w 24"/>
                <a:gd name="T55" fmla="*/ 18 h 21"/>
                <a:gd name="T56" fmla="*/ 5 w 24"/>
                <a:gd name="T57" fmla="*/ 18 h 21"/>
                <a:gd name="T58" fmla="*/ 5 w 24"/>
                <a:gd name="T59" fmla="*/ 18 h 21"/>
                <a:gd name="T60" fmla="*/ 5 w 24"/>
                <a:gd name="T61" fmla="*/ 18 h 21"/>
                <a:gd name="T62" fmla="*/ 5 w 24"/>
                <a:gd name="T63" fmla="*/ 18 h 21"/>
                <a:gd name="T64" fmla="*/ 14 w 24"/>
                <a:gd name="T65" fmla="*/ 11 h 21"/>
                <a:gd name="T66" fmla="*/ 21 w 24"/>
                <a:gd name="T67" fmla="*/ 7 h 21"/>
                <a:gd name="T68" fmla="*/ 24 w 24"/>
                <a:gd name="T69" fmla="*/ 2 h 21"/>
                <a:gd name="T70" fmla="*/ 24 w 24"/>
                <a:gd name="T71" fmla="*/ 2 h 21"/>
                <a:gd name="T72" fmla="*/ 24 w 24"/>
                <a:gd name="T73" fmla="*/ 2 h 21"/>
                <a:gd name="T74" fmla="*/ 23 w 24"/>
                <a:gd name="T75" fmla="*/ 0 h 21"/>
                <a:gd name="T76" fmla="*/ 23 w 24"/>
                <a:gd name="T7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1"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1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4"/>
                    <a:pt x="14" y="6"/>
                    <a:pt x="12" y="6"/>
                  </a:cubicBezTo>
                  <a:cubicBezTo>
                    <a:pt x="9" y="7"/>
                    <a:pt x="6" y="9"/>
                    <a:pt x="4" y="12"/>
                  </a:cubicBezTo>
                  <a:cubicBezTo>
                    <a:pt x="2" y="15"/>
                    <a:pt x="0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2" y="20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8" y="15"/>
                    <a:pt x="11" y="11"/>
                    <a:pt x="14" y="11"/>
                  </a:cubicBezTo>
                  <a:cubicBezTo>
                    <a:pt x="16" y="11"/>
                    <a:pt x="19" y="9"/>
                    <a:pt x="21" y="7"/>
                  </a:cubicBezTo>
                  <a:cubicBezTo>
                    <a:pt x="22" y="5"/>
                    <a:pt x="23" y="3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0" name="Freeform 147"/>
            <p:cNvSpPr>
              <a:spLocks/>
            </p:cNvSpPr>
            <p:nvPr/>
          </p:nvSpPr>
          <p:spPr bwMode="auto">
            <a:xfrm>
              <a:off x="6244980" y="2806682"/>
              <a:ext cx="41031" cy="74697"/>
            </a:xfrm>
            <a:custGeom>
              <a:avLst/>
              <a:gdLst>
                <a:gd name="T0" fmla="*/ 3 w 6"/>
                <a:gd name="T1" fmla="*/ 0 h 11"/>
                <a:gd name="T2" fmla="*/ 3 w 6"/>
                <a:gd name="T3" fmla="*/ 0 h 11"/>
                <a:gd name="T4" fmla="*/ 3 w 6"/>
                <a:gd name="T5" fmla="*/ 0 h 11"/>
                <a:gd name="T6" fmla="*/ 3 w 6"/>
                <a:gd name="T7" fmla="*/ 0 h 11"/>
                <a:gd name="T8" fmla="*/ 1 w 6"/>
                <a:gd name="T9" fmla="*/ 6 h 11"/>
                <a:gd name="T10" fmla="*/ 1 w 6"/>
                <a:gd name="T11" fmla="*/ 6 h 11"/>
                <a:gd name="T12" fmla="*/ 3 w 6"/>
                <a:gd name="T13" fmla="*/ 11 h 11"/>
                <a:gd name="T14" fmla="*/ 3 w 6"/>
                <a:gd name="T15" fmla="*/ 11 h 11"/>
                <a:gd name="T16" fmla="*/ 3 w 6"/>
                <a:gd name="T17" fmla="*/ 11 h 11"/>
                <a:gd name="T18" fmla="*/ 3 w 6"/>
                <a:gd name="T19" fmla="*/ 11 h 11"/>
                <a:gd name="T20" fmla="*/ 4 w 6"/>
                <a:gd name="T21" fmla="*/ 11 h 11"/>
                <a:gd name="T22" fmla="*/ 4 w 6"/>
                <a:gd name="T23" fmla="*/ 11 h 11"/>
                <a:gd name="T24" fmla="*/ 6 w 6"/>
                <a:gd name="T25" fmla="*/ 10 h 11"/>
                <a:gd name="T26" fmla="*/ 4 w 6"/>
                <a:gd name="T27" fmla="*/ 6 h 11"/>
                <a:gd name="T28" fmla="*/ 4 w 6"/>
                <a:gd name="T29" fmla="*/ 5 h 11"/>
                <a:gd name="T30" fmla="*/ 4 w 6"/>
                <a:gd name="T31" fmla="*/ 5 h 11"/>
                <a:gd name="T32" fmla="*/ 4 w 6"/>
                <a:gd name="T33" fmla="*/ 5 h 11"/>
                <a:gd name="T34" fmla="*/ 3 w 6"/>
                <a:gd name="T35" fmla="*/ 0 h 11"/>
                <a:gd name="T36" fmla="*/ 3 w 6"/>
                <a:gd name="T3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" h="11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3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10"/>
                    <a:pt x="2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9"/>
                    <a:pt x="4" y="7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3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1" name="Freeform 148"/>
            <p:cNvSpPr>
              <a:spLocks/>
            </p:cNvSpPr>
            <p:nvPr/>
          </p:nvSpPr>
          <p:spPr bwMode="auto">
            <a:xfrm>
              <a:off x="5855714" y="2648871"/>
              <a:ext cx="33666" cy="89426"/>
            </a:xfrm>
            <a:custGeom>
              <a:avLst/>
              <a:gdLst>
                <a:gd name="T0" fmla="*/ 3 w 5"/>
                <a:gd name="T1" fmla="*/ 0 h 13"/>
                <a:gd name="T2" fmla="*/ 3 w 5"/>
                <a:gd name="T3" fmla="*/ 0 h 13"/>
                <a:gd name="T4" fmla="*/ 3 w 5"/>
                <a:gd name="T5" fmla="*/ 0 h 13"/>
                <a:gd name="T6" fmla="*/ 1 w 5"/>
                <a:gd name="T7" fmla="*/ 0 h 13"/>
                <a:gd name="T8" fmla="*/ 1 w 5"/>
                <a:gd name="T9" fmla="*/ 0 h 13"/>
                <a:gd name="T10" fmla="*/ 0 w 5"/>
                <a:gd name="T11" fmla="*/ 0 h 13"/>
                <a:gd name="T12" fmla="*/ 0 w 5"/>
                <a:gd name="T13" fmla="*/ 0 h 13"/>
                <a:gd name="T14" fmla="*/ 0 w 5"/>
                <a:gd name="T15" fmla="*/ 0 h 13"/>
                <a:gd name="T16" fmla="*/ 0 w 5"/>
                <a:gd name="T17" fmla="*/ 0 h 13"/>
                <a:gd name="T18" fmla="*/ 0 w 5"/>
                <a:gd name="T19" fmla="*/ 13 h 13"/>
                <a:gd name="T20" fmla="*/ 2 w 5"/>
                <a:gd name="T21" fmla="*/ 7 h 13"/>
                <a:gd name="T22" fmla="*/ 5 w 5"/>
                <a:gd name="T23" fmla="*/ 3 h 13"/>
                <a:gd name="T24" fmla="*/ 5 w 5"/>
                <a:gd name="T25" fmla="*/ 3 h 13"/>
                <a:gd name="T26" fmla="*/ 5 w 5"/>
                <a:gd name="T27" fmla="*/ 3 h 13"/>
                <a:gd name="T28" fmla="*/ 3 w 5"/>
                <a:gd name="T29" fmla="*/ 0 h 13"/>
                <a:gd name="T30" fmla="*/ 3 w 5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1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8"/>
                    <a:pt x="0" y="13"/>
                  </a:cubicBezTo>
                  <a:cubicBezTo>
                    <a:pt x="1" y="12"/>
                    <a:pt x="1" y="9"/>
                    <a:pt x="2" y="7"/>
                  </a:cubicBezTo>
                  <a:cubicBezTo>
                    <a:pt x="3" y="4"/>
                    <a:pt x="5" y="5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2" name="Freeform 149"/>
            <p:cNvSpPr>
              <a:spLocks/>
            </p:cNvSpPr>
            <p:nvPr/>
          </p:nvSpPr>
          <p:spPr bwMode="auto">
            <a:xfrm>
              <a:off x="5875703" y="2615205"/>
              <a:ext cx="82062" cy="27354"/>
            </a:xfrm>
            <a:custGeom>
              <a:avLst/>
              <a:gdLst>
                <a:gd name="T0" fmla="*/ 11 w 12"/>
                <a:gd name="T1" fmla="*/ 0 h 4"/>
                <a:gd name="T2" fmla="*/ 7 w 12"/>
                <a:gd name="T3" fmla="*/ 0 h 4"/>
                <a:gd name="T4" fmla="*/ 7 w 12"/>
                <a:gd name="T5" fmla="*/ 0 h 4"/>
                <a:gd name="T6" fmla="*/ 6 w 12"/>
                <a:gd name="T7" fmla="*/ 0 h 4"/>
                <a:gd name="T8" fmla="*/ 6 w 12"/>
                <a:gd name="T9" fmla="*/ 0 h 4"/>
                <a:gd name="T10" fmla="*/ 3 w 12"/>
                <a:gd name="T11" fmla="*/ 0 h 4"/>
                <a:gd name="T12" fmla="*/ 3 w 12"/>
                <a:gd name="T13" fmla="*/ 0 h 4"/>
                <a:gd name="T14" fmla="*/ 3 w 12"/>
                <a:gd name="T15" fmla="*/ 0 h 4"/>
                <a:gd name="T16" fmla="*/ 1 w 12"/>
                <a:gd name="T17" fmla="*/ 0 h 4"/>
                <a:gd name="T18" fmla="*/ 1 w 12"/>
                <a:gd name="T19" fmla="*/ 0 h 4"/>
                <a:gd name="T20" fmla="*/ 1 w 12"/>
                <a:gd name="T21" fmla="*/ 0 h 4"/>
                <a:gd name="T22" fmla="*/ 1 w 12"/>
                <a:gd name="T23" fmla="*/ 0 h 4"/>
                <a:gd name="T24" fmla="*/ 1 w 12"/>
                <a:gd name="T25" fmla="*/ 0 h 4"/>
                <a:gd name="T26" fmla="*/ 0 w 12"/>
                <a:gd name="T27" fmla="*/ 0 h 4"/>
                <a:gd name="T28" fmla="*/ 0 w 12"/>
                <a:gd name="T29" fmla="*/ 0 h 4"/>
                <a:gd name="T30" fmla="*/ 0 w 12"/>
                <a:gd name="T31" fmla="*/ 0 h 4"/>
                <a:gd name="T32" fmla="*/ 6 w 12"/>
                <a:gd name="T33" fmla="*/ 4 h 4"/>
                <a:gd name="T34" fmla="*/ 6 w 12"/>
                <a:gd name="T35" fmla="*/ 4 h 4"/>
                <a:gd name="T36" fmla="*/ 6 w 12"/>
                <a:gd name="T37" fmla="*/ 4 h 4"/>
                <a:gd name="T38" fmla="*/ 12 w 12"/>
                <a:gd name="T39" fmla="*/ 0 h 4"/>
                <a:gd name="T40" fmla="*/ 12 w 12"/>
                <a:gd name="T41" fmla="*/ 0 h 4"/>
                <a:gd name="T42" fmla="*/ 11 w 12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" h="4">
                  <a:moveTo>
                    <a:pt x="11" y="0"/>
                  </a:moveTo>
                  <a:cubicBezTo>
                    <a:pt x="10" y="0"/>
                    <a:pt x="9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3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4"/>
                    <a:pt x="12" y="2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3" name="Freeform 150"/>
            <p:cNvSpPr>
              <a:spLocks/>
            </p:cNvSpPr>
            <p:nvPr/>
          </p:nvSpPr>
          <p:spPr bwMode="auto">
            <a:xfrm>
              <a:off x="6845713" y="4431080"/>
              <a:ext cx="0" cy="41031"/>
            </a:xfrm>
            <a:custGeom>
              <a:avLst/>
              <a:gdLst>
                <a:gd name="T0" fmla="*/ 0 h 6"/>
                <a:gd name="T1" fmla="*/ 6 h 6"/>
                <a:gd name="T2" fmla="*/ 6 h 6"/>
                <a:gd name="T3" fmla="*/ 2 h 6"/>
                <a:gd name="T4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" name="Freeform 151"/>
            <p:cNvSpPr>
              <a:spLocks/>
            </p:cNvSpPr>
            <p:nvPr/>
          </p:nvSpPr>
          <p:spPr bwMode="auto">
            <a:xfrm>
              <a:off x="6845713" y="4403726"/>
              <a:ext cx="0" cy="68385"/>
            </a:xfrm>
            <a:custGeom>
              <a:avLst/>
              <a:gdLst>
                <a:gd name="T0" fmla="*/ 0 h 10"/>
                <a:gd name="T1" fmla="*/ 0 h 10"/>
                <a:gd name="T2" fmla="*/ 10 h 10"/>
                <a:gd name="T3" fmla="*/ 10 h 10"/>
                <a:gd name="T4" fmla="*/ 10 h 10"/>
                <a:gd name="T5" fmla="*/ 4 h 10"/>
                <a:gd name="T6" fmla="*/ 0 h 10"/>
                <a:gd name="T7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6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5" name="Freeform 152"/>
            <p:cNvSpPr>
              <a:spLocks/>
            </p:cNvSpPr>
            <p:nvPr/>
          </p:nvSpPr>
          <p:spPr bwMode="auto">
            <a:xfrm>
              <a:off x="6797317" y="4376372"/>
              <a:ext cx="48395" cy="95739"/>
            </a:xfrm>
            <a:custGeom>
              <a:avLst/>
              <a:gdLst>
                <a:gd name="T0" fmla="*/ 2 w 7"/>
                <a:gd name="T1" fmla="*/ 0 h 14"/>
                <a:gd name="T2" fmla="*/ 2 w 7"/>
                <a:gd name="T3" fmla="*/ 5 h 14"/>
                <a:gd name="T4" fmla="*/ 2 w 7"/>
                <a:gd name="T5" fmla="*/ 5 h 14"/>
                <a:gd name="T6" fmla="*/ 7 w 7"/>
                <a:gd name="T7" fmla="*/ 14 h 14"/>
                <a:gd name="T8" fmla="*/ 7 w 7"/>
                <a:gd name="T9" fmla="*/ 14 h 14"/>
                <a:gd name="T10" fmla="*/ 7 w 7"/>
                <a:gd name="T11" fmla="*/ 4 h 14"/>
                <a:gd name="T12" fmla="*/ 7 w 7"/>
                <a:gd name="T13" fmla="*/ 4 h 14"/>
                <a:gd name="T14" fmla="*/ 2 w 7"/>
                <a:gd name="T15" fmla="*/ 0 h 14"/>
                <a:gd name="T16" fmla="*/ 2 w 7"/>
                <a:gd name="T17" fmla="*/ 0 h 14"/>
                <a:gd name="T18" fmla="*/ 2 w 7"/>
                <a:gd name="T19" fmla="*/ 0 h 14"/>
                <a:gd name="T20" fmla="*/ 2 w 7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cubicBezTo>
                    <a:pt x="0" y="0"/>
                    <a:pt x="1" y="2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7"/>
                    <a:pt x="5" y="11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0"/>
                    <a:pt x="7" y="8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2"/>
                    <a:pt x="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6" name="Freeform 153"/>
            <p:cNvSpPr>
              <a:spLocks/>
            </p:cNvSpPr>
            <p:nvPr/>
          </p:nvSpPr>
          <p:spPr bwMode="auto">
            <a:xfrm>
              <a:off x="6845713" y="43290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7" name="Freeform 154"/>
            <p:cNvSpPr>
              <a:spLocks/>
            </p:cNvSpPr>
            <p:nvPr/>
          </p:nvSpPr>
          <p:spPr bwMode="auto">
            <a:xfrm>
              <a:off x="6524831" y="4184895"/>
              <a:ext cx="19990" cy="48395"/>
            </a:xfrm>
            <a:custGeom>
              <a:avLst/>
              <a:gdLst>
                <a:gd name="T0" fmla="*/ 1 w 3"/>
                <a:gd name="T1" fmla="*/ 0 h 7"/>
                <a:gd name="T2" fmla="*/ 1 w 3"/>
                <a:gd name="T3" fmla="*/ 0 h 7"/>
                <a:gd name="T4" fmla="*/ 1 w 3"/>
                <a:gd name="T5" fmla="*/ 0 h 7"/>
                <a:gd name="T6" fmla="*/ 0 w 3"/>
                <a:gd name="T7" fmla="*/ 3 h 7"/>
                <a:gd name="T8" fmla="*/ 0 w 3"/>
                <a:gd name="T9" fmla="*/ 4 h 7"/>
                <a:gd name="T10" fmla="*/ 1 w 3"/>
                <a:gd name="T11" fmla="*/ 7 h 7"/>
                <a:gd name="T12" fmla="*/ 1 w 3"/>
                <a:gd name="T13" fmla="*/ 7 h 7"/>
                <a:gd name="T14" fmla="*/ 1 w 3"/>
                <a:gd name="T15" fmla="*/ 7 h 7"/>
                <a:gd name="T16" fmla="*/ 2 w 3"/>
                <a:gd name="T17" fmla="*/ 7 h 7"/>
                <a:gd name="T18" fmla="*/ 2 w 3"/>
                <a:gd name="T19" fmla="*/ 7 h 7"/>
                <a:gd name="T20" fmla="*/ 2 w 3"/>
                <a:gd name="T21" fmla="*/ 7 h 7"/>
                <a:gd name="T22" fmla="*/ 2 w 3"/>
                <a:gd name="T23" fmla="*/ 7 h 7"/>
                <a:gd name="T24" fmla="*/ 3 w 3"/>
                <a:gd name="T25" fmla="*/ 6 h 7"/>
                <a:gd name="T26" fmla="*/ 3 w 3"/>
                <a:gd name="T27" fmla="*/ 6 h 7"/>
                <a:gd name="T28" fmla="*/ 3 w 3"/>
                <a:gd name="T29" fmla="*/ 5 h 7"/>
                <a:gd name="T30" fmla="*/ 1 w 3"/>
                <a:gd name="T31" fmla="*/ 0 h 7"/>
                <a:gd name="T32" fmla="*/ 1 w 3"/>
                <a:gd name="T3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3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8" name="Freeform 155"/>
            <p:cNvSpPr>
              <a:spLocks noEditPoints="1"/>
            </p:cNvSpPr>
            <p:nvPr/>
          </p:nvSpPr>
          <p:spPr bwMode="auto">
            <a:xfrm>
              <a:off x="6832036" y="2048138"/>
              <a:ext cx="1310881" cy="3905288"/>
            </a:xfrm>
            <a:custGeom>
              <a:avLst/>
              <a:gdLst>
                <a:gd name="T0" fmla="*/ 8 w 192"/>
                <a:gd name="T1" fmla="*/ 92 h 572"/>
                <a:gd name="T2" fmla="*/ 18 w 192"/>
                <a:gd name="T3" fmla="*/ 98 h 572"/>
                <a:gd name="T4" fmla="*/ 40 w 192"/>
                <a:gd name="T5" fmla="*/ 106 h 572"/>
                <a:gd name="T6" fmla="*/ 61 w 192"/>
                <a:gd name="T7" fmla="*/ 110 h 572"/>
                <a:gd name="T8" fmla="*/ 87 w 192"/>
                <a:gd name="T9" fmla="*/ 117 h 572"/>
                <a:gd name="T10" fmla="*/ 102 w 192"/>
                <a:gd name="T11" fmla="*/ 124 h 572"/>
                <a:gd name="T12" fmla="*/ 120 w 192"/>
                <a:gd name="T13" fmla="*/ 128 h 572"/>
                <a:gd name="T14" fmla="*/ 139 w 192"/>
                <a:gd name="T15" fmla="*/ 140 h 572"/>
                <a:gd name="T16" fmla="*/ 130 w 192"/>
                <a:gd name="T17" fmla="*/ 156 h 572"/>
                <a:gd name="T18" fmla="*/ 104 w 192"/>
                <a:gd name="T19" fmla="*/ 170 h 572"/>
                <a:gd name="T20" fmla="*/ 93 w 192"/>
                <a:gd name="T21" fmla="*/ 194 h 572"/>
                <a:gd name="T22" fmla="*/ 106 w 192"/>
                <a:gd name="T23" fmla="*/ 160 h 572"/>
                <a:gd name="T24" fmla="*/ 95 w 192"/>
                <a:gd name="T25" fmla="*/ 156 h 572"/>
                <a:gd name="T26" fmla="*/ 70 w 192"/>
                <a:gd name="T27" fmla="*/ 165 h 572"/>
                <a:gd name="T28" fmla="*/ 57 w 192"/>
                <a:gd name="T29" fmla="*/ 183 h 572"/>
                <a:gd name="T30" fmla="*/ 56 w 192"/>
                <a:gd name="T31" fmla="*/ 212 h 572"/>
                <a:gd name="T32" fmla="*/ 40 w 192"/>
                <a:gd name="T33" fmla="*/ 226 h 572"/>
                <a:gd name="T34" fmla="*/ 35 w 192"/>
                <a:gd name="T35" fmla="*/ 244 h 572"/>
                <a:gd name="T36" fmla="*/ 26 w 192"/>
                <a:gd name="T37" fmla="*/ 229 h 572"/>
                <a:gd name="T38" fmla="*/ 24 w 192"/>
                <a:gd name="T39" fmla="*/ 235 h 572"/>
                <a:gd name="T40" fmla="*/ 24 w 192"/>
                <a:gd name="T41" fmla="*/ 261 h 572"/>
                <a:gd name="T42" fmla="*/ 3 w 192"/>
                <a:gd name="T43" fmla="*/ 281 h 572"/>
                <a:gd name="T44" fmla="*/ 3 w 192"/>
                <a:gd name="T45" fmla="*/ 322 h 572"/>
                <a:gd name="T46" fmla="*/ 9 w 192"/>
                <a:gd name="T47" fmla="*/ 334 h 572"/>
                <a:gd name="T48" fmla="*/ 11 w 192"/>
                <a:gd name="T49" fmla="*/ 357 h 572"/>
                <a:gd name="T50" fmla="*/ 5 w 192"/>
                <a:gd name="T51" fmla="*/ 361 h 572"/>
                <a:gd name="T52" fmla="*/ 176 w 192"/>
                <a:gd name="T53" fmla="*/ 288 h 572"/>
                <a:gd name="T54" fmla="*/ 82 w 192"/>
                <a:gd name="T55" fmla="*/ 364 h 572"/>
                <a:gd name="T56" fmla="*/ 87 w 192"/>
                <a:gd name="T57" fmla="*/ 375 h 572"/>
                <a:gd name="T58" fmla="*/ 62 w 192"/>
                <a:gd name="T59" fmla="*/ 358 h 572"/>
                <a:gd name="T60" fmla="*/ 49 w 192"/>
                <a:gd name="T61" fmla="*/ 241 h 572"/>
                <a:gd name="T62" fmla="*/ 59 w 192"/>
                <a:gd name="T63" fmla="*/ 222 h 572"/>
                <a:gd name="T64" fmla="*/ 67 w 192"/>
                <a:gd name="T65" fmla="*/ 223 h 572"/>
                <a:gd name="T66" fmla="*/ 62 w 192"/>
                <a:gd name="T67" fmla="*/ 238 h 572"/>
                <a:gd name="T68" fmla="*/ 50 w 192"/>
                <a:gd name="T69" fmla="*/ 248 h 572"/>
                <a:gd name="T70" fmla="*/ 46 w 192"/>
                <a:gd name="T71" fmla="*/ 361 h 572"/>
                <a:gd name="T72" fmla="*/ 46 w 192"/>
                <a:gd name="T73" fmla="*/ 361 h 572"/>
                <a:gd name="T74" fmla="*/ 24 w 192"/>
                <a:gd name="T75" fmla="*/ 318 h 572"/>
                <a:gd name="T76" fmla="*/ 23 w 192"/>
                <a:gd name="T77" fmla="*/ 353 h 572"/>
                <a:gd name="T78" fmla="*/ 38 w 192"/>
                <a:gd name="T79" fmla="*/ 355 h 572"/>
                <a:gd name="T80" fmla="*/ 26 w 192"/>
                <a:gd name="T81" fmla="*/ 365 h 572"/>
                <a:gd name="T82" fmla="*/ 86 w 192"/>
                <a:gd name="T83" fmla="*/ 470 h 572"/>
                <a:gd name="T84" fmla="*/ 97 w 192"/>
                <a:gd name="T85" fmla="*/ 446 h 572"/>
                <a:gd name="T86" fmla="*/ 66 w 192"/>
                <a:gd name="T87" fmla="*/ 445 h 572"/>
                <a:gd name="T88" fmla="*/ 36 w 192"/>
                <a:gd name="T89" fmla="*/ 453 h 572"/>
                <a:gd name="T90" fmla="*/ 29 w 192"/>
                <a:gd name="T91" fmla="*/ 414 h 572"/>
                <a:gd name="T92" fmla="*/ 52 w 192"/>
                <a:gd name="T93" fmla="*/ 393 h 572"/>
                <a:gd name="T94" fmla="*/ 71 w 192"/>
                <a:gd name="T95" fmla="*/ 394 h 572"/>
                <a:gd name="T96" fmla="*/ 87 w 192"/>
                <a:gd name="T97" fmla="*/ 389 h 572"/>
                <a:gd name="T98" fmla="*/ 100 w 192"/>
                <a:gd name="T99" fmla="*/ 420 h 572"/>
                <a:gd name="T100" fmla="*/ 134 w 192"/>
                <a:gd name="T101" fmla="*/ 474 h 572"/>
                <a:gd name="T102" fmla="*/ 135 w 192"/>
                <a:gd name="T103" fmla="*/ 465 h 572"/>
                <a:gd name="T104" fmla="*/ 141 w 192"/>
                <a:gd name="T105" fmla="*/ 465 h 572"/>
                <a:gd name="T106" fmla="*/ 147 w 192"/>
                <a:gd name="T107" fmla="*/ 45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" h="572">
                  <a:moveTo>
                    <a:pt x="9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13" y="83"/>
                    <a:pt x="15" y="86"/>
                    <a:pt x="14" y="88"/>
                  </a:cubicBezTo>
                  <a:cubicBezTo>
                    <a:pt x="13" y="88"/>
                    <a:pt x="11" y="90"/>
                    <a:pt x="8" y="92"/>
                  </a:cubicBezTo>
                  <a:cubicBezTo>
                    <a:pt x="8" y="94"/>
                    <a:pt x="8" y="95"/>
                    <a:pt x="8" y="97"/>
                  </a:cubicBezTo>
                  <a:cubicBezTo>
                    <a:pt x="9" y="97"/>
                    <a:pt x="10" y="96"/>
                    <a:pt x="11" y="96"/>
                  </a:cubicBezTo>
                  <a:cubicBezTo>
                    <a:pt x="13" y="98"/>
                    <a:pt x="14" y="98"/>
                    <a:pt x="15" y="98"/>
                  </a:cubicBezTo>
                  <a:cubicBezTo>
                    <a:pt x="16" y="98"/>
                    <a:pt x="17" y="97"/>
                    <a:pt x="18" y="98"/>
                  </a:cubicBezTo>
                  <a:cubicBezTo>
                    <a:pt x="20" y="98"/>
                    <a:pt x="24" y="101"/>
                    <a:pt x="27" y="102"/>
                  </a:cubicBezTo>
                  <a:cubicBezTo>
                    <a:pt x="28" y="102"/>
                    <a:pt x="31" y="102"/>
                    <a:pt x="34" y="101"/>
                  </a:cubicBezTo>
                  <a:cubicBezTo>
                    <a:pt x="37" y="101"/>
                    <a:pt x="40" y="100"/>
                    <a:pt x="41" y="100"/>
                  </a:cubicBezTo>
                  <a:cubicBezTo>
                    <a:pt x="45" y="101"/>
                    <a:pt x="37" y="105"/>
                    <a:pt x="40" y="106"/>
                  </a:cubicBezTo>
                  <a:cubicBezTo>
                    <a:pt x="43" y="107"/>
                    <a:pt x="44" y="114"/>
                    <a:pt x="46" y="114"/>
                  </a:cubicBezTo>
                  <a:cubicBezTo>
                    <a:pt x="47" y="114"/>
                    <a:pt x="47" y="112"/>
                    <a:pt x="54" y="111"/>
                  </a:cubicBezTo>
                  <a:cubicBezTo>
                    <a:pt x="54" y="111"/>
                    <a:pt x="55" y="111"/>
                    <a:pt x="56" y="111"/>
                  </a:cubicBezTo>
                  <a:cubicBezTo>
                    <a:pt x="58" y="111"/>
                    <a:pt x="60" y="111"/>
                    <a:pt x="61" y="110"/>
                  </a:cubicBezTo>
                  <a:cubicBezTo>
                    <a:pt x="64" y="109"/>
                    <a:pt x="65" y="105"/>
                    <a:pt x="66" y="105"/>
                  </a:cubicBezTo>
                  <a:cubicBezTo>
                    <a:pt x="69" y="104"/>
                    <a:pt x="75" y="110"/>
                    <a:pt x="75" y="110"/>
                  </a:cubicBezTo>
                  <a:cubicBezTo>
                    <a:pt x="76" y="110"/>
                    <a:pt x="79" y="112"/>
                    <a:pt x="81" y="114"/>
                  </a:cubicBezTo>
                  <a:cubicBezTo>
                    <a:pt x="84" y="115"/>
                    <a:pt x="86" y="117"/>
                    <a:pt x="87" y="117"/>
                  </a:cubicBezTo>
                  <a:cubicBezTo>
                    <a:pt x="88" y="117"/>
                    <a:pt x="90" y="117"/>
                    <a:pt x="91" y="117"/>
                  </a:cubicBezTo>
                  <a:cubicBezTo>
                    <a:pt x="93" y="116"/>
                    <a:pt x="96" y="116"/>
                    <a:pt x="98" y="117"/>
                  </a:cubicBezTo>
                  <a:cubicBezTo>
                    <a:pt x="99" y="117"/>
                    <a:pt x="102" y="118"/>
                    <a:pt x="101" y="123"/>
                  </a:cubicBezTo>
                  <a:cubicBezTo>
                    <a:pt x="101" y="124"/>
                    <a:pt x="101" y="124"/>
                    <a:pt x="102" y="124"/>
                  </a:cubicBezTo>
                  <a:cubicBezTo>
                    <a:pt x="103" y="124"/>
                    <a:pt x="103" y="124"/>
                    <a:pt x="103" y="124"/>
                  </a:cubicBezTo>
                  <a:cubicBezTo>
                    <a:pt x="107" y="125"/>
                    <a:pt x="109" y="125"/>
                    <a:pt x="112" y="125"/>
                  </a:cubicBezTo>
                  <a:cubicBezTo>
                    <a:pt x="115" y="123"/>
                    <a:pt x="116" y="124"/>
                    <a:pt x="117" y="126"/>
                  </a:cubicBezTo>
                  <a:cubicBezTo>
                    <a:pt x="118" y="127"/>
                    <a:pt x="119" y="128"/>
                    <a:pt x="120" y="128"/>
                  </a:cubicBezTo>
                  <a:cubicBezTo>
                    <a:pt x="125" y="128"/>
                    <a:pt x="118" y="119"/>
                    <a:pt x="126" y="124"/>
                  </a:cubicBezTo>
                  <a:cubicBezTo>
                    <a:pt x="129" y="125"/>
                    <a:pt x="133" y="125"/>
                    <a:pt x="136" y="125"/>
                  </a:cubicBezTo>
                  <a:cubicBezTo>
                    <a:pt x="138" y="125"/>
                    <a:pt x="140" y="127"/>
                    <a:pt x="140" y="132"/>
                  </a:cubicBezTo>
                  <a:cubicBezTo>
                    <a:pt x="140" y="134"/>
                    <a:pt x="140" y="137"/>
                    <a:pt x="139" y="140"/>
                  </a:cubicBezTo>
                  <a:cubicBezTo>
                    <a:pt x="138" y="143"/>
                    <a:pt x="138" y="146"/>
                    <a:pt x="136" y="148"/>
                  </a:cubicBezTo>
                  <a:cubicBezTo>
                    <a:pt x="136" y="150"/>
                    <a:pt x="138" y="154"/>
                    <a:pt x="136" y="156"/>
                  </a:cubicBezTo>
                  <a:cubicBezTo>
                    <a:pt x="135" y="157"/>
                    <a:pt x="134" y="157"/>
                    <a:pt x="133" y="156"/>
                  </a:cubicBezTo>
                  <a:cubicBezTo>
                    <a:pt x="132" y="156"/>
                    <a:pt x="131" y="155"/>
                    <a:pt x="130" y="156"/>
                  </a:cubicBezTo>
                  <a:cubicBezTo>
                    <a:pt x="129" y="159"/>
                    <a:pt x="122" y="160"/>
                    <a:pt x="121" y="162"/>
                  </a:cubicBezTo>
                  <a:cubicBezTo>
                    <a:pt x="119" y="163"/>
                    <a:pt x="116" y="163"/>
                    <a:pt x="113" y="163"/>
                  </a:cubicBezTo>
                  <a:cubicBezTo>
                    <a:pt x="110" y="163"/>
                    <a:pt x="108" y="163"/>
                    <a:pt x="107" y="164"/>
                  </a:cubicBezTo>
                  <a:cubicBezTo>
                    <a:pt x="106" y="165"/>
                    <a:pt x="104" y="167"/>
                    <a:pt x="104" y="170"/>
                  </a:cubicBezTo>
                  <a:cubicBezTo>
                    <a:pt x="104" y="172"/>
                    <a:pt x="104" y="174"/>
                    <a:pt x="104" y="176"/>
                  </a:cubicBezTo>
                  <a:cubicBezTo>
                    <a:pt x="104" y="178"/>
                    <a:pt x="103" y="180"/>
                    <a:pt x="100" y="183"/>
                  </a:cubicBezTo>
                  <a:cubicBezTo>
                    <a:pt x="98" y="184"/>
                    <a:pt x="97" y="186"/>
                    <a:pt x="96" y="188"/>
                  </a:cubicBezTo>
                  <a:cubicBezTo>
                    <a:pt x="95" y="191"/>
                    <a:pt x="96" y="194"/>
                    <a:pt x="93" y="194"/>
                  </a:cubicBezTo>
                  <a:cubicBezTo>
                    <a:pt x="92" y="194"/>
                    <a:pt x="91" y="189"/>
                    <a:pt x="91" y="185"/>
                  </a:cubicBezTo>
                  <a:cubicBezTo>
                    <a:pt x="92" y="183"/>
                    <a:pt x="90" y="179"/>
                    <a:pt x="91" y="177"/>
                  </a:cubicBezTo>
                  <a:cubicBezTo>
                    <a:pt x="92" y="173"/>
                    <a:pt x="95" y="170"/>
                    <a:pt x="98" y="167"/>
                  </a:cubicBezTo>
                  <a:cubicBezTo>
                    <a:pt x="101" y="165"/>
                    <a:pt x="104" y="162"/>
                    <a:pt x="106" y="160"/>
                  </a:cubicBezTo>
                  <a:cubicBezTo>
                    <a:pt x="108" y="158"/>
                    <a:pt x="108" y="156"/>
                    <a:pt x="107" y="154"/>
                  </a:cubicBezTo>
                  <a:cubicBezTo>
                    <a:pt x="106" y="153"/>
                    <a:pt x="103" y="159"/>
                    <a:pt x="101" y="160"/>
                  </a:cubicBezTo>
                  <a:cubicBezTo>
                    <a:pt x="100" y="160"/>
                    <a:pt x="100" y="159"/>
                    <a:pt x="99" y="158"/>
                  </a:cubicBezTo>
                  <a:cubicBezTo>
                    <a:pt x="99" y="157"/>
                    <a:pt x="98" y="156"/>
                    <a:pt x="95" y="156"/>
                  </a:cubicBezTo>
                  <a:cubicBezTo>
                    <a:pt x="93" y="157"/>
                    <a:pt x="91" y="165"/>
                    <a:pt x="87" y="165"/>
                  </a:cubicBezTo>
                  <a:cubicBezTo>
                    <a:pt x="85" y="166"/>
                    <a:pt x="84" y="165"/>
                    <a:pt x="82" y="164"/>
                  </a:cubicBezTo>
                  <a:cubicBezTo>
                    <a:pt x="81" y="163"/>
                    <a:pt x="79" y="163"/>
                    <a:pt x="74" y="165"/>
                  </a:cubicBezTo>
                  <a:cubicBezTo>
                    <a:pt x="73" y="166"/>
                    <a:pt x="71" y="165"/>
                    <a:pt x="70" y="165"/>
                  </a:cubicBezTo>
                  <a:cubicBezTo>
                    <a:pt x="69" y="165"/>
                    <a:pt x="67" y="164"/>
                    <a:pt x="66" y="165"/>
                  </a:cubicBezTo>
                  <a:cubicBezTo>
                    <a:pt x="65" y="168"/>
                    <a:pt x="62" y="170"/>
                    <a:pt x="59" y="173"/>
                  </a:cubicBezTo>
                  <a:cubicBezTo>
                    <a:pt x="56" y="175"/>
                    <a:pt x="53" y="178"/>
                    <a:pt x="53" y="180"/>
                  </a:cubicBezTo>
                  <a:cubicBezTo>
                    <a:pt x="52" y="182"/>
                    <a:pt x="55" y="184"/>
                    <a:pt x="57" y="183"/>
                  </a:cubicBezTo>
                  <a:cubicBezTo>
                    <a:pt x="59" y="183"/>
                    <a:pt x="58" y="180"/>
                    <a:pt x="62" y="182"/>
                  </a:cubicBezTo>
                  <a:cubicBezTo>
                    <a:pt x="63" y="182"/>
                    <a:pt x="64" y="184"/>
                    <a:pt x="64" y="187"/>
                  </a:cubicBezTo>
                  <a:cubicBezTo>
                    <a:pt x="64" y="189"/>
                    <a:pt x="64" y="194"/>
                    <a:pt x="62" y="200"/>
                  </a:cubicBezTo>
                  <a:cubicBezTo>
                    <a:pt x="61" y="206"/>
                    <a:pt x="58" y="209"/>
                    <a:pt x="56" y="212"/>
                  </a:cubicBezTo>
                  <a:cubicBezTo>
                    <a:pt x="53" y="215"/>
                    <a:pt x="50" y="217"/>
                    <a:pt x="48" y="219"/>
                  </a:cubicBezTo>
                  <a:cubicBezTo>
                    <a:pt x="48" y="220"/>
                    <a:pt x="47" y="220"/>
                    <a:pt x="47" y="219"/>
                  </a:cubicBezTo>
                  <a:cubicBezTo>
                    <a:pt x="46" y="219"/>
                    <a:pt x="45" y="219"/>
                    <a:pt x="45" y="219"/>
                  </a:cubicBezTo>
                  <a:cubicBezTo>
                    <a:pt x="43" y="220"/>
                    <a:pt x="42" y="225"/>
                    <a:pt x="40" y="226"/>
                  </a:cubicBezTo>
                  <a:cubicBezTo>
                    <a:pt x="39" y="227"/>
                    <a:pt x="38" y="227"/>
                    <a:pt x="37" y="229"/>
                  </a:cubicBezTo>
                  <a:cubicBezTo>
                    <a:pt x="37" y="231"/>
                    <a:pt x="38" y="233"/>
                    <a:pt x="39" y="234"/>
                  </a:cubicBezTo>
                  <a:cubicBezTo>
                    <a:pt x="40" y="236"/>
                    <a:pt x="41" y="238"/>
                    <a:pt x="40" y="243"/>
                  </a:cubicBezTo>
                  <a:cubicBezTo>
                    <a:pt x="39" y="245"/>
                    <a:pt x="36" y="245"/>
                    <a:pt x="35" y="244"/>
                  </a:cubicBezTo>
                  <a:cubicBezTo>
                    <a:pt x="33" y="243"/>
                    <a:pt x="34" y="238"/>
                    <a:pt x="34" y="237"/>
                  </a:cubicBezTo>
                  <a:cubicBezTo>
                    <a:pt x="33" y="234"/>
                    <a:pt x="32" y="232"/>
                    <a:pt x="31" y="230"/>
                  </a:cubicBezTo>
                  <a:cubicBezTo>
                    <a:pt x="31" y="228"/>
                    <a:pt x="30" y="228"/>
                    <a:pt x="29" y="229"/>
                  </a:cubicBezTo>
                  <a:cubicBezTo>
                    <a:pt x="28" y="230"/>
                    <a:pt x="26" y="230"/>
                    <a:pt x="26" y="229"/>
                  </a:cubicBezTo>
                  <a:cubicBezTo>
                    <a:pt x="25" y="228"/>
                    <a:pt x="26" y="226"/>
                    <a:pt x="25" y="225"/>
                  </a:cubicBezTo>
                  <a:cubicBezTo>
                    <a:pt x="25" y="224"/>
                    <a:pt x="23" y="225"/>
                    <a:pt x="18" y="230"/>
                  </a:cubicBezTo>
                  <a:cubicBezTo>
                    <a:pt x="18" y="231"/>
                    <a:pt x="19" y="235"/>
                    <a:pt x="22" y="236"/>
                  </a:cubicBezTo>
                  <a:cubicBezTo>
                    <a:pt x="22" y="236"/>
                    <a:pt x="23" y="236"/>
                    <a:pt x="24" y="235"/>
                  </a:cubicBezTo>
                  <a:cubicBezTo>
                    <a:pt x="25" y="235"/>
                    <a:pt x="26" y="235"/>
                    <a:pt x="27" y="236"/>
                  </a:cubicBezTo>
                  <a:cubicBezTo>
                    <a:pt x="28" y="237"/>
                    <a:pt x="22" y="239"/>
                    <a:pt x="22" y="241"/>
                  </a:cubicBezTo>
                  <a:cubicBezTo>
                    <a:pt x="22" y="245"/>
                    <a:pt x="23" y="246"/>
                    <a:pt x="24" y="248"/>
                  </a:cubicBezTo>
                  <a:cubicBezTo>
                    <a:pt x="25" y="251"/>
                    <a:pt x="26" y="254"/>
                    <a:pt x="24" y="261"/>
                  </a:cubicBezTo>
                  <a:cubicBezTo>
                    <a:pt x="24" y="264"/>
                    <a:pt x="23" y="264"/>
                    <a:pt x="22" y="266"/>
                  </a:cubicBezTo>
                  <a:cubicBezTo>
                    <a:pt x="20" y="269"/>
                    <a:pt x="19" y="272"/>
                    <a:pt x="16" y="275"/>
                  </a:cubicBezTo>
                  <a:cubicBezTo>
                    <a:pt x="12" y="277"/>
                    <a:pt x="10" y="279"/>
                    <a:pt x="8" y="280"/>
                  </a:cubicBezTo>
                  <a:cubicBezTo>
                    <a:pt x="6" y="281"/>
                    <a:pt x="4" y="281"/>
                    <a:pt x="3" y="281"/>
                  </a:cubicBezTo>
                  <a:cubicBezTo>
                    <a:pt x="3" y="285"/>
                    <a:pt x="3" y="289"/>
                    <a:pt x="3" y="293"/>
                  </a:cubicBezTo>
                  <a:cubicBezTo>
                    <a:pt x="3" y="296"/>
                    <a:pt x="3" y="299"/>
                    <a:pt x="3" y="303"/>
                  </a:cubicBezTo>
                  <a:cubicBezTo>
                    <a:pt x="3" y="306"/>
                    <a:pt x="3" y="309"/>
                    <a:pt x="3" y="312"/>
                  </a:cubicBezTo>
                  <a:cubicBezTo>
                    <a:pt x="3" y="315"/>
                    <a:pt x="3" y="319"/>
                    <a:pt x="3" y="322"/>
                  </a:cubicBezTo>
                  <a:cubicBezTo>
                    <a:pt x="3" y="326"/>
                    <a:pt x="3" y="330"/>
                    <a:pt x="2" y="334"/>
                  </a:cubicBezTo>
                  <a:cubicBezTo>
                    <a:pt x="3" y="332"/>
                    <a:pt x="5" y="328"/>
                    <a:pt x="7" y="328"/>
                  </a:cubicBezTo>
                  <a:cubicBezTo>
                    <a:pt x="10" y="328"/>
                    <a:pt x="12" y="324"/>
                    <a:pt x="13" y="327"/>
                  </a:cubicBezTo>
                  <a:cubicBezTo>
                    <a:pt x="13" y="330"/>
                    <a:pt x="11" y="334"/>
                    <a:pt x="9" y="334"/>
                  </a:cubicBezTo>
                  <a:cubicBezTo>
                    <a:pt x="6" y="334"/>
                    <a:pt x="3" y="336"/>
                    <a:pt x="2" y="334"/>
                  </a:cubicBezTo>
                  <a:cubicBezTo>
                    <a:pt x="2" y="338"/>
                    <a:pt x="2" y="341"/>
                    <a:pt x="2" y="345"/>
                  </a:cubicBezTo>
                  <a:cubicBezTo>
                    <a:pt x="3" y="346"/>
                    <a:pt x="5" y="348"/>
                    <a:pt x="6" y="350"/>
                  </a:cubicBezTo>
                  <a:cubicBezTo>
                    <a:pt x="8" y="352"/>
                    <a:pt x="9" y="354"/>
                    <a:pt x="11" y="357"/>
                  </a:cubicBezTo>
                  <a:cubicBezTo>
                    <a:pt x="13" y="359"/>
                    <a:pt x="15" y="363"/>
                    <a:pt x="16" y="366"/>
                  </a:cubicBezTo>
                  <a:cubicBezTo>
                    <a:pt x="17" y="369"/>
                    <a:pt x="17" y="371"/>
                    <a:pt x="14" y="371"/>
                  </a:cubicBezTo>
                  <a:cubicBezTo>
                    <a:pt x="11" y="371"/>
                    <a:pt x="9" y="370"/>
                    <a:pt x="8" y="368"/>
                  </a:cubicBezTo>
                  <a:cubicBezTo>
                    <a:pt x="7" y="366"/>
                    <a:pt x="6" y="364"/>
                    <a:pt x="5" y="361"/>
                  </a:cubicBezTo>
                  <a:cubicBezTo>
                    <a:pt x="4" y="359"/>
                    <a:pt x="3" y="357"/>
                    <a:pt x="2" y="355"/>
                  </a:cubicBezTo>
                  <a:cubicBezTo>
                    <a:pt x="2" y="360"/>
                    <a:pt x="0" y="567"/>
                    <a:pt x="1" y="572"/>
                  </a:cubicBezTo>
                  <a:cubicBezTo>
                    <a:pt x="5" y="571"/>
                    <a:pt x="166" y="557"/>
                    <a:pt x="171" y="556"/>
                  </a:cubicBezTo>
                  <a:cubicBezTo>
                    <a:pt x="171" y="554"/>
                    <a:pt x="170" y="421"/>
                    <a:pt x="176" y="288"/>
                  </a:cubicBezTo>
                  <a:cubicBezTo>
                    <a:pt x="180" y="155"/>
                    <a:pt x="192" y="22"/>
                    <a:pt x="192" y="20"/>
                  </a:cubicBezTo>
                  <a:cubicBezTo>
                    <a:pt x="187" y="19"/>
                    <a:pt x="17" y="1"/>
                    <a:pt x="11" y="0"/>
                  </a:cubicBezTo>
                  <a:cubicBezTo>
                    <a:pt x="11" y="5"/>
                    <a:pt x="9" y="77"/>
                    <a:pt x="9" y="81"/>
                  </a:cubicBezTo>
                  <a:moveTo>
                    <a:pt x="82" y="364"/>
                  </a:moveTo>
                  <a:cubicBezTo>
                    <a:pt x="86" y="364"/>
                    <a:pt x="90" y="367"/>
                    <a:pt x="93" y="371"/>
                  </a:cubicBezTo>
                  <a:cubicBezTo>
                    <a:pt x="95" y="374"/>
                    <a:pt x="97" y="379"/>
                    <a:pt x="97" y="382"/>
                  </a:cubicBezTo>
                  <a:cubicBezTo>
                    <a:pt x="97" y="384"/>
                    <a:pt x="96" y="383"/>
                    <a:pt x="94" y="381"/>
                  </a:cubicBezTo>
                  <a:cubicBezTo>
                    <a:pt x="93" y="379"/>
                    <a:pt x="90" y="377"/>
                    <a:pt x="87" y="375"/>
                  </a:cubicBezTo>
                  <a:cubicBezTo>
                    <a:pt x="85" y="374"/>
                    <a:pt x="83" y="380"/>
                    <a:pt x="81" y="380"/>
                  </a:cubicBezTo>
                  <a:cubicBezTo>
                    <a:pt x="78" y="380"/>
                    <a:pt x="77" y="375"/>
                    <a:pt x="73" y="371"/>
                  </a:cubicBezTo>
                  <a:cubicBezTo>
                    <a:pt x="72" y="370"/>
                    <a:pt x="70" y="369"/>
                    <a:pt x="69" y="368"/>
                  </a:cubicBezTo>
                  <a:cubicBezTo>
                    <a:pt x="65" y="363"/>
                    <a:pt x="62" y="361"/>
                    <a:pt x="62" y="358"/>
                  </a:cubicBezTo>
                  <a:cubicBezTo>
                    <a:pt x="62" y="355"/>
                    <a:pt x="65" y="357"/>
                    <a:pt x="69" y="359"/>
                  </a:cubicBezTo>
                  <a:cubicBezTo>
                    <a:pt x="73" y="361"/>
                    <a:pt x="78" y="364"/>
                    <a:pt x="82" y="364"/>
                  </a:cubicBezTo>
                  <a:moveTo>
                    <a:pt x="47" y="241"/>
                  </a:moveTo>
                  <a:cubicBezTo>
                    <a:pt x="48" y="240"/>
                    <a:pt x="49" y="241"/>
                    <a:pt x="49" y="241"/>
                  </a:cubicBezTo>
                  <a:cubicBezTo>
                    <a:pt x="50" y="241"/>
                    <a:pt x="51" y="241"/>
                    <a:pt x="51" y="241"/>
                  </a:cubicBezTo>
                  <a:cubicBezTo>
                    <a:pt x="53" y="239"/>
                    <a:pt x="55" y="238"/>
                    <a:pt x="57" y="236"/>
                  </a:cubicBezTo>
                  <a:cubicBezTo>
                    <a:pt x="58" y="235"/>
                    <a:pt x="58" y="229"/>
                    <a:pt x="59" y="228"/>
                  </a:cubicBezTo>
                  <a:cubicBezTo>
                    <a:pt x="60" y="226"/>
                    <a:pt x="59" y="223"/>
                    <a:pt x="59" y="222"/>
                  </a:cubicBezTo>
                  <a:cubicBezTo>
                    <a:pt x="60" y="217"/>
                    <a:pt x="60" y="219"/>
                    <a:pt x="61" y="217"/>
                  </a:cubicBezTo>
                  <a:cubicBezTo>
                    <a:pt x="62" y="216"/>
                    <a:pt x="63" y="211"/>
                    <a:pt x="64" y="211"/>
                  </a:cubicBezTo>
                  <a:cubicBezTo>
                    <a:pt x="66" y="211"/>
                    <a:pt x="72" y="216"/>
                    <a:pt x="71" y="219"/>
                  </a:cubicBezTo>
                  <a:cubicBezTo>
                    <a:pt x="71" y="220"/>
                    <a:pt x="69" y="222"/>
                    <a:pt x="67" y="223"/>
                  </a:cubicBezTo>
                  <a:cubicBezTo>
                    <a:pt x="66" y="224"/>
                    <a:pt x="65" y="224"/>
                    <a:pt x="65" y="223"/>
                  </a:cubicBezTo>
                  <a:cubicBezTo>
                    <a:pt x="64" y="222"/>
                    <a:pt x="63" y="221"/>
                    <a:pt x="63" y="222"/>
                  </a:cubicBezTo>
                  <a:cubicBezTo>
                    <a:pt x="62" y="224"/>
                    <a:pt x="65" y="229"/>
                    <a:pt x="64" y="231"/>
                  </a:cubicBezTo>
                  <a:cubicBezTo>
                    <a:pt x="63" y="232"/>
                    <a:pt x="62" y="235"/>
                    <a:pt x="62" y="238"/>
                  </a:cubicBezTo>
                  <a:cubicBezTo>
                    <a:pt x="62" y="241"/>
                    <a:pt x="61" y="243"/>
                    <a:pt x="60" y="245"/>
                  </a:cubicBezTo>
                  <a:cubicBezTo>
                    <a:pt x="59" y="246"/>
                    <a:pt x="58" y="246"/>
                    <a:pt x="57" y="246"/>
                  </a:cubicBezTo>
                  <a:cubicBezTo>
                    <a:pt x="56" y="246"/>
                    <a:pt x="54" y="245"/>
                    <a:pt x="52" y="248"/>
                  </a:cubicBezTo>
                  <a:cubicBezTo>
                    <a:pt x="51" y="249"/>
                    <a:pt x="51" y="248"/>
                    <a:pt x="50" y="248"/>
                  </a:cubicBezTo>
                  <a:cubicBezTo>
                    <a:pt x="49" y="247"/>
                    <a:pt x="48" y="246"/>
                    <a:pt x="47" y="249"/>
                  </a:cubicBezTo>
                  <a:cubicBezTo>
                    <a:pt x="44" y="250"/>
                    <a:pt x="43" y="247"/>
                    <a:pt x="42" y="244"/>
                  </a:cubicBezTo>
                  <a:cubicBezTo>
                    <a:pt x="42" y="243"/>
                    <a:pt x="46" y="241"/>
                    <a:pt x="47" y="241"/>
                  </a:cubicBezTo>
                  <a:moveTo>
                    <a:pt x="46" y="361"/>
                  </a:moveTo>
                  <a:cubicBezTo>
                    <a:pt x="46" y="365"/>
                    <a:pt x="42" y="370"/>
                    <a:pt x="41" y="370"/>
                  </a:cubicBezTo>
                  <a:cubicBezTo>
                    <a:pt x="39" y="370"/>
                    <a:pt x="41" y="363"/>
                    <a:pt x="41" y="359"/>
                  </a:cubicBezTo>
                  <a:cubicBezTo>
                    <a:pt x="41" y="354"/>
                    <a:pt x="47" y="353"/>
                    <a:pt x="49" y="353"/>
                  </a:cubicBezTo>
                  <a:cubicBezTo>
                    <a:pt x="50" y="353"/>
                    <a:pt x="46" y="356"/>
                    <a:pt x="46" y="361"/>
                  </a:cubicBezTo>
                  <a:moveTo>
                    <a:pt x="31" y="313"/>
                  </a:moveTo>
                  <a:cubicBezTo>
                    <a:pt x="33" y="313"/>
                    <a:pt x="33" y="316"/>
                    <a:pt x="33" y="318"/>
                  </a:cubicBezTo>
                  <a:cubicBezTo>
                    <a:pt x="33" y="320"/>
                    <a:pt x="31" y="319"/>
                    <a:pt x="29" y="319"/>
                  </a:cubicBezTo>
                  <a:cubicBezTo>
                    <a:pt x="26" y="321"/>
                    <a:pt x="24" y="320"/>
                    <a:pt x="24" y="318"/>
                  </a:cubicBezTo>
                  <a:cubicBezTo>
                    <a:pt x="24" y="316"/>
                    <a:pt x="30" y="313"/>
                    <a:pt x="31" y="313"/>
                  </a:cubicBezTo>
                  <a:moveTo>
                    <a:pt x="24" y="364"/>
                  </a:moveTo>
                  <a:cubicBezTo>
                    <a:pt x="22" y="360"/>
                    <a:pt x="21" y="357"/>
                    <a:pt x="21" y="355"/>
                  </a:cubicBezTo>
                  <a:cubicBezTo>
                    <a:pt x="21" y="353"/>
                    <a:pt x="22" y="353"/>
                    <a:pt x="23" y="353"/>
                  </a:cubicBezTo>
                  <a:cubicBezTo>
                    <a:pt x="24" y="353"/>
                    <a:pt x="25" y="353"/>
                    <a:pt x="26" y="353"/>
                  </a:cubicBezTo>
                  <a:cubicBezTo>
                    <a:pt x="27" y="353"/>
                    <a:pt x="28" y="352"/>
                    <a:pt x="30" y="352"/>
                  </a:cubicBezTo>
                  <a:cubicBezTo>
                    <a:pt x="34" y="352"/>
                    <a:pt x="32" y="341"/>
                    <a:pt x="36" y="346"/>
                  </a:cubicBezTo>
                  <a:cubicBezTo>
                    <a:pt x="37" y="347"/>
                    <a:pt x="39" y="351"/>
                    <a:pt x="38" y="355"/>
                  </a:cubicBezTo>
                  <a:cubicBezTo>
                    <a:pt x="38" y="357"/>
                    <a:pt x="36" y="359"/>
                    <a:pt x="36" y="361"/>
                  </a:cubicBezTo>
                  <a:cubicBezTo>
                    <a:pt x="35" y="365"/>
                    <a:pt x="34" y="368"/>
                    <a:pt x="32" y="368"/>
                  </a:cubicBezTo>
                  <a:cubicBezTo>
                    <a:pt x="30" y="368"/>
                    <a:pt x="30" y="366"/>
                    <a:pt x="29" y="366"/>
                  </a:cubicBezTo>
                  <a:cubicBezTo>
                    <a:pt x="28" y="365"/>
                    <a:pt x="27" y="366"/>
                    <a:pt x="26" y="365"/>
                  </a:cubicBezTo>
                  <a:cubicBezTo>
                    <a:pt x="26" y="365"/>
                    <a:pt x="26" y="365"/>
                    <a:pt x="25" y="365"/>
                  </a:cubicBezTo>
                  <a:cubicBezTo>
                    <a:pt x="25" y="365"/>
                    <a:pt x="24" y="365"/>
                    <a:pt x="24" y="364"/>
                  </a:cubicBezTo>
                  <a:moveTo>
                    <a:pt x="88" y="474"/>
                  </a:moveTo>
                  <a:cubicBezTo>
                    <a:pt x="87" y="474"/>
                    <a:pt x="86" y="473"/>
                    <a:pt x="86" y="470"/>
                  </a:cubicBezTo>
                  <a:cubicBezTo>
                    <a:pt x="86" y="468"/>
                    <a:pt x="85" y="466"/>
                    <a:pt x="87" y="466"/>
                  </a:cubicBezTo>
                  <a:cubicBezTo>
                    <a:pt x="88" y="466"/>
                    <a:pt x="92" y="467"/>
                    <a:pt x="92" y="469"/>
                  </a:cubicBezTo>
                  <a:cubicBezTo>
                    <a:pt x="92" y="471"/>
                    <a:pt x="89" y="474"/>
                    <a:pt x="88" y="474"/>
                  </a:cubicBezTo>
                  <a:moveTo>
                    <a:pt x="97" y="446"/>
                  </a:moveTo>
                  <a:cubicBezTo>
                    <a:pt x="96" y="452"/>
                    <a:pt x="94" y="456"/>
                    <a:pt x="91" y="458"/>
                  </a:cubicBezTo>
                  <a:cubicBezTo>
                    <a:pt x="88" y="460"/>
                    <a:pt x="85" y="461"/>
                    <a:pt x="81" y="460"/>
                  </a:cubicBezTo>
                  <a:cubicBezTo>
                    <a:pt x="79" y="460"/>
                    <a:pt x="77" y="457"/>
                    <a:pt x="74" y="454"/>
                  </a:cubicBezTo>
                  <a:cubicBezTo>
                    <a:pt x="72" y="451"/>
                    <a:pt x="69" y="448"/>
                    <a:pt x="66" y="445"/>
                  </a:cubicBezTo>
                  <a:cubicBezTo>
                    <a:pt x="64" y="442"/>
                    <a:pt x="61" y="440"/>
                    <a:pt x="59" y="440"/>
                  </a:cubicBezTo>
                  <a:cubicBezTo>
                    <a:pt x="57" y="440"/>
                    <a:pt x="54" y="441"/>
                    <a:pt x="51" y="443"/>
                  </a:cubicBezTo>
                  <a:cubicBezTo>
                    <a:pt x="49" y="445"/>
                    <a:pt x="46" y="448"/>
                    <a:pt x="43" y="450"/>
                  </a:cubicBezTo>
                  <a:cubicBezTo>
                    <a:pt x="40" y="452"/>
                    <a:pt x="37" y="453"/>
                    <a:pt x="36" y="453"/>
                  </a:cubicBezTo>
                  <a:cubicBezTo>
                    <a:pt x="29" y="453"/>
                    <a:pt x="32" y="446"/>
                    <a:pt x="31" y="443"/>
                  </a:cubicBezTo>
                  <a:cubicBezTo>
                    <a:pt x="30" y="440"/>
                    <a:pt x="28" y="440"/>
                    <a:pt x="29" y="434"/>
                  </a:cubicBezTo>
                  <a:cubicBezTo>
                    <a:pt x="29" y="430"/>
                    <a:pt x="28" y="427"/>
                    <a:pt x="27" y="423"/>
                  </a:cubicBezTo>
                  <a:cubicBezTo>
                    <a:pt x="27" y="420"/>
                    <a:pt x="27" y="417"/>
                    <a:pt x="29" y="414"/>
                  </a:cubicBezTo>
                  <a:cubicBezTo>
                    <a:pt x="31" y="412"/>
                    <a:pt x="32" y="411"/>
                    <a:pt x="34" y="410"/>
                  </a:cubicBezTo>
                  <a:cubicBezTo>
                    <a:pt x="36" y="409"/>
                    <a:pt x="39" y="408"/>
                    <a:pt x="41" y="406"/>
                  </a:cubicBezTo>
                  <a:cubicBezTo>
                    <a:pt x="43" y="405"/>
                    <a:pt x="45" y="402"/>
                    <a:pt x="46" y="399"/>
                  </a:cubicBezTo>
                  <a:cubicBezTo>
                    <a:pt x="47" y="396"/>
                    <a:pt x="49" y="393"/>
                    <a:pt x="52" y="393"/>
                  </a:cubicBezTo>
                  <a:cubicBezTo>
                    <a:pt x="56" y="395"/>
                    <a:pt x="57" y="392"/>
                    <a:pt x="58" y="389"/>
                  </a:cubicBezTo>
                  <a:cubicBezTo>
                    <a:pt x="59" y="387"/>
                    <a:pt x="60" y="384"/>
                    <a:pt x="62" y="384"/>
                  </a:cubicBezTo>
                  <a:cubicBezTo>
                    <a:pt x="64" y="385"/>
                    <a:pt x="69" y="384"/>
                    <a:pt x="72" y="387"/>
                  </a:cubicBezTo>
                  <a:cubicBezTo>
                    <a:pt x="73" y="389"/>
                    <a:pt x="70" y="392"/>
                    <a:pt x="71" y="394"/>
                  </a:cubicBezTo>
                  <a:cubicBezTo>
                    <a:pt x="73" y="399"/>
                    <a:pt x="77" y="401"/>
                    <a:pt x="79" y="400"/>
                  </a:cubicBezTo>
                  <a:cubicBezTo>
                    <a:pt x="80" y="398"/>
                    <a:pt x="80" y="394"/>
                    <a:pt x="81" y="390"/>
                  </a:cubicBezTo>
                  <a:cubicBezTo>
                    <a:pt x="81" y="386"/>
                    <a:pt x="81" y="383"/>
                    <a:pt x="83" y="384"/>
                  </a:cubicBezTo>
                  <a:cubicBezTo>
                    <a:pt x="85" y="385"/>
                    <a:pt x="86" y="387"/>
                    <a:pt x="87" y="389"/>
                  </a:cubicBezTo>
                  <a:cubicBezTo>
                    <a:pt x="88" y="391"/>
                    <a:pt x="88" y="394"/>
                    <a:pt x="89" y="397"/>
                  </a:cubicBezTo>
                  <a:cubicBezTo>
                    <a:pt x="90" y="399"/>
                    <a:pt x="91" y="402"/>
                    <a:pt x="92" y="404"/>
                  </a:cubicBezTo>
                  <a:cubicBezTo>
                    <a:pt x="93" y="407"/>
                    <a:pt x="94" y="409"/>
                    <a:pt x="95" y="410"/>
                  </a:cubicBezTo>
                  <a:cubicBezTo>
                    <a:pt x="96" y="413"/>
                    <a:pt x="98" y="417"/>
                    <a:pt x="100" y="420"/>
                  </a:cubicBezTo>
                  <a:cubicBezTo>
                    <a:pt x="101" y="424"/>
                    <a:pt x="103" y="428"/>
                    <a:pt x="103" y="430"/>
                  </a:cubicBezTo>
                  <a:cubicBezTo>
                    <a:pt x="102" y="432"/>
                    <a:pt x="102" y="435"/>
                    <a:pt x="101" y="437"/>
                  </a:cubicBezTo>
                  <a:cubicBezTo>
                    <a:pt x="100" y="440"/>
                    <a:pt x="98" y="443"/>
                    <a:pt x="97" y="446"/>
                  </a:cubicBezTo>
                  <a:moveTo>
                    <a:pt x="134" y="474"/>
                  </a:moveTo>
                  <a:cubicBezTo>
                    <a:pt x="133" y="477"/>
                    <a:pt x="132" y="480"/>
                    <a:pt x="130" y="481"/>
                  </a:cubicBezTo>
                  <a:cubicBezTo>
                    <a:pt x="128" y="482"/>
                    <a:pt x="126" y="482"/>
                    <a:pt x="125" y="480"/>
                  </a:cubicBezTo>
                  <a:cubicBezTo>
                    <a:pt x="124" y="478"/>
                    <a:pt x="127" y="474"/>
                    <a:pt x="131" y="471"/>
                  </a:cubicBezTo>
                  <a:cubicBezTo>
                    <a:pt x="132" y="469"/>
                    <a:pt x="134" y="466"/>
                    <a:pt x="135" y="465"/>
                  </a:cubicBezTo>
                  <a:cubicBezTo>
                    <a:pt x="137" y="463"/>
                    <a:pt x="138" y="463"/>
                    <a:pt x="139" y="466"/>
                  </a:cubicBezTo>
                  <a:cubicBezTo>
                    <a:pt x="139" y="469"/>
                    <a:pt x="137" y="469"/>
                    <a:pt x="134" y="474"/>
                  </a:cubicBezTo>
                  <a:moveTo>
                    <a:pt x="145" y="458"/>
                  </a:moveTo>
                  <a:cubicBezTo>
                    <a:pt x="144" y="463"/>
                    <a:pt x="142" y="464"/>
                    <a:pt x="141" y="465"/>
                  </a:cubicBezTo>
                  <a:cubicBezTo>
                    <a:pt x="140" y="465"/>
                    <a:pt x="140" y="460"/>
                    <a:pt x="140" y="454"/>
                  </a:cubicBezTo>
                  <a:cubicBezTo>
                    <a:pt x="140" y="449"/>
                    <a:pt x="136" y="444"/>
                    <a:pt x="137" y="444"/>
                  </a:cubicBezTo>
                  <a:cubicBezTo>
                    <a:pt x="138" y="444"/>
                    <a:pt x="142" y="451"/>
                    <a:pt x="145" y="454"/>
                  </a:cubicBezTo>
                  <a:cubicBezTo>
                    <a:pt x="145" y="455"/>
                    <a:pt x="146" y="454"/>
                    <a:pt x="147" y="454"/>
                  </a:cubicBezTo>
                  <a:cubicBezTo>
                    <a:pt x="147" y="454"/>
                    <a:pt x="147" y="454"/>
                    <a:pt x="147" y="455"/>
                  </a:cubicBezTo>
                  <a:cubicBezTo>
                    <a:pt x="147" y="457"/>
                    <a:pt x="146" y="457"/>
                    <a:pt x="145" y="458"/>
                  </a:cubicBezTo>
                </a:path>
              </a:pathLst>
            </a:custGeom>
            <a:solidFill>
              <a:srgbClr val="5970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" name="Freeform 156"/>
            <p:cNvSpPr>
              <a:spLocks/>
            </p:cNvSpPr>
            <p:nvPr/>
          </p:nvSpPr>
          <p:spPr bwMode="auto">
            <a:xfrm>
              <a:off x="7016148" y="4663587"/>
              <a:ext cx="518672" cy="532348"/>
            </a:xfrm>
            <a:custGeom>
              <a:avLst/>
              <a:gdLst>
                <a:gd name="T0" fmla="*/ 62 w 76"/>
                <a:gd name="T1" fmla="*/ 14 h 78"/>
                <a:gd name="T2" fmla="*/ 60 w 76"/>
                <a:gd name="T3" fmla="*/ 6 h 78"/>
                <a:gd name="T4" fmla="*/ 56 w 76"/>
                <a:gd name="T5" fmla="*/ 1 h 78"/>
                <a:gd name="T6" fmla="*/ 54 w 76"/>
                <a:gd name="T7" fmla="*/ 7 h 78"/>
                <a:gd name="T8" fmla="*/ 52 w 76"/>
                <a:gd name="T9" fmla="*/ 17 h 78"/>
                <a:gd name="T10" fmla="*/ 44 w 76"/>
                <a:gd name="T11" fmla="*/ 11 h 78"/>
                <a:gd name="T12" fmla="*/ 45 w 76"/>
                <a:gd name="T13" fmla="*/ 4 h 78"/>
                <a:gd name="T14" fmla="*/ 35 w 76"/>
                <a:gd name="T15" fmla="*/ 1 h 78"/>
                <a:gd name="T16" fmla="*/ 31 w 76"/>
                <a:gd name="T17" fmla="*/ 6 h 78"/>
                <a:gd name="T18" fmla="*/ 25 w 76"/>
                <a:gd name="T19" fmla="*/ 10 h 78"/>
                <a:gd name="T20" fmla="*/ 19 w 76"/>
                <a:gd name="T21" fmla="*/ 16 h 78"/>
                <a:gd name="T22" fmla="*/ 14 w 76"/>
                <a:gd name="T23" fmla="*/ 23 h 78"/>
                <a:gd name="T24" fmla="*/ 7 w 76"/>
                <a:gd name="T25" fmla="*/ 27 h 78"/>
                <a:gd name="T26" fmla="*/ 2 w 76"/>
                <a:gd name="T27" fmla="*/ 31 h 78"/>
                <a:gd name="T28" fmla="*/ 0 w 76"/>
                <a:gd name="T29" fmla="*/ 40 h 78"/>
                <a:gd name="T30" fmla="*/ 2 w 76"/>
                <a:gd name="T31" fmla="*/ 51 h 78"/>
                <a:gd name="T32" fmla="*/ 4 w 76"/>
                <a:gd name="T33" fmla="*/ 60 h 78"/>
                <a:gd name="T34" fmla="*/ 9 w 76"/>
                <a:gd name="T35" fmla="*/ 70 h 78"/>
                <a:gd name="T36" fmla="*/ 16 w 76"/>
                <a:gd name="T37" fmla="*/ 67 h 78"/>
                <a:gd name="T38" fmla="*/ 24 w 76"/>
                <a:gd name="T39" fmla="*/ 60 h 78"/>
                <a:gd name="T40" fmla="*/ 32 w 76"/>
                <a:gd name="T41" fmla="*/ 57 h 78"/>
                <a:gd name="T42" fmla="*/ 39 w 76"/>
                <a:gd name="T43" fmla="*/ 62 h 78"/>
                <a:gd name="T44" fmla="*/ 47 w 76"/>
                <a:gd name="T45" fmla="*/ 71 h 78"/>
                <a:gd name="T46" fmla="*/ 54 w 76"/>
                <a:gd name="T47" fmla="*/ 77 h 78"/>
                <a:gd name="T48" fmla="*/ 64 w 76"/>
                <a:gd name="T49" fmla="*/ 75 h 78"/>
                <a:gd name="T50" fmla="*/ 70 w 76"/>
                <a:gd name="T51" fmla="*/ 63 h 78"/>
                <a:gd name="T52" fmla="*/ 74 w 76"/>
                <a:gd name="T53" fmla="*/ 54 h 78"/>
                <a:gd name="T54" fmla="*/ 76 w 76"/>
                <a:gd name="T55" fmla="*/ 47 h 78"/>
                <a:gd name="T56" fmla="*/ 73 w 76"/>
                <a:gd name="T57" fmla="*/ 37 h 78"/>
                <a:gd name="T58" fmla="*/ 68 w 76"/>
                <a:gd name="T59" fmla="*/ 27 h 78"/>
                <a:gd name="T60" fmla="*/ 65 w 76"/>
                <a:gd name="T61" fmla="*/ 21 h 78"/>
                <a:gd name="T62" fmla="*/ 62 w 76"/>
                <a:gd name="T63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78">
                  <a:moveTo>
                    <a:pt x="62" y="14"/>
                  </a:moveTo>
                  <a:cubicBezTo>
                    <a:pt x="61" y="11"/>
                    <a:pt x="61" y="8"/>
                    <a:pt x="60" y="6"/>
                  </a:cubicBezTo>
                  <a:cubicBezTo>
                    <a:pt x="59" y="4"/>
                    <a:pt x="58" y="2"/>
                    <a:pt x="56" y="1"/>
                  </a:cubicBezTo>
                  <a:cubicBezTo>
                    <a:pt x="54" y="0"/>
                    <a:pt x="54" y="3"/>
                    <a:pt x="54" y="7"/>
                  </a:cubicBezTo>
                  <a:cubicBezTo>
                    <a:pt x="53" y="11"/>
                    <a:pt x="53" y="15"/>
                    <a:pt x="52" y="17"/>
                  </a:cubicBezTo>
                  <a:cubicBezTo>
                    <a:pt x="50" y="18"/>
                    <a:pt x="46" y="16"/>
                    <a:pt x="44" y="11"/>
                  </a:cubicBezTo>
                  <a:cubicBezTo>
                    <a:pt x="43" y="9"/>
                    <a:pt x="46" y="6"/>
                    <a:pt x="45" y="4"/>
                  </a:cubicBezTo>
                  <a:cubicBezTo>
                    <a:pt x="42" y="1"/>
                    <a:pt x="37" y="2"/>
                    <a:pt x="35" y="1"/>
                  </a:cubicBezTo>
                  <a:cubicBezTo>
                    <a:pt x="33" y="1"/>
                    <a:pt x="32" y="4"/>
                    <a:pt x="31" y="6"/>
                  </a:cubicBezTo>
                  <a:cubicBezTo>
                    <a:pt x="30" y="9"/>
                    <a:pt x="29" y="12"/>
                    <a:pt x="25" y="10"/>
                  </a:cubicBezTo>
                  <a:cubicBezTo>
                    <a:pt x="22" y="10"/>
                    <a:pt x="20" y="13"/>
                    <a:pt x="19" y="16"/>
                  </a:cubicBezTo>
                  <a:cubicBezTo>
                    <a:pt x="18" y="19"/>
                    <a:pt x="16" y="22"/>
                    <a:pt x="14" y="23"/>
                  </a:cubicBezTo>
                  <a:cubicBezTo>
                    <a:pt x="12" y="25"/>
                    <a:pt x="9" y="26"/>
                    <a:pt x="7" y="27"/>
                  </a:cubicBezTo>
                  <a:cubicBezTo>
                    <a:pt x="5" y="28"/>
                    <a:pt x="4" y="29"/>
                    <a:pt x="2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1" y="44"/>
                    <a:pt x="2" y="47"/>
                    <a:pt x="2" y="51"/>
                  </a:cubicBezTo>
                  <a:cubicBezTo>
                    <a:pt x="1" y="57"/>
                    <a:pt x="3" y="57"/>
                    <a:pt x="4" y="60"/>
                  </a:cubicBezTo>
                  <a:cubicBezTo>
                    <a:pt x="5" y="63"/>
                    <a:pt x="2" y="70"/>
                    <a:pt x="9" y="70"/>
                  </a:cubicBezTo>
                  <a:cubicBezTo>
                    <a:pt x="10" y="70"/>
                    <a:pt x="13" y="69"/>
                    <a:pt x="16" y="67"/>
                  </a:cubicBezTo>
                  <a:cubicBezTo>
                    <a:pt x="19" y="65"/>
                    <a:pt x="22" y="62"/>
                    <a:pt x="24" y="60"/>
                  </a:cubicBezTo>
                  <a:cubicBezTo>
                    <a:pt x="27" y="58"/>
                    <a:pt x="30" y="57"/>
                    <a:pt x="32" y="57"/>
                  </a:cubicBezTo>
                  <a:cubicBezTo>
                    <a:pt x="34" y="57"/>
                    <a:pt x="37" y="59"/>
                    <a:pt x="39" y="62"/>
                  </a:cubicBezTo>
                  <a:cubicBezTo>
                    <a:pt x="42" y="65"/>
                    <a:pt x="45" y="68"/>
                    <a:pt x="47" y="71"/>
                  </a:cubicBezTo>
                  <a:cubicBezTo>
                    <a:pt x="50" y="74"/>
                    <a:pt x="52" y="77"/>
                    <a:pt x="54" y="77"/>
                  </a:cubicBezTo>
                  <a:cubicBezTo>
                    <a:pt x="58" y="78"/>
                    <a:pt x="61" y="77"/>
                    <a:pt x="64" y="75"/>
                  </a:cubicBezTo>
                  <a:cubicBezTo>
                    <a:pt x="67" y="73"/>
                    <a:pt x="69" y="69"/>
                    <a:pt x="70" y="63"/>
                  </a:cubicBezTo>
                  <a:cubicBezTo>
                    <a:pt x="71" y="60"/>
                    <a:pt x="73" y="57"/>
                    <a:pt x="74" y="54"/>
                  </a:cubicBezTo>
                  <a:cubicBezTo>
                    <a:pt x="75" y="52"/>
                    <a:pt x="75" y="49"/>
                    <a:pt x="76" y="47"/>
                  </a:cubicBezTo>
                  <a:cubicBezTo>
                    <a:pt x="76" y="45"/>
                    <a:pt x="74" y="41"/>
                    <a:pt x="73" y="37"/>
                  </a:cubicBezTo>
                  <a:cubicBezTo>
                    <a:pt x="71" y="34"/>
                    <a:pt x="69" y="30"/>
                    <a:pt x="68" y="27"/>
                  </a:cubicBezTo>
                  <a:cubicBezTo>
                    <a:pt x="67" y="26"/>
                    <a:pt x="66" y="24"/>
                    <a:pt x="65" y="21"/>
                  </a:cubicBezTo>
                  <a:cubicBezTo>
                    <a:pt x="64" y="19"/>
                    <a:pt x="63" y="16"/>
                    <a:pt x="62" y="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" name="Freeform 157"/>
            <p:cNvSpPr>
              <a:spLocks/>
            </p:cNvSpPr>
            <p:nvPr/>
          </p:nvSpPr>
          <p:spPr bwMode="auto">
            <a:xfrm>
              <a:off x="7411727" y="5229601"/>
              <a:ext cx="48395" cy="54708"/>
            </a:xfrm>
            <a:custGeom>
              <a:avLst/>
              <a:gdLst>
                <a:gd name="T0" fmla="*/ 2 w 7"/>
                <a:gd name="T1" fmla="*/ 0 h 8"/>
                <a:gd name="T2" fmla="*/ 1 w 7"/>
                <a:gd name="T3" fmla="*/ 4 h 8"/>
                <a:gd name="T4" fmla="*/ 3 w 7"/>
                <a:gd name="T5" fmla="*/ 8 h 8"/>
                <a:gd name="T6" fmla="*/ 7 w 7"/>
                <a:gd name="T7" fmla="*/ 3 h 8"/>
                <a:gd name="T8" fmla="*/ 2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cubicBezTo>
                    <a:pt x="0" y="0"/>
                    <a:pt x="1" y="2"/>
                    <a:pt x="1" y="4"/>
                  </a:cubicBezTo>
                  <a:cubicBezTo>
                    <a:pt x="1" y="7"/>
                    <a:pt x="2" y="8"/>
                    <a:pt x="3" y="8"/>
                  </a:cubicBezTo>
                  <a:cubicBezTo>
                    <a:pt x="4" y="8"/>
                    <a:pt x="7" y="5"/>
                    <a:pt x="7" y="3"/>
                  </a:cubicBezTo>
                  <a:cubicBezTo>
                    <a:pt x="7" y="1"/>
                    <a:pt x="3" y="0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1" name="Freeform 158"/>
            <p:cNvSpPr>
              <a:spLocks/>
            </p:cNvSpPr>
            <p:nvPr/>
          </p:nvSpPr>
          <p:spPr bwMode="auto">
            <a:xfrm>
              <a:off x="7677901" y="5209612"/>
              <a:ext cx="103103" cy="129405"/>
            </a:xfrm>
            <a:custGeom>
              <a:avLst/>
              <a:gdLst>
                <a:gd name="T0" fmla="*/ 7 w 15"/>
                <a:gd name="T1" fmla="*/ 8 h 19"/>
                <a:gd name="T2" fmla="*/ 1 w 15"/>
                <a:gd name="T3" fmla="*/ 17 h 19"/>
                <a:gd name="T4" fmla="*/ 6 w 15"/>
                <a:gd name="T5" fmla="*/ 18 h 19"/>
                <a:gd name="T6" fmla="*/ 10 w 15"/>
                <a:gd name="T7" fmla="*/ 11 h 19"/>
                <a:gd name="T8" fmla="*/ 15 w 15"/>
                <a:gd name="T9" fmla="*/ 3 h 19"/>
                <a:gd name="T10" fmla="*/ 11 w 15"/>
                <a:gd name="T11" fmla="*/ 2 h 19"/>
                <a:gd name="T12" fmla="*/ 7 w 15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9">
                  <a:moveTo>
                    <a:pt x="7" y="8"/>
                  </a:moveTo>
                  <a:cubicBezTo>
                    <a:pt x="3" y="11"/>
                    <a:pt x="0" y="15"/>
                    <a:pt x="1" y="17"/>
                  </a:cubicBezTo>
                  <a:cubicBezTo>
                    <a:pt x="2" y="19"/>
                    <a:pt x="4" y="19"/>
                    <a:pt x="6" y="18"/>
                  </a:cubicBezTo>
                  <a:cubicBezTo>
                    <a:pt x="8" y="17"/>
                    <a:pt x="9" y="14"/>
                    <a:pt x="10" y="11"/>
                  </a:cubicBezTo>
                  <a:cubicBezTo>
                    <a:pt x="13" y="6"/>
                    <a:pt x="15" y="6"/>
                    <a:pt x="15" y="3"/>
                  </a:cubicBezTo>
                  <a:cubicBezTo>
                    <a:pt x="14" y="0"/>
                    <a:pt x="13" y="0"/>
                    <a:pt x="11" y="2"/>
                  </a:cubicBezTo>
                  <a:cubicBezTo>
                    <a:pt x="10" y="3"/>
                    <a:pt x="8" y="6"/>
                    <a:pt x="7" y="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2" name="Freeform 159"/>
            <p:cNvSpPr>
              <a:spLocks/>
            </p:cNvSpPr>
            <p:nvPr/>
          </p:nvSpPr>
          <p:spPr bwMode="auto">
            <a:xfrm>
              <a:off x="7759963" y="5080207"/>
              <a:ext cx="75749" cy="143082"/>
            </a:xfrm>
            <a:custGeom>
              <a:avLst/>
              <a:gdLst>
                <a:gd name="T0" fmla="*/ 9 w 11"/>
                <a:gd name="T1" fmla="*/ 10 h 21"/>
                <a:gd name="T2" fmla="*/ 1 w 11"/>
                <a:gd name="T3" fmla="*/ 0 h 21"/>
                <a:gd name="T4" fmla="*/ 4 w 11"/>
                <a:gd name="T5" fmla="*/ 10 h 21"/>
                <a:gd name="T6" fmla="*/ 5 w 11"/>
                <a:gd name="T7" fmla="*/ 21 h 21"/>
                <a:gd name="T8" fmla="*/ 9 w 11"/>
                <a:gd name="T9" fmla="*/ 14 h 21"/>
                <a:gd name="T10" fmla="*/ 11 w 11"/>
                <a:gd name="T11" fmla="*/ 11 h 21"/>
                <a:gd name="T12" fmla="*/ 11 w 11"/>
                <a:gd name="T13" fmla="*/ 10 h 21"/>
                <a:gd name="T14" fmla="*/ 9 w 11"/>
                <a:gd name="T1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9" y="10"/>
                  </a:moveTo>
                  <a:cubicBezTo>
                    <a:pt x="6" y="7"/>
                    <a:pt x="2" y="0"/>
                    <a:pt x="1" y="0"/>
                  </a:cubicBezTo>
                  <a:cubicBezTo>
                    <a:pt x="0" y="0"/>
                    <a:pt x="4" y="5"/>
                    <a:pt x="4" y="10"/>
                  </a:cubicBezTo>
                  <a:cubicBezTo>
                    <a:pt x="4" y="16"/>
                    <a:pt x="4" y="21"/>
                    <a:pt x="5" y="21"/>
                  </a:cubicBezTo>
                  <a:cubicBezTo>
                    <a:pt x="6" y="20"/>
                    <a:pt x="8" y="19"/>
                    <a:pt x="9" y="14"/>
                  </a:cubicBezTo>
                  <a:cubicBezTo>
                    <a:pt x="10" y="13"/>
                    <a:pt x="11" y="13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0"/>
                    <a:pt x="9" y="11"/>
                    <a:pt x="9" y="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3" name="Freeform 160"/>
            <p:cNvSpPr>
              <a:spLocks/>
            </p:cNvSpPr>
            <p:nvPr/>
          </p:nvSpPr>
          <p:spPr bwMode="auto">
            <a:xfrm>
              <a:off x="6852025" y="2703579"/>
              <a:ext cx="935292" cy="1263538"/>
            </a:xfrm>
            <a:custGeom>
              <a:avLst/>
              <a:gdLst>
                <a:gd name="T0" fmla="*/ 19 w 137"/>
                <a:gd name="T1" fmla="*/ 170 h 185"/>
                <a:gd name="T2" fmla="*/ 21 w 137"/>
                <a:gd name="T3" fmla="*/ 152 h 185"/>
                <a:gd name="T4" fmla="*/ 24 w 137"/>
                <a:gd name="T5" fmla="*/ 140 h 185"/>
                <a:gd name="T6" fmla="*/ 19 w 137"/>
                <a:gd name="T7" fmla="*/ 140 h 185"/>
                <a:gd name="T8" fmla="*/ 22 w 137"/>
                <a:gd name="T9" fmla="*/ 129 h 185"/>
                <a:gd name="T10" fmla="*/ 26 w 137"/>
                <a:gd name="T11" fmla="*/ 133 h 185"/>
                <a:gd name="T12" fmla="*/ 31 w 137"/>
                <a:gd name="T13" fmla="*/ 141 h 185"/>
                <a:gd name="T14" fmla="*/ 37 w 137"/>
                <a:gd name="T15" fmla="*/ 147 h 185"/>
                <a:gd name="T16" fmla="*/ 34 w 137"/>
                <a:gd name="T17" fmla="*/ 133 h 185"/>
                <a:gd name="T18" fmla="*/ 42 w 137"/>
                <a:gd name="T19" fmla="*/ 123 h 185"/>
                <a:gd name="T20" fmla="*/ 45 w 137"/>
                <a:gd name="T21" fmla="*/ 123 h 185"/>
                <a:gd name="T22" fmla="*/ 59 w 137"/>
                <a:gd name="T23" fmla="*/ 104 h 185"/>
                <a:gd name="T24" fmla="*/ 59 w 137"/>
                <a:gd name="T25" fmla="*/ 86 h 185"/>
                <a:gd name="T26" fmla="*/ 50 w 137"/>
                <a:gd name="T27" fmla="*/ 84 h 185"/>
                <a:gd name="T28" fmla="*/ 63 w 137"/>
                <a:gd name="T29" fmla="*/ 69 h 185"/>
                <a:gd name="T30" fmla="*/ 71 w 137"/>
                <a:gd name="T31" fmla="*/ 69 h 185"/>
                <a:gd name="T32" fmla="*/ 84 w 137"/>
                <a:gd name="T33" fmla="*/ 69 h 185"/>
                <a:gd name="T34" fmla="*/ 96 w 137"/>
                <a:gd name="T35" fmla="*/ 62 h 185"/>
                <a:gd name="T36" fmla="*/ 104 w 137"/>
                <a:gd name="T37" fmla="*/ 58 h 185"/>
                <a:gd name="T38" fmla="*/ 95 w 137"/>
                <a:gd name="T39" fmla="*/ 71 h 185"/>
                <a:gd name="T40" fmla="*/ 88 w 137"/>
                <a:gd name="T41" fmla="*/ 89 h 185"/>
                <a:gd name="T42" fmla="*/ 93 w 137"/>
                <a:gd name="T43" fmla="*/ 92 h 185"/>
                <a:gd name="T44" fmla="*/ 101 w 137"/>
                <a:gd name="T45" fmla="*/ 80 h 185"/>
                <a:gd name="T46" fmla="*/ 104 w 137"/>
                <a:gd name="T47" fmla="*/ 68 h 185"/>
                <a:gd name="T48" fmla="*/ 118 w 137"/>
                <a:gd name="T49" fmla="*/ 66 h 185"/>
                <a:gd name="T50" fmla="*/ 130 w 137"/>
                <a:gd name="T51" fmla="*/ 60 h 185"/>
                <a:gd name="T52" fmla="*/ 133 w 137"/>
                <a:gd name="T53" fmla="*/ 52 h 185"/>
                <a:gd name="T54" fmla="*/ 137 w 137"/>
                <a:gd name="T55" fmla="*/ 36 h 185"/>
                <a:gd name="T56" fmla="*/ 123 w 137"/>
                <a:gd name="T57" fmla="*/ 28 h 185"/>
                <a:gd name="T58" fmla="*/ 114 w 137"/>
                <a:gd name="T59" fmla="*/ 30 h 185"/>
                <a:gd name="T60" fmla="*/ 100 w 137"/>
                <a:gd name="T61" fmla="*/ 28 h 185"/>
                <a:gd name="T62" fmla="*/ 98 w 137"/>
                <a:gd name="T63" fmla="*/ 27 h 185"/>
                <a:gd name="T64" fmla="*/ 88 w 137"/>
                <a:gd name="T65" fmla="*/ 21 h 185"/>
                <a:gd name="T66" fmla="*/ 78 w 137"/>
                <a:gd name="T67" fmla="*/ 18 h 185"/>
                <a:gd name="T68" fmla="*/ 63 w 137"/>
                <a:gd name="T69" fmla="*/ 9 h 185"/>
                <a:gd name="T70" fmla="*/ 53 w 137"/>
                <a:gd name="T71" fmla="*/ 15 h 185"/>
                <a:gd name="T72" fmla="*/ 43 w 137"/>
                <a:gd name="T73" fmla="*/ 18 h 185"/>
                <a:gd name="T74" fmla="*/ 38 w 137"/>
                <a:gd name="T75" fmla="*/ 4 h 185"/>
                <a:gd name="T76" fmla="*/ 24 w 137"/>
                <a:gd name="T77" fmla="*/ 6 h 185"/>
                <a:gd name="T78" fmla="*/ 12 w 137"/>
                <a:gd name="T79" fmla="*/ 2 h 185"/>
                <a:gd name="T80" fmla="*/ 5 w 137"/>
                <a:gd name="T81" fmla="*/ 1 h 185"/>
                <a:gd name="T82" fmla="*/ 4 w 137"/>
                <a:gd name="T83" fmla="*/ 29 h 185"/>
                <a:gd name="T84" fmla="*/ 3 w 137"/>
                <a:gd name="T85" fmla="*/ 54 h 185"/>
                <a:gd name="T86" fmla="*/ 3 w 137"/>
                <a:gd name="T87" fmla="*/ 77 h 185"/>
                <a:gd name="T88" fmla="*/ 2 w 137"/>
                <a:gd name="T89" fmla="*/ 99 h 185"/>
                <a:gd name="T90" fmla="*/ 2 w 137"/>
                <a:gd name="T91" fmla="*/ 121 h 185"/>
                <a:gd name="T92" fmla="*/ 1 w 137"/>
                <a:gd name="T93" fmla="*/ 145 h 185"/>
                <a:gd name="T94" fmla="*/ 1 w 137"/>
                <a:gd name="T95" fmla="*/ 171 h 185"/>
                <a:gd name="T96" fmla="*/ 5 w 137"/>
                <a:gd name="T97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7" h="185">
                  <a:moveTo>
                    <a:pt x="13" y="179"/>
                  </a:moveTo>
                  <a:cubicBezTo>
                    <a:pt x="16" y="176"/>
                    <a:pt x="17" y="173"/>
                    <a:pt x="19" y="170"/>
                  </a:cubicBezTo>
                  <a:cubicBezTo>
                    <a:pt x="20" y="168"/>
                    <a:pt x="21" y="168"/>
                    <a:pt x="21" y="165"/>
                  </a:cubicBezTo>
                  <a:cubicBezTo>
                    <a:pt x="23" y="158"/>
                    <a:pt x="22" y="155"/>
                    <a:pt x="21" y="152"/>
                  </a:cubicBezTo>
                  <a:cubicBezTo>
                    <a:pt x="20" y="150"/>
                    <a:pt x="19" y="149"/>
                    <a:pt x="19" y="145"/>
                  </a:cubicBezTo>
                  <a:cubicBezTo>
                    <a:pt x="19" y="143"/>
                    <a:pt x="25" y="141"/>
                    <a:pt x="24" y="140"/>
                  </a:cubicBezTo>
                  <a:cubicBezTo>
                    <a:pt x="23" y="139"/>
                    <a:pt x="22" y="139"/>
                    <a:pt x="21" y="139"/>
                  </a:cubicBezTo>
                  <a:cubicBezTo>
                    <a:pt x="20" y="140"/>
                    <a:pt x="19" y="140"/>
                    <a:pt x="19" y="140"/>
                  </a:cubicBezTo>
                  <a:cubicBezTo>
                    <a:pt x="16" y="139"/>
                    <a:pt x="15" y="135"/>
                    <a:pt x="15" y="134"/>
                  </a:cubicBezTo>
                  <a:cubicBezTo>
                    <a:pt x="20" y="129"/>
                    <a:pt x="22" y="128"/>
                    <a:pt x="22" y="129"/>
                  </a:cubicBezTo>
                  <a:cubicBezTo>
                    <a:pt x="23" y="130"/>
                    <a:pt x="22" y="132"/>
                    <a:pt x="23" y="133"/>
                  </a:cubicBezTo>
                  <a:cubicBezTo>
                    <a:pt x="23" y="134"/>
                    <a:pt x="25" y="134"/>
                    <a:pt x="26" y="133"/>
                  </a:cubicBezTo>
                  <a:cubicBezTo>
                    <a:pt x="27" y="132"/>
                    <a:pt x="28" y="132"/>
                    <a:pt x="28" y="134"/>
                  </a:cubicBezTo>
                  <a:cubicBezTo>
                    <a:pt x="29" y="136"/>
                    <a:pt x="30" y="138"/>
                    <a:pt x="31" y="141"/>
                  </a:cubicBezTo>
                  <a:cubicBezTo>
                    <a:pt x="31" y="142"/>
                    <a:pt x="30" y="147"/>
                    <a:pt x="32" y="148"/>
                  </a:cubicBezTo>
                  <a:cubicBezTo>
                    <a:pt x="33" y="149"/>
                    <a:pt x="36" y="149"/>
                    <a:pt x="37" y="147"/>
                  </a:cubicBezTo>
                  <a:cubicBezTo>
                    <a:pt x="38" y="142"/>
                    <a:pt x="37" y="140"/>
                    <a:pt x="36" y="138"/>
                  </a:cubicBezTo>
                  <a:cubicBezTo>
                    <a:pt x="35" y="137"/>
                    <a:pt x="34" y="135"/>
                    <a:pt x="34" y="133"/>
                  </a:cubicBezTo>
                  <a:cubicBezTo>
                    <a:pt x="35" y="131"/>
                    <a:pt x="36" y="131"/>
                    <a:pt x="37" y="130"/>
                  </a:cubicBezTo>
                  <a:cubicBezTo>
                    <a:pt x="39" y="129"/>
                    <a:pt x="40" y="124"/>
                    <a:pt x="42" y="123"/>
                  </a:cubicBezTo>
                  <a:cubicBezTo>
                    <a:pt x="42" y="123"/>
                    <a:pt x="43" y="123"/>
                    <a:pt x="44" y="123"/>
                  </a:cubicBezTo>
                  <a:cubicBezTo>
                    <a:pt x="44" y="124"/>
                    <a:pt x="45" y="124"/>
                    <a:pt x="45" y="123"/>
                  </a:cubicBezTo>
                  <a:cubicBezTo>
                    <a:pt x="47" y="121"/>
                    <a:pt x="50" y="119"/>
                    <a:pt x="53" y="116"/>
                  </a:cubicBezTo>
                  <a:cubicBezTo>
                    <a:pt x="55" y="113"/>
                    <a:pt x="58" y="110"/>
                    <a:pt x="59" y="104"/>
                  </a:cubicBezTo>
                  <a:cubicBezTo>
                    <a:pt x="61" y="98"/>
                    <a:pt x="61" y="93"/>
                    <a:pt x="61" y="91"/>
                  </a:cubicBezTo>
                  <a:cubicBezTo>
                    <a:pt x="61" y="88"/>
                    <a:pt x="60" y="86"/>
                    <a:pt x="59" y="86"/>
                  </a:cubicBezTo>
                  <a:cubicBezTo>
                    <a:pt x="55" y="84"/>
                    <a:pt x="56" y="87"/>
                    <a:pt x="54" y="87"/>
                  </a:cubicBezTo>
                  <a:cubicBezTo>
                    <a:pt x="52" y="88"/>
                    <a:pt x="49" y="86"/>
                    <a:pt x="50" y="84"/>
                  </a:cubicBezTo>
                  <a:cubicBezTo>
                    <a:pt x="50" y="82"/>
                    <a:pt x="53" y="79"/>
                    <a:pt x="56" y="77"/>
                  </a:cubicBezTo>
                  <a:cubicBezTo>
                    <a:pt x="59" y="74"/>
                    <a:pt x="62" y="72"/>
                    <a:pt x="63" y="69"/>
                  </a:cubicBezTo>
                  <a:cubicBezTo>
                    <a:pt x="64" y="68"/>
                    <a:pt x="66" y="69"/>
                    <a:pt x="67" y="69"/>
                  </a:cubicBezTo>
                  <a:cubicBezTo>
                    <a:pt x="68" y="69"/>
                    <a:pt x="70" y="70"/>
                    <a:pt x="71" y="69"/>
                  </a:cubicBezTo>
                  <a:cubicBezTo>
                    <a:pt x="76" y="67"/>
                    <a:pt x="78" y="67"/>
                    <a:pt x="79" y="68"/>
                  </a:cubicBezTo>
                  <a:cubicBezTo>
                    <a:pt x="81" y="69"/>
                    <a:pt x="82" y="70"/>
                    <a:pt x="84" y="69"/>
                  </a:cubicBezTo>
                  <a:cubicBezTo>
                    <a:pt x="88" y="69"/>
                    <a:pt x="90" y="61"/>
                    <a:pt x="92" y="60"/>
                  </a:cubicBezTo>
                  <a:cubicBezTo>
                    <a:pt x="95" y="60"/>
                    <a:pt x="96" y="61"/>
                    <a:pt x="96" y="62"/>
                  </a:cubicBezTo>
                  <a:cubicBezTo>
                    <a:pt x="97" y="63"/>
                    <a:pt x="97" y="64"/>
                    <a:pt x="98" y="64"/>
                  </a:cubicBezTo>
                  <a:cubicBezTo>
                    <a:pt x="100" y="63"/>
                    <a:pt x="103" y="57"/>
                    <a:pt x="104" y="58"/>
                  </a:cubicBezTo>
                  <a:cubicBezTo>
                    <a:pt x="105" y="60"/>
                    <a:pt x="105" y="62"/>
                    <a:pt x="103" y="64"/>
                  </a:cubicBezTo>
                  <a:cubicBezTo>
                    <a:pt x="101" y="66"/>
                    <a:pt x="98" y="69"/>
                    <a:pt x="95" y="71"/>
                  </a:cubicBezTo>
                  <a:cubicBezTo>
                    <a:pt x="92" y="74"/>
                    <a:pt x="89" y="77"/>
                    <a:pt x="88" y="81"/>
                  </a:cubicBezTo>
                  <a:cubicBezTo>
                    <a:pt x="87" y="83"/>
                    <a:pt x="89" y="87"/>
                    <a:pt x="88" y="89"/>
                  </a:cubicBezTo>
                  <a:cubicBezTo>
                    <a:pt x="88" y="93"/>
                    <a:pt x="89" y="98"/>
                    <a:pt x="90" y="98"/>
                  </a:cubicBezTo>
                  <a:cubicBezTo>
                    <a:pt x="93" y="98"/>
                    <a:pt x="92" y="95"/>
                    <a:pt x="93" y="92"/>
                  </a:cubicBezTo>
                  <a:cubicBezTo>
                    <a:pt x="94" y="90"/>
                    <a:pt x="95" y="88"/>
                    <a:pt x="97" y="87"/>
                  </a:cubicBezTo>
                  <a:cubicBezTo>
                    <a:pt x="100" y="84"/>
                    <a:pt x="101" y="82"/>
                    <a:pt x="101" y="80"/>
                  </a:cubicBezTo>
                  <a:cubicBezTo>
                    <a:pt x="101" y="78"/>
                    <a:pt x="101" y="76"/>
                    <a:pt x="101" y="74"/>
                  </a:cubicBezTo>
                  <a:cubicBezTo>
                    <a:pt x="101" y="71"/>
                    <a:pt x="103" y="69"/>
                    <a:pt x="104" y="68"/>
                  </a:cubicBezTo>
                  <a:cubicBezTo>
                    <a:pt x="105" y="67"/>
                    <a:pt x="107" y="67"/>
                    <a:pt x="110" y="67"/>
                  </a:cubicBezTo>
                  <a:cubicBezTo>
                    <a:pt x="113" y="67"/>
                    <a:pt x="116" y="67"/>
                    <a:pt x="118" y="66"/>
                  </a:cubicBezTo>
                  <a:cubicBezTo>
                    <a:pt x="119" y="64"/>
                    <a:pt x="126" y="63"/>
                    <a:pt x="127" y="60"/>
                  </a:cubicBezTo>
                  <a:cubicBezTo>
                    <a:pt x="128" y="59"/>
                    <a:pt x="129" y="60"/>
                    <a:pt x="130" y="60"/>
                  </a:cubicBezTo>
                  <a:cubicBezTo>
                    <a:pt x="131" y="61"/>
                    <a:pt x="132" y="61"/>
                    <a:pt x="133" y="60"/>
                  </a:cubicBezTo>
                  <a:cubicBezTo>
                    <a:pt x="135" y="58"/>
                    <a:pt x="133" y="54"/>
                    <a:pt x="133" y="52"/>
                  </a:cubicBezTo>
                  <a:cubicBezTo>
                    <a:pt x="135" y="50"/>
                    <a:pt x="135" y="47"/>
                    <a:pt x="136" y="44"/>
                  </a:cubicBezTo>
                  <a:cubicBezTo>
                    <a:pt x="137" y="41"/>
                    <a:pt x="137" y="38"/>
                    <a:pt x="137" y="36"/>
                  </a:cubicBezTo>
                  <a:cubicBezTo>
                    <a:pt x="137" y="31"/>
                    <a:pt x="135" y="29"/>
                    <a:pt x="133" y="29"/>
                  </a:cubicBezTo>
                  <a:cubicBezTo>
                    <a:pt x="130" y="29"/>
                    <a:pt x="126" y="29"/>
                    <a:pt x="123" y="28"/>
                  </a:cubicBezTo>
                  <a:cubicBezTo>
                    <a:pt x="115" y="23"/>
                    <a:pt x="122" y="32"/>
                    <a:pt x="117" y="32"/>
                  </a:cubicBezTo>
                  <a:cubicBezTo>
                    <a:pt x="116" y="32"/>
                    <a:pt x="115" y="31"/>
                    <a:pt x="114" y="30"/>
                  </a:cubicBezTo>
                  <a:cubicBezTo>
                    <a:pt x="113" y="28"/>
                    <a:pt x="112" y="27"/>
                    <a:pt x="109" y="29"/>
                  </a:cubicBezTo>
                  <a:cubicBezTo>
                    <a:pt x="106" y="29"/>
                    <a:pt x="104" y="29"/>
                    <a:pt x="100" y="28"/>
                  </a:cubicBezTo>
                  <a:cubicBezTo>
                    <a:pt x="100" y="28"/>
                    <a:pt x="100" y="28"/>
                    <a:pt x="99" y="28"/>
                  </a:cubicBezTo>
                  <a:cubicBezTo>
                    <a:pt x="98" y="28"/>
                    <a:pt x="98" y="28"/>
                    <a:pt x="98" y="27"/>
                  </a:cubicBezTo>
                  <a:cubicBezTo>
                    <a:pt x="99" y="22"/>
                    <a:pt x="96" y="21"/>
                    <a:pt x="95" y="21"/>
                  </a:cubicBezTo>
                  <a:cubicBezTo>
                    <a:pt x="93" y="20"/>
                    <a:pt x="90" y="20"/>
                    <a:pt x="88" y="21"/>
                  </a:cubicBezTo>
                  <a:cubicBezTo>
                    <a:pt x="87" y="21"/>
                    <a:pt x="85" y="21"/>
                    <a:pt x="84" y="21"/>
                  </a:cubicBezTo>
                  <a:cubicBezTo>
                    <a:pt x="83" y="21"/>
                    <a:pt x="81" y="19"/>
                    <a:pt x="78" y="18"/>
                  </a:cubicBezTo>
                  <a:cubicBezTo>
                    <a:pt x="76" y="16"/>
                    <a:pt x="73" y="14"/>
                    <a:pt x="72" y="14"/>
                  </a:cubicBezTo>
                  <a:cubicBezTo>
                    <a:pt x="72" y="14"/>
                    <a:pt x="66" y="8"/>
                    <a:pt x="63" y="9"/>
                  </a:cubicBezTo>
                  <a:cubicBezTo>
                    <a:pt x="62" y="9"/>
                    <a:pt x="61" y="13"/>
                    <a:pt x="58" y="14"/>
                  </a:cubicBezTo>
                  <a:cubicBezTo>
                    <a:pt x="57" y="15"/>
                    <a:pt x="55" y="15"/>
                    <a:pt x="53" y="15"/>
                  </a:cubicBezTo>
                  <a:cubicBezTo>
                    <a:pt x="52" y="15"/>
                    <a:pt x="51" y="15"/>
                    <a:pt x="51" y="15"/>
                  </a:cubicBezTo>
                  <a:cubicBezTo>
                    <a:pt x="44" y="16"/>
                    <a:pt x="44" y="18"/>
                    <a:pt x="43" y="18"/>
                  </a:cubicBezTo>
                  <a:cubicBezTo>
                    <a:pt x="41" y="18"/>
                    <a:pt x="40" y="11"/>
                    <a:pt x="37" y="10"/>
                  </a:cubicBezTo>
                  <a:cubicBezTo>
                    <a:pt x="34" y="9"/>
                    <a:pt x="42" y="5"/>
                    <a:pt x="38" y="4"/>
                  </a:cubicBezTo>
                  <a:cubicBezTo>
                    <a:pt x="37" y="4"/>
                    <a:pt x="34" y="5"/>
                    <a:pt x="31" y="5"/>
                  </a:cubicBezTo>
                  <a:cubicBezTo>
                    <a:pt x="28" y="6"/>
                    <a:pt x="25" y="6"/>
                    <a:pt x="24" y="6"/>
                  </a:cubicBezTo>
                  <a:cubicBezTo>
                    <a:pt x="21" y="5"/>
                    <a:pt x="17" y="2"/>
                    <a:pt x="15" y="2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1" y="2"/>
                    <a:pt x="10" y="2"/>
                    <a:pt x="8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5" y="6"/>
                    <a:pt x="5" y="11"/>
                    <a:pt x="5" y="16"/>
                  </a:cubicBezTo>
                  <a:cubicBezTo>
                    <a:pt x="4" y="20"/>
                    <a:pt x="4" y="25"/>
                    <a:pt x="4" y="29"/>
                  </a:cubicBezTo>
                  <a:cubicBezTo>
                    <a:pt x="4" y="33"/>
                    <a:pt x="4" y="38"/>
                    <a:pt x="4" y="42"/>
                  </a:cubicBezTo>
                  <a:cubicBezTo>
                    <a:pt x="4" y="46"/>
                    <a:pt x="4" y="50"/>
                    <a:pt x="3" y="54"/>
                  </a:cubicBezTo>
                  <a:cubicBezTo>
                    <a:pt x="3" y="58"/>
                    <a:pt x="3" y="61"/>
                    <a:pt x="3" y="65"/>
                  </a:cubicBezTo>
                  <a:cubicBezTo>
                    <a:pt x="3" y="69"/>
                    <a:pt x="3" y="73"/>
                    <a:pt x="3" y="77"/>
                  </a:cubicBezTo>
                  <a:cubicBezTo>
                    <a:pt x="3" y="80"/>
                    <a:pt x="3" y="84"/>
                    <a:pt x="3" y="88"/>
                  </a:cubicBezTo>
                  <a:cubicBezTo>
                    <a:pt x="2" y="91"/>
                    <a:pt x="2" y="95"/>
                    <a:pt x="2" y="99"/>
                  </a:cubicBezTo>
                  <a:cubicBezTo>
                    <a:pt x="2" y="102"/>
                    <a:pt x="2" y="106"/>
                    <a:pt x="2" y="110"/>
                  </a:cubicBezTo>
                  <a:cubicBezTo>
                    <a:pt x="2" y="114"/>
                    <a:pt x="2" y="117"/>
                    <a:pt x="2" y="121"/>
                  </a:cubicBezTo>
                  <a:cubicBezTo>
                    <a:pt x="2" y="125"/>
                    <a:pt x="2" y="129"/>
                    <a:pt x="1" y="133"/>
                  </a:cubicBezTo>
                  <a:cubicBezTo>
                    <a:pt x="1" y="137"/>
                    <a:pt x="1" y="141"/>
                    <a:pt x="1" y="145"/>
                  </a:cubicBezTo>
                  <a:cubicBezTo>
                    <a:pt x="1" y="149"/>
                    <a:pt x="1" y="153"/>
                    <a:pt x="1" y="157"/>
                  </a:cubicBezTo>
                  <a:cubicBezTo>
                    <a:pt x="1" y="162"/>
                    <a:pt x="1" y="166"/>
                    <a:pt x="1" y="171"/>
                  </a:cubicBezTo>
                  <a:cubicBezTo>
                    <a:pt x="1" y="175"/>
                    <a:pt x="0" y="180"/>
                    <a:pt x="0" y="185"/>
                  </a:cubicBezTo>
                  <a:cubicBezTo>
                    <a:pt x="1" y="185"/>
                    <a:pt x="3" y="185"/>
                    <a:pt x="5" y="184"/>
                  </a:cubicBezTo>
                  <a:cubicBezTo>
                    <a:pt x="7" y="183"/>
                    <a:pt x="9" y="181"/>
                    <a:pt x="13" y="17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4" name="Freeform 161"/>
            <p:cNvSpPr>
              <a:spLocks/>
            </p:cNvSpPr>
            <p:nvPr/>
          </p:nvSpPr>
          <p:spPr bwMode="auto">
            <a:xfrm>
              <a:off x="6886744" y="2601528"/>
              <a:ext cx="47344" cy="74697"/>
            </a:xfrm>
            <a:custGeom>
              <a:avLst/>
              <a:gdLst>
                <a:gd name="T0" fmla="*/ 6 w 7"/>
                <a:gd name="T1" fmla="*/ 7 h 11"/>
                <a:gd name="T2" fmla="*/ 1 w 7"/>
                <a:gd name="T3" fmla="*/ 0 h 11"/>
                <a:gd name="T4" fmla="*/ 1 w 7"/>
                <a:gd name="T5" fmla="*/ 0 h 11"/>
                <a:gd name="T6" fmla="*/ 0 w 7"/>
                <a:gd name="T7" fmla="*/ 11 h 11"/>
                <a:gd name="T8" fmla="*/ 6 w 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6" y="7"/>
                  </a:moveTo>
                  <a:cubicBezTo>
                    <a:pt x="7" y="5"/>
                    <a:pt x="5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3" y="9"/>
                    <a:pt x="5" y="7"/>
                    <a:pt x="6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" name="Freeform 162"/>
            <p:cNvSpPr>
              <a:spLocks/>
            </p:cNvSpPr>
            <p:nvPr/>
          </p:nvSpPr>
          <p:spPr bwMode="auto">
            <a:xfrm>
              <a:off x="7118199" y="3488424"/>
              <a:ext cx="205154" cy="267226"/>
            </a:xfrm>
            <a:custGeom>
              <a:avLst/>
              <a:gdLst>
                <a:gd name="T0" fmla="*/ 5 w 30"/>
                <a:gd name="T1" fmla="*/ 38 h 39"/>
                <a:gd name="T2" fmla="*/ 8 w 30"/>
                <a:gd name="T3" fmla="*/ 37 h 39"/>
                <a:gd name="T4" fmla="*/ 10 w 30"/>
                <a:gd name="T5" fmla="*/ 37 h 39"/>
                <a:gd name="T6" fmla="*/ 15 w 30"/>
                <a:gd name="T7" fmla="*/ 35 h 39"/>
                <a:gd name="T8" fmla="*/ 18 w 30"/>
                <a:gd name="T9" fmla="*/ 34 h 39"/>
                <a:gd name="T10" fmla="*/ 20 w 30"/>
                <a:gd name="T11" fmla="*/ 27 h 39"/>
                <a:gd name="T12" fmla="*/ 22 w 30"/>
                <a:gd name="T13" fmla="*/ 20 h 39"/>
                <a:gd name="T14" fmla="*/ 21 w 30"/>
                <a:gd name="T15" fmla="*/ 11 h 39"/>
                <a:gd name="T16" fmla="*/ 23 w 30"/>
                <a:gd name="T17" fmla="*/ 12 h 39"/>
                <a:gd name="T18" fmla="*/ 25 w 30"/>
                <a:gd name="T19" fmla="*/ 12 h 39"/>
                <a:gd name="T20" fmla="*/ 29 w 30"/>
                <a:gd name="T21" fmla="*/ 8 h 39"/>
                <a:gd name="T22" fmla="*/ 22 w 30"/>
                <a:gd name="T23" fmla="*/ 0 h 39"/>
                <a:gd name="T24" fmla="*/ 19 w 30"/>
                <a:gd name="T25" fmla="*/ 6 h 39"/>
                <a:gd name="T26" fmla="*/ 17 w 30"/>
                <a:gd name="T27" fmla="*/ 11 h 39"/>
                <a:gd name="T28" fmla="*/ 17 w 30"/>
                <a:gd name="T29" fmla="*/ 17 h 39"/>
                <a:gd name="T30" fmla="*/ 15 w 30"/>
                <a:gd name="T31" fmla="*/ 25 h 39"/>
                <a:gd name="T32" fmla="*/ 9 w 30"/>
                <a:gd name="T33" fmla="*/ 30 h 39"/>
                <a:gd name="T34" fmla="*/ 7 w 30"/>
                <a:gd name="T35" fmla="*/ 30 h 39"/>
                <a:gd name="T36" fmla="*/ 5 w 30"/>
                <a:gd name="T37" fmla="*/ 30 h 39"/>
                <a:gd name="T38" fmla="*/ 0 w 30"/>
                <a:gd name="T39" fmla="*/ 33 h 39"/>
                <a:gd name="T40" fmla="*/ 5 w 30"/>
                <a:gd name="T41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9">
                  <a:moveTo>
                    <a:pt x="5" y="38"/>
                  </a:moveTo>
                  <a:cubicBezTo>
                    <a:pt x="6" y="35"/>
                    <a:pt x="7" y="36"/>
                    <a:pt x="8" y="37"/>
                  </a:cubicBezTo>
                  <a:cubicBezTo>
                    <a:pt x="9" y="37"/>
                    <a:pt x="9" y="38"/>
                    <a:pt x="10" y="37"/>
                  </a:cubicBezTo>
                  <a:cubicBezTo>
                    <a:pt x="12" y="34"/>
                    <a:pt x="14" y="35"/>
                    <a:pt x="15" y="35"/>
                  </a:cubicBezTo>
                  <a:cubicBezTo>
                    <a:pt x="16" y="35"/>
                    <a:pt x="17" y="35"/>
                    <a:pt x="18" y="34"/>
                  </a:cubicBezTo>
                  <a:cubicBezTo>
                    <a:pt x="19" y="32"/>
                    <a:pt x="20" y="30"/>
                    <a:pt x="20" y="27"/>
                  </a:cubicBezTo>
                  <a:cubicBezTo>
                    <a:pt x="20" y="24"/>
                    <a:pt x="21" y="21"/>
                    <a:pt x="22" y="20"/>
                  </a:cubicBezTo>
                  <a:cubicBezTo>
                    <a:pt x="23" y="18"/>
                    <a:pt x="20" y="13"/>
                    <a:pt x="21" y="11"/>
                  </a:cubicBezTo>
                  <a:cubicBezTo>
                    <a:pt x="21" y="10"/>
                    <a:pt x="22" y="11"/>
                    <a:pt x="23" y="12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27" y="11"/>
                    <a:pt x="29" y="9"/>
                    <a:pt x="29" y="8"/>
                  </a:cubicBezTo>
                  <a:cubicBezTo>
                    <a:pt x="30" y="5"/>
                    <a:pt x="24" y="0"/>
                    <a:pt x="22" y="0"/>
                  </a:cubicBezTo>
                  <a:cubicBezTo>
                    <a:pt x="21" y="0"/>
                    <a:pt x="20" y="5"/>
                    <a:pt x="19" y="6"/>
                  </a:cubicBezTo>
                  <a:cubicBezTo>
                    <a:pt x="18" y="8"/>
                    <a:pt x="18" y="6"/>
                    <a:pt x="17" y="11"/>
                  </a:cubicBezTo>
                  <a:cubicBezTo>
                    <a:pt x="17" y="12"/>
                    <a:pt x="18" y="15"/>
                    <a:pt x="17" y="17"/>
                  </a:cubicBezTo>
                  <a:cubicBezTo>
                    <a:pt x="16" y="18"/>
                    <a:pt x="16" y="24"/>
                    <a:pt x="15" y="25"/>
                  </a:cubicBezTo>
                  <a:cubicBezTo>
                    <a:pt x="13" y="27"/>
                    <a:pt x="11" y="28"/>
                    <a:pt x="9" y="30"/>
                  </a:cubicBezTo>
                  <a:cubicBezTo>
                    <a:pt x="9" y="30"/>
                    <a:pt x="8" y="30"/>
                    <a:pt x="7" y="30"/>
                  </a:cubicBezTo>
                  <a:cubicBezTo>
                    <a:pt x="7" y="30"/>
                    <a:pt x="6" y="29"/>
                    <a:pt x="5" y="30"/>
                  </a:cubicBezTo>
                  <a:cubicBezTo>
                    <a:pt x="4" y="30"/>
                    <a:pt x="0" y="32"/>
                    <a:pt x="0" y="33"/>
                  </a:cubicBezTo>
                  <a:cubicBezTo>
                    <a:pt x="1" y="36"/>
                    <a:pt x="2" y="39"/>
                    <a:pt x="5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" name="Freeform 163"/>
            <p:cNvSpPr>
              <a:spLocks/>
            </p:cNvSpPr>
            <p:nvPr/>
          </p:nvSpPr>
          <p:spPr bwMode="auto">
            <a:xfrm>
              <a:off x="7254969" y="4472110"/>
              <a:ext cx="238821" cy="197789"/>
            </a:xfrm>
            <a:custGeom>
              <a:avLst/>
              <a:gdLst>
                <a:gd name="T0" fmla="*/ 0 w 35"/>
                <a:gd name="T1" fmla="*/ 3 h 29"/>
                <a:gd name="T2" fmla="*/ 7 w 35"/>
                <a:gd name="T3" fmla="*/ 13 h 29"/>
                <a:gd name="T4" fmla="*/ 11 w 35"/>
                <a:gd name="T5" fmla="*/ 16 h 29"/>
                <a:gd name="T6" fmla="*/ 19 w 35"/>
                <a:gd name="T7" fmla="*/ 25 h 29"/>
                <a:gd name="T8" fmla="*/ 25 w 35"/>
                <a:gd name="T9" fmla="*/ 20 h 29"/>
                <a:gd name="T10" fmla="*/ 32 w 35"/>
                <a:gd name="T11" fmla="*/ 26 h 29"/>
                <a:gd name="T12" fmla="*/ 35 w 35"/>
                <a:gd name="T13" fmla="*/ 27 h 29"/>
                <a:gd name="T14" fmla="*/ 31 w 35"/>
                <a:gd name="T15" fmla="*/ 16 h 29"/>
                <a:gd name="T16" fmla="*/ 20 w 35"/>
                <a:gd name="T17" fmla="*/ 9 h 29"/>
                <a:gd name="T18" fmla="*/ 7 w 35"/>
                <a:gd name="T19" fmla="*/ 4 h 29"/>
                <a:gd name="T20" fmla="*/ 0 w 35"/>
                <a:gd name="T2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29">
                  <a:moveTo>
                    <a:pt x="0" y="3"/>
                  </a:moveTo>
                  <a:cubicBezTo>
                    <a:pt x="0" y="6"/>
                    <a:pt x="3" y="8"/>
                    <a:pt x="7" y="13"/>
                  </a:cubicBezTo>
                  <a:cubicBezTo>
                    <a:pt x="8" y="14"/>
                    <a:pt x="10" y="15"/>
                    <a:pt x="11" y="16"/>
                  </a:cubicBezTo>
                  <a:cubicBezTo>
                    <a:pt x="15" y="20"/>
                    <a:pt x="16" y="25"/>
                    <a:pt x="19" y="25"/>
                  </a:cubicBezTo>
                  <a:cubicBezTo>
                    <a:pt x="21" y="25"/>
                    <a:pt x="23" y="19"/>
                    <a:pt x="25" y="20"/>
                  </a:cubicBezTo>
                  <a:cubicBezTo>
                    <a:pt x="28" y="22"/>
                    <a:pt x="31" y="24"/>
                    <a:pt x="32" y="26"/>
                  </a:cubicBezTo>
                  <a:cubicBezTo>
                    <a:pt x="34" y="28"/>
                    <a:pt x="35" y="29"/>
                    <a:pt x="35" y="27"/>
                  </a:cubicBezTo>
                  <a:cubicBezTo>
                    <a:pt x="35" y="24"/>
                    <a:pt x="33" y="19"/>
                    <a:pt x="31" y="16"/>
                  </a:cubicBezTo>
                  <a:cubicBezTo>
                    <a:pt x="28" y="12"/>
                    <a:pt x="24" y="9"/>
                    <a:pt x="20" y="9"/>
                  </a:cubicBezTo>
                  <a:cubicBezTo>
                    <a:pt x="16" y="9"/>
                    <a:pt x="11" y="6"/>
                    <a:pt x="7" y="4"/>
                  </a:cubicBezTo>
                  <a:cubicBezTo>
                    <a:pt x="3" y="2"/>
                    <a:pt x="0" y="0"/>
                    <a:pt x="0" y="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Freeform 164"/>
            <p:cNvSpPr>
              <a:spLocks/>
            </p:cNvSpPr>
            <p:nvPr/>
          </p:nvSpPr>
          <p:spPr bwMode="auto">
            <a:xfrm>
              <a:off x="6845713" y="4403726"/>
              <a:ext cx="102051" cy="177800"/>
            </a:xfrm>
            <a:custGeom>
              <a:avLst/>
              <a:gdLst>
                <a:gd name="T0" fmla="*/ 12 w 15"/>
                <a:gd name="T1" fmla="*/ 26 h 26"/>
                <a:gd name="T2" fmla="*/ 14 w 15"/>
                <a:gd name="T3" fmla="*/ 21 h 26"/>
                <a:gd name="T4" fmla="*/ 9 w 15"/>
                <a:gd name="T5" fmla="*/ 12 h 26"/>
                <a:gd name="T6" fmla="*/ 4 w 15"/>
                <a:gd name="T7" fmla="*/ 5 h 26"/>
                <a:gd name="T8" fmla="*/ 0 w 15"/>
                <a:gd name="T9" fmla="*/ 0 h 26"/>
                <a:gd name="T10" fmla="*/ 0 w 15"/>
                <a:gd name="T11" fmla="*/ 10 h 26"/>
                <a:gd name="T12" fmla="*/ 3 w 15"/>
                <a:gd name="T13" fmla="*/ 16 h 26"/>
                <a:gd name="T14" fmla="*/ 6 w 15"/>
                <a:gd name="T15" fmla="*/ 23 h 26"/>
                <a:gd name="T16" fmla="*/ 12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2" y="26"/>
                  </a:moveTo>
                  <a:cubicBezTo>
                    <a:pt x="15" y="26"/>
                    <a:pt x="15" y="24"/>
                    <a:pt x="14" y="21"/>
                  </a:cubicBezTo>
                  <a:cubicBezTo>
                    <a:pt x="13" y="18"/>
                    <a:pt x="11" y="14"/>
                    <a:pt x="9" y="12"/>
                  </a:cubicBezTo>
                  <a:cubicBezTo>
                    <a:pt x="7" y="9"/>
                    <a:pt x="6" y="7"/>
                    <a:pt x="4" y="5"/>
                  </a:cubicBezTo>
                  <a:cubicBezTo>
                    <a:pt x="3" y="3"/>
                    <a:pt x="1" y="1"/>
                    <a:pt x="0" y="0"/>
                  </a:cubicBezTo>
                  <a:cubicBezTo>
                    <a:pt x="0" y="4"/>
                    <a:pt x="0" y="6"/>
                    <a:pt x="0" y="10"/>
                  </a:cubicBezTo>
                  <a:cubicBezTo>
                    <a:pt x="1" y="12"/>
                    <a:pt x="2" y="14"/>
                    <a:pt x="3" y="16"/>
                  </a:cubicBezTo>
                  <a:cubicBezTo>
                    <a:pt x="4" y="19"/>
                    <a:pt x="5" y="21"/>
                    <a:pt x="6" y="23"/>
                  </a:cubicBezTo>
                  <a:cubicBezTo>
                    <a:pt x="7" y="25"/>
                    <a:pt x="9" y="26"/>
                    <a:pt x="12" y="2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Freeform 165"/>
            <p:cNvSpPr>
              <a:spLocks/>
            </p:cNvSpPr>
            <p:nvPr/>
          </p:nvSpPr>
          <p:spPr bwMode="auto">
            <a:xfrm>
              <a:off x="6975118" y="4376372"/>
              <a:ext cx="123093" cy="184113"/>
            </a:xfrm>
            <a:custGeom>
              <a:avLst/>
              <a:gdLst>
                <a:gd name="T0" fmla="*/ 11 w 18"/>
                <a:gd name="T1" fmla="*/ 27 h 27"/>
                <a:gd name="T2" fmla="*/ 15 w 18"/>
                <a:gd name="T3" fmla="*/ 20 h 27"/>
                <a:gd name="T4" fmla="*/ 17 w 18"/>
                <a:gd name="T5" fmla="*/ 14 h 27"/>
                <a:gd name="T6" fmla="*/ 15 w 18"/>
                <a:gd name="T7" fmla="*/ 5 h 27"/>
                <a:gd name="T8" fmla="*/ 9 w 18"/>
                <a:gd name="T9" fmla="*/ 11 h 27"/>
                <a:gd name="T10" fmla="*/ 5 w 18"/>
                <a:gd name="T11" fmla="*/ 12 h 27"/>
                <a:gd name="T12" fmla="*/ 2 w 18"/>
                <a:gd name="T13" fmla="*/ 12 h 27"/>
                <a:gd name="T14" fmla="*/ 0 w 18"/>
                <a:gd name="T15" fmla="*/ 14 h 27"/>
                <a:gd name="T16" fmla="*/ 3 w 18"/>
                <a:gd name="T17" fmla="*/ 23 h 27"/>
                <a:gd name="T18" fmla="*/ 4 w 18"/>
                <a:gd name="T19" fmla="*/ 24 h 27"/>
                <a:gd name="T20" fmla="*/ 5 w 18"/>
                <a:gd name="T21" fmla="*/ 24 h 27"/>
                <a:gd name="T22" fmla="*/ 8 w 18"/>
                <a:gd name="T23" fmla="*/ 25 h 27"/>
                <a:gd name="T24" fmla="*/ 11 w 18"/>
                <a:gd name="T2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7">
                  <a:moveTo>
                    <a:pt x="11" y="27"/>
                  </a:moveTo>
                  <a:cubicBezTo>
                    <a:pt x="13" y="27"/>
                    <a:pt x="14" y="24"/>
                    <a:pt x="15" y="20"/>
                  </a:cubicBezTo>
                  <a:cubicBezTo>
                    <a:pt x="15" y="18"/>
                    <a:pt x="17" y="16"/>
                    <a:pt x="17" y="14"/>
                  </a:cubicBezTo>
                  <a:cubicBezTo>
                    <a:pt x="18" y="10"/>
                    <a:pt x="16" y="6"/>
                    <a:pt x="15" y="5"/>
                  </a:cubicBezTo>
                  <a:cubicBezTo>
                    <a:pt x="11" y="0"/>
                    <a:pt x="13" y="11"/>
                    <a:pt x="9" y="11"/>
                  </a:cubicBezTo>
                  <a:cubicBezTo>
                    <a:pt x="7" y="11"/>
                    <a:pt x="6" y="12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6"/>
                    <a:pt x="1" y="19"/>
                    <a:pt x="3" y="23"/>
                  </a:cubicBezTo>
                  <a:cubicBezTo>
                    <a:pt x="3" y="24"/>
                    <a:pt x="4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" y="25"/>
                    <a:pt x="7" y="24"/>
                    <a:pt x="8" y="25"/>
                  </a:cubicBezTo>
                  <a:cubicBezTo>
                    <a:pt x="9" y="25"/>
                    <a:pt x="9" y="27"/>
                    <a:pt x="11" y="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Freeform 166"/>
            <p:cNvSpPr>
              <a:spLocks/>
            </p:cNvSpPr>
            <p:nvPr/>
          </p:nvSpPr>
          <p:spPr bwMode="auto">
            <a:xfrm>
              <a:off x="6845713" y="4260644"/>
              <a:ext cx="74697" cy="82062"/>
            </a:xfrm>
            <a:custGeom>
              <a:avLst/>
              <a:gdLst>
                <a:gd name="T0" fmla="*/ 7 w 11"/>
                <a:gd name="T1" fmla="*/ 10 h 12"/>
                <a:gd name="T2" fmla="*/ 11 w 11"/>
                <a:gd name="T3" fmla="*/ 3 h 12"/>
                <a:gd name="T4" fmla="*/ 5 w 11"/>
                <a:gd name="T5" fmla="*/ 4 h 12"/>
                <a:gd name="T6" fmla="*/ 0 w 11"/>
                <a:gd name="T7" fmla="*/ 10 h 12"/>
                <a:gd name="T8" fmla="*/ 0 w 11"/>
                <a:gd name="T9" fmla="*/ 10 h 12"/>
                <a:gd name="T10" fmla="*/ 7 w 11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2">
                  <a:moveTo>
                    <a:pt x="7" y="10"/>
                  </a:moveTo>
                  <a:cubicBezTo>
                    <a:pt x="9" y="10"/>
                    <a:pt x="11" y="6"/>
                    <a:pt x="11" y="3"/>
                  </a:cubicBezTo>
                  <a:cubicBezTo>
                    <a:pt x="10" y="0"/>
                    <a:pt x="8" y="4"/>
                    <a:pt x="5" y="4"/>
                  </a:cubicBezTo>
                  <a:cubicBezTo>
                    <a:pt x="3" y="4"/>
                    <a:pt x="1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4" y="10"/>
                    <a:pt x="7" y="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0" name="Freeform 167"/>
            <p:cNvSpPr>
              <a:spLocks/>
            </p:cNvSpPr>
            <p:nvPr/>
          </p:nvSpPr>
          <p:spPr bwMode="auto">
            <a:xfrm>
              <a:off x="6995107" y="4184895"/>
              <a:ext cx="62073" cy="54708"/>
            </a:xfrm>
            <a:custGeom>
              <a:avLst/>
              <a:gdLst>
                <a:gd name="T0" fmla="*/ 5 w 9"/>
                <a:gd name="T1" fmla="*/ 6 h 8"/>
                <a:gd name="T2" fmla="*/ 9 w 9"/>
                <a:gd name="T3" fmla="*/ 5 h 8"/>
                <a:gd name="T4" fmla="*/ 7 w 9"/>
                <a:gd name="T5" fmla="*/ 0 h 8"/>
                <a:gd name="T6" fmla="*/ 0 w 9"/>
                <a:gd name="T7" fmla="*/ 5 h 8"/>
                <a:gd name="T8" fmla="*/ 5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5" y="6"/>
                  </a:moveTo>
                  <a:cubicBezTo>
                    <a:pt x="7" y="6"/>
                    <a:pt x="9" y="7"/>
                    <a:pt x="9" y="5"/>
                  </a:cubicBezTo>
                  <a:cubicBezTo>
                    <a:pt x="9" y="3"/>
                    <a:pt x="9" y="0"/>
                    <a:pt x="7" y="0"/>
                  </a:cubicBezTo>
                  <a:cubicBezTo>
                    <a:pt x="6" y="0"/>
                    <a:pt x="0" y="3"/>
                    <a:pt x="0" y="5"/>
                  </a:cubicBezTo>
                  <a:cubicBezTo>
                    <a:pt x="0" y="7"/>
                    <a:pt x="2" y="8"/>
                    <a:pt x="5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" name="Freeform 168"/>
            <p:cNvSpPr>
              <a:spLocks/>
            </p:cNvSpPr>
            <p:nvPr/>
          </p:nvSpPr>
          <p:spPr bwMode="auto">
            <a:xfrm>
              <a:off x="7098210" y="4458433"/>
              <a:ext cx="74697" cy="115728"/>
            </a:xfrm>
            <a:custGeom>
              <a:avLst/>
              <a:gdLst>
                <a:gd name="T0" fmla="*/ 2 w 11"/>
                <a:gd name="T1" fmla="*/ 6 h 17"/>
                <a:gd name="T2" fmla="*/ 2 w 11"/>
                <a:gd name="T3" fmla="*/ 17 h 17"/>
                <a:gd name="T4" fmla="*/ 7 w 11"/>
                <a:gd name="T5" fmla="*/ 8 h 17"/>
                <a:gd name="T6" fmla="*/ 10 w 11"/>
                <a:gd name="T7" fmla="*/ 0 h 17"/>
                <a:gd name="T8" fmla="*/ 2 w 11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2" y="6"/>
                  </a:moveTo>
                  <a:cubicBezTo>
                    <a:pt x="2" y="10"/>
                    <a:pt x="0" y="17"/>
                    <a:pt x="2" y="17"/>
                  </a:cubicBezTo>
                  <a:cubicBezTo>
                    <a:pt x="3" y="17"/>
                    <a:pt x="7" y="12"/>
                    <a:pt x="7" y="8"/>
                  </a:cubicBezTo>
                  <a:cubicBezTo>
                    <a:pt x="7" y="3"/>
                    <a:pt x="11" y="0"/>
                    <a:pt x="10" y="0"/>
                  </a:cubicBezTo>
                  <a:cubicBezTo>
                    <a:pt x="8" y="0"/>
                    <a:pt x="2" y="1"/>
                    <a:pt x="2" y="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" name="Freeform 169"/>
            <p:cNvSpPr>
              <a:spLocks noEditPoints="1"/>
            </p:cNvSpPr>
            <p:nvPr/>
          </p:nvSpPr>
          <p:spPr bwMode="auto">
            <a:xfrm>
              <a:off x="6859390" y="2703579"/>
              <a:ext cx="900573" cy="1133081"/>
            </a:xfrm>
            <a:custGeom>
              <a:avLst/>
              <a:gdLst>
                <a:gd name="T0" fmla="*/ 0 w 132"/>
                <a:gd name="T1" fmla="*/ 157 h 166"/>
                <a:gd name="T2" fmla="*/ 1 w 132"/>
                <a:gd name="T3" fmla="*/ 121 h 166"/>
                <a:gd name="T4" fmla="*/ 1 w 132"/>
                <a:gd name="T5" fmla="*/ 100 h 166"/>
                <a:gd name="T6" fmla="*/ 44 w 132"/>
                <a:gd name="T7" fmla="*/ 123 h 166"/>
                <a:gd name="T8" fmla="*/ 87 w 132"/>
                <a:gd name="T9" fmla="*/ 89 h 166"/>
                <a:gd name="T10" fmla="*/ 52 w 132"/>
                <a:gd name="T11" fmla="*/ 87 h 166"/>
                <a:gd name="T12" fmla="*/ 56 w 132"/>
                <a:gd name="T13" fmla="*/ 85 h 166"/>
                <a:gd name="T14" fmla="*/ 52 w 132"/>
                <a:gd name="T15" fmla="*/ 87 h 166"/>
                <a:gd name="T16" fmla="*/ 83 w 132"/>
                <a:gd name="T17" fmla="*/ 69 h 166"/>
                <a:gd name="T18" fmla="*/ 49 w 132"/>
                <a:gd name="T19" fmla="*/ 84 h 166"/>
                <a:gd name="T20" fmla="*/ 70 w 132"/>
                <a:gd name="T21" fmla="*/ 69 h 166"/>
                <a:gd name="T22" fmla="*/ 68 w 132"/>
                <a:gd name="T23" fmla="*/ 69 h 166"/>
                <a:gd name="T24" fmla="*/ 66 w 132"/>
                <a:gd name="T25" fmla="*/ 69 h 166"/>
                <a:gd name="T26" fmla="*/ 64 w 132"/>
                <a:gd name="T27" fmla="*/ 69 h 166"/>
                <a:gd name="T28" fmla="*/ 78 w 132"/>
                <a:gd name="T29" fmla="*/ 68 h 166"/>
                <a:gd name="T30" fmla="*/ 103 w 132"/>
                <a:gd name="T31" fmla="*/ 68 h 166"/>
                <a:gd name="T32" fmla="*/ 76 w 132"/>
                <a:gd name="T33" fmla="*/ 67 h 166"/>
                <a:gd name="T34" fmla="*/ 76 w 132"/>
                <a:gd name="T35" fmla="*/ 67 h 166"/>
                <a:gd name="T36" fmla="*/ 109 w 132"/>
                <a:gd name="T37" fmla="*/ 67 h 166"/>
                <a:gd name="T38" fmla="*/ 106 w 132"/>
                <a:gd name="T39" fmla="*/ 67 h 166"/>
                <a:gd name="T40" fmla="*/ 97 w 132"/>
                <a:gd name="T41" fmla="*/ 64 h 166"/>
                <a:gd name="T42" fmla="*/ 95 w 132"/>
                <a:gd name="T43" fmla="*/ 62 h 166"/>
                <a:gd name="T44" fmla="*/ 95 w 132"/>
                <a:gd name="T45" fmla="*/ 62 h 166"/>
                <a:gd name="T46" fmla="*/ 83 w 132"/>
                <a:gd name="T47" fmla="*/ 69 h 166"/>
                <a:gd name="T48" fmla="*/ 93 w 132"/>
                <a:gd name="T49" fmla="*/ 60 h 166"/>
                <a:gd name="T50" fmla="*/ 93 w 132"/>
                <a:gd name="T51" fmla="*/ 60 h 166"/>
                <a:gd name="T52" fmla="*/ 126 w 132"/>
                <a:gd name="T53" fmla="*/ 60 h 166"/>
                <a:gd name="T54" fmla="*/ 129 w 132"/>
                <a:gd name="T55" fmla="*/ 60 h 166"/>
                <a:gd name="T56" fmla="*/ 103 w 132"/>
                <a:gd name="T57" fmla="*/ 58 h 166"/>
                <a:gd name="T58" fmla="*/ 97 w 132"/>
                <a:gd name="T59" fmla="*/ 64 h 166"/>
                <a:gd name="T60" fmla="*/ 116 w 132"/>
                <a:gd name="T61" fmla="*/ 32 h 166"/>
                <a:gd name="T62" fmla="*/ 116 w 132"/>
                <a:gd name="T63" fmla="*/ 32 h 166"/>
                <a:gd name="T64" fmla="*/ 104 w 132"/>
                <a:gd name="T65" fmla="*/ 29 h 166"/>
                <a:gd name="T66" fmla="*/ 108 w 132"/>
                <a:gd name="T67" fmla="*/ 28 h 166"/>
                <a:gd name="T68" fmla="*/ 99 w 132"/>
                <a:gd name="T69" fmla="*/ 28 h 166"/>
                <a:gd name="T70" fmla="*/ 99 w 132"/>
                <a:gd name="T71" fmla="*/ 28 h 166"/>
                <a:gd name="T72" fmla="*/ 99 w 132"/>
                <a:gd name="T73" fmla="*/ 28 h 166"/>
                <a:gd name="T74" fmla="*/ 109 w 132"/>
                <a:gd name="T75" fmla="*/ 28 h 166"/>
                <a:gd name="T76" fmla="*/ 110 w 132"/>
                <a:gd name="T77" fmla="*/ 28 h 166"/>
                <a:gd name="T78" fmla="*/ 97 w 132"/>
                <a:gd name="T79" fmla="*/ 28 h 166"/>
                <a:gd name="T80" fmla="*/ 119 w 132"/>
                <a:gd name="T81" fmla="*/ 26 h 166"/>
                <a:gd name="T82" fmla="*/ 97 w 132"/>
                <a:gd name="T83" fmla="*/ 27 h 166"/>
                <a:gd name="T84" fmla="*/ 84 w 132"/>
                <a:gd name="T85" fmla="*/ 21 h 166"/>
                <a:gd name="T86" fmla="*/ 42 w 132"/>
                <a:gd name="T87" fmla="*/ 18 h 166"/>
                <a:gd name="T88" fmla="*/ 50 w 132"/>
                <a:gd name="T89" fmla="*/ 15 h 166"/>
                <a:gd name="T90" fmla="*/ 62 w 132"/>
                <a:gd name="T91" fmla="*/ 9 h 166"/>
                <a:gd name="T92" fmla="*/ 63 w 132"/>
                <a:gd name="T93" fmla="*/ 9 h 166"/>
                <a:gd name="T94" fmla="*/ 10 w 132"/>
                <a:gd name="T95" fmla="*/ 2 h 166"/>
                <a:gd name="T96" fmla="*/ 12 w 132"/>
                <a:gd name="T97" fmla="*/ 2 h 166"/>
                <a:gd name="T98" fmla="*/ 14 w 132"/>
                <a:gd name="T99" fmla="*/ 2 h 166"/>
                <a:gd name="T100" fmla="*/ 4 w 132"/>
                <a:gd name="T101" fmla="*/ 1 h 166"/>
                <a:gd name="T102" fmla="*/ 4 w 132"/>
                <a:gd name="T103" fmla="*/ 1 h 166"/>
                <a:gd name="T104" fmla="*/ 7 w 132"/>
                <a:gd name="T10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2" h="166">
                  <a:moveTo>
                    <a:pt x="1" y="113"/>
                  </a:moveTo>
                  <a:cubicBezTo>
                    <a:pt x="1" y="116"/>
                    <a:pt x="1" y="119"/>
                    <a:pt x="1" y="12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1" y="125"/>
                    <a:pt x="1" y="129"/>
                    <a:pt x="0" y="133"/>
                  </a:cubicBezTo>
                  <a:cubicBezTo>
                    <a:pt x="0" y="137"/>
                    <a:pt x="0" y="141"/>
                    <a:pt x="0" y="145"/>
                  </a:cubicBezTo>
                  <a:cubicBezTo>
                    <a:pt x="0" y="149"/>
                    <a:pt x="0" y="153"/>
                    <a:pt x="0" y="157"/>
                  </a:cubicBezTo>
                  <a:cubicBezTo>
                    <a:pt x="0" y="160"/>
                    <a:pt x="0" y="163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3"/>
                    <a:pt x="0" y="160"/>
                    <a:pt x="0" y="157"/>
                  </a:cubicBezTo>
                  <a:cubicBezTo>
                    <a:pt x="0" y="153"/>
                    <a:pt x="0" y="149"/>
                    <a:pt x="0" y="145"/>
                  </a:cubicBezTo>
                  <a:cubicBezTo>
                    <a:pt x="0" y="141"/>
                    <a:pt x="0" y="137"/>
                    <a:pt x="0" y="133"/>
                  </a:cubicBezTo>
                  <a:cubicBezTo>
                    <a:pt x="1" y="129"/>
                    <a:pt x="1" y="125"/>
                    <a:pt x="1" y="121"/>
                  </a:cubicBezTo>
                  <a:cubicBezTo>
                    <a:pt x="1" y="118"/>
                    <a:pt x="1" y="116"/>
                    <a:pt x="1" y="113"/>
                  </a:cubicBezTo>
                  <a:moveTo>
                    <a:pt x="1" y="98"/>
                  </a:moveTo>
                  <a:cubicBezTo>
                    <a:pt x="1" y="98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99"/>
                    <a:pt x="1" y="100"/>
                    <a:pt x="1" y="100"/>
                  </a:cubicBezTo>
                  <a:cubicBezTo>
                    <a:pt x="1" y="100"/>
                    <a:pt x="1" y="99"/>
                    <a:pt x="1" y="99"/>
                  </a:cubicBezTo>
                  <a:cubicBezTo>
                    <a:pt x="1" y="99"/>
                    <a:pt x="1" y="98"/>
                    <a:pt x="1" y="98"/>
                  </a:cubicBezTo>
                  <a:moveTo>
                    <a:pt x="60" y="92"/>
                  </a:moveTo>
                  <a:cubicBezTo>
                    <a:pt x="60" y="94"/>
                    <a:pt x="59" y="98"/>
                    <a:pt x="58" y="104"/>
                  </a:cubicBezTo>
                  <a:cubicBezTo>
                    <a:pt x="57" y="110"/>
                    <a:pt x="54" y="113"/>
                    <a:pt x="52" y="116"/>
                  </a:cubicBezTo>
                  <a:cubicBezTo>
                    <a:pt x="49" y="119"/>
                    <a:pt x="46" y="121"/>
                    <a:pt x="44" y="123"/>
                  </a:cubicBezTo>
                  <a:cubicBezTo>
                    <a:pt x="44" y="123"/>
                    <a:pt x="44" y="123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6" y="121"/>
                    <a:pt x="49" y="119"/>
                    <a:pt x="52" y="116"/>
                  </a:cubicBezTo>
                  <a:cubicBezTo>
                    <a:pt x="54" y="113"/>
                    <a:pt x="57" y="110"/>
                    <a:pt x="58" y="104"/>
                  </a:cubicBezTo>
                  <a:cubicBezTo>
                    <a:pt x="59" y="98"/>
                    <a:pt x="60" y="94"/>
                    <a:pt x="60" y="92"/>
                  </a:cubicBezTo>
                  <a:moveTo>
                    <a:pt x="87" y="89"/>
                  </a:moveTo>
                  <a:cubicBezTo>
                    <a:pt x="87" y="90"/>
                    <a:pt x="87" y="90"/>
                    <a:pt x="87" y="91"/>
                  </a:cubicBezTo>
                  <a:cubicBezTo>
                    <a:pt x="87" y="90"/>
                    <a:pt x="87" y="90"/>
                    <a:pt x="87" y="89"/>
                  </a:cubicBezTo>
                  <a:moveTo>
                    <a:pt x="52" y="87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moveTo>
                    <a:pt x="54" y="87"/>
                  </a:move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4" y="87"/>
                  </a:cubicBezTo>
                  <a:moveTo>
                    <a:pt x="56" y="85"/>
                  </a:moveTo>
                  <a:cubicBezTo>
                    <a:pt x="56" y="85"/>
                    <a:pt x="57" y="85"/>
                    <a:pt x="58" y="86"/>
                  </a:cubicBezTo>
                  <a:cubicBezTo>
                    <a:pt x="57" y="85"/>
                    <a:pt x="56" y="85"/>
                    <a:pt x="56" y="85"/>
                  </a:cubicBezTo>
                  <a:moveTo>
                    <a:pt x="56" y="85"/>
                  </a:moveTo>
                  <a:cubicBezTo>
                    <a:pt x="56" y="85"/>
                    <a:pt x="56" y="85"/>
                    <a:pt x="56" y="85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5"/>
                    <a:pt x="56" y="85"/>
                    <a:pt x="56" y="85"/>
                  </a:cubicBezTo>
                  <a:moveTo>
                    <a:pt x="49" y="84"/>
                  </a:moveTo>
                  <a:cubicBezTo>
                    <a:pt x="48" y="86"/>
                    <a:pt x="50" y="87"/>
                    <a:pt x="52" y="87"/>
                  </a:cubicBezTo>
                  <a:cubicBezTo>
                    <a:pt x="50" y="87"/>
                    <a:pt x="48" y="86"/>
                    <a:pt x="49" y="84"/>
                  </a:cubicBezTo>
                  <a:moveTo>
                    <a:pt x="69" y="69"/>
                  </a:moveTo>
                  <a:cubicBezTo>
                    <a:pt x="69" y="69"/>
                    <a:pt x="69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moveTo>
                    <a:pt x="83" y="69"/>
                  </a:move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moveTo>
                    <a:pt x="62" y="69"/>
                  </a:moveTo>
                  <a:cubicBezTo>
                    <a:pt x="62" y="69"/>
                    <a:pt x="62" y="69"/>
                    <a:pt x="62" y="69"/>
                  </a:cubicBezTo>
                  <a:cubicBezTo>
                    <a:pt x="61" y="72"/>
                    <a:pt x="58" y="74"/>
                    <a:pt x="55" y="77"/>
                  </a:cubicBezTo>
                  <a:cubicBezTo>
                    <a:pt x="52" y="79"/>
                    <a:pt x="49" y="82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9" y="82"/>
                    <a:pt x="52" y="79"/>
                    <a:pt x="55" y="77"/>
                  </a:cubicBezTo>
                  <a:cubicBezTo>
                    <a:pt x="58" y="74"/>
                    <a:pt x="61" y="72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moveTo>
                    <a:pt x="70" y="69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moveTo>
                    <a:pt x="67" y="69"/>
                  </a:moveTo>
                  <a:cubicBezTo>
                    <a:pt x="67" y="69"/>
                    <a:pt x="68" y="69"/>
                    <a:pt x="68" y="69"/>
                  </a:cubicBezTo>
                  <a:cubicBezTo>
                    <a:pt x="68" y="69"/>
                    <a:pt x="67" y="69"/>
                    <a:pt x="67" y="69"/>
                  </a:cubicBezTo>
                  <a:moveTo>
                    <a:pt x="66" y="69"/>
                  </a:moveTo>
                  <a:cubicBezTo>
                    <a:pt x="66" y="69"/>
                    <a:pt x="66" y="69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69"/>
                    <a:pt x="66" y="69"/>
                    <a:pt x="66" y="69"/>
                  </a:cubicBezTo>
                  <a:moveTo>
                    <a:pt x="71" y="69"/>
                  </a:move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moveTo>
                    <a:pt x="64" y="69"/>
                  </a:moveTo>
                  <a:cubicBezTo>
                    <a:pt x="64" y="69"/>
                    <a:pt x="65" y="69"/>
                    <a:pt x="66" y="69"/>
                  </a:cubicBezTo>
                  <a:cubicBezTo>
                    <a:pt x="65" y="69"/>
                    <a:pt x="64" y="69"/>
                    <a:pt x="64" y="69"/>
                  </a:cubicBezTo>
                  <a:moveTo>
                    <a:pt x="64" y="69"/>
                  </a:moveTo>
                  <a:cubicBezTo>
                    <a:pt x="64" y="69"/>
                    <a:pt x="64" y="69"/>
                    <a:pt x="64" y="69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64" y="69"/>
                    <a:pt x="64" y="69"/>
                    <a:pt x="64" y="69"/>
                  </a:cubicBezTo>
                  <a:moveTo>
                    <a:pt x="78" y="68"/>
                  </a:moveTo>
                  <a:cubicBezTo>
                    <a:pt x="78" y="68"/>
                    <a:pt x="78" y="68"/>
                    <a:pt x="78" y="68"/>
                  </a:cubicBezTo>
                  <a:cubicBezTo>
                    <a:pt x="80" y="69"/>
                    <a:pt x="80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0" y="69"/>
                    <a:pt x="80" y="69"/>
                    <a:pt x="78" y="68"/>
                  </a:cubicBezTo>
                  <a:cubicBezTo>
                    <a:pt x="78" y="68"/>
                    <a:pt x="78" y="68"/>
                    <a:pt x="78" y="68"/>
                  </a:cubicBezTo>
                  <a:moveTo>
                    <a:pt x="103" y="68"/>
                  </a:moveTo>
                  <a:cubicBezTo>
                    <a:pt x="103" y="68"/>
                    <a:pt x="103" y="68"/>
                    <a:pt x="103" y="68"/>
                  </a:cubicBezTo>
                  <a:cubicBezTo>
                    <a:pt x="102" y="69"/>
                    <a:pt x="100" y="71"/>
                    <a:pt x="100" y="74"/>
                  </a:cubicBezTo>
                  <a:cubicBezTo>
                    <a:pt x="100" y="75"/>
                    <a:pt x="100" y="75"/>
                    <a:pt x="100" y="75"/>
                  </a:cubicBezTo>
                  <a:cubicBezTo>
                    <a:pt x="100" y="75"/>
                    <a:pt x="100" y="75"/>
                    <a:pt x="100" y="74"/>
                  </a:cubicBezTo>
                  <a:cubicBezTo>
                    <a:pt x="100" y="71"/>
                    <a:pt x="102" y="69"/>
                    <a:pt x="103" y="68"/>
                  </a:cubicBezTo>
                  <a:cubicBezTo>
                    <a:pt x="103" y="68"/>
                    <a:pt x="103" y="68"/>
                    <a:pt x="103" y="68"/>
                  </a:cubicBezTo>
                  <a:moveTo>
                    <a:pt x="76" y="67"/>
                  </a:moveTo>
                  <a:cubicBezTo>
                    <a:pt x="77" y="67"/>
                    <a:pt x="78" y="68"/>
                    <a:pt x="78" y="68"/>
                  </a:cubicBezTo>
                  <a:cubicBezTo>
                    <a:pt x="78" y="68"/>
                    <a:pt x="77" y="67"/>
                    <a:pt x="76" y="67"/>
                  </a:cubicBezTo>
                  <a:moveTo>
                    <a:pt x="76" y="67"/>
                  </a:move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6" y="67"/>
                    <a:pt x="76" y="67"/>
                  </a:cubicBezTo>
                  <a:moveTo>
                    <a:pt x="109" y="67"/>
                  </a:moveTo>
                  <a:cubicBezTo>
                    <a:pt x="109" y="67"/>
                    <a:pt x="109" y="67"/>
                    <a:pt x="109" y="67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9" y="67"/>
                    <a:pt x="109" y="67"/>
                    <a:pt x="109" y="67"/>
                  </a:cubicBezTo>
                  <a:moveTo>
                    <a:pt x="109" y="67"/>
                  </a:moveTo>
                  <a:cubicBezTo>
                    <a:pt x="109" y="67"/>
                    <a:pt x="109" y="67"/>
                    <a:pt x="109" y="67"/>
                  </a:cubicBezTo>
                  <a:cubicBezTo>
                    <a:pt x="109" y="67"/>
                    <a:pt x="109" y="67"/>
                    <a:pt x="109" y="67"/>
                  </a:cubicBezTo>
                  <a:moveTo>
                    <a:pt x="106" y="67"/>
                  </a:moveTo>
                  <a:cubicBezTo>
                    <a:pt x="107" y="67"/>
                    <a:pt x="108" y="67"/>
                    <a:pt x="109" y="67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8" y="67"/>
                    <a:pt x="107" y="67"/>
                    <a:pt x="106" y="67"/>
                  </a:cubicBezTo>
                  <a:moveTo>
                    <a:pt x="106" y="67"/>
                  </a:moveTo>
                  <a:cubicBezTo>
                    <a:pt x="106" y="67"/>
                    <a:pt x="106" y="67"/>
                    <a:pt x="106" y="67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06" y="67"/>
                    <a:pt x="106" y="67"/>
                    <a:pt x="106" y="67"/>
                  </a:cubicBezTo>
                  <a:moveTo>
                    <a:pt x="97" y="64"/>
                  </a:move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5" y="62"/>
                  </a:moveTo>
                  <a:cubicBezTo>
                    <a:pt x="96" y="63"/>
                    <a:pt x="96" y="64"/>
                    <a:pt x="97" y="64"/>
                  </a:cubicBezTo>
                  <a:cubicBezTo>
                    <a:pt x="96" y="64"/>
                    <a:pt x="96" y="63"/>
                    <a:pt x="95" y="62"/>
                  </a:cubicBezTo>
                  <a:moveTo>
                    <a:pt x="95" y="62"/>
                  </a:move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moveTo>
                    <a:pt x="95" y="62"/>
                  </a:move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2"/>
                    <a:pt x="95" y="62"/>
                    <a:pt x="95" y="62"/>
                  </a:cubicBezTo>
                  <a:moveTo>
                    <a:pt x="92" y="60"/>
                  </a:moveTo>
                  <a:cubicBezTo>
                    <a:pt x="92" y="60"/>
                    <a:pt x="91" y="60"/>
                    <a:pt x="91" y="60"/>
                  </a:cubicBezTo>
                  <a:cubicBezTo>
                    <a:pt x="89" y="61"/>
                    <a:pt x="87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7" y="69"/>
                    <a:pt x="89" y="61"/>
                    <a:pt x="91" y="60"/>
                  </a:cubicBezTo>
                  <a:cubicBezTo>
                    <a:pt x="91" y="60"/>
                    <a:pt x="92" y="60"/>
                    <a:pt x="92" y="60"/>
                  </a:cubicBezTo>
                  <a:moveTo>
                    <a:pt x="92" y="60"/>
                  </a:move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moveTo>
                    <a:pt x="93" y="60"/>
                  </a:moveTo>
                  <a:cubicBezTo>
                    <a:pt x="94" y="60"/>
                    <a:pt x="95" y="61"/>
                    <a:pt x="95" y="62"/>
                  </a:cubicBezTo>
                  <a:cubicBezTo>
                    <a:pt x="95" y="61"/>
                    <a:pt x="94" y="60"/>
                    <a:pt x="93" y="60"/>
                  </a:cubicBezTo>
                  <a:moveTo>
                    <a:pt x="93" y="60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moveTo>
                    <a:pt x="128" y="60"/>
                  </a:moveTo>
                  <a:cubicBezTo>
                    <a:pt x="127" y="60"/>
                    <a:pt x="126" y="60"/>
                    <a:pt x="126" y="60"/>
                  </a:cubicBezTo>
                  <a:cubicBezTo>
                    <a:pt x="125" y="63"/>
                    <a:pt x="118" y="64"/>
                    <a:pt x="117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8" y="64"/>
                    <a:pt x="125" y="63"/>
                    <a:pt x="126" y="60"/>
                  </a:cubicBezTo>
                  <a:cubicBezTo>
                    <a:pt x="126" y="60"/>
                    <a:pt x="127" y="60"/>
                    <a:pt x="128" y="60"/>
                  </a:cubicBezTo>
                  <a:cubicBezTo>
                    <a:pt x="128" y="60"/>
                    <a:pt x="129" y="60"/>
                    <a:pt x="129" y="60"/>
                  </a:cubicBezTo>
                  <a:cubicBezTo>
                    <a:pt x="130" y="60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0" y="60"/>
                    <a:pt x="129" y="60"/>
                  </a:cubicBezTo>
                  <a:cubicBezTo>
                    <a:pt x="129" y="60"/>
                    <a:pt x="128" y="60"/>
                    <a:pt x="128" y="60"/>
                  </a:cubicBezTo>
                  <a:moveTo>
                    <a:pt x="103" y="58"/>
                  </a:moveTo>
                  <a:cubicBezTo>
                    <a:pt x="103" y="58"/>
                    <a:pt x="103" y="58"/>
                    <a:pt x="103" y="58"/>
                  </a:cubicBezTo>
                  <a:cubicBezTo>
                    <a:pt x="104" y="60"/>
                    <a:pt x="104" y="62"/>
                    <a:pt x="102" y="64"/>
                  </a:cubicBezTo>
                  <a:cubicBezTo>
                    <a:pt x="104" y="62"/>
                    <a:pt x="104" y="60"/>
                    <a:pt x="103" y="58"/>
                  </a:cubicBezTo>
                  <a:cubicBezTo>
                    <a:pt x="103" y="58"/>
                    <a:pt x="103" y="58"/>
                    <a:pt x="103" y="58"/>
                  </a:cubicBezTo>
                  <a:moveTo>
                    <a:pt x="103" y="58"/>
                  </a:moveTo>
                  <a:cubicBezTo>
                    <a:pt x="103" y="58"/>
                    <a:pt x="103" y="58"/>
                    <a:pt x="103" y="58"/>
                  </a:cubicBezTo>
                  <a:cubicBezTo>
                    <a:pt x="103" y="58"/>
                    <a:pt x="103" y="58"/>
                    <a:pt x="103" y="58"/>
                  </a:cubicBezTo>
                  <a:moveTo>
                    <a:pt x="103" y="58"/>
                  </a:moveTo>
                  <a:cubicBezTo>
                    <a:pt x="102" y="58"/>
                    <a:pt x="99" y="63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9" y="63"/>
                    <a:pt x="102" y="58"/>
                    <a:pt x="103" y="58"/>
                  </a:cubicBezTo>
                  <a:cubicBezTo>
                    <a:pt x="103" y="58"/>
                    <a:pt x="103" y="58"/>
                    <a:pt x="103" y="58"/>
                  </a:cubicBezTo>
                  <a:moveTo>
                    <a:pt x="116" y="32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moveTo>
                    <a:pt x="116" y="32"/>
                  </a:moveTo>
                  <a:cubicBezTo>
                    <a:pt x="116" y="32"/>
                    <a:pt x="116" y="32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moveTo>
                    <a:pt x="117" y="31"/>
                  </a:moveTo>
                  <a:cubicBezTo>
                    <a:pt x="117" y="32"/>
                    <a:pt x="117" y="32"/>
                    <a:pt x="116" y="32"/>
                  </a:cubicBezTo>
                  <a:cubicBezTo>
                    <a:pt x="117" y="32"/>
                    <a:pt x="117" y="32"/>
                    <a:pt x="117" y="31"/>
                  </a:cubicBezTo>
                  <a:moveTo>
                    <a:pt x="113" y="30"/>
                  </a:moveTo>
                  <a:cubicBezTo>
                    <a:pt x="114" y="31"/>
                    <a:pt x="115" y="32"/>
                    <a:pt x="116" y="32"/>
                  </a:cubicBezTo>
                  <a:cubicBezTo>
                    <a:pt x="115" y="32"/>
                    <a:pt x="114" y="31"/>
                    <a:pt x="113" y="30"/>
                  </a:cubicBezTo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29"/>
                  </a:cubicBezTo>
                  <a:moveTo>
                    <a:pt x="108" y="29"/>
                  </a:moveTo>
                  <a:cubicBezTo>
                    <a:pt x="108" y="29"/>
                    <a:pt x="107" y="29"/>
                    <a:pt x="107" y="29"/>
                  </a:cubicBezTo>
                  <a:cubicBezTo>
                    <a:pt x="107" y="29"/>
                    <a:pt x="108" y="29"/>
                    <a:pt x="108" y="29"/>
                  </a:cubicBezTo>
                  <a:moveTo>
                    <a:pt x="108" y="28"/>
                  </a:moveTo>
                  <a:cubicBezTo>
                    <a:pt x="108" y="28"/>
                    <a:pt x="108" y="28"/>
                    <a:pt x="108" y="28"/>
                  </a:cubicBezTo>
                  <a:cubicBezTo>
                    <a:pt x="108" y="28"/>
                    <a:pt x="108" y="28"/>
                    <a:pt x="108" y="28"/>
                  </a:cubicBezTo>
                  <a:moveTo>
                    <a:pt x="100" y="28"/>
                  </a:moveTo>
                  <a:cubicBezTo>
                    <a:pt x="101" y="29"/>
                    <a:pt x="103" y="29"/>
                    <a:pt x="104" y="29"/>
                  </a:cubicBezTo>
                  <a:cubicBezTo>
                    <a:pt x="103" y="29"/>
                    <a:pt x="101" y="29"/>
                    <a:pt x="100" y="28"/>
                  </a:cubicBezTo>
                  <a:moveTo>
                    <a:pt x="99" y="28"/>
                  </a:moveTo>
                  <a:cubicBezTo>
                    <a:pt x="99" y="28"/>
                    <a:pt x="99" y="28"/>
                    <a:pt x="100" y="28"/>
                  </a:cubicBezTo>
                  <a:cubicBezTo>
                    <a:pt x="99" y="28"/>
                    <a:pt x="99" y="28"/>
                    <a:pt x="99" y="28"/>
                  </a:cubicBezTo>
                  <a:moveTo>
                    <a:pt x="99" y="28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moveTo>
                    <a:pt x="99" y="28"/>
                  </a:moveTo>
                  <a:cubicBezTo>
                    <a:pt x="99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9" y="2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moveTo>
                    <a:pt x="97" y="28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97" y="28"/>
                    <a:pt x="97" y="28"/>
                    <a:pt x="97" y="28"/>
                  </a:cubicBezTo>
                  <a:moveTo>
                    <a:pt x="109" y="28"/>
                  </a:move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moveTo>
                    <a:pt x="109" y="28"/>
                  </a:move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moveTo>
                    <a:pt x="110" y="28"/>
                  </a:move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moveTo>
                    <a:pt x="123" y="28"/>
                  </a:moveTo>
                  <a:cubicBezTo>
                    <a:pt x="126" y="29"/>
                    <a:pt x="129" y="29"/>
                    <a:pt x="132" y="29"/>
                  </a:cubicBezTo>
                  <a:cubicBezTo>
                    <a:pt x="129" y="29"/>
                    <a:pt x="126" y="29"/>
                    <a:pt x="123" y="28"/>
                  </a:cubicBezTo>
                  <a:moveTo>
                    <a:pt x="97" y="27"/>
                  </a:moveTo>
                  <a:cubicBezTo>
                    <a:pt x="97" y="27"/>
                    <a:pt x="97" y="28"/>
                    <a:pt x="97" y="28"/>
                  </a:cubicBezTo>
                  <a:cubicBezTo>
                    <a:pt x="97" y="28"/>
                    <a:pt x="97" y="27"/>
                    <a:pt x="97" y="27"/>
                  </a:cubicBezTo>
                  <a:moveTo>
                    <a:pt x="119" y="26"/>
                  </a:moveTo>
                  <a:cubicBezTo>
                    <a:pt x="120" y="26"/>
                    <a:pt x="121" y="27"/>
                    <a:pt x="122" y="27"/>
                  </a:cubicBezTo>
                  <a:cubicBezTo>
                    <a:pt x="121" y="27"/>
                    <a:pt x="120" y="26"/>
                    <a:pt x="119" y="26"/>
                  </a:cubicBezTo>
                  <a:moveTo>
                    <a:pt x="119" y="26"/>
                  </a:moveTo>
                  <a:cubicBezTo>
                    <a:pt x="119" y="26"/>
                    <a:pt x="119" y="26"/>
                    <a:pt x="119" y="2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9" y="26"/>
                    <a:pt x="119" y="26"/>
                    <a:pt x="119" y="26"/>
                  </a:cubicBezTo>
                  <a:moveTo>
                    <a:pt x="97" y="23"/>
                  </a:moveTo>
                  <a:cubicBezTo>
                    <a:pt x="97" y="24"/>
                    <a:pt x="98" y="25"/>
                    <a:pt x="97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7" y="24"/>
                    <a:pt x="97" y="23"/>
                  </a:cubicBezTo>
                  <a:moveTo>
                    <a:pt x="91" y="20"/>
                  </a:moveTo>
                  <a:cubicBezTo>
                    <a:pt x="90" y="20"/>
                    <a:pt x="89" y="21"/>
                    <a:pt x="87" y="21"/>
                  </a:cubicBezTo>
                  <a:cubicBezTo>
                    <a:pt x="86" y="21"/>
                    <a:pt x="85" y="21"/>
                    <a:pt x="84" y="21"/>
                  </a:cubicBezTo>
                  <a:cubicBezTo>
                    <a:pt x="84" y="21"/>
                    <a:pt x="84" y="21"/>
                    <a:pt x="83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21"/>
                    <a:pt x="87" y="21"/>
                  </a:cubicBezTo>
                  <a:cubicBezTo>
                    <a:pt x="89" y="21"/>
                    <a:pt x="90" y="20"/>
                    <a:pt x="91" y="20"/>
                  </a:cubicBezTo>
                  <a:cubicBezTo>
                    <a:pt x="91" y="20"/>
                    <a:pt x="92" y="20"/>
                    <a:pt x="92" y="20"/>
                  </a:cubicBezTo>
                  <a:cubicBezTo>
                    <a:pt x="92" y="20"/>
                    <a:pt x="91" y="20"/>
                    <a:pt x="91" y="20"/>
                  </a:cubicBezTo>
                  <a:moveTo>
                    <a:pt x="42" y="18"/>
                  </a:move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50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1" y="15"/>
                    <a:pt x="51" y="15"/>
                    <a:pt x="52" y="15"/>
                  </a:cubicBezTo>
                  <a:cubicBezTo>
                    <a:pt x="52" y="15"/>
                    <a:pt x="53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5"/>
                    <a:pt x="52" y="15"/>
                    <a:pt x="52" y="15"/>
                  </a:cubicBezTo>
                  <a:cubicBezTo>
                    <a:pt x="51" y="15"/>
                    <a:pt x="51" y="15"/>
                    <a:pt x="50" y="15"/>
                  </a:cubicBezTo>
                  <a:moveTo>
                    <a:pt x="62" y="9"/>
                  </a:moveTo>
                  <a:cubicBezTo>
                    <a:pt x="62" y="9"/>
                    <a:pt x="62" y="9"/>
                    <a:pt x="62" y="9"/>
                  </a:cubicBezTo>
                  <a:cubicBezTo>
                    <a:pt x="62" y="9"/>
                    <a:pt x="62" y="9"/>
                    <a:pt x="62" y="9"/>
                  </a:cubicBezTo>
                  <a:moveTo>
                    <a:pt x="63" y="9"/>
                  </a:move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moveTo>
                    <a:pt x="37" y="4"/>
                  </a:moveTo>
                  <a:cubicBezTo>
                    <a:pt x="37" y="4"/>
                    <a:pt x="37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moveTo>
                    <a:pt x="12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moveTo>
                    <a:pt x="14" y="2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moveTo>
                    <a:pt x="13" y="1"/>
                  </a:moveTo>
                  <a:cubicBezTo>
                    <a:pt x="13" y="1"/>
                    <a:pt x="14" y="2"/>
                    <a:pt x="14" y="2"/>
                  </a:cubicBezTo>
                  <a:cubicBezTo>
                    <a:pt x="14" y="2"/>
                    <a:pt x="13" y="1"/>
                    <a:pt x="13" y="1"/>
                  </a:cubicBezTo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7" y="0"/>
                  </a:moveTo>
                  <a:cubicBezTo>
                    <a:pt x="8" y="2"/>
                    <a:pt x="9" y="2"/>
                    <a:pt x="10" y="2"/>
                  </a:cubicBezTo>
                  <a:cubicBezTo>
                    <a:pt x="9" y="2"/>
                    <a:pt x="8" y="2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" name="Freeform 170"/>
            <p:cNvSpPr>
              <a:spLocks/>
            </p:cNvSpPr>
            <p:nvPr/>
          </p:nvSpPr>
          <p:spPr bwMode="auto">
            <a:xfrm>
              <a:off x="6859390" y="3529454"/>
              <a:ext cx="6312" cy="307205"/>
            </a:xfrm>
            <a:custGeom>
              <a:avLst/>
              <a:gdLst>
                <a:gd name="T0" fmla="*/ 1 w 1"/>
                <a:gd name="T1" fmla="*/ 0 h 45"/>
                <a:gd name="T2" fmla="*/ 1 w 1"/>
                <a:gd name="T3" fmla="*/ 0 h 45"/>
                <a:gd name="T4" fmla="*/ 0 w 1"/>
                <a:gd name="T5" fmla="*/ 20 h 45"/>
                <a:gd name="T6" fmla="*/ 0 w 1"/>
                <a:gd name="T7" fmla="*/ 24 h 45"/>
                <a:gd name="T8" fmla="*/ 0 w 1"/>
                <a:gd name="T9" fmla="*/ 27 h 45"/>
                <a:gd name="T10" fmla="*/ 0 w 1"/>
                <a:gd name="T11" fmla="*/ 45 h 45"/>
                <a:gd name="T12" fmla="*/ 0 w 1"/>
                <a:gd name="T13" fmla="*/ 36 h 45"/>
                <a:gd name="T14" fmla="*/ 0 w 1"/>
                <a:gd name="T15" fmla="*/ 24 h 45"/>
                <a:gd name="T16" fmla="*/ 0 w 1"/>
                <a:gd name="T17" fmla="*/ 12 h 45"/>
                <a:gd name="T18" fmla="*/ 1 w 1"/>
                <a:gd name="T19" fmla="*/ 0 h 45"/>
                <a:gd name="T20" fmla="*/ 1 w 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" h="4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21"/>
                    <a:pt x="0" y="23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33"/>
                    <a:pt x="0" y="39"/>
                    <a:pt x="0" y="45"/>
                  </a:cubicBezTo>
                  <a:cubicBezTo>
                    <a:pt x="0" y="42"/>
                    <a:pt x="0" y="39"/>
                    <a:pt x="0" y="36"/>
                  </a:cubicBezTo>
                  <a:cubicBezTo>
                    <a:pt x="0" y="32"/>
                    <a:pt x="0" y="28"/>
                    <a:pt x="0" y="24"/>
                  </a:cubicBezTo>
                  <a:cubicBezTo>
                    <a:pt x="0" y="20"/>
                    <a:pt x="0" y="16"/>
                    <a:pt x="0" y="12"/>
                  </a:cubicBezTo>
                  <a:cubicBezTo>
                    <a:pt x="1" y="8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4" name="Freeform 171"/>
            <p:cNvSpPr>
              <a:spLocks/>
            </p:cNvSpPr>
            <p:nvPr/>
          </p:nvSpPr>
          <p:spPr bwMode="auto">
            <a:xfrm>
              <a:off x="6859390" y="3666224"/>
              <a:ext cx="0" cy="48395"/>
            </a:xfrm>
            <a:custGeom>
              <a:avLst/>
              <a:gdLst>
                <a:gd name="T0" fmla="*/ 0 h 7"/>
                <a:gd name="T1" fmla="*/ 7 h 7"/>
                <a:gd name="T2" fmla="*/ 4 h 7"/>
                <a:gd name="T3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5" name="Freeform 172"/>
            <p:cNvSpPr>
              <a:spLocks noEditPoints="1"/>
            </p:cNvSpPr>
            <p:nvPr/>
          </p:nvSpPr>
          <p:spPr bwMode="auto">
            <a:xfrm>
              <a:off x="6845713" y="3488424"/>
              <a:ext cx="470276" cy="956333"/>
            </a:xfrm>
            <a:custGeom>
              <a:avLst/>
              <a:gdLst>
                <a:gd name="T0" fmla="*/ 0 w 69"/>
                <a:gd name="T1" fmla="*/ 125 h 140"/>
                <a:gd name="T2" fmla="*/ 0 w 69"/>
                <a:gd name="T3" fmla="*/ 134 h 140"/>
                <a:gd name="T4" fmla="*/ 0 w 69"/>
                <a:gd name="T5" fmla="*/ 123 h 140"/>
                <a:gd name="T6" fmla="*/ 7 w 69"/>
                <a:gd name="T7" fmla="*/ 123 h 140"/>
                <a:gd name="T8" fmla="*/ 10 w 69"/>
                <a:gd name="T9" fmla="*/ 115 h 140"/>
                <a:gd name="T10" fmla="*/ 29 w 69"/>
                <a:gd name="T11" fmla="*/ 108 h 140"/>
                <a:gd name="T12" fmla="*/ 27 w 69"/>
                <a:gd name="T13" fmla="*/ 108 h 140"/>
                <a:gd name="T14" fmla="*/ 24 w 69"/>
                <a:gd name="T15" fmla="*/ 109 h 140"/>
                <a:gd name="T16" fmla="*/ 2 w 69"/>
                <a:gd name="T17" fmla="*/ 70 h 140"/>
                <a:gd name="T18" fmla="*/ 2 w 69"/>
                <a:gd name="T19" fmla="*/ 70 h 140"/>
                <a:gd name="T20" fmla="*/ 6 w 69"/>
                <a:gd name="T21" fmla="*/ 69 h 140"/>
                <a:gd name="T22" fmla="*/ 6 w 69"/>
                <a:gd name="T23" fmla="*/ 69 h 140"/>
                <a:gd name="T24" fmla="*/ 14 w 69"/>
                <a:gd name="T25" fmla="*/ 64 h 140"/>
                <a:gd name="T26" fmla="*/ 43 w 69"/>
                <a:gd name="T27" fmla="*/ 38 h 140"/>
                <a:gd name="T28" fmla="*/ 45 w 69"/>
                <a:gd name="T29" fmla="*/ 38 h 140"/>
                <a:gd name="T30" fmla="*/ 49 w 69"/>
                <a:gd name="T31" fmla="*/ 37 h 140"/>
                <a:gd name="T32" fmla="*/ 50 w 69"/>
                <a:gd name="T33" fmla="*/ 37 h 140"/>
                <a:gd name="T34" fmla="*/ 48 w 69"/>
                <a:gd name="T35" fmla="*/ 37 h 140"/>
                <a:gd name="T36" fmla="*/ 50 w 69"/>
                <a:gd name="T37" fmla="*/ 37 h 140"/>
                <a:gd name="T38" fmla="*/ 47 w 69"/>
                <a:gd name="T39" fmla="*/ 36 h 140"/>
                <a:gd name="T40" fmla="*/ 58 w 69"/>
                <a:gd name="T41" fmla="*/ 34 h 140"/>
                <a:gd name="T42" fmla="*/ 58 w 69"/>
                <a:gd name="T43" fmla="*/ 34 h 140"/>
                <a:gd name="T44" fmla="*/ 58 w 69"/>
                <a:gd name="T45" fmla="*/ 34 h 140"/>
                <a:gd name="T46" fmla="*/ 58 w 69"/>
                <a:gd name="T47" fmla="*/ 34 h 140"/>
                <a:gd name="T48" fmla="*/ 58 w 69"/>
                <a:gd name="T49" fmla="*/ 34 h 140"/>
                <a:gd name="T50" fmla="*/ 40 w 69"/>
                <a:gd name="T51" fmla="*/ 33 h 140"/>
                <a:gd name="T52" fmla="*/ 33 w 69"/>
                <a:gd name="T53" fmla="*/ 33 h 140"/>
                <a:gd name="T54" fmla="*/ 45 w 69"/>
                <a:gd name="T55" fmla="*/ 30 h 140"/>
                <a:gd name="T56" fmla="*/ 45 w 69"/>
                <a:gd name="T57" fmla="*/ 30 h 140"/>
                <a:gd name="T58" fmla="*/ 48 w 69"/>
                <a:gd name="T59" fmla="*/ 30 h 140"/>
                <a:gd name="T60" fmla="*/ 46 w 69"/>
                <a:gd name="T61" fmla="*/ 30 h 140"/>
                <a:gd name="T62" fmla="*/ 46 w 69"/>
                <a:gd name="T63" fmla="*/ 30 h 140"/>
                <a:gd name="T64" fmla="*/ 38 w 69"/>
                <a:gd name="T65" fmla="*/ 32 h 140"/>
                <a:gd name="T66" fmla="*/ 20 w 69"/>
                <a:gd name="T67" fmla="*/ 25 h 140"/>
                <a:gd name="T68" fmla="*/ 25 w 69"/>
                <a:gd name="T69" fmla="*/ 25 h 140"/>
                <a:gd name="T70" fmla="*/ 58 w 69"/>
                <a:gd name="T71" fmla="*/ 34 h 140"/>
                <a:gd name="T72" fmla="*/ 17 w 69"/>
                <a:gd name="T73" fmla="*/ 19 h 140"/>
                <a:gd name="T74" fmla="*/ 18 w 69"/>
                <a:gd name="T75" fmla="*/ 18 h 140"/>
                <a:gd name="T76" fmla="*/ 27 w 69"/>
                <a:gd name="T77" fmla="*/ 18 h 140"/>
                <a:gd name="T78" fmla="*/ 18 w 69"/>
                <a:gd name="T79" fmla="*/ 17 h 140"/>
                <a:gd name="T80" fmla="*/ 19 w 69"/>
                <a:gd name="T81" fmla="*/ 17 h 140"/>
                <a:gd name="T82" fmla="*/ 20 w 69"/>
                <a:gd name="T83" fmla="*/ 15 h 140"/>
                <a:gd name="T84" fmla="*/ 21 w 69"/>
                <a:gd name="T85" fmla="*/ 15 h 140"/>
                <a:gd name="T86" fmla="*/ 21 w 69"/>
                <a:gd name="T87" fmla="*/ 15 h 140"/>
                <a:gd name="T88" fmla="*/ 21 w 69"/>
                <a:gd name="T89" fmla="*/ 14 h 140"/>
                <a:gd name="T90" fmla="*/ 22 w 69"/>
                <a:gd name="T91" fmla="*/ 14 h 140"/>
                <a:gd name="T92" fmla="*/ 22 w 69"/>
                <a:gd name="T93" fmla="*/ 14 h 140"/>
                <a:gd name="T94" fmla="*/ 22 w 69"/>
                <a:gd name="T95" fmla="*/ 14 h 140"/>
                <a:gd name="T96" fmla="*/ 23 w 69"/>
                <a:gd name="T97" fmla="*/ 14 h 140"/>
                <a:gd name="T98" fmla="*/ 23 w 69"/>
                <a:gd name="T99" fmla="*/ 14 h 140"/>
                <a:gd name="T100" fmla="*/ 64 w 69"/>
                <a:gd name="T101" fmla="*/ 13 h 140"/>
                <a:gd name="T102" fmla="*/ 63 w 69"/>
                <a:gd name="T103" fmla="*/ 12 h 140"/>
                <a:gd name="T104" fmla="*/ 61 w 69"/>
                <a:gd name="T105" fmla="*/ 11 h 140"/>
                <a:gd name="T106" fmla="*/ 45 w 69"/>
                <a:gd name="T107" fmla="*/ 8 h 140"/>
                <a:gd name="T108" fmla="*/ 38 w 69"/>
                <a:gd name="T109" fmla="*/ 15 h 140"/>
                <a:gd name="T110" fmla="*/ 43 w 69"/>
                <a:gd name="T111" fmla="*/ 8 h 140"/>
                <a:gd name="T112" fmla="*/ 43 w 69"/>
                <a:gd name="T113" fmla="*/ 8 h 140"/>
                <a:gd name="T114" fmla="*/ 65 w 69"/>
                <a:gd name="T115" fmla="*/ 12 h 140"/>
                <a:gd name="T116" fmla="*/ 62 w 69"/>
                <a:gd name="T1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" h="140">
                  <a:moveTo>
                    <a:pt x="0" y="123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4"/>
                    <a:pt x="0" y="125"/>
                  </a:cubicBezTo>
                  <a:cubicBezTo>
                    <a:pt x="0" y="126"/>
                    <a:pt x="0" y="127"/>
                    <a:pt x="0" y="128"/>
                  </a:cubicBezTo>
                  <a:cubicBezTo>
                    <a:pt x="0" y="129"/>
                    <a:pt x="0" y="131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5"/>
                    <a:pt x="0" y="137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38"/>
                    <a:pt x="0" y="136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0"/>
                    <a:pt x="0" y="127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moveTo>
                    <a:pt x="11" y="116"/>
                  </a:moveTo>
                  <a:cubicBezTo>
                    <a:pt x="11" y="119"/>
                    <a:pt x="9" y="123"/>
                    <a:pt x="7" y="123"/>
                  </a:cubicBezTo>
                  <a:cubicBezTo>
                    <a:pt x="5" y="123"/>
                    <a:pt x="2" y="124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2" y="124"/>
                    <a:pt x="5" y="123"/>
                    <a:pt x="7" y="123"/>
                  </a:cubicBezTo>
                  <a:cubicBezTo>
                    <a:pt x="9" y="123"/>
                    <a:pt x="11" y="119"/>
                    <a:pt x="11" y="116"/>
                  </a:cubicBezTo>
                  <a:cubicBezTo>
                    <a:pt x="11" y="116"/>
                    <a:pt x="11" y="116"/>
                    <a:pt x="11" y="116"/>
                  </a:cubicBezTo>
                  <a:moveTo>
                    <a:pt x="10" y="115"/>
                  </a:moveTo>
                  <a:cubicBezTo>
                    <a:pt x="10" y="115"/>
                    <a:pt x="11" y="115"/>
                    <a:pt x="11" y="116"/>
                  </a:cubicBezTo>
                  <a:cubicBezTo>
                    <a:pt x="11" y="115"/>
                    <a:pt x="10" y="115"/>
                    <a:pt x="10" y="115"/>
                  </a:cubicBezTo>
                  <a:moveTo>
                    <a:pt x="10" y="115"/>
                  </a:moveTo>
                  <a:cubicBezTo>
                    <a:pt x="9" y="115"/>
                    <a:pt x="7" y="117"/>
                    <a:pt x="5" y="117"/>
                  </a:cubicBezTo>
                  <a:cubicBezTo>
                    <a:pt x="7" y="117"/>
                    <a:pt x="9" y="115"/>
                    <a:pt x="10" y="115"/>
                  </a:cubicBezTo>
                  <a:cubicBezTo>
                    <a:pt x="10" y="115"/>
                    <a:pt x="10" y="115"/>
                    <a:pt x="10" y="115"/>
                  </a:cubicBezTo>
                  <a:moveTo>
                    <a:pt x="29" y="108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9" y="108"/>
                  </a:cubicBezTo>
                  <a:moveTo>
                    <a:pt x="28" y="108"/>
                  </a:moveTo>
                  <a:cubicBezTo>
                    <a:pt x="29" y="108"/>
                    <a:pt x="29" y="108"/>
                    <a:pt x="29" y="108"/>
                  </a:cubicBezTo>
                  <a:cubicBezTo>
                    <a:pt x="29" y="108"/>
                    <a:pt x="29" y="108"/>
                    <a:pt x="28" y="108"/>
                  </a:cubicBezTo>
                  <a:moveTo>
                    <a:pt x="27" y="108"/>
                  </a:move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7" y="108"/>
                    <a:pt x="27" y="108"/>
                  </a:cubicBezTo>
                  <a:moveTo>
                    <a:pt x="22" y="107"/>
                  </a:moveTo>
                  <a:cubicBezTo>
                    <a:pt x="22" y="108"/>
                    <a:pt x="23" y="109"/>
                    <a:pt x="24" y="109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3" y="109"/>
                    <a:pt x="22" y="108"/>
                    <a:pt x="22" y="107"/>
                  </a:cubicBezTo>
                  <a:moveTo>
                    <a:pt x="1" y="91"/>
                  </a:move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" y="92"/>
                    <a:pt x="1" y="92"/>
                    <a:pt x="1" y="91"/>
                  </a:cubicBezTo>
                  <a:moveTo>
                    <a:pt x="2" y="70"/>
                  </a:move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2" y="70"/>
                  </a:cubicBezTo>
                  <a:moveTo>
                    <a:pt x="1" y="70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2" y="70"/>
                    <a:pt x="2" y="70"/>
                    <a:pt x="1" y="70"/>
                  </a:cubicBezTo>
                  <a:moveTo>
                    <a:pt x="5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moveTo>
                    <a:pt x="6" y="69"/>
                  </a:move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moveTo>
                    <a:pt x="6" y="69"/>
                  </a:move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moveTo>
                    <a:pt x="23" y="43"/>
                  </a:moveTo>
                  <a:cubicBezTo>
                    <a:pt x="23" y="45"/>
                    <a:pt x="23" y="47"/>
                    <a:pt x="22" y="50"/>
                  </a:cubicBezTo>
                  <a:cubicBezTo>
                    <a:pt x="22" y="53"/>
                    <a:pt x="21" y="53"/>
                    <a:pt x="20" y="55"/>
                  </a:cubicBezTo>
                  <a:cubicBezTo>
                    <a:pt x="18" y="58"/>
                    <a:pt x="17" y="61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7" y="61"/>
                    <a:pt x="18" y="58"/>
                    <a:pt x="20" y="55"/>
                  </a:cubicBezTo>
                  <a:cubicBezTo>
                    <a:pt x="21" y="53"/>
                    <a:pt x="22" y="53"/>
                    <a:pt x="22" y="50"/>
                  </a:cubicBezTo>
                  <a:cubicBezTo>
                    <a:pt x="23" y="47"/>
                    <a:pt x="23" y="45"/>
                    <a:pt x="23" y="43"/>
                  </a:cubicBezTo>
                  <a:moveTo>
                    <a:pt x="44" y="38"/>
                  </a:moveTo>
                  <a:cubicBezTo>
                    <a:pt x="44" y="38"/>
                    <a:pt x="43" y="38"/>
                    <a:pt x="43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3" y="38"/>
                    <a:pt x="44" y="38"/>
                    <a:pt x="44" y="38"/>
                  </a:cubicBezTo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moveTo>
                    <a:pt x="45" y="38"/>
                  </a:move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moveTo>
                    <a:pt x="49" y="37"/>
                  </a:move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9" y="37"/>
                    <a:pt x="49" y="37"/>
                    <a:pt x="49" y="37"/>
                  </a:cubicBezTo>
                  <a:moveTo>
                    <a:pt x="50" y="37"/>
                  </a:move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moveTo>
                    <a:pt x="50" y="37"/>
                  </a:move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moveTo>
                    <a:pt x="48" y="37"/>
                  </a:moveTo>
                  <a:cubicBezTo>
                    <a:pt x="48" y="37"/>
                    <a:pt x="49" y="37"/>
                    <a:pt x="49" y="37"/>
                  </a:cubicBezTo>
                  <a:cubicBezTo>
                    <a:pt x="49" y="37"/>
                    <a:pt x="48" y="37"/>
                    <a:pt x="48" y="37"/>
                  </a:cubicBezTo>
                  <a:moveTo>
                    <a:pt x="48" y="37"/>
                  </a:moveTo>
                  <a:cubicBezTo>
                    <a:pt x="48" y="37"/>
                    <a:pt x="48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moveTo>
                    <a:pt x="50" y="37"/>
                  </a:move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moveTo>
                    <a:pt x="47" y="36"/>
                  </a:moveTo>
                  <a:cubicBezTo>
                    <a:pt x="47" y="36"/>
                    <a:pt x="48" y="36"/>
                    <a:pt x="48" y="37"/>
                  </a:cubicBezTo>
                  <a:cubicBezTo>
                    <a:pt x="48" y="36"/>
                    <a:pt x="47" y="36"/>
                    <a:pt x="47" y="36"/>
                  </a:cubicBezTo>
                  <a:moveTo>
                    <a:pt x="47" y="36"/>
                  </a:move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7" y="36"/>
                    <a:pt x="47" y="36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58" y="34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moveTo>
                    <a:pt x="35" y="33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moveTo>
                    <a:pt x="40" y="3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41" y="36"/>
                    <a:pt x="42" y="38"/>
                    <a:pt x="43" y="38"/>
                  </a:cubicBezTo>
                  <a:cubicBezTo>
                    <a:pt x="42" y="38"/>
                    <a:pt x="41" y="36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moveTo>
                    <a:pt x="33" y="33"/>
                  </a:moveTo>
                  <a:cubicBezTo>
                    <a:pt x="34" y="33"/>
                    <a:pt x="34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moveTo>
                    <a:pt x="33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4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30"/>
                    <a:pt x="44" y="30"/>
                    <a:pt x="45" y="30"/>
                  </a:cubicBezTo>
                  <a:moveTo>
                    <a:pt x="48" y="3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moveTo>
                    <a:pt x="45" y="30"/>
                  </a:move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moveTo>
                    <a:pt x="45" y="30"/>
                  </a:move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0"/>
                    <a:pt x="45" y="30"/>
                    <a:pt x="45" y="30"/>
                  </a:cubicBezTo>
                  <a:moveTo>
                    <a:pt x="48" y="3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moveTo>
                    <a:pt x="47" y="30"/>
                  </a:moveTo>
                  <a:cubicBezTo>
                    <a:pt x="47" y="30"/>
                    <a:pt x="47" y="30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moveTo>
                    <a:pt x="46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moveTo>
                    <a:pt x="46" y="30"/>
                  </a:move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6" y="30"/>
                    <a:pt x="46" y="30"/>
                    <a:pt x="46" y="30"/>
                  </a:cubicBezTo>
                  <a:moveTo>
                    <a:pt x="49" y="30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moveTo>
                    <a:pt x="39" y="28"/>
                  </a:moveTo>
                  <a:cubicBezTo>
                    <a:pt x="39" y="29"/>
                    <a:pt x="38" y="30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0"/>
                    <a:pt x="39" y="29"/>
                    <a:pt x="39" y="28"/>
                  </a:cubicBezTo>
                  <a:moveTo>
                    <a:pt x="55" y="25"/>
                  </a:moveTo>
                  <a:cubicBezTo>
                    <a:pt x="53" y="27"/>
                    <a:pt x="51" y="28"/>
                    <a:pt x="49" y="30"/>
                  </a:cubicBezTo>
                  <a:cubicBezTo>
                    <a:pt x="51" y="28"/>
                    <a:pt x="53" y="27"/>
                    <a:pt x="55" y="25"/>
                  </a:cubicBezTo>
                  <a:moveTo>
                    <a:pt x="20" y="25"/>
                  </a:move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moveTo>
                    <a:pt x="24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5" y="24"/>
                    <a:pt x="25" y="25"/>
                  </a:cubicBezTo>
                  <a:cubicBezTo>
                    <a:pt x="25" y="24"/>
                    <a:pt x="24" y="24"/>
                    <a:pt x="24" y="24"/>
                  </a:cubicBezTo>
                  <a:moveTo>
                    <a:pt x="62" y="19"/>
                  </a:moveTo>
                  <a:cubicBezTo>
                    <a:pt x="62" y="19"/>
                    <a:pt x="62" y="20"/>
                    <a:pt x="62" y="20"/>
                  </a:cubicBezTo>
                  <a:cubicBezTo>
                    <a:pt x="61" y="21"/>
                    <a:pt x="60" y="24"/>
                    <a:pt x="60" y="27"/>
                  </a:cubicBezTo>
                  <a:cubicBezTo>
                    <a:pt x="60" y="30"/>
                    <a:pt x="59" y="32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9" y="32"/>
                    <a:pt x="60" y="30"/>
                    <a:pt x="60" y="27"/>
                  </a:cubicBezTo>
                  <a:cubicBezTo>
                    <a:pt x="60" y="24"/>
                    <a:pt x="61" y="21"/>
                    <a:pt x="62" y="20"/>
                  </a:cubicBezTo>
                  <a:cubicBezTo>
                    <a:pt x="62" y="20"/>
                    <a:pt x="62" y="19"/>
                    <a:pt x="62" y="19"/>
                  </a:cubicBezTo>
                  <a:moveTo>
                    <a:pt x="17" y="18"/>
                  </a:moveTo>
                  <a:cubicBezTo>
                    <a:pt x="17" y="18"/>
                    <a:pt x="17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moveTo>
                    <a:pt x="17" y="18"/>
                  </a:move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moveTo>
                    <a:pt x="18" y="1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moveTo>
                    <a:pt x="28" y="17"/>
                  </a:moveTo>
                  <a:cubicBezTo>
                    <a:pt x="28" y="17"/>
                    <a:pt x="27" y="18"/>
                    <a:pt x="27" y="18"/>
                  </a:cubicBezTo>
                  <a:cubicBezTo>
                    <a:pt x="26" y="18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6" y="18"/>
                    <a:pt x="27" y="18"/>
                  </a:cubicBezTo>
                  <a:cubicBezTo>
                    <a:pt x="27" y="18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moveTo>
                    <a:pt x="18" y="1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moveTo>
                    <a:pt x="19" y="17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moveTo>
                    <a:pt x="19" y="17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moveTo>
                    <a:pt x="20" y="16"/>
                  </a:move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19" y="16"/>
                    <a:pt x="20" y="16"/>
                  </a:cubicBezTo>
                  <a:moveTo>
                    <a:pt x="20" y="15"/>
                  </a:moveTo>
                  <a:cubicBezTo>
                    <a:pt x="20" y="15"/>
                    <a:pt x="20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moveTo>
                    <a:pt x="21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moveTo>
                    <a:pt x="21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moveTo>
                    <a:pt x="21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moveTo>
                    <a:pt x="22" y="14"/>
                  </a:moveTo>
                  <a:cubicBezTo>
                    <a:pt x="22" y="14"/>
                    <a:pt x="21" y="14"/>
                    <a:pt x="21" y="14"/>
                  </a:cubicBezTo>
                  <a:cubicBezTo>
                    <a:pt x="21" y="14"/>
                    <a:pt x="22" y="14"/>
                    <a:pt x="22" y="14"/>
                  </a:cubicBezTo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23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3" y="14"/>
                  </a:cubicBezTo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3" y="17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7"/>
                    <a:pt x="24" y="15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moveTo>
                    <a:pt x="64" y="13"/>
                  </a:moveTo>
                  <a:cubicBezTo>
                    <a:pt x="64" y="13"/>
                    <a:pt x="64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cubicBezTo>
                    <a:pt x="64" y="13"/>
                    <a:pt x="64" y="13"/>
                    <a:pt x="64" y="13"/>
                  </a:cubicBezTo>
                  <a:moveTo>
                    <a:pt x="63" y="12"/>
                  </a:moveTo>
                  <a:cubicBezTo>
                    <a:pt x="63" y="12"/>
                    <a:pt x="64" y="13"/>
                    <a:pt x="64" y="13"/>
                  </a:cubicBezTo>
                  <a:cubicBezTo>
                    <a:pt x="64" y="13"/>
                    <a:pt x="63" y="12"/>
                    <a:pt x="63" y="12"/>
                  </a:cubicBezTo>
                  <a:moveTo>
                    <a:pt x="63" y="12"/>
                  </a:move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moveTo>
                    <a:pt x="61" y="11"/>
                  </a:move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1" y="11"/>
                  </a:cubicBezTo>
                  <a:moveTo>
                    <a:pt x="46" y="9"/>
                  </a:move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moveTo>
                    <a:pt x="45" y="8"/>
                  </a:move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1" y="9"/>
                    <a:pt x="40" y="14"/>
                    <a:pt x="38" y="15"/>
                  </a:cubicBezTo>
                  <a:cubicBezTo>
                    <a:pt x="37" y="16"/>
                    <a:pt x="36" y="16"/>
                    <a:pt x="35" y="18"/>
                  </a:cubicBezTo>
                  <a:cubicBezTo>
                    <a:pt x="35" y="18"/>
                    <a:pt x="35" y="19"/>
                    <a:pt x="35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6" y="16"/>
                    <a:pt x="37" y="16"/>
                    <a:pt x="38" y="15"/>
                  </a:cubicBezTo>
                  <a:cubicBezTo>
                    <a:pt x="40" y="14"/>
                    <a:pt x="41" y="9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moveTo>
                    <a:pt x="43" y="8"/>
                  </a:moveTo>
                  <a:cubicBezTo>
                    <a:pt x="44" y="8"/>
                    <a:pt x="44" y="8"/>
                    <a:pt x="45" y="8"/>
                  </a:cubicBezTo>
                  <a:cubicBezTo>
                    <a:pt x="44" y="8"/>
                    <a:pt x="44" y="8"/>
                    <a:pt x="43" y="8"/>
                  </a:cubicBezTo>
                  <a:moveTo>
                    <a:pt x="43" y="8"/>
                  </a:move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moveTo>
                    <a:pt x="69" y="7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9"/>
                    <a:pt x="67" y="11"/>
                    <a:pt x="65" y="12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13"/>
                    <a:pt x="65" y="13"/>
                    <a:pt x="65" y="12"/>
                  </a:cubicBezTo>
                  <a:cubicBezTo>
                    <a:pt x="67" y="11"/>
                    <a:pt x="69" y="9"/>
                    <a:pt x="69" y="8"/>
                  </a:cubicBezTo>
                  <a:cubicBezTo>
                    <a:pt x="69" y="8"/>
                    <a:pt x="69" y="8"/>
                    <a:pt x="69" y="7"/>
                  </a:cubicBezTo>
                  <a:moveTo>
                    <a:pt x="59" y="6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moveTo>
                    <a:pt x="62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6" name="Freeform 173"/>
            <p:cNvSpPr>
              <a:spLocks/>
            </p:cNvSpPr>
            <p:nvPr/>
          </p:nvSpPr>
          <p:spPr bwMode="auto">
            <a:xfrm>
              <a:off x="6845713" y="4342706"/>
              <a:ext cx="0" cy="19990"/>
            </a:xfrm>
            <a:custGeom>
              <a:avLst/>
              <a:gdLst>
                <a:gd name="T0" fmla="*/ 0 h 3"/>
                <a:gd name="T1" fmla="*/ 3 h 3"/>
                <a:gd name="T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7" name="Freeform 174"/>
            <p:cNvSpPr>
              <a:spLocks noEditPoints="1"/>
            </p:cNvSpPr>
            <p:nvPr/>
          </p:nvSpPr>
          <p:spPr bwMode="auto">
            <a:xfrm>
              <a:off x="6832036" y="4329028"/>
              <a:ext cx="1003676" cy="1556013"/>
            </a:xfrm>
            <a:custGeom>
              <a:avLst/>
              <a:gdLst>
                <a:gd name="T0" fmla="*/ 88 w 147"/>
                <a:gd name="T1" fmla="*/ 140 h 228"/>
                <a:gd name="T2" fmla="*/ 92 w 147"/>
                <a:gd name="T3" fmla="*/ 135 h 228"/>
                <a:gd name="T4" fmla="*/ 88 w 147"/>
                <a:gd name="T5" fmla="*/ 132 h 228"/>
                <a:gd name="T6" fmla="*/ 87 w 147"/>
                <a:gd name="T7" fmla="*/ 132 h 228"/>
                <a:gd name="T8" fmla="*/ 137 w 147"/>
                <a:gd name="T9" fmla="*/ 129 h 228"/>
                <a:gd name="T10" fmla="*/ 84 w 147"/>
                <a:gd name="T11" fmla="*/ 126 h 228"/>
                <a:gd name="T12" fmla="*/ 81 w 147"/>
                <a:gd name="T13" fmla="*/ 126 h 228"/>
                <a:gd name="T14" fmla="*/ 91 w 147"/>
                <a:gd name="T15" fmla="*/ 124 h 228"/>
                <a:gd name="T16" fmla="*/ 147 w 147"/>
                <a:gd name="T17" fmla="*/ 121 h 228"/>
                <a:gd name="T18" fmla="*/ 147 w 147"/>
                <a:gd name="T19" fmla="*/ 121 h 228"/>
                <a:gd name="T20" fmla="*/ 147 w 147"/>
                <a:gd name="T21" fmla="*/ 120 h 228"/>
                <a:gd name="T22" fmla="*/ 147 w 147"/>
                <a:gd name="T23" fmla="*/ 120 h 228"/>
                <a:gd name="T24" fmla="*/ 145 w 147"/>
                <a:gd name="T25" fmla="*/ 120 h 228"/>
                <a:gd name="T26" fmla="*/ 74 w 147"/>
                <a:gd name="T27" fmla="*/ 120 h 228"/>
                <a:gd name="T28" fmla="*/ 59 w 147"/>
                <a:gd name="T29" fmla="*/ 106 h 228"/>
                <a:gd name="T30" fmla="*/ 43 w 147"/>
                <a:gd name="T31" fmla="*/ 116 h 228"/>
                <a:gd name="T32" fmla="*/ 59 w 147"/>
                <a:gd name="T33" fmla="*/ 106 h 228"/>
                <a:gd name="T34" fmla="*/ 101 w 147"/>
                <a:gd name="T35" fmla="*/ 103 h 228"/>
                <a:gd name="T36" fmla="*/ 77 w 147"/>
                <a:gd name="T37" fmla="*/ 66 h 228"/>
                <a:gd name="T38" fmla="*/ 77 w 147"/>
                <a:gd name="T39" fmla="*/ 66 h 228"/>
                <a:gd name="T40" fmla="*/ 71 w 147"/>
                <a:gd name="T41" fmla="*/ 60 h 228"/>
                <a:gd name="T42" fmla="*/ 52 w 147"/>
                <a:gd name="T43" fmla="*/ 59 h 228"/>
                <a:gd name="T44" fmla="*/ 81 w 147"/>
                <a:gd name="T45" fmla="*/ 55 h 228"/>
                <a:gd name="T46" fmla="*/ 61 w 147"/>
                <a:gd name="T47" fmla="*/ 50 h 228"/>
                <a:gd name="T48" fmla="*/ 83 w 147"/>
                <a:gd name="T49" fmla="*/ 50 h 228"/>
                <a:gd name="T50" fmla="*/ 96 w 147"/>
                <a:gd name="T51" fmla="*/ 49 h 228"/>
                <a:gd name="T52" fmla="*/ 95 w 147"/>
                <a:gd name="T53" fmla="*/ 48 h 228"/>
                <a:gd name="T54" fmla="*/ 95 w 147"/>
                <a:gd name="T55" fmla="*/ 48 h 228"/>
                <a:gd name="T56" fmla="*/ 94 w 147"/>
                <a:gd name="T57" fmla="*/ 47 h 228"/>
                <a:gd name="T58" fmla="*/ 87 w 147"/>
                <a:gd name="T59" fmla="*/ 41 h 228"/>
                <a:gd name="T60" fmla="*/ 74 w 147"/>
                <a:gd name="T61" fmla="*/ 38 h 228"/>
                <a:gd name="T62" fmla="*/ 73 w 147"/>
                <a:gd name="T63" fmla="*/ 37 h 228"/>
                <a:gd name="T64" fmla="*/ 93 w 147"/>
                <a:gd name="T65" fmla="*/ 37 h 228"/>
                <a:gd name="T66" fmla="*/ 8 w 147"/>
                <a:gd name="T67" fmla="*/ 34 h 228"/>
                <a:gd name="T68" fmla="*/ 69 w 147"/>
                <a:gd name="T69" fmla="*/ 34 h 228"/>
                <a:gd name="T70" fmla="*/ 14 w 147"/>
                <a:gd name="T71" fmla="*/ 37 h 228"/>
                <a:gd name="T72" fmla="*/ 26 w 147"/>
                <a:gd name="T73" fmla="*/ 31 h 228"/>
                <a:gd name="T74" fmla="*/ 25 w 147"/>
                <a:gd name="T75" fmla="*/ 31 h 228"/>
                <a:gd name="T76" fmla="*/ 82 w 147"/>
                <a:gd name="T77" fmla="*/ 30 h 228"/>
                <a:gd name="T78" fmla="*/ 82 w 147"/>
                <a:gd name="T79" fmla="*/ 30 h 228"/>
                <a:gd name="T80" fmla="*/ 41 w 147"/>
                <a:gd name="T81" fmla="*/ 36 h 228"/>
                <a:gd name="T82" fmla="*/ 46 w 147"/>
                <a:gd name="T83" fmla="*/ 26 h 228"/>
                <a:gd name="T84" fmla="*/ 70 w 147"/>
                <a:gd name="T85" fmla="*/ 25 h 228"/>
                <a:gd name="T86" fmla="*/ 69 w 147"/>
                <a:gd name="T87" fmla="*/ 25 h 228"/>
                <a:gd name="T88" fmla="*/ 67 w 147"/>
                <a:gd name="T89" fmla="*/ 23 h 228"/>
                <a:gd name="T90" fmla="*/ 64 w 147"/>
                <a:gd name="T91" fmla="*/ 23 h 228"/>
                <a:gd name="T92" fmla="*/ 64 w 147"/>
                <a:gd name="T93" fmla="*/ 22 h 228"/>
                <a:gd name="T94" fmla="*/ 0 w 147"/>
                <a:gd name="T95" fmla="*/ 228 h 228"/>
                <a:gd name="T96" fmla="*/ 2 w 147"/>
                <a:gd name="T97" fmla="*/ 21 h 228"/>
                <a:gd name="T98" fmla="*/ 38 w 147"/>
                <a:gd name="T99" fmla="*/ 20 h 228"/>
                <a:gd name="T100" fmla="*/ 36 w 147"/>
                <a:gd name="T101" fmla="*/ 27 h 228"/>
                <a:gd name="T102" fmla="*/ 23 w 147"/>
                <a:gd name="T103" fmla="*/ 19 h 228"/>
                <a:gd name="T104" fmla="*/ 23 w 147"/>
                <a:gd name="T105" fmla="*/ 19 h 228"/>
                <a:gd name="T106" fmla="*/ 23 w 147"/>
                <a:gd name="T107" fmla="*/ 19 h 228"/>
                <a:gd name="T108" fmla="*/ 26 w 147"/>
                <a:gd name="T109" fmla="*/ 19 h 228"/>
                <a:gd name="T110" fmla="*/ 35 w 147"/>
                <a:gd name="T111" fmla="*/ 1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7" h="228">
                  <a:moveTo>
                    <a:pt x="125" y="145"/>
                  </a:moveTo>
                  <a:cubicBezTo>
                    <a:pt x="125" y="145"/>
                    <a:pt x="125" y="146"/>
                    <a:pt x="125" y="146"/>
                  </a:cubicBezTo>
                  <a:cubicBezTo>
                    <a:pt x="126" y="147"/>
                    <a:pt x="127" y="148"/>
                    <a:pt x="128" y="148"/>
                  </a:cubicBezTo>
                  <a:cubicBezTo>
                    <a:pt x="128" y="148"/>
                    <a:pt x="128" y="148"/>
                    <a:pt x="128" y="148"/>
                  </a:cubicBezTo>
                  <a:cubicBezTo>
                    <a:pt x="127" y="148"/>
                    <a:pt x="126" y="147"/>
                    <a:pt x="125" y="146"/>
                  </a:cubicBezTo>
                  <a:cubicBezTo>
                    <a:pt x="125" y="146"/>
                    <a:pt x="125" y="145"/>
                    <a:pt x="125" y="145"/>
                  </a:cubicBezTo>
                  <a:moveTo>
                    <a:pt x="88" y="140"/>
                  </a:moveTo>
                  <a:cubicBezTo>
                    <a:pt x="88" y="140"/>
                    <a:pt x="88" y="140"/>
                    <a:pt x="88" y="140"/>
                  </a:cubicBezTo>
                  <a:cubicBezTo>
                    <a:pt x="88" y="140"/>
                    <a:pt x="88" y="140"/>
                    <a:pt x="88" y="140"/>
                  </a:cubicBezTo>
                  <a:cubicBezTo>
                    <a:pt x="88" y="140"/>
                    <a:pt x="88" y="140"/>
                    <a:pt x="88" y="140"/>
                  </a:cubicBezTo>
                  <a:moveTo>
                    <a:pt x="86" y="136"/>
                  </a:moveTo>
                  <a:cubicBezTo>
                    <a:pt x="86" y="139"/>
                    <a:pt x="87" y="140"/>
                    <a:pt x="88" y="140"/>
                  </a:cubicBezTo>
                  <a:cubicBezTo>
                    <a:pt x="87" y="140"/>
                    <a:pt x="86" y="139"/>
                    <a:pt x="86" y="136"/>
                  </a:cubicBezTo>
                  <a:moveTo>
                    <a:pt x="92" y="135"/>
                  </a:moveTo>
                  <a:cubicBezTo>
                    <a:pt x="92" y="135"/>
                    <a:pt x="92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moveTo>
                    <a:pt x="88" y="132"/>
                  </a:moveTo>
                  <a:cubicBezTo>
                    <a:pt x="90" y="133"/>
                    <a:pt x="91" y="133"/>
                    <a:pt x="92" y="135"/>
                  </a:cubicBezTo>
                  <a:cubicBezTo>
                    <a:pt x="91" y="133"/>
                    <a:pt x="90" y="133"/>
                    <a:pt x="88" y="132"/>
                  </a:cubicBezTo>
                  <a:moveTo>
                    <a:pt x="88" y="132"/>
                  </a:moveTo>
                  <a:cubicBezTo>
                    <a:pt x="88" y="132"/>
                    <a:pt x="88" y="132"/>
                    <a:pt x="88" y="132"/>
                  </a:cubicBezTo>
                  <a:cubicBezTo>
                    <a:pt x="88" y="132"/>
                    <a:pt x="88" y="132"/>
                    <a:pt x="88" y="132"/>
                  </a:cubicBezTo>
                  <a:moveTo>
                    <a:pt x="88" y="132"/>
                  </a:moveTo>
                  <a:cubicBezTo>
                    <a:pt x="88" y="132"/>
                    <a:pt x="88" y="132"/>
                    <a:pt x="88" y="132"/>
                  </a:cubicBezTo>
                  <a:cubicBezTo>
                    <a:pt x="88" y="132"/>
                    <a:pt x="88" y="132"/>
                    <a:pt x="88" y="132"/>
                  </a:cubicBezTo>
                  <a:moveTo>
                    <a:pt x="87" y="132"/>
                  </a:moveTo>
                  <a:cubicBezTo>
                    <a:pt x="87" y="132"/>
                    <a:pt x="87" y="132"/>
                    <a:pt x="87" y="132"/>
                  </a:cubicBezTo>
                  <a:cubicBezTo>
                    <a:pt x="87" y="132"/>
                    <a:pt x="87" y="132"/>
                    <a:pt x="87" y="132"/>
                  </a:cubicBezTo>
                  <a:cubicBezTo>
                    <a:pt x="87" y="132"/>
                    <a:pt x="87" y="132"/>
                    <a:pt x="87" y="132"/>
                  </a:cubicBezTo>
                  <a:moveTo>
                    <a:pt x="136" y="130"/>
                  </a:moveTo>
                  <a:cubicBezTo>
                    <a:pt x="136" y="131"/>
                    <a:pt x="136" y="131"/>
                    <a:pt x="135" y="131"/>
                  </a:cubicBezTo>
                  <a:cubicBezTo>
                    <a:pt x="136" y="131"/>
                    <a:pt x="136" y="131"/>
                    <a:pt x="136" y="130"/>
                  </a:cubicBezTo>
                  <a:moveTo>
                    <a:pt x="137" y="129"/>
                  </a:moveTo>
                  <a:cubicBezTo>
                    <a:pt x="138" y="129"/>
                    <a:pt x="138" y="130"/>
                    <a:pt x="139" y="131"/>
                  </a:cubicBezTo>
                  <a:cubicBezTo>
                    <a:pt x="138" y="130"/>
                    <a:pt x="138" y="129"/>
                    <a:pt x="137" y="129"/>
                  </a:cubicBezTo>
                  <a:moveTo>
                    <a:pt x="137" y="129"/>
                  </a:moveTo>
                  <a:cubicBezTo>
                    <a:pt x="137" y="129"/>
                    <a:pt x="137" y="129"/>
                    <a:pt x="137" y="129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129"/>
                    <a:pt x="137" y="129"/>
                    <a:pt x="137" y="129"/>
                  </a:cubicBezTo>
                  <a:moveTo>
                    <a:pt x="84" y="126"/>
                  </a:move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84" y="126"/>
                    <a:pt x="84" y="126"/>
                  </a:cubicBezTo>
                  <a:moveTo>
                    <a:pt x="82" y="126"/>
                  </a:moveTo>
                  <a:cubicBezTo>
                    <a:pt x="82" y="126"/>
                    <a:pt x="83" y="126"/>
                    <a:pt x="84" y="126"/>
                  </a:cubicBezTo>
                  <a:cubicBezTo>
                    <a:pt x="83" y="126"/>
                    <a:pt x="82" y="126"/>
                    <a:pt x="82" y="126"/>
                  </a:cubicBezTo>
                  <a:moveTo>
                    <a:pt x="81" y="126"/>
                  </a:moveTo>
                  <a:cubicBezTo>
                    <a:pt x="81" y="126"/>
                    <a:pt x="81" y="126"/>
                    <a:pt x="81" y="126"/>
                  </a:cubicBezTo>
                  <a:cubicBezTo>
                    <a:pt x="81" y="126"/>
                    <a:pt x="81" y="126"/>
                    <a:pt x="81" y="126"/>
                  </a:cubicBezTo>
                  <a:moveTo>
                    <a:pt x="90" y="124"/>
                  </a:move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90" y="124"/>
                    <a:pt x="90" y="124"/>
                  </a:cubicBezTo>
                  <a:moveTo>
                    <a:pt x="91" y="124"/>
                  </a:moveTo>
                  <a:cubicBezTo>
                    <a:pt x="91" y="124"/>
                    <a:pt x="91" y="124"/>
                    <a:pt x="91" y="124"/>
                  </a:cubicBezTo>
                  <a:cubicBezTo>
                    <a:pt x="91" y="124"/>
                    <a:pt x="91" y="124"/>
                    <a:pt x="91" y="124"/>
                  </a:cubicBezTo>
                  <a:moveTo>
                    <a:pt x="91" y="124"/>
                  </a:moveTo>
                  <a:cubicBezTo>
                    <a:pt x="91" y="124"/>
                    <a:pt x="91" y="124"/>
                    <a:pt x="91" y="124"/>
                  </a:cubicBezTo>
                  <a:cubicBezTo>
                    <a:pt x="91" y="124"/>
                    <a:pt x="91" y="124"/>
                    <a:pt x="91" y="124"/>
                  </a:cubicBezTo>
                  <a:moveTo>
                    <a:pt x="140" y="121"/>
                  </a:moveTo>
                  <a:cubicBezTo>
                    <a:pt x="140" y="126"/>
                    <a:pt x="140" y="130"/>
                    <a:pt x="141" y="131"/>
                  </a:cubicBezTo>
                  <a:cubicBezTo>
                    <a:pt x="140" y="130"/>
                    <a:pt x="140" y="126"/>
                    <a:pt x="140" y="121"/>
                  </a:cubicBezTo>
                  <a:moveTo>
                    <a:pt x="147" y="121"/>
                  </a:moveTo>
                  <a:cubicBezTo>
                    <a:pt x="147" y="121"/>
                    <a:pt x="147" y="121"/>
                    <a:pt x="147" y="121"/>
                  </a:cubicBezTo>
                  <a:cubicBezTo>
                    <a:pt x="147" y="123"/>
                    <a:pt x="146" y="123"/>
                    <a:pt x="145" y="124"/>
                  </a:cubicBezTo>
                  <a:cubicBezTo>
                    <a:pt x="144" y="129"/>
                    <a:pt x="142" y="130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2" y="130"/>
                    <a:pt x="144" y="129"/>
                    <a:pt x="145" y="124"/>
                  </a:cubicBezTo>
                  <a:cubicBezTo>
                    <a:pt x="146" y="123"/>
                    <a:pt x="147" y="123"/>
                    <a:pt x="147" y="121"/>
                  </a:cubicBezTo>
                  <a:cubicBezTo>
                    <a:pt x="147" y="121"/>
                    <a:pt x="147" y="121"/>
                    <a:pt x="147" y="121"/>
                  </a:cubicBezTo>
                  <a:moveTo>
                    <a:pt x="146" y="120"/>
                  </a:moveTo>
                  <a:cubicBezTo>
                    <a:pt x="146" y="120"/>
                    <a:pt x="146" y="120"/>
                    <a:pt x="146" y="120"/>
                  </a:cubicBezTo>
                  <a:cubicBezTo>
                    <a:pt x="146" y="120"/>
                    <a:pt x="146" y="120"/>
                    <a:pt x="146" y="120"/>
                  </a:cubicBezTo>
                  <a:cubicBezTo>
                    <a:pt x="146" y="120"/>
                    <a:pt x="146" y="120"/>
                    <a:pt x="146" y="120"/>
                  </a:cubicBezTo>
                  <a:moveTo>
                    <a:pt x="147" y="120"/>
                  </a:moveTo>
                  <a:cubicBezTo>
                    <a:pt x="147" y="120"/>
                    <a:pt x="147" y="120"/>
                    <a:pt x="147" y="120"/>
                  </a:cubicBezTo>
                  <a:cubicBezTo>
                    <a:pt x="147" y="120"/>
                    <a:pt x="147" y="120"/>
                    <a:pt x="147" y="120"/>
                  </a:cubicBezTo>
                  <a:moveTo>
                    <a:pt x="147" y="120"/>
                  </a:moveTo>
                  <a:cubicBezTo>
                    <a:pt x="147" y="120"/>
                    <a:pt x="147" y="120"/>
                    <a:pt x="147" y="121"/>
                  </a:cubicBezTo>
                  <a:cubicBezTo>
                    <a:pt x="147" y="120"/>
                    <a:pt x="147" y="120"/>
                    <a:pt x="147" y="120"/>
                  </a:cubicBezTo>
                  <a:moveTo>
                    <a:pt x="147" y="120"/>
                  </a:moveTo>
                  <a:cubicBezTo>
                    <a:pt x="147" y="120"/>
                    <a:pt x="147" y="120"/>
                    <a:pt x="147" y="120"/>
                  </a:cubicBezTo>
                  <a:cubicBezTo>
                    <a:pt x="147" y="120"/>
                    <a:pt x="147" y="120"/>
                    <a:pt x="147" y="120"/>
                  </a:cubicBezTo>
                  <a:cubicBezTo>
                    <a:pt x="147" y="120"/>
                    <a:pt x="147" y="120"/>
                    <a:pt x="147" y="120"/>
                  </a:cubicBezTo>
                  <a:moveTo>
                    <a:pt x="145" y="120"/>
                  </a:moveTo>
                  <a:cubicBezTo>
                    <a:pt x="145" y="120"/>
                    <a:pt x="146" y="120"/>
                    <a:pt x="146" y="120"/>
                  </a:cubicBezTo>
                  <a:cubicBezTo>
                    <a:pt x="146" y="120"/>
                    <a:pt x="145" y="120"/>
                    <a:pt x="145" y="120"/>
                  </a:cubicBezTo>
                  <a:moveTo>
                    <a:pt x="145" y="120"/>
                  </a:moveTo>
                  <a:cubicBezTo>
                    <a:pt x="145" y="120"/>
                    <a:pt x="145" y="120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moveTo>
                    <a:pt x="66" y="111"/>
                  </a:moveTo>
                  <a:cubicBezTo>
                    <a:pt x="66" y="111"/>
                    <a:pt x="66" y="111"/>
                    <a:pt x="66" y="111"/>
                  </a:cubicBezTo>
                  <a:cubicBezTo>
                    <a:pt x="69" y="114"/>
                    <a:pt x="72" y="117"/>
                    <a:pt x="74" y="120"/>
                  </a:cubicBezTo>
                  <a:cubicBezTo>
                    <a:pt x="77" y="123"/>
                    <a:pt x="79" y="126"/>
                    <a:pt x="81" y="126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79" y="126"/>
                    <a:pt x="77" y="123"/>
                    <a:pt x="74" y="120"/>
                  </a:cubicBezTo>
                  <a:cubicBezTo>
                    <a:pt x="72" y="117"/>
                    <a:pt x="69" y="114"/>
                    <a:pt x="66" y="111"/>
                  </a:cubicBezTo>
                  <a:cubicBezTo>
                    <a:pt x="66" y="111"/>
                    <a:pt x="66" y="111"/>
                    <a:pt x="66" y="111"/>
                  </a:cubicBezTo>
                  <a:moveTo>
                    <a:pt x="137" y="110"/>
                  </a:moveTo>
                  <a:cubicBezTo>
                    <a:pt x="137" y="110"/>
                    <a:pt x="137" y="110"/>
                    <a:pt x="137" y="110"/>
                  </a:cubicBezTo>
                  <a:cubicBezTo>
                    <a:pt x="137" y="110"/>
                    <a:pt x="137" y="110"/>
                    <a:pt x="137" y="110"/>
                  </a:cubicBezTo>
                  <a:cubicBezTo>
                    <a:pt x="137" y="110"/>
                    <a:pt x="137" y="110"/>
                    <a:pt x="137" y="110"/>
                  </a:cubicBezTo>
                  <a:moveTo>
                    <a:pt x="59" y="106"/>
                  </a:moveTo>
                  <a:cubicBezTo>
                    <a:pt x="59" y="106"/>
                    <a:pt x="59" y="106"/>
                    <a:pt x="59" y="106"/>
                  </a:cubicBezTo>
                  <a:cubicBezTo>
                    <a:pt x="57" y="106"/>
                    <a:pt x="54" y="107"/>
                    <a:pt x="51" y="109"/>
                  </a:cubicBezTo>
                  <a:cubicBezTo>
                    <a:pt x="49" y="111"/>
                    <a:pt x="46" y="114"/>
                    <a:pt x="43" y="116"/>
                  </a:cubicBezTo>
                  <a:cubicBezTo>
                    <a:pt x="40" y="118"/>
                    <a:pt x="37" y="119"/>
                    <a:pt x="36" y="119"/>
                  </a:cubicBezTo>
                  <a:cubicBezTo>
                    <a:pt x="32" y="119"/>
                    <a:pt x="31" y="116"/>
                    <a:pt x="31" y="113"/>
                  </a:cubicBezTo>
                  <a:cubicBezTo>
                    <a:pt x="31" y="116"/>
                    <a:pt x="32" y="119"/>
                    <a:pt x="36" y="119"/>
                  </a:cubicBezTo>
                  <a:cubicBezTo>
                    <a:pt x="37" y="119"/>
                    <a:pt x="40" y="118"/>
                    <a:pt x="43" y="116"/>
                  </a:cubicBezTo>
                  <a:cubicBezTo>
                    <a:pt x="46" y="114"/>
                    <a:pt x="49" y="111"/>
                    <a:pt x="51" y="109"/>
                  </a:cubicBezTo>
                  <a:cubicBezTo>
                    <a:pt x="54" y="107"/>
                    <a:pt x="57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moveTo>
                    <a:pt x="59" y="106"/>
                  </a:move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moveTo>
                    <a:pt x="103" y="96"/>
                  </a:moveTo>
                  <a:cubicBezTo>
                    <a:pt x="103" y="96"/>
                    <a:pt x="103" y="96"/>
                    <a:pt x="103" y="96"/>
                  </a:cubicBezTo>
                  <a:cubicBezTo>
                    <a:pt x="102" y="98"/>
                    <a:pt x="102" y="101"/>
                    <a:pt x="101" y="103"/>
                  </a:cubicBezTo>
                  <a:cubicBezTo>
                    <a:pt x="100" y="106"/>
                    <a:pt x="98" y="109"/>
                    <a:pt x="97" y="112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8" y="109"/>
                    <a:pt x="100" y="106"/>
                    <a:pt x="101" y="103"/>
                  </a:cubicBezTo>
                  <a:cubicBezTo>
                    <a:pt x="102" y="101"/>
                    <a:pt x="102" y="98"/>
                    <a:pt x="103" y="96"/>
                  </a:cubicBezTo>
                  <a:cubicBezTo>
                    <a:pt x="103" y="96"/>
                    <a:pt x="103" y="96"/>
                    <a:pt x="103" y="96"/>
                  </a:cubicBezTo>
                  <a:moveTo>
                    <a:pt x="78" y="66"/>
                  </a:move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8" y="66"/>
                    <a:pt x="78" y="66"/>
                  </a:cubicBezTo>
                  <a:moveTo>
                    <a:pt x="77" y="66"/>
                  </a:moveTo>
                  <a:cubicBezTo>
                    <a:pt x="77" y="66"/>
                    <a:pt x="77" y="66"/>
                    <a:pt x="77" y="66"/>
                  </a:cubicBezTo>
                  <a:cubicBezTo>
                    <a:pt x="77" y="66"/>
                    <a:pt x="77" y="66"/>
                    <a:pt x="77" y="66"/>
                  </a:cubicBezTo>
                  <a:moveTo>
                    <a:pt x="90" y="65"/>
                  </a:moveTo>
                  <a:cubicBezTo>
                    <a:pt x="90" y="67"/>
                    <a:pt x="91" y="69"/>
                    <a:pt x="92" y="70"/>
                  </a:cubicBezTo>
                  <a:cubicBezTo>
                    <a:pt x="91" y="69"/>
                    <a:pt x="90" y="67"/>
                    <a:pt x="90" y="65"/>
                  </a:cubicBezTo>
                  <a:moveTo>
                    <a:pt x="72" y="62"/>
                  </a:moveTo>
                  <a:cubicBezTo>
                    <a:pt x="73" y="64"/>
                    <a:pt x="75" y="66"/>
                    <a:pt x="77" y="66"/>
                  </a:cubicBezTo>
                  <a:cubicBezTo>
                    <a:pt x="75" y="66"/>
                    <a:pt x="73" y="64"/>
                    <a:pt x="72" y="62"/>
                  </a:cubicBezTo>
                  <a:moveTo>
                    <a:pt x="72" y="61"/>
                  </a:moveTo>
                  <a:cubicBezTo>
                    <a:pt x="72" y="61"/>
                    <a:pt x="72" y="61"/>
                    <a:pt x="72" y="62"/>
                  </a:cubicBezTo>
                  <a:cubicBezTo>
                    <a:pt x="72" y="61"/>
                    <a:pt x="72" y="61"/>
                    <a:pt x="72" y="61"/>
                  </a:cubicBezTo>
                  <a:moveTo>
                    <a:pt x="71" y="60"/>
                  </a:moveTo>
                  <a:cubicBezTo>
                    <a:pt x="71" y="61"/>
                    <a:pt x="71" y="61"/>
                    <a:pt x="72" y="61"/>
                  </a:cubicBezTo>
                  <a:cubicBezTo>
                    <a:pt x="71" y="61"/>
                    <a:pt x="71" y="61"/>
                    <a:pt x="71" y="60"/>
                  </a:cubicBezTo>
                  <a:moveTo>
                    <a:pt x="54" y="60"/>
                  </a:move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4" y="60"/>
                    <a:pt x="54" y="60"/>
                    <a:pt x="54" y="60"/>
                  </a:cubicBezTo>
                  <a:moveTo>
                    <a:pt x="52" y="59"/>
                  </a:moveTo>
                  <a:cubicBezTo>
                    <a:pt x="53" y="60"/>
                    <a:pt x="53" y="60"/>
                    <a:pt x="54" y="60"/>
                  </a:cubicBezTo>
                  <a:cubicBezTo>
                    <a:pt x="53" y="60"/>
                    <a:pt x="53" y="60"/>
                    <a:pt x="52" y="59"/>
                  </a:cubicBezTo>
                  <a:moveTo>
                    <a:pt x="5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moveTo>
                    <a:pt x="58" y="56"/>
                  </a:moveTo>
                  <a:cubicBezTo>
                    <a:pt x="58" y="56"/>
                    <a:pt x="58" y="56"/>
                    <a:pt x="58" y="56"/>
                  </a:cubicBezTo>
                  <a:cubicBezTo>
                    <a:pt x="58" y="56"/>
                    <a:pt x="58" y="56"/>
                    <a:pt x="58" y="56"/>
                  </a:cubicBezTo>
                  <a:moveTo>
                    <a:pt x="81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55"/>
                    <a:pt x="81" y="55"/>
                    <a:pt x="81" y="55"/>
                  </a:cubicBezTo>
                  <a:moveTo>
                    <a:pt x="61" y="50"/>
                  </a:moveTo>
                  <a:cubicBezTo>
                    <a:pt x="60" y="50"/>
                    <a:pt x="59" y="53"/>
                    <a:pt x="58" y="55"/>
                  </a:cubicBezTo>
                  <a:cubicBezTo>
                    <a:pt x="59" y="53"/>
                    <a:pt x="60" y="50"/>
                    <a:pt x="61" y="50"/>
                  </a:cubicBezTo>
                  <a:cubicBezTo>
                    <a:pt x="61" y="50"/>
                    <a:pt x="62" y="50"/>
                    <a:pt x="62" y="50"/>
                  </a:cubicBezTo>
                  <a:cubicBezTo>
                    <a:pt x="62" y="50"/>
                    <a:pt x="61" y="50"/>
                    <a:pt x="61" y="50"/>
                  </a:cubicBezTo>
                  <a:moveTo>
                    <a:pt x="83" y="50"/>
                  </a:move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moveTo>
                    <a:pt x="83" y="50"/>
                  </a:move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moveTo>
                    <a:pt x="96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moveTo>
                    <a:pt x="96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moveTo>
                    <a:pt x="96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moveTo>
                    <a:pt x="96" y="49"/>
                  </a:move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moveTo>
                    <a:pt x="95" y="48"/>
                  </a:moveTo>
                  <a:cubicBezTo>
                    <a:pt x="95" y="48"/>
                    <a:pt x="95" y="48"/>
                    <a:pt x="96" y="48"/>
                  </a:cubicBezTo>
                  <a:cubicBezTo>
                    <a:pt x="95" y="48"/>
                    <a:pt x="95" y="48"/>
                    <a:pt x="95" y="48"/>
                  </a:cubicBezTo>
                  <a:moveTo>
                    <a:pt x="95" y="48"/>
                  </a:move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moveTo>
                    <a:pt x="95" y="48"/>
                  </a:moveTo>
                  <a:cubicBezTo>
                    <a:pt x="95" y="48"/>
                    <a:pt x="95" y="48"/>
                    <a:pt x="95" y="48"/>
                  </a:cubicBezTo>
                  <a:cubicBezTo>
                    <a:pt x="95" y="48"/>
                    <a:pt x="95" y="48"/>
                    <a:pt x="95" y="48"/>
                  </a:cubicBezTo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95" y="47"/>
                    <a:pt x="95" y="47"/>
                    <a:pt x="95" y="47"/>
                  </a:cubicBezTo>
                  <a:moveTo>
                    <a:pt x="94" y="47"/>
                  </a:move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moveTo>
                    <a:pt x="83" y="44"/>
                  </a:moveTo>
                  <a:cubicBezTo>
                    <a:pt x="83" y="45"/>
                    <a:pt x="82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2" y="46"/>
                    <a:pt x="83" y="45"/>
                    <a:pt x="83" y="44"/>
                  </a:cubicBezTo>
                  <a:moveTo>
                    <a:pt x="87" y="41"/>
                  </a:move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moveTo>
                    <a:pt x="87" y="41"/>
                  </a:moveTo>
                  <a:cubicBezTo>
                    <a:pt x="87" y="41"/>
                    <a:pt x="87" y="41"/>
                    <a:pt x="86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moveTo>
                    <a:pt x="74" y="38"/>
                  </a:moveTo>
                  <a:cubicBezTo>
                    <a:pt x="77" y="41"/>
                    <a:pt x="78" y="46"/>
                    <a:pt x="81" y="46"/>
                  </a:cubicBezTo>
                  <a:cubicBezTo>
                    <a:pt x="78" y="46"/>
                    <a:pt x="77" y="41"/>
                    <a:pt x="74" y="38"/>
                  </a:cubicBezTo>
                  <a:moveTo>
                    <a:pt x="74" y="37"/>
                  </a:moveTo>
                  <a:cubicBezTo>
                    <a:pt x="74" y="37"/>
                    <a:pt x="74" y="38"/>
                    <a:pt x="74" y="38"/>
                  </a:cubicBezTo>
                  <a:cubicBezTo>
                    <a:pt x="74" y="38"/>
                    <a:pt x="74" y="37"/>
                    <a:pt x="74" y="37"/>
                  </a:cubicBezTo>
                  <a:moveTo>
                    <a:pt x="73" y="37"/>
                  </a:moveTo>
                  <a:cubicBezTo>
                    <a:pt x="73" y="37"/>
                    <a:pt x="73" y="3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moveTo>
                    <a:pt x="93" y="36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3" y="37"/>
                    <a:pt x="93" y="37"/>
                    <a:pt x="93" y="36"/>
                  </a:cubicBezTo>
                  <a:moveTo>
                    <a:pt x="92" y="36"/>
                  </a:moveTo>
                  <a:cubicBezTo>
                    <a:pt x="92" y="36"/>
                    <a:pt x="92" y="36"/>
                    <a:pt x="92" y="36"/>
                  </a:cubicBezTo>
                  <a:cubicBezTo>
                    <a:pt x="92" y="36"/>
                    <a:pt x="92" y="36"/>
                    <a:pt x="92" y="36"/>
                  </a:cubicBezTo>
                  <a:moveTo>
                    <a:pt x="8" y="34"/>
                  </a:moveTo>
                  <a:cubicBezTo>
                    <a:pt x="9" y="36"/>
                    <a:pt x="11" y="37"/>
                    <a:pt x="14" y="37"/>
                  </a:cubicBezTo>
                  <a:cubicBezTo>
                    <a:pt x="11" y="37"/>
                    <a:pt x="9" y="36"/>
                    <a:pt x="8" y="34"/>
                  </a:cubicBezTo>
                  <a:moveTo>
                    <a:pt x="69" y="34"/>
                  </a:moveTo>
                  <a:cubicBezTo>
                    <a:pt x="69" y="34"/>
                    <a:pt x="69" y="34"/>
                    <a:pt x="69" y="34"/>
                  </a:cubicBezTo>
                  <a:cubicBezTo>
                    <a:pt x="70" y="35"/>
                    <a:pt x="72" y="36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72" y="36"/>
                    <a:pt x="70" y="35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moveTo>
                    <a:pt x="29" y="32"/>
                  </a:moveTo>
                  <a:cubicBezTo>
                    <a:pt x="30" y="33"/>
                    <a:pt x="31" y="34"/>
                    <a:pt x="32" y="34"/>
                  </a:cubicBezTo>
                  <a:cubicBezTo>
                    <a:pt x="31" y="34"/>
                    <a:pt x="30" y="33"/>
                    <a:pt x="29" y="32"/>
                  </a:cubicBezTo>
                  <a:moveTo>
                    <a:pt x="16" y="32"/>
                  </a:moveTo>
                  <a:cubicBezTo>
                    <a:pt x="17" y="35"/>
                    <a:pt x="17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7" y="37"/>
                    <a:pt x="17" y="35"/>
                    <a:pt x="16" y="32"/>
                  </a:cubicBezTo>
                  <a:moveTo>
                    <a:pt x="25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moveTo>
                    <a:pt x="25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7" y="32"/>
                    <a:pt x="28" y="31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1"/>
                    <a:pt x="27" y="32"/>
                    <a:pt x="26" y="31"/>
                  </a:cubicBezTo>
                  <a:cubicBezTo>
                    <a:pt x="26" y="31"/>
                    <a:pt x="26" y="31"/>
                    <a:pt x="25" y="31"/>
                  </a:cubicBezTo>
                  <a:moveTo>
                    <a:pt x="25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moveTo>
                    <a:pt x="82" y="30"/>
                  </a:move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moveTo>
                    <a:pt x="82" y="30"/>
                  </a:moveTo>
                  <a:cubicBezTo>
                    <a:pt x="86" y="30"/>
                    <a:pt x="90" y="33"/>
                    <a:pt x="92" y="36"/>
                  </a:cubicBezTo>
                  <a:cubicBezTo>
                    <a:pt x="90" y="33"/>
                    <a:pt x="86" y="30"/>
                    <a:pt x="82" y="30"/>
                  </a:cubicBezTo>
                  <a:moveTo>
                    <a:pt x="82" y="30"/>
                  </a:move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moveTo>
                    <a:pt x="46" y="26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moveTo>
                    <a:pt x="41" y="26"/>
                  </a:moveTo>
                  <a:cubicBezTo>
                    <a:pt x="41" y="30"/>
                    <a:pt x="39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2" y="36"/>
                    <a:pt x="46" y="31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31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9" y="36"/>
                    <a:pt x="41" y="30"/>
                    <a:pt x="41" y="26"/>
                  </a:cubicBezTo>
                  <a:moveTo>
                    <a:pt x="46" y="26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moveTo>
                    <a:pt x="70" y="25"/>
                  </a:moveTo>
                  <a:cubicBezTo>
                    <a:pt x="74" y="28"/>
                    <a:pt x="78" y="30"/>
                    <a:pt x="82" y="30"/>
                  </a:cubicBezTo>
                  <a:cubicBezTo>
                    <a:pt x="78" y="30"/>
                    <a:pt x="74" y="28"/>
                    <a:pt x="70" y="25"/>
                  </a:cubicBezTo>
                  <a:moveTo>
                    <a:pt x="70" y="25"/>
                  </a:move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70" y="25"/>
                    <a:pt x="70" y="25"/>
                  </a:cubicBezTo>
                  <a:moveTo>
                    <a:pt x="69" y="25"/>
                  </a:moveTo>
                  <a:cubicBezTo>
                    <a:pt x="69" y="25"/>
                    <a:pt x="69" y="25"/>
                    <a:pt x="70" y="25"/>
                  </a:cubicBezTo>
                  <a:cubicBezTo>
                    <a:pt x="69" y="25"/>
                    <a:pt x="69" y="25"/>
                    <a:pt x="69" y="25"/>
                  </a:cubicBezTo>
                  <a:moveTo>
                    <a:pt x="69" y="25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moveTo>
                    <a:pt x="68" y="24"/>
                  </a:move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moveTo>
                    <a:pt x="67" y="24"/>
                  </a:moveTo>
                  <a:cubicBezTo>
                    <a:pt x="67" y="24"/>
                    <a:pt x="67" y="24"/>
                    <a:pt x="68" y="24"/>
                  </a:cubicBezTo>
                  <a:cubicBezTo>
                    <a:pt x="67" y="24"/>
                    <a:pt x="67" y="24"/>
                    <a:pt x="67" y="24"/>
                  </a:cubicBezTo>
                  <a:moveTo>
                    <a:pt x="67" y="23"/>
                  </a:moveTo>
                  <a:cubicBezTo>
                    <a:pt x="67" y="23"/>
                    <a:pt x="67" y="24"/>
                    <a:pt x="67" y="24"/>
                  </a:cubicBezTo>
                  <a:cubicBezTo>
                    <a:pt x="67" y="24"/>
                    <a:pt x="67" y="23"/>
                    <a:pt x="67" y="23"/>
                  </a:cubicBezTo>
                  <a:moveTo>
                    <a:pt x="64" y="23"/>
                  </a:moveTo>
                  <a:cubicBezTo>
                    <a:pt x="65" y="23"/>
                    <a:pt x="66" y="23"/>
                    <a:pt x="66" y="23"/>
                  </a:cubicBezTo>
                  <a:cubicBezTo>
                    <a:pt x="66" y="23"/>
                    <a:pt x="65" y="23"/>
                    <a:pt x="64" y="23"/>
                  </a:cubicBezTo>
                  <a:moveTo>
                    <a:pt x="64" y="22"/>
                  </a:moveTo>
                  <a:cubicBezTo>
                    <a:pt x="64" y="22"/>
                    <a:pt x="64" y="22"/>
                    <a:pt x="64" y="23"/>
                  </a:cubicBezTo>
                  <a:cubicBezTo>
                    <a:pt x="64" y="22"/>
                    <a:pt x="64" y="22"/>
                    <a:pt x="64" y="22"/>
                  </a:cubicBezTo>
                  <a:moveTo>
                    <a:pt x="64" y="22"/>
                  </a:moveTo>
                  <a:cubicBezTo>
                    <a:pt x="64" y="22"/>
                    <a:pt x="64" y="22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moveTo>
                    <a:pt x="64" y="22"/>
                  </a:moveTo>
                  <a:cubicBezTo>
                    <a:pt x="64" y="22"/>
                    <a:pt x="64" y="22"/>
                    <a:pt x="64" y="22"/>
                  </a:cubicBezTo>
                  <a:cubicBezTo>
                    <a:pt x="64" y="22"/>
                    <a:pt x="64" y="22"/>
                    <a:pt x="64" y="22"/>
                  </a:cubicBezTo>
                  <a:moveTo>
                    <a:pt x="63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moveTo>
                    <a:pt x="2" y="21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2" y="26"/>
                    <a:pt x="0" y="186"/>
                    <a:pt x="0" y="228"/>
                  </a:cubicBezTo>
                  <a:cubicBezTo>
                    <a:pt x="0" y="186"/>
                    <a:pt x="2" y="26"/>
                    <a:pt x="2" y="21"/>
                  </a:cubicBezTo>
                  <a:cubicBezTo>
                    <a:pt x="3" y="23"/>
                    <a:pt x="4" y="25"/>
                    <a:pt x="5" y="27"/>
                  </a:cubicBezTo>
                  <a:cubicBezTo>
                    <a:pt x="6" y="30"/>
                    <a:pt x="7" y="32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7" y="32"/>
                    <a:pt x="6" y="30"/>
                    <a:pt x="5" y="27"/>
                  </a:cubicBezTo>
                  <a:cubicBezTo>
                    <a:pt x="4" y="25"/>
                    <a:pt x="3" y="23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moveTo>
                    <a:pt x="21" y="21"/>
                  </a:moveTo>
                  <a:cubicBezTo>
                    <a:pt x="21" y="23"/>
                    <a:pt x="22" y="26"/>
                    <a:pt x="24" y="30"/>
                  </a:cubicBezTo>
                  <a:cubicBezTo>
                    <a:pt x="24" y="30"/>
                    <a:pt x="24" y="31"/>
                    <a:pt x="25" y="31"/>
                  </a:cubicBezTo>
                  <a:cubicBezTo>
                    <a:pt x="24" y="31"/>
                    <a:pt x="24" y="30"/>
                    <a:pt x="24" y="30"/>
                  </a:cubicBezTo>
                  <a:cubicBezTo>
                    <a:pt x="22" y="26"/>
                    <a:pt x="21" y="23"/>
                    <a:pt x="21" y="21"/>
                  </a:cubicBezTo>
                  <a:moveTo>
                    <a:pt x="38" y="20"/>
                  </a:moveTo>
                  <a:cubicBezTo>
                    <a:pt x="38" y="20"/>
                    <a:pt x="38" y="21"/>
                    <a:pt x="38" y="21"/>
                  </a:cubicBezTo>
                  <a:cubicBezTo>
                    <a:pt x="38" y="23"/>
                    <a:pt x="36" y="25"/>
                    <a:pt x="36" y="27"/>
                  </a:cubicBezTo>
                  <a:cubicBezTo>
                    <a:pt x="35" y="31"/>
                    <a:pt x="34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4" y="34"/>
                    <a:pt x="35" y="31"/>
                    <a:pt x="36" y="27"/>
                  </a:cubicBezTo>
                  <a:cubicBezTo>
                    <a:pt x="36" y="25"/>
                    <a:pt x="38" y="23"/>
                    <a:pt x="38" y="21"/>
                  </a:cubicBezTo>
                  <a:cubicBezTo>
                    <a:pt x="38" y="21"/>
                    <a:pt x="38" y="20"/>
                    <a:pt x="38" y="20"/>
                  </a:cubicBezTo>
                  <a:moveTo>
                    <a:pt x="24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moveTo>
                    <a:pt x="23" y="19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4" y="19"/>
                    <a:pt x="23" y="19"/>
                  </a:cubicBezTo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moveTo>
                    <a:pt x="49" y="19"/>
                  </a:moveTo>
                  <a:cubicBezTo>
                    <a:pt x="50" y="19"/>
                    <a:pt x="46" y="22"/>
                    <a:pt x="46" y="26"/>
                  </a:cubicBezTo>
                  <a:cubicBezTo>
                    <a:pt x="46" y="22"/>
                    <a:pt x="50" y="19"/>
                    <a:pt x="49" y="19"/>
                  </a:cubicBezTo>
                  <a:moveTo>
                    <a:pt x="26" y="19"/>
                  </a:moveTo>
                  <a:cubicBezTo>
                    <a:pt x="26" y="19"/>
                    <a:pt x="25" y="19"/>
                    <a:pt x="25" y="19"/>
                  </a:cubicBezTo>
                  <a:cubicBezTo>
                    <a:pt x="25" y="19"/>
                    <a:pt x="26" y="19"/>
                    <a:pt x="26" y="19"/>
                  </a:cubicBezTo>
                  <a:moveTo>
                    <a:pt x="32" y="16"/>
                  </a:moveTo>
                  <a:cubicBezTo>
                    <a:pt x="32" y="18"/>
                    <a:pt x="31" y="18"/>
                    <a:pt x="30" y="18"/>
                  </a:cubicBezTo>
                  <a:cubicBezTo>
                    <a:pt x="31" y="18"/>
                    <a:pt x="32" y="18"/>
                    <a:pt x="32" y="16"/>
                  </a:cubicBezTo>
                  <a:moveTo>
                    <a:pt x="35" y="11"/>
                  </a:moveTo>
                  <a:cubicBezTo>
                    <a:pt x="35" y="11"/>
                    <a:pt x="35" y="11"/>
                    <a:pt x="36" y="11"/>
                  </a:cubicBezTo>
                  <a:cubicBezTo>
                    <a:pt x="35" y="11"/>
                    <a:pt x="35" y="11"/>
                    <a:pt x="35" y="11"/>
                  </a:cubicBezTo>
                  <a:moveTo>
                    <a:pt x="35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moveTo>
                    <a:pt x="2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</a:path>
              </a:pathLst>
            </a:cu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>
              <a:off x="6845713" y="4403726"/>
              <a:ext cx="0" cy="27354"/>
            </a:xfrm>
            <a:custGeom>
              <a:avLst/>
              <a:gdLst>
                <a:gd name="T0" fmla="*/ 0 h 4"/>
                <a:gd name="T1" fmla="*/ 4 h 4"/>
                <a:gd name="T2" fmla="*/ 0 h 4"/>
                <a:gd name="T3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>
              <a:off x="6845713" y="43290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>
              <a:off x="6886744" y="2431092"/>
              <a:ext cx="6312" cy="245133"/>
            </a:xfrm>
            <a:custGeom>
              <a:avLst/>
              <a:gdLst>
                <a:gd name="T0" fmla="*/ 1 w 1"/>
                <a:gd name="T1" fmla="*/ 0 h 36"/>
                <a:gd name="T2" fmla="*/ 1 w 1"/>
                <a:gd name="T3" fmla="*/ 25 h 36"/>
                <a:gd name="T4" fmla="*/ 1 w 1"/>
                <a:gd name="T5" fmla="*/ 26 h 36"/>
                <a:gd name="T6" fmla="*/ 0 w 1"/>
                <a:gd name="T7" fmla="*/ 35 h 36"/>
                <a:gd name="T8" fmla="*/ 0 w 1"/>
                <a:gd name="T9" fmla="*/ 36 h 36"/>
                <a:gd name="T10" fmla="*/ 1 w 1"/>
                <a:gd name="T11" fmla="*/ 25 h 36"/>
                <a:gd name="T12" fmla="*/ 1 w 1"/>
                <a:gd name="T13" fmla="*/ 25 h 36"/>
                <a:gd name="T14" fmla="*/ 1 w 1"/>
                <a:gd name="T15" fmla="*/ 0 h 36"/>
                <a:gd name="T16" fmla="*/ 1 w 1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36">
                  <a:moveTo>
                    <a:pt x="1" y="0"/>
                  </a:moveTo>
                  <a:cubicBezTo>
                    <a:pt x="1" y="13"/>
                    <a:pt x="1" y="24"/>
                    <a:pt x="1" y="25"/>
                  </a:cubicBezTo>
                  <a:cubicBezTo>
                    <a:pt x="1" y="25"/>
                    <a:pt x="1" y="26"/>
                    <a:pt x="1" y="26"/>
                  </a:cubicBezTo>
                  <a:cubicBezTo>
                    <a:pt x="0" y="30"/>
                    <a:pt x="0" y="32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32"/>
                    <a:pt x="0" y="29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4"/>
                    <a:pt x="1" y="13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>
              <a:off x="6886744" y="2607840"/>
              <a:ext cx="6312" cy="62073"/>
            </a:xfrm>
            <a:custGeom>
              <a:avLst/>
              <a:gdLst>
                <a:gd name="T0" fmla="*/ 1 w 1"/>
                <a:gd name="T1" fmla="*/ 0 h 9"/>
                <a:gd name="T2" fmla="*/ 0 w 1"/>
                <a:gd name="T3" fmla="*/ 9 h 9"/>
                <a:gd name="T4" fmla="*/ 1 w 1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">
                  <a:moveTo>
                    <a:pt x="1" y="0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4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2" name="Freeform 179"/>
            <p:cNvSpPr>
              <a:spLocks noEditPoints="1"/>
            </p:cNvSpPr>
            <p:nvPr/>
          </p:nvSpPr>
          <p:spPr bwMode="auto">
            <a:xfrm>
              <a:off x="6845713" y="2710943"/>
              <a:ext cx="41031" cy="1692783"/>
            </a:xfrm>
            <a:custGeom>
              <a:avLst/>
              <a:gdLst>
                <a:gd name="T0" fmla="*/ 0 w 6"/>
                <a:gd name="T1" fmla="*/ 244 h 248"/>
                <a:gd name="T2" fmla="*/ 0 w 6"/>
                <a:gd name="T3" fmla="*/ 248 h 248"/>
                <a:gd name="T4" fmla="*/ 0 w 6"/>
                <a:gd name="T5" fmla="*/ 237 h 248"/>
                <a:gd name="T6" fmla="*/ 0 w 6"/>
                <a:gd name="T7" fmla="*/ 237 h 248"/>
                <a:gd name="T8" fmla="*/ 0 w 6"/>
                <a:gd name="T9" fmla="*/ 237 h 248"/>
                <a:gd name="T10" fmla="*/ 0 w 6"/>
                <a:gd name="T11" fmla="*/ 239 h 248"/>
                <a:gd name="T12" fmla="*/ 0 w 6"/>
                <a:gd name="T13" fmla="*/ 237 h 248"/>
                <a:gd name="T14" fmla="*/ 0 w 6"/>
                <a:gd name="T15" fmla="*/ 237 h 248"/>
                <a:gd name="T16" fmla="*/ 2 w 6"/>
                <a:gd name="T17" fmla="*/ 170 h 248"/>
                <a:gd name="T18" fmla="*/ 2 w 6"/>
                <a:gd name="T19" fmla="*/ 170 h 248"/>
                <a:gd name="T20" fmla="*/ 2 w 6"/>
                <a:gd name="T21" fmla="*/ 165 h 248"/>
                <a:gd name="T22" fmla="*/ 2 w 6"/>
                <a:gd name="T23" fmla="*/ 156 h 248"/>
                <a:gd name="T24" fmla="*/ 1 w 6"/>
                <a:gd name="T25" fmla="*/ 184 h 248"/>
                <a:gd name="T26" fmla="*/ 1 w 6"/>
                <a:gd name="T27" fmla="*/ 184 h 248"/>
                <a:gd name="T28" fmla="*/ 1 w 6"/>
                <a:gd name="T29" fmla="*/ 206 h 248"/>
                <a:gd name="T30" fmla="*/ 1 w 6"/>
                <a:gd name="T31" fmla="*/ 225 h 248"/>
                <a:gd name="T32" fmla="*/ 0 w 6"/>
                <a:gd name="T33" fmla="*/ 237 h 248"/>
                <a:gd name="T34" fmla="*/ 0 w 6"/>
                <a:gd name="T35" fmla="*/ 237 h 248"/>
                <a:gd name="T36" fmla="*/ 1 w 6"/>
                <a:gd name="T37" fmla="*/ 225 h 248"/>
                <a:gd name="T38" fmla="*/ 1 w 6"/>
                <a:gd name="T39" fmla="*/ 206 h 248"/>
                <a:gd name="T40" fmla="*/ 1 w 6"/>
                <a:gd name="T41" fmla="*/ 196 h 248"/>
                <a:gd name="T42" fmla="*/ 1 w 6"/>
                <a:gd name="T43" fmla="*/ 184 h 248"/>
                <a:gd name="T44" fmla="*/ 1 w 6"/>
                <a:gd name="T45" fmla="*/ 184 h 248"/>
                <a:gd name="T46" fmla="*/ 1 w 6"/>
                <a:gd name="T47" fmla="*/ 184 h 248"/>
                <a:gd name="T48" fmla="*/ 2 w 6"/>
                <a:gd name="T49" fmla="*/ 156 h 248"/>
                <a:gd name="T50" fmla="*/ 2 w 6"/>
                <a:gd name="T51" fmla="*/ 147 h 248"/>
                <a:gd name="T52" fmla="*/ 3 w 6"/>
                <a:gd name="T53" fmla="*/ 109 h 248"/>
                <a:gd name="T54" fmla="*/ 3 w 6"/>
                <a:gd name="T55" fmla="*/ 109 h 248"/>
                <a:gd name="T56" fmla="*/ 3 w 6"/>
                <a:gd name="T57" fmla="*/ 112 h 248"/>
                <a:gd name="T58" fmla="*/ 3 w 6"/>
                <a:gd name="T59" fmla="*/ 99 h 248"/>
                <a:gd name="T60" fmla="*/ 4 w 6"/>
                <a:gd name="T61" fmla="*/ 80 h 248"/>
                <a:gd name="T62" fmla="*/ 4 w 6"/>
                <a:gd name="T63" fmla="*/ 87 h 248"/>
                <a:gd name="T64" fmla="*/ 3 w 6"/>
                <a:gd name="T65" fmla="*/ 97 h 248"/>
                <a:gd name="T66" fmla="*/ 4 w 6"/>
                <a:gd name="T67" fmla="*/ 80 h 248"/>
                <a:gd name="T68" fmla="*/ 6 w 6"/>
                <a:gd name="T69" fmla="*/ 0 h 248"/>
                <a:gd name="T70" fmla="*/ 6 w 6"/>
                <a:gd name="T71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" h="248">
                  <a:moveTo>
                    <a:pt x="0" y="242"/>
                  </a:moveTo>
                  <a:cubicBezTo>
                    <a:pt x="0" y="242"/>
                    <a:pt x="0" y="243"/>
                    <a:pt x="0" y="244"/>
                  </a:cubicBezTo>
                  <a:cubicBezTo>
                    <a:pt x="0" y="245"/>
                    <a:pt x="0" y="246"/>
                    <a:pt x="0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45"/>
                    <a:pt x="0" y="243"/>
                    <a:pt x="0" y="242"/>
                  </a:cubicBezTo>
                  <a:moveTo>
                    <a:pt x="0" y="237"/>
                  </a:move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8"/>
                    <a:pt x="0" y="239"/>
                    <a:pt x="0" y="239"/>
                  </a:cubicBezTo>
                  <a:cubicBezTo>
                    <a:pt x="0" y="238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moveTo>
                    <a:pt x="2" y="165"/>
                  </a:moveTo>
                  <a:cubicBezTo>
                    <a:pt x="2" y="166"/>
                    <a:pt x="2" y="168"/>
                    <a:pt x="2" y="170"/>
                  </a:cubicBezTo>
                  <a:cubicBezTo>
                    <a:pt x="2" y="171"/>
                    <a:pt x="2" y="173"/>
                    <a:pt x="2" y="174"/>
                  </a:cubicBezTo>
                  <a:cubicBezTo>
                    <a:pt x="2" y="173"/>
                    <a:pt x="2" y="171"/>
                    <a:pt x="2" y="170"/>
                  </a:cubicBezTo>
                  <a:cubicBezTo>
                    <a:pt x="2" y="168"/>
                    <a:pt x="2" y="166"/>
                    <a:pt x="2" y="165"/>
                  </a:cubicBezTo>
                  <a:cubicBezTo>
                    <a:pt x="2" y="165"/>
                    <a:pt x="2" y="165"/>
                    <a:pt x="2" y="165"/>
                  </a:cubicBezTo>
                  <a:moveTo>
                    <a:pt x="2" y="147"/>
                  </a:moveTo>
                  <a:cubicBezTo>
                    <a:pt x="2" y="150"/>
                    <a:pt x="2" y="153"/>
                    <a:pt x="2" y="156"/>
                  </a:cubicBezTo>
                  <a:cubicBezTo>
                    <a:pt x="2" y="161"/>
                    <a:pt x="2" y="165"/>
                    <a:pt x="2" y="170"/>
                  </a:cubicBezTo>
                  <a:cubicBezTo>
                    <a:pt x="2" y="174"/>
                    <a:pt x="1" y="179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8"/>
                    <a:pt x="1" y="192"/>
                    <a:pt x="1" y="196"/>
                  </a:cubicBezTo>
                  <a:cubicBezTo>
                    <a:pt x="1" y="199"/>
                    <a:pt x="1" y="203"/>
                    <a:pt x="1" y="206"/>
                  </a:cubicBezTo>
                  <a:cubicBezTo>
                    <a:pt x="1" y="209"/>
                    <a:pt x="1" y="212"/>
                    <a:pt x="1" y="215"/>
                  </a:cubicBezTo>
                  <a:cubicBezTo>
                    <a:pt x="1" y="218"/>
                    <a:pt x="1" y="222"/>
                    <a:pt x="1" y="225"/>
                  </a:cubicBezTo>
                  <a:cubicBezTo>
                    <a:pt x="1" y="229"/>
                    <a:pt x="1" y="233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" y="233"/>
                    <a:pt x="1" y="229"/>
                    <a:pt x="1" y="225"/>
                  </a:cubicBezTo>
                  <a:cubicBezTo>
                    <a:pt x="1" y="222"/>
                    <a:pt x="1" y="218"/>
                    <a:pt x="1" y="215"/>
                  </a:cubicBezTo>
                  <a:cubicBezTo>
                    <a:pt x="1" y="212"/>
                    <a:pt x="1" y="209"/>
                    <a:pt x="1" y="206"/>
                  </a:cubicBezTo>
                  <a:cubicBezTo>
                    <a:pt x="1" y="206"/>
                    <a:pt x="1" y="206"/>
                    <a:pt x="1" y="205"/>
                  </a:cubicBezTo>
                  <a:cubicBezTo>
                    <a:pt x="1" y="202"/>
                    <a:pt x="1" y="199"/>
                    <a:pt x="1" y="196"/>
                  </a:cubicBezTo>
                  <a:cubicBezTo>
                    <a:pt x="1" y="192"/>
                    <a:pt x="1" y="188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1" y="179"/>
                    <a:pt x="2" y="174"/>
                    <a:pt x="2" y="170"/>
                  </a:cubicBezTo>
                  <a:cubicBezTo>
                    <a:pt x="2" y="165"/>
                    <a:pt x="2" y="161"/>
                    <a:pt x="2" y="156"/>
                  </a:cubicBezTo>
                  <a:cubicBezTo>
                    <a:pt x="2" y="153"/>
                    <a:pt x="2" y="150"/>
                    <a:pt x="2" y="147"/>
                  </a:cubicBezTo>
                  <a:cubicBezTo>
                    <a:pt x="2" y="147"/>
                    <a:pt x="2" y="147"/>
                    <a:pt x="2" y="147"/>
                  </a:cubicBezTo>
                  <a:moveTo>
                    <a:pt x="3" y="98"/>
                  </a:moveTo>
                  <a:cubicBezTo>
                    <a:pt x="3" y="101"/>
                    <a:pt x="3" y="105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3" y="112"/>
                    <a:pt x="3" y="116"/>
                    <a:pt x="3" y="120"/>
                  </a:cubicBezTo>
                  <a:cubicBezTo>
                    <a:pt x="3" y="118"/>
                    <a:pt x="3" y="115"/>
                    <a:pt x="3" y="112"/>
                  </a:cubicBezTo>
                  <a:cubicBezTo>
                    <a:pt x="3" y="111"/>
                    <a:pt x="3" y="110"/>
                    <a:pt x="3" y="109"/>
                  </a:cubicBezTo>
                  <a:cubicBezTo>
                    <a:pt x="3" y="106"/>
                    <a:pt x="3" y="102"/>
                    <a:pt x="3" y="99"/>
                  </a:cubicBezTo>
                  <a:cubicBezTo>
                    <a:pt x="3" y="99"/>
                    <a:pt x="3" y="98"/>
                    <a:pt x="3" y="98"/>
                  </a:cubicBezTo>
                  <a:moveTo>
                    <a:pt x="4" y="80"/>
                  </a:moveTo>
                  <a:cubicBezTo>
                    <a:pt x="4" y="80"/>
                    <a:pt x="4" y="80"/>
                    <a:pt x="4" y="81"/>
                  </a:cubicBezTo>
                  <a:cubicBezTo>
                    <a:pt x="4" y="83"/>
                    <a:pt x="4" y="85"/>
                    <a:pt x="4" y="87"/>
                  </a:cubicBezTo>
                  <a:cubicBezTo>
                    <a:pt x="3" y="90"/>
                    <a:pt x="3" y="94"/>
                    <a:pt x="3" y="98"/>
                  </a:cubicBezTo>
                  <a:cubicBezTo>
                    <a:pt x="3" y="98"/>
                    <a:pt x="3" y="97"/>
                    <a:pt x="3" y="97"/>
                  </a:cubicBezTo>
                  <a:cubicBezTo>
                    <a:pt x="3" y="94"/>
                    <a:pt x="3" y="90"/>
                    <a:pt x="4" y="87"/>
                  </a:cubicBezTo>
                  <a:cubicBezTo>
                    <a:pt x="4" y="85"/>
                    <a:pt x="4" y="82"/>
                    <a:pt x="4" y="8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" name="Freeform 180"/>
            <p:cNvSpPr>
              <a:spLocks noEditPoints="1"/>
            </p:cNvSpPr>
            <p:nvPr/>
          </p:nvSpPr>
          <p:spPr bwMode="auto">
            <a:xfrm>
              <a:off x="6845713" y="3967116"/>
              <a:ext cx="6312" cy="409256"/>
            </a:xfrm>
            <a:custGeom>
              <a:avLst/>
              <a:gdLst>
                <a:gd name="T0" fmla="*/ 0 w 1"/>
                <a:gd name="T1" fmla="*/ 53 h 60"/>
                <a:gd name="T2" fmla="*/ 0 w 1"/>
                <a:gd name="T3" fmla="*/ 60 h 60"/>
                <a:gd name="T4" fmla="*/ 0 w 1"/>
                <a:gd name="T5" fmla="*/ 58 h 60"/>
                <a:gd name="T6" fmla="*/ 0 w 1"/>
                <a:gd name="T7" fmla="*/ 55 h 60"/>
                <a:gd name="T8" fmla="*/ 0 w 1"/>
                <a:gd name="T9" fmla="*/ 53 h 60"/>
                <a:gd name="T10" fmla="*/ 0 w 1"/>
                <a:gd name="T11" fmla="*/ 53 h 60"/>
                <a:gd name="T12" fmla="*/ 1 w 1"/>
                <a:gd name="T13" fmla="*/ 0 h 60"/>
                <a:gd name="T14" fmla="*/ 0 w 1"/>
                <a:gd name="T15" fmla="*/ 53 h 60"/>
                <a:gd name="T16" fmla="*/ 0 w 1"/>
                <a:gd name="T17" fmla="*/ 53 h 60"/>
                <a:gd name="T18" fmla="*/ 1 w 1"/>
                <a:gd name="T19" fmla="*/ 41 h 60"/>
                <a:gd name="T20" fmla="*/ 1 w 1"/>
                <a:gd name="T21" fmla="*/ 31 h 60"/>
                <a:gd name="T22" fmla="*/ 1 w 1"/>
                <a:gd name="T23" fmla="*/ 22 h 60"/>
                <a:gd name="T24" fmla="*/ 1 w 1"/>
                <a:gd name="T25" fmla="*/ 12 h 60"/>
                <a:gd name="T26" fmla="*/ 1 w 1"/>
                <a:gd name="T27" fmla="*/ 0 h 60"/>
                <a:gd name="T28" fmla="*/ 1 w 1"/>
                <a:gd name="T29" fmla="*/ 0 h 60"/>
                <a:gd name="T30" fmla="*/ 1 w 1"/>
                <a:gd name="T3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" h="60">
                  <a:moveTo>
                    <a:pt x="0" y="53"/>
                  </a:moveTo>
                  <a:cubicBezTo>
                    <a:pt x="0" y="55"/>
                    <a:pt x="0" y="57"/>
                    <a:pt x="0" y="60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0" y="57"/>
                    <a:pt x="0" y="56"/>
                    <a:pt x="0" y="55"/>
                  </a:cubicBezTo>
                  <a:cubicBezTo>
                    <a:pt x="0" y="55"/>
                    <a:pt x="0" y="54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moveTo>
                    <a:pt x="1" y="0"/>
                  </a:moveTo>
                  <a:cubicBezTo>
                    <a:pt x="1" y="18"/>
                    <a:pt x="1" y="35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49"/>
                    <a:pt x="1" y="45"/>
                    <a:pt x="1" y="41"/>
                  </a:cubicBezTo>
                  <a:cubicBezTo>
                    <a:pt x="1" y="38"/>
                    <a:pt x="1" y="34"/>
                    <a:pt x="1" y="31"/>
                  </a:cubicBezTo>
                  <a:cubicBezTo>
                    <a:pt x="1" y="28"/>
                    <a:pt x="1" y="25"/>
                    <a:pt x="1" y="22"/>
                  </a:cubicBezTo>
                  <a:cubicBezTo>
                    <a:pt x="1" y="19"/>
                    <a:pt x="1" y="15"/>
                    <a:pt x="1" y="12"/>
                  </a:cubicBezTo>
                  <a:cubicBezTo>
                    <a:pt x="1" y="8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4" name="Freeform 181"/>
            <p:cNvSpPr>
              <a:spLocks noEditPoints="1"/>
            </p:cNvSpPr>
            <p:nvPr/>
          </p:nvSpPr>
          <p:spPr bwMode="auto">
            <a:xfrm>
              <a:off x="6852025" y="3263281"/>
              <a:ext cx="21041" cy="703836"/>
            </a:xfrm>
            <a:custGeom>
              <a:avLst/>
              <a:gdLst>
                <a:gd name="T0" fmla="*/ 1 w 3"/>
                <a:gd name="T1" fmla="*/ 66 h 103"/>
                <a:gd name="T2" fmla="*/ 1 w 3"/>
                <a:gd name="T3" fmla="*/ 75 h 103"/>
                <a:gd name="T4" fmla="*/ 1 w 3"/>
                <a:gd name="T5" fmla="*/ 89 h 103"/>
                <a:gd name="T6" fmla="*/ 0 w 3"/>
                <a:gd name="T7" fmla="*/ 103 h 103"/>
                <a:gd name="T8" fmla="*/ 0 w 3"/>
                <a:gd name="T9" fmla="*/ 103 h 103"/>
                <a:gd name="T10" fmla="*/ 1 w 3"/>
                <a:gd name="T11" fmla="*/ 93 h 103"/>
                <a:gd name="T12" fmla="*/ 1 w 3"/>
                <a:gd name="T13" fmla="*/ 89 h 103"/>
                <a:gd name="T14" fmla="*/ 1 w 3"/>
                <a:gd name="T15" fmla="*/ 84 h 103"/>
                <a:gd name="T16" fmla="*/ 1 w 3"/>
                <a:gd name="T17" fmla="*/ 66 h 103"/>
                <a:gd name="T18" fmla="*/ 2 w 3"/>
                <a:gd name="T19" fmla="*/ 28 h 103"/>
                <a:gd name="T20" fmla="*/ 2 w 3"/>
                <a:gd name="T21" fmla="*/ 39 h 103"/>
                <a:gd name="T22" fmla="*/ 1 w 3"/>
                <a:gd name="T23" fmla="*/ 51 h 103"/>
                <a:gd name="T24" fmla="*/ 1 w 3"/>
                <a:gd name="T25" fmla="*/ 59 h 103"/>
                <a:gd name="T26" fmla="*/ 2 w 3"/>
                <a:gd name="T27" fmla="*/ 39 h 103"/>
                <a:gd name="T28" fmla="*/ 2 w 3"/>
                <a:gd name="T29" fmla="*/ 39 h 103"/>
                <a:gd name="T30" fmla="*/ 2 w 3"/>
                <a:gd name="T31" fmla="*/ 28 h 103"/>
                <a:gd name="T32" fmla="*/ 3 w 3"/>
                <a:gd name="T33" fmla="*/ 0 h 103"/>
                <a:gd name="T34" fmla="*/ 2 w 3"/>
                <a:gd name="T35" fmla="*/ 12 h 103"/>
                <a:gd name="T36" fmla="*/ 2 w 3"/>
                <a:gd name="T37" fmla="*/ 15 h 103"/>
                <a:gd name="T38" fmla="*/ 2 w 3"/>
                <a:gd name="T39" fmla="*/ 18 h 103"/>
                <a:gd name="T40" fmla="*/ 2 w 3"/>
                <a:gd name="T41" fmla="*/ 28 h 103"/>
                <a:gd name="T42" fmla="*/ 2 w 3"/>
                <a:gd name="T43" fmla="*/ 17 h 103"/>
                <a:gd name="T44" fmla="*/ 2 w 3"/>
                <a:gd name="T45" fmla="*/ 17 h 103"/>
                <a:gd name="T46" fmla="*/ 2 w 3"/>
                <a:gd name="T47" fmla="*/ 17 h 103"/>
                <a:gd name="T48" fmla="*/ 3 w 3"/>
                <a:gd name="T49" fmla="*/ 6 h 103"/>
                <a:gd name="T50" fmla="*/ 3 w 3"/>
                <a:gd name="T5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" h="103">
                  <a:moveTo>
                    <a:pt x="1" y="66"/>
                  </a:moveTo>
                  <a:cubicBezTo>
                    <a:pt x="1" y="69"/>
                    <a:pt x="1" y="72"/>
                    <a:pt x="1" y="75"/>
                  </a:cubicBezTo>
                  <a:cubicBezTo>
                    <a:pt x="1" y="80"/>
                    <a:pt x="1" y="84"/>
                    <a:pt x="1" y="89"/>
                  </a:cubicBezTo>
                  <a:cubicBezTo>
                    <a:pt x="1" y="93"/>
                    <a:pt x="0" y="98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0"/>
                    <a:pt x="0" y="96"/>
                    <a:pt x="1" y="93"/>
                  </a:cubicBezTo>
                  <a:cubicBezTo>
                    <a:pt x="1" y="92"/>
                    <a:pt x="1" y="90"/>
                    <a:pt x="1" y="89"/>
                  </a:cubicBezTo>
                  <a:cubicBezTo>
                    <a:pt x="1" y="87"/>
                    <a:pt x="1" y="85"/>
                    <a:pt x="1" y="84"/>
                  </a:cubicBezTo>
                  <a:cubicBezTo>
                    <a:pt x="1" y="78"/>
                    <a:pt x="1" y="72"/>
                    <a:pt x="1" y="66"/>
                  </a:cubicBezTo>
                  <a:moveTo>
                    <a:pt x="2" y="28"/>
                  </a:moveTo>
                  <a:cubicBezTo>
                    <a:pt x="2" y="32"/>
                    <a:pt x="2" y="35"/>
                    <a:pt x="2" y="39"/>
                  </a:cubicBezTo>
                  <a:cubicBezTo>
                    <a:pt x="2" y="43"/>
                    <a:pt x="2" y="47"/>
                    <a:pt x="1" y="51"/>
                  </a:cubicBezTo>
                  <a:cubicBezTo>
                    <a:pt x="1" y="54"/>
                    <a:pt x="1" y="56"/>
                    <a:pt x="1" y="59"/>
                  </a:cubicBezTo>
                  <a:cubicBezTo>
                    <a:pt x="1" y="52"/>
                    <a:pt x="2" y="46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5"/>
                    <a:pt x="2" y="31"/>
                    <a:pt x="2" y="28"/>
                  </a:cubicBezTo>
                  <a:moveTo>
                    <a:pt x="3" y="0"/>
                  </a:moveTo>
                  <a:cubicBezTo>
                    <a:pt x="3" y="4"/>
                    <a:pt x="2" y="8"/>
                    <a:pt x="2" y="12"/>
                  </a:cubicBezTo>
                  <a:cubicBezTo>
                    <a:pt x="2" y="13"/>
                    <a:pt x="2" y="14"/>
                    <a:pt x="2" y="15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21"/>
                    <a:pt x="2" y="25"/>
                    <a:pt x="2" y="28"/>
                  </a:cubicBezTo>
                  <a:cubicBezTo>
                    <a:pt x="2" y="24"/>
                    <a:pt x="2" y="20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3"/>
                    <a:pt x="2" y="9"/>
                    <a:pt x="3" y="6"/>
                  </a:cubicBezTo>
                  <a:cubicBezTo>
                    <a:pt x="3" y="4"/>
                    <a:pt x="3" y="2"/>
                    <a:pt x="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5" name="Freeform 182"/>
            <p:cNvSpPr>
              <a:spLocks noEditPoints="1"/>
            </p:cNvSpPr>
            <p:nvPr/>
          </p:nvSpPr>
          <p:spPr bwMode="auto">
            <a:xfrm>
              <a:off x="6852025" y="3345342"/>
              <a:ext cx="13677" cy="621774"/>
            </a:xfrm>
            <a:custGeom>
              <a:avLst/>
              <a:gdLst>
                <a:gd name="T0" fmla="*/ 2 w 2"/>
                <a:gd name="T1" fmla="*/ 6 h 91"/>
                <a:gd name="T2" fmla="*/ 0 w 2"/>
                <a:gd name="T3" fmla="*/ 91 h 91"/>
                <a:gd name="T4" fmla="*/ 0 w 2"/>
                <a:gd name="T5" fmla="*/ 91 h 91"/>
                <a:gd name="T6" fmla="*/ 0 w 2"/>
                <a:gd name="T7" fmla="*/ 91 h 91"/>
                <a:gd name="T8" fmla="*/ 1 w 2"/>
                <a:gd name="T9" fmla="*/ 77 h 91"/>
                <a:gd name="T10" fmla="*/ 1 w 2"/>
                <a:gd name="T11" fmla="*/ 63 h 91"/>
                <a:gd name="T12" fmla="*/ 1 w 2"/>
                <a:gd name="T13" fmla="*/ 54 h 91"/>
                <a:gd name="T14" fmla="*/ 1 w 2"/>
                <a:gd name="T15" fmla="*/ 47 h 91"/>
                <a:gd name="T16" fmla="*/ 1 w 2"/>
                <a:gd name="T17" fmla="*/ 39 h 91"/>
                <a:gd name="T18" fmla="*/ 2 w 2"/>
                <a:gd name="T19" fmla="*/ 27 h 91"/>
                <a:gd name="T20" fmla="*/ 2 w 2"/>
                <a:gd name="T21" fmla="*/ 16 h 91"/>
                <a:gd name="T22" fmla="*/ 2 w 2"/>
                <a:gd name="T23" fmla="*/ 6 h 91"/>
                <a:gd name="T24" fmla="*/ 2 w 2"/>
                <a:gd name="T25" fmla="*/ 0 h 91"/>
                <a:gd name="T26" fmla="*/ 2 w 2"/>
                <a:gd name="T27" fmla="*/ 3 h 91"/>
                <a:gd name="T28" fmla="*/ 2 w 2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" h="91">
                  <a:moveTo>
                    <a:pt x="2" y="6"/>
                  </a:moveTo>
                  <a:cubicBezTo>
                    <a:pt x="2" y="34"/>
                    <a:pt x="1" y="63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6"/>
                    <a:pt x="1" y="81"/>
                    <a:pt x="1" y="77"/>
                  </a:cubicBezTo>
                  <a:cubicBezTo>
                    <a:pt x="1" y="72"/>
                    <a:pt x="1" y="68"/>
                    <a:pt x="1" y="63"/>
                  </a:cubicBezTo>
                  <a:cubicBezTo>
                    <a:pt x="1" y="60"/>
                    <a:pt x="1" y="57"/>
                    <a:pt x="1" y="54"/>
                  </a:cubicBezTo>
                  <a:cubicBezTo>
                    <a:pt x="1" y="52"/>
                    <a:pt x="1" y="49"/>
                    <a:pt x="1" y="47"/>
                  </a:cubicBezTo>
                  <a:cubicBezTo>
                    <a:pt x="1" y="44"/>
                    <a:pt x="1" y="42"/>
                    <a:pt x="1" y="39"/>
                  </a:cubicBezTo>
                  <a:cubicBezTo>
                    <a:pt x="2" y="35"/>
                    <a:pt x="2" y="31"/>
                    <a:pt x="2" y="27"/>
                  </a:cubicBezTo>
                  <a:cubicBezTo>
                    <a:pt x="2" y="23"/>
                    <a:pt x="2" y="20"/>
                    <a:pt x="2" y="16"/>
                  </a:cubicBezTo>
                  <a:cubicBezTo>
                    <a:pt x="2" y="13"/>
                    <a:pt x="2" y="9"/>
                    <a:pt x="2" y="6"/>
                  </a:cubicBezTo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" name="Freeform 183"/>
            <p:cNvSpPr>
              <a:spLocks/>
            </p:cNvSpPr>
            <p:nvPr/>
          </p:nvSpPr>
          <p:spPr bwMode="auto">
            <a:xfrm>
              <a:off x="6845713" y="4431080"/>
              <a:ext cx="0" cy="13677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2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7" name="Freeform 184"/>
            <p:cNvSpPr>
              <a:spLocks/>
            </p:cNvSpPr>
            <p:nvPr/>
          </p:nvSpPr>
          <p:spPr bwMode="auto">
            <a:xfrm>
              <a:off x="6845713" y="4403726"/>
              <a:ext cx="0" cy="27354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8" name="Freeform 185"/>
            <p:cNvSpPr>
              <a:spLocks/>
            </p:cNvSpPr>
            <p:nvPr/>
          </p:nvSpPr>
          <p:spPr bwMode="auto">
            <a:xfrm>
              <a:off x="6845713" y="432902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" name="Oval 186"/>
            <p:cNvSpPr>
              <a:spLocks noChangeArrowheads="1"/>
            </p:cNvSpPr>
            <p:nvPr/>
          </p:nvSpPr>
          <p:spPr bwMode="auto">
            <a:xfrm>
              <a:off x="6845713" y="4329028"/>
              <a:ext cx="1052" cy="10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" name="Freeform 188"/>
            <p:cNvSpPr>
              <a:spLocks/>
            </p:cNvSpPr>
            <p:nvPr/>
          </p:nvSpPr>
          <p:spPr bwMode="auto">
            <a:xfrm>
              <a:off x="7016148" y="4669899"/>
              <a:ext cx="518672" cy="518671"/>
            </a:xfrm>
            <a:custGeom>
              <a:avLst/>
              <a:gdLst>
                <a:gd name="T0" fmla="*/ 56 w 76"/>
                <a:gd name="T1" fmla="*/ 0 h 76"/>
                <a:gd name="T2" fmla="*/ 54 w 76"/>
                <a:gd name="T3" fmla="*/ 5 h 76"/>
                <a:gd name="T4" fmla="*/ 54 w 76"/>
                <a:gd name="T5" fmla="*/ 6 h 76"/>
                <a:gd name="T6" fmla="*/ 51 w 76"/>
                <a:gd name="T7" fmla="*/ 16 h 76"/>
                <a:gd name="T8" fmla="*/ 51 w 76"/>
                <a:gd name="T9" fmla="*/ 16 h 76"/>
                <a:gd name="T10" fmla="*/ 50 w 76"/>
                <a:gd name="T11" fmla="*/ 16 h 76"/>
                <a:gd name="T12" fmla="*/ 45 w 76"/>
                <a:gd name="T13" fmla="*/ 12 h 76"/>
                <a:gd name="T14" fmla="*/ 45 w 76"/>
                <a:gd name="T15" fmla="*/ 11 h 76"/>
                <a:gd name="T16" fmla="*/ 44 w 76"/>
                <a:gd name="T17" fmla="*/ 10 h 76"/>
                <a:gd name="T18" fmla="*/ 44 w 76"/>
                <a:gd name="T19" fmla="*/ 9 h 76"/>
                <a:gd name="T20" fmla="*/ 45 w 76"/>
                <a:gd name="T21" fmla="*/ 3 h 76"/>
                <a:gd name="T22" fmla="*/ 35 w 76"/>
                <a:gd name="T23" fmla="*/ 0 h 76"/>
                <a:gd name="T24" fmla="*/ 31 w 76"/>
                <a:gd name="T25" fmla="*/ 5 h 76"/>
                <a:gd name="T26" fmla="*/ 31 w 76"/>
                <a:gd name="T27" fmla="*/ 6 h 76"/>
                <a:gd name="T28" fmla="*/ 27 w 76"/>
                <a:gd name="T29" fmla="*/ 10 h 76"/>
                <a:gd name="T30" fmla="*/ 27 w 76"/>
                <a:gd name="T31" fmla="*/ 10 h 76"/>
                <a:gd name="T32" fmla="*/ 25 w 76"/>
                <a:gd name="T33" fmla="*/ 9 h 76"/>
                <a:gd name="T34" fmla="*/ 25 w 76"/>
                <a:gd name="T35" fmla="*/ 9 h 76"/>
                <a:gd name="T36" fmla="*/ 19 w 76"/>
                <a:gd name="T37" fmla="*/ 15 h 76"/>
                <a:gd name="T38" fmla="*/ 7 w 76"/>
                <a:gd name="T39" fmla="*/ 26 h 76"/>
                <a:gd name="T40" fmla="*/ 0 w 76"/>
                <a:gd name="T41" fmla="*/ 37 h 76"/>
                <a:gd name="T42" fmla="*/ 2 w 76"/>
                <a:gd name="T43" fmla="*/ 50 h 76"/>
                <a:gd name="T44" fmla="*/ 2 w 76"/>
                <a:gd name="T45" fmla="*/ 50 h 76"/>
                <a:gd name="T46" fmla="*/ 4 w 76"/>
                <a:gd name="T47" fmla="*/ 61 h 76"/>
                <a:gd name="T48" fmla="*/ 9 w 76"/>
                <a:gd name="T49" fmla="*/ 69 h 76"/>
                <a:gd name="T50" fmla="*/ 24 w 76"/>
                <a:gd name="T51" fmla="*/ 59 h 76"/>
                <a:gd name="T52" fmla="*/ 32 w 76"/>
                <a:gd name="T53" fmla="*/ 56 h 76"/>
                <a:gd name="T54" fmla="*/ 32 w 76"/>
                <a:gd name="T55" fmla="*/ 56 h 76"/>
                <a:gd name="T56" fmla="*/ 39 w 76"/>
                <a:gd name="T57" fmla="*/ 61 h 76"/>
                <a:gd name="T58" fmla="*/ 47 w 76"/>
                <a:gd name="T59" fmla="*/ 70 h 76"/>
                <a:gd name="T60" fmla="*/ 54 w 76"/>
                <a:gd name="T61" fmla="*/ 76 h 76"/>
                <a:gd name="T62" fmla="*/ 54 w 76"/>
                <a:gd name="T63" fmla="*/ 76 h 76"/>
                <a:gd name="T64" fmla="*/ 57 w 76"/>
                <a:gd name="T65" fmla="*/ 76 h 76"/>
                <a:gd name="T66" fmla="*/ 57 w 76"/>
                <a:gd name="T67" fmla="*/ 76 h 76"/>
                <a:gd name="T68" fmla="*/ 63 w 76"/>
                <a:gd name="T69" fmla="*/ 74 h 76"/>
                <a:gd name="T70" fmla="*/ 64 w 76"/>
                <a:gd name="T71" fmla="*/ 74 h 76"/>
                <a:gd name="T72" fmla="*/ 64 w 76"/>
                <a:gd name="T73" fmla="*/ 74 h 76"/>
                <a:gd name="T74" fmla="*/ 64 w 76"/>
                <a:gd name="T75" fmla="*/ 74 h 76"/>
                <a:gd name="T76" fmla="*/ 64 w 76"/>
                <a:gd name="T77" fmla="*/ 74 h 76"/>
                <a:gd name="T78" fmla="*/ 70 w 76"/>
                <a:gd name="T79" fmla="*/ 62 h 76"/>
                <a:gd name="T80" fmla="*/ 76 w 76"/>
                <a:gd name="T81" fmla="*/ 46 h 76"/>
                <a:gd name="T82" fmla="*/ 73 w 76"/>
                <a:gd name="T83" fmla="*/ 36 h 76"/>
                <a:gd name="T84" fmla="*/ 65 w 76"/>
                <a:gd name="T85" fmla="*/ 20 h 76"/>
                <a:gd name="T86" fmla="*/ 63 w 76"/>
                <a:gd name="T87" fmla="*/ 15 h 76"/>
                <a:gd name="T88" fmla="*/ 60 w 76"/>
                <a:gd name="T89" fmla="*/ 5 h 76"/>
                <a:gd name="T90" fmla="*/ 56 w 76"/>
                <a:gd name="T91" fmla="*/ 0 h 76"/>
                <a:gd name="T92" fmla="*/ 56 w 76"/>
                <a:gd name="T9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6" h="76"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4" y="0"/>
                    <a:pt x="54" y="2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5"/>
                    <a:pt x="54" y="6"/>
                    <a:pt x="54" y="6"/>
                  </a:cubicBezTo>
                  <a:cubicBezTo>
                    <a:pt x="53" y="10"/>
                    <a:pt x="53" y="14"/>
                    <a:pt x="52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6"/>
                    <a:pt x="51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8" y="16"/>
                    <a:pt x="46" y="14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4" y="11"/>
                    <a:pt x="44" y="11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9"/>
                  </a:cubicBezTo>
                  <a:cubicBezTo>
                    <a:pt x="44" y="8"/>
                    <a:pt x="45" y="6"/>
                    <a:pt x="45" y="4"/>
                  </a:cubicBezTo>
                  <a:cubicBezTo>
                    <a:pt x="45" y="4"/>
                    <a:pt x="45" y="3"/>
                    <a:pt x="45" y="3"/>
                  </a:cubicBezTo>
                  <a:cubicBezTo>
                    <a:pt x="42" y="0"/>
                    <a:pt x="37" y="1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3" y="0"/>
                    <a:pt x="32" y="3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0" y="8"/>
                    <a:pt x="29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6" y="10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9"/>
                    <a:pt x="20" y="12"/>
                    <a:pt x="19" y="15"/>
                  </a:cubicBezTo>
                  <a:cubicBezTo>
                    <a:pt x="18" y="18"/>
                    <a:pt x="16" y="21"/>
                    <a:pt x="14" y="22"/>
                  </a:cubicBezTo>
                  <a:cubicBezTo>
                    <a:pt x="12" y="24"/>
                    <a:pt x="9" y="25"/>
                    <a:pt x="7" y="26"/>
                  </a:cubicBezTo>
                  <a:cubicBezTo>
                    <a:pt x="5" y="27"/>
                    <a:pt x="4" y="28"/>
                    <a:pt x="2" y="30"/>
                  </a:cubicBezTo>
                  <a:cubicBezTo>
                    <a:pt x="1" y="32"/>
                    <a:pt x="0" y="34"/>
                    <a:pt x="0" y="37"/>
                  </a:cubicBezTo>
                  <a:cubicBezTo>
                    <a:pt x="0" y="37"/>
                    <a:pt x="0" y="38"/>
                    <a:pt x="0" y="39"/>
                  </a:cubicBezTo>
                  <a:cubicBezTo>
                    <a:pt x="1" y="43"/>
                    <a:pt x="2" y="46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6"/>
                    <a:pt x="3" y="56"/>
                    <a:pt x="4" y="59"/>
                  </a:cubicBezTo>
                  <a:cubicBezTo>
                    <a:pt x="4" y="60"/>
                    <a:pt x="4" y="60"/>
                    <a:pt x="4" y="61"/>
                  </a:cubicBezTo>
                  <a:cubicBezTo>
                    <a:pt x="4" y="62"/>
                    <a:pt x="4" y="63"/>
                    <a:pt x="4" y="63"/>
                  </a:cubicBezTo>
                  <a:cubicBezTo>
                    <a:pt x="4" y="66"/>
                    <a:pt x="5" y="69"/>
                    <a:pt x="9" y="69"/>
                  </a:cubicBezTo>
                  <a:cubicBezTo>
                    <a:pt x="10" y="69"/>
                    <a:pt x="13" y="68"/>
                    <a:pt x="16" y="66"/>
                  </a:cubicBezTo>
                  <a:cubicBezTo>
                    <a:pt x="19" y="64"/>
                    <a:pt x="22" y="61"/>
                    <a:pt x="24" y="59"/>
                  </a:cubicBezTo>
                  <a:cubicBezTo>
                    <a:pt x="27" y="57"/>
                    <a:pt x="30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4" y="56"/>
                    <a:pt x="37" y="58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2" y="64"/>
                    <a:pt x="45" y="67"/>
                    <a:pt x="47" y="70"/>
                  </a:cubicBezTo>
                  <a:cubicBezTo>
                    <a:pt x="50" y="73"/>
                    <a:pt x="52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54" y="76"/>
                    <a:pt x="55" y="76"/>
                    <a:pt x="55" y="76"/>
                  </a:cubicBezTo>
                  <a:cubicBezTo>
                    <a:pt x="55" y="76"/>
                    <a:pt x="56" y="76"/>
                    <a:pt x="57" y="76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9" y="76"/>
                    <a:pt x="62" y="76"/>
                    <a:pt x="63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7" y="72"/>
                    <a:pt x="69" y="68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1" y="59"/>
                    <a:pt x="73" y="56"/>
                    <a:pt x="74" y="53"/>
                  </a:cubicBezTo>
                  <a:cubicBezTo>
                    <a:pt x="75" y="51"/>
                    <a:pt x="75" y="48"/>
                    <a:pt x="76" y="46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4"/>
                    <a:pt x="74" y="40"/>
                    <a:pt x="73" y="36"/>
                  </a:cubicBezTo>
                  <a:cubicBezTo>
                    <a:pt x="71" y="33"/>
                    <a:pt x="69" y="29"/>
                    <a:pt x="68" y="26"/>
                  </a:cubicBezTo>
                  <a:cubicBezTo>
                    <a:pt x="67" y="25"/>
                    <a:pt x="66" y="23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4" y="19"/>
                    <a:pt x="63" y="17"/>
                    <a:pt x="63" y="15"/>
                  </a:cubicBezTo>
                  <a:cubicBezTo>
                    <a:pt x="62" y="14"/>
                    <a:pt x="62" y="13"/>
                    <a:pt x="62" y="13"/>
                  </a:cubicBezTo>
                  <a:cubicBezTo>
                    <a:pt x="61" y="10"/>
                    <a:pt x="61" y="7"/>
                    <a:pt x="60" y="5"/>
                  </a:cubicBezTo>
                  <a:cubicBezTo>
                    <a:pt x="59" y="3"/>
                    <a:pt x="58" y="1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" name="Freeform 189"/>
            <p:cNvSpPr>
              <a:spLocks/>
            </p:cNvSpPr>
            <p:nvPr/>
          </p:nvSpPr>
          <p:spPr bwMode="auto">
            <a:xfrm>
              <a:off x="7419092" y="5229601"/>
              <a:ext cx="41031" cy="54708"/>
            </a:xfrm>
            <a:custGeom>
              <a:avLst/>
              <a:gdLst>
                <a:gd name="T0" fmla="*/ 1 w 6"/>
                <a:gd name="T1" fmla="*/ 0 h 8"/>
                <a:gd name="T2" fmla="*/ 1 w 6"/>
                <a:gd name="T3" fmla="*/ 0 h 8"/>
                <a:gd name="T4" fmla="*/ 1 w 6"/>
                <a:gd name="T5" fmla="*/ 0 h 8"/>
                <a:gd name="T6" fmla="*/ 1 w 6"/>
                <a:gd name="T7" fmla="*/ 0 h 8"/>
                <a:gd name="T8" fmla="*/ 0 w 6"/>
                <a:gd name="T9" fmla="*/ 2 h 8"/>
                <a:gd name="T10" fmla="*/ 0 w 6"/>
                <a:gd name="T11" fmla="*/ 4 h 8"/>
                <a:gd name="T12" fmla="*/ 0 w 6"/>
                <a:gd name="T13" fmla="*/ 4 h 8"/>
                <a:gd name="T14" fmla="*/ 0 w 6"/>
                <a:gd name="T15" fmla="*/ 4 h 8"/>
                <a:gd name="T16" fmla="*/ 2 w 6"/>
                <a:gd name="T17" fmla="*/ 8 h 8"/>
                <a:gd name="T18" fmla="*/ 2 w 6"/>
                <a:gd name="T19" fmla="*/ 8 h 8"/>
                <a:gd name="T20" fmla="*/ 2 w 6"/>
                <a:gd name="T21" fmla="*/ 8 h 8"/>
                <a:gd name="T22" fmla="*/ 2 w 6"/>
                <a:gd name="T23" fmla="*/ 8 h 8"/>
                <a:gd name="T24" fmla="*/ 2 w 6"/>
                <a:gd name="T25" fmla="*/ 8 h 8"/>
                <a:gd name="T26" fmla="*/ 2 w 6"/>
                <a:gd name="T27" fmla="*/ 8 h 8"/>
                <a:gd name="T28" fmla="*/ 6 w 6"/>
                <a:gd name="T29" fmla="*/ 3 h 8"/>
                <a:gd name="T30" fmla="*/ 6 w 6"/>
                <a:gd name="T31" fmla="*/ 3 h 8"/>
                <a:gd name="T32" fmla="*/ 6 w 6"/>
                <a:gd name="T33" fmla="*/ 3 h 8"/>
                <a:gd name="T34" fmla="*/ 6 w 6"/>
                <a:gd name="T35" fmla="*/ 3 h 8"/>
                <a:gd name="T36" fmla="*/ 6 w 6"/>
                <a:gd name="T37" fmla="*/ 3 h 8"/>
                <a:gd name="T38" fmla="*/ 2 w 6"/>
                <a:gd name="T39" fmla="*/ 0 h 8"/>
                <a:gd name="T40" fmla="*/ 2 w 6"/>
                <a:gd name="T41" fmla="*/ 0 h 8"/>
                <a:gd name="T42" fmla="*/ 2 w 6"/>
                <a:gd name="T43" fmla="*/ 0 h 8"/>
                <a:gd name="T44" fmla="*/ 2 w 6"/>
                <a:gd name="T45" fmla="*/ 0 h 8"/>
                <a:gd name="T46" fmla="*/ 2 w 6"/>
                <a:gd name="T47" fmla="*/ 0 h 8"/>
                <a:gd name="T48" fmla="*/ 1 w 6"/>
                <a:gd name="T4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6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" name="Freeform 190"/>
            <p:cNvSpPr>
              <a:spLocks/>
            </p:cNvSpPr>
            <p:nvPr/>
          </p:nvSpPr>
          <p:spPr bwMode="auto">
            <a:xfrm>
              <a:off x="7685266" y="5209612"/>
              <a:ext cx="95739" cy="129405"/>
            </a:xfrm>
            <a:custGeom>
              <a:avLst/>
              <a:gdLst>
                <a:gd name="T0" fmla="*/ 12 w 14"/>
                <a:gd name="T1" fmla="*/ 0 h 19"/>
                <a:gd name="T2" fmla="*/ 12 w 14"/>
                <a:gd name="T3" fmla="*/ 0 h 19"/>
                <a:gd name="T4" fmla="*/ 12 w 14"/>
                <a:gd name="T5" fmla="*/ 0 h 19"/>
                <a:gd name="T6" fmla="*/ 11 w 14"/>
                <a:gd name="T7" fmla="*/ 1 h 19"/>
                <a:gd name="T8" fmla="*/ 10 w 14"/>
                <a:gd name="T9" fmla="*/ 2 h 19"/>
                <a:gd name="T10" fmla="*/ 10 w 14"/>
                <a:gd name="T11" fmla="*/ 2 h 19"/>
                <a:gd name="T12" fmla="*/ 6 w 14"/>
                <a:gd name="T13" fmla="*/ 8 h 19"/>
                <a:gd name="T14" fmla="*/ 0 w 14"/>
                <a:gd name="T15" fmla="*/ 16 h 19"/>
                <a:gd name="T16" fmla="*/ 0 w 14"/>
                <a:gd name="T17" fmla="*/ 17 h 19"/>
                <a:gd name="T18" fmla="*/ 3 w 14"/>
                <a:gd name="T19" fmla="*/ 19 h 19"/>
                <a:gd name="T20" fmla="*/ 3 w 14"/>
                <a:gd name="T21" fmla="*/ 19 h 19"/>
                <a:gd name="T22" fmla="*/ 5 w 14"/>
                <a:gd name="T23" fmla="*/ 18 h 19"/>
                <a:gd name="T24" fmla="*/ 5 w 14"/>
                <a:gd name="T25" fmla="*/ 18 h 19"/>
                <a:gd name="T26" fmla="*/ 5 w 14"/>
                <a:gd name="T27" fmla="*/ 18 h 19"/>
                <a:gd name="T28" fmla="*/ 9 w 14"/>
                <a:gd name="T29" fmla="*/ 11 h 19"/>
                <a:gd name="T30" fmla="*/ 9 w 14"/>
                <a:gd name="T31" fmla="*/ 11 h 19"/>
                <a:gd name="T32" fmla="*/ 14 w 14"/>
                <a:gd name="T33" fmla="*/ 3 h 19"/>
                <a:gd name="T34" fmla="*/ 14 w 14"/>
                <a:gd name="T35" fmla="*/ 3 h 19"/>
                <a:gd name="T36" fmla="*/ 14 w 14"/>
                <a:gd name="T37" fmla="*/ 2 h 19"/>
                <a:gd name="T38" fmla="*/ 12 w 14"/>
                <a:gd name="T39" fmla="*/ 0 h 19"/>
                <a:gd name="T40" fmla="*/ 12 w 14"/>
                <a:gd name="T4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9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1"/>
                    <a:pt x="11" y="1"/>
                  </a:cubicBezTo>
                  <a:cubicBezTo>
                    <a:pt x="11" y="2"/>
                    <a:pt x="11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3"/>
                    <a:pt x="7" y="6"/>
                    <a:pt x="6" y="8"/>
                  </a:cubicBezTo>
                  <a:cubicBezTo>
                    <a:pt x="3" y="11"/>
                    <a:pt x="0" y="14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1" y="18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7" y="17"/>
                    <a:pt x="8" y="14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2" y="7"/>
                    <a:pt x="14" y="6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1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" name="Freeform 191"/>
            <p:cNvSpPr>
              <a:spLocks/>
            </p:cNvSpPr>
            <p:nvPr/>
          </p:nvSpPr>
          <p:spPr bwMode="auto">
            <a:xfrm>
              <a:off x="7767327" y="5080207"/>
              <a:ext cx="68385" cy="143082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0 h 21"/>
                <a:gd name="T4" fmla="*/ 0 w 10"/>
                <a:gd name="T5" fmla="*/ 0 h 21"/>
                <a:gd name="T6" fmla="*/ 0 w 10"/>
                <a:gd name="T7" fmla="*/ 0 h 21"/>
                <a:gd name="T8" fmla="*/ 0 w 10"/>
                <a:gd name="T9" fmla="*/ 1 h 21"/>
                <a:gd name="T10" fmla="*/ 3 w 10"/>
                <a:gd name="T11" fmla="*/ 10 h 21"/>
                <a:gd name="T12" fmla="*/ 3 w 10"/>
                <a:gd name="T13" fmla="*/ 10 h 21"/>
                <a:gd name="T14" fmla="*/ 3 w 10"/>
                <a:gd name="T15" fmla="*/ 11 h 21"/>
                <a:gd name="T16" fmla="*/ 4 w 10"/>
                <a:gd name="T17" fmla="*/ 21 h 21"/>
                <a:gd name="T18" fmla="*/ 4 w 10"/>
                <a:gd name="T19" fmla="*/ 21 h 21"/>
                <a:gd name="T20" fmla="*/ 4 w 10"/>
                <a:gd name="T21" fmla="*/ 21 h 21"/>
                <a:gd name="T22" fmla="*/ 4 w 10"/>
                <a:gd name="T23" fmla="*/ 21 h 21"/>
                <a:gd name="T24" fmla="*/ 8 w 10"/>
                <a:gd name="T25" fmla="*/ 14 h 21"/>
                <a:gd name="T26" fmla="*/ 10 w 10"/>
                <a:gd name="T27" fmla="*/ 11 h 21"/>
                <a:gd name="T28" fmla="*/ 10 w 10"/>
                <a:gd name="T29" fmla="*/ 11 h 21"/>
                <a:gd name="T30" fmla="*/ 10 w 10"/>
                <a:gd name="T31" fmla="*/ 11 h 21"/>
                <a:gd name="T32" fmla="*/ 10 w 10"/>
                <a:gd name="T33" fmla="*/ 10 h 21"/>
                <a:gd name="T34" fmla="*/ 10 w 10"/>
                <a:gd name="T35" fmla="*/ 10 h 21"/>
                <a:gd name="T36" fmla="*/ 10 w 10"/>
                <a:gd name="T37" fmla="*/ 10 h 21"/>
                <a:gd name="T38" fmla="*/ 10 w 10"/>
                <a:gd name="T39" fmla="*/ 10 h 21"/>
                <a:gd name="T40" fmla="*/ 10 w 10"/>
                <a:gd name="T41" fmla="*/ 10 h 21"/>
                <a:gd name="T42" fmla="*/ 10 w 10"/>
                <a:gd name="T43" fmla="*/ 10 h 21"/>
                <a:gd name="T44" fmla="*/ 10 w 10"/>
                <a:gd name="T45" fmla="*/ 10 h 21"/>
                <a:gd name="T46" fmla="*/ 9 w 10"/>
                <a:gd name="T47" fmla="*/ 10 h 21"/>
                <a:gd name="T48" fmla="*/ 9 w 10"/>
                <a:gd name="T49" fmla="*/ 10 h 21"/>
                <a:gd name="T50" fmla="*/ 9 w 10"/>
                <a:gd name="T51" fmla="*/ 10 h 21"/>
                <a:gd name="T52" fmla="*/ 9 w 10"/>
                <a:gd name="T53" fmla="*/ 10 h 21"/>
                <a:gd name="T54" fmla="*/ 8 w 10"/>
                <a:gd name="T55" fmla="*/ 10 h 21"/>
                <a:gd name="T56" fmla="*/ 8 w 10"/>
                <a:gd name="T57" fmla="*/ 10 h 21"/>
                <a:gd name="T58" fmla="*/ 8 w 10"/>
                <a:gd name="T59" fmla="*/ 10 h 21"/>
                <a:gd name="T60" fmla="*/ 8 w 10"/>
                <a:gd name="T61" fmla="*/ 10 h 21"/>
                <a:gd name="T62" fmla="*/ 0 w 10"/>
                <a:gd name="T6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3" y="6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6"/>
                    <a:pt x="3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0"/>
                    <a:pt x="7" y="19"/>
                    <a:pt x="8" y="14"/>
                  </a:cubicBezTo>
                  <a:cubicBezTo>
                    <a:pt x="9" y="13"/>
                    <a:pt x="10" y="13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5" y="7"/>
                    <a:pt x="1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" name="Freeform 192"/>
            <p:cNvSpPr>
              <a:spLocks/>
            </p:cNvSpPr>
            <p:nvPr/>
          </p:nvSpPr>
          <p:spPr bwMode="auto">
            <a:xfrm>
              <a:off x="6852025" y="2703579"/>
              <a:ext cx="935292" cy="1263538"/>
            </a:xfrm>
            <a:custGeom>
              <a:avLst/>
              <a:gdLst>
                <a:gd name="T0" fmla="*/ 5 w 137"/>
                <a:gd name="T1" fmla="*/ 1 h 185"/>
                <a:gd name="T2" fmla="*/ 2 w 137"/>
                <a:gd name="T3" fmla="*/ 99 h 185"/>
                <a:gd name="T4" fmla="*/ 1 w 137"/>
                <a:gd name="T5" fmla="*/ 133 h 185"/>
                <a:gd name="T6" fmla="*/ 0 w 137"/>
                <a:gd name="T7" fmla="*/ 185 h 185"/>
                <a:gd name="T8" fmla="*/ 1 w 137"/>
                <a:gd name="T9" fmla="*/ 185 h 185"/>
                <a:gd name="T10" fmla="*/ 5 w 137"/>
                <a:gd name="T11" fmla="*/ 184 h 185"/>
                <a:gd name="T12" fmla="*/ 19 w 137"/>
                <a:gd name="T13" fmla="*/ 145 h 185"/>
                <a:gd name="T14" fmla="*/ 21 w 137"/>
                <a:gd name="T15" fmla="*/ 139 h 185"/>
                <a:gd name="T16" fmla="*/ 15 w 137"/>
                <a:gd name="T17" fmla="*/ 134 h 185"/>
                <a:gd name="T18" fmla="*/ 17 w 137"/>
                <a:gd name="T19" fmla="*/ 132 h 185"/>
                <a:gd name="T20" fmla="*/ 18 w 137"/>
                <a:gd name="T21" fmla="*/ 132 h 185"/>
                <a:gd name="T22" fmla="*/ 20 w 137"/>
                <a:gd name="T23" fmla="*/ 130 h 185"/>
                <a:gd name="T24" fmla="*/ 20 w 137"/>
                <a:gd name="T25" fmla="*/ 129 h 185"/>
                <a:gd name="T26" fmla="*/ 21 w 137"/>
                <a:gd name="T27" fmla="*/ 129 h 185"/>
                <a:gd name="T28" fmla="*/ 21 w 137"/>
                <a:gd name="T29" fmla="*/ 129 h 185"/>
                <a:gd name="T30" fmla="*/ 22 w 137"/>
                <a:gd name="T31" fmla="*/ 129 h 185"/>
                <a:gd name="T32" fmla="*/ 27 w 137"/>
                <a:gd name="T33" fmla="*/ 132 h 185"/>
                <a:gd name="T34" fmla="*/ 32 w 137"/>
                <a:gd name="T35" fmla="*/ 148 h 185"/>
                <a:gd name="T36" fmla="*/ 34 w 137"/>
                <a:gd name="T37" fmla="*/ 148 h 185"/>
                <a:gd name="T38" fmla="*/ 37 w 137"/>
                <a:gd name="T39" fmla="*/ 130 h 185"/>
                <a:gd name="T40" fmla="*/ 44 w 137"/>
                <a:gd name="T41" fmla="*/ 123 h 185"/>
                <a:gd name="T42" fmla="*/ 45 w 137"/>
                <a:gd name="T43" fmla="*/ 124 h 185"/>
                <a:gd name="T44" fmla="*/ 59 w 137"/>
                <a:gd name="T45" fmla="*/ 86 h 185"/>
                <a:gd name="T46" fmla="*/ 54 w 137"/>
                <a:gd name="T47" fmla="*/ 87 h 185"/>
                <a:gd name="T48" fmla="*/ 50 w 137"/>
                <a:gd name="T49" fmla="*/ 84 h 185"/>
                <a:gd name="T50" fmla="*/ 65 w 137"/>
                <a:gd name="T51" fmla="*/ 69 h 185"/>
                <a:gd name="T52" fmla="*/ 70 w 137"/>
                <a:gd name="T53" fmla="*/ 69 h 185"/>
                <a:gd name="T54" fmla="*/ 72 w 137"/>
                <a:gd name="T55" fmla="*/ 69 h 185"/>
                <a:gd name="T56" fmla="*/ 79 w 137"/>
                <a:gd name="T57" fmla="*/ 68 h 185"/>
                <a:gd name="T58" fmla="*/ 92 w 137"/>
                <a:gd name="T59" fmla="*/ 60 h 185"/>
                <a:gd name="T60" fmla="*/ 94 w 137"/>
                <a:gd name="T61" fmla="*/ 60 h 185"/>
                <a:gd name="T62" fmla="*/ 96 w 137"/>
                <a:gd name="T63" fmla="*/ 62 h 185"/>
                <a:gd name="T64" fmla="*/ 104 w 137"/>
                <a:gd name="T65" fmla="*/ 58 h 185"/>
                <a:gd name="T66" fmla="*/ 103 w 137"/>
                <a:gd name="T67" fmla="*/ 64 h 185"/>
                <a:gd name="T68" fmla="*/ 88 w 137"/>
                <a:gd name="T69" fmla="*/ 91 h 185"/>
                <a:gd name="T70" fmla="*/ 101 w 137"/>
                <a:gd name="T71" fmla="*/ 75 h 185"/>
                <a:gd name="T72" fmla="*/ 107 w 137"/>
                <a:gd name="T73" fmla="*/ 67 h 185"/>
                <a:gd name="T74" fmla="*/ 110 w 137"/>
                <a:gd name="T75" fmla="*/ 67 h 185"/>
                <a:gd name="T76" fmla="*/ 132 w 137"/>
                <a:gd name="T77" fmla="*/ 61 h 185"/>
                <a:gd name="T78" fmla="*/ 137 w 137"/>
                <a:gd name="T79" fmla="*/ 36 h 185"/>
                <a:gd name="T80" fmla="*/ 120 w 137"/>
                <a:gd name="T81" fmla="*/ 26 h 185"/>
                <a:gd name="T82" fmla="*/ 117 w 137"/>
                <a:gd name="T83" fmla="*/ 32 h 185"/>
                <a:gd name="T84" fmla="*/ 114 w 137"/>
                <a:gd name="T85" fmla="*/ 30 h 185"/>
                <a:gd name="T86" fmla="*/ 110 w 137"/>
                <a:gd name="T87" fmla="*/ 28 h 185"/>
                <a:gd name="T88" fmla="*/ 105 w 137"/>
                <a:gd name="T89" fmla="*/ 29 h 185"/>
                <a:gd name="T90" fmla="*/ 100 w 137"/>
                <a:gd name="T91" fmla="*/ 28 h 185"/>
                <a:gd name="T92" fmla="*/ 98 w 137"/>
                <a:gd name="T93" fmla="*/ 28 h 185"/>
                <a:gd name="T94" fmla="*/ 95 w 137"/>
                <a:gd name="T95" fmla="*/ 21 h 185"/>
                <a:gd name="T96" fmla="*/ 78 w 137"/>
                <a:gd name="T97" fmla="*/ 18 h 185"/>
                <a:gd name="T98" fmla="*/ 63 w 137"/>
                <a:gd name="T99" fmla="*/ 9 h 185"/>
                <a:gd name="T100" fmla="*/ 51 w 137"/>
                <a:gd name="T101" fmla="*/ 15 h 185"/>
                <a:gd name="T102" fmla="*/ 37 w 137"/>
                <a:gd name="T103" fmla="*/ 10 h 185"/>
                <a:gd name="T104" fmla="*/ 31 w 137"/>
                <a:gd name="T105" fmla="*/ 5 h 185"/>
                <a:gd name="T106" fmla="*/ 14 w 137"/>
                <a:gd name="T107" fmla="*/ 1 h 185"/>
                <a:gd name="T108" fmla="*/ 12 w 137"/>
                <a:gd name="T109" fmla="*/ 2 h 185"/>
                <a:gd name="T110" fmla="*/ 8 w 137"/>
                <a:gd name="T11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7" h="185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8"/>
                    <a:pt x="3" y="54"/>
                    <a:pt x="3" y="81"/>
                  </a:cubicBezTo>
                  <a:cubicBezTo>
                    <a:pt x="3" y="83"/>
                    <a:pt x="3" y="86"/>
                    <a:pt x="3" y="88"/>
                  </a:cubicBezTo>
                  <a:cubicBezTo>
                    <a:pt x="2" y="91"/>
                    <a:pt x="2" y="95"/>
                    <a:pt x="2" y="98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8"/>
                    <a:pt x="2" y="99"/>
                    <a:pt x="2" y="99"/>
                  </a:cubicBezTo>
                  <a:cubicBezTo>
                    <a:pt x="2" y="99"/>
                    <a:pt x="2" y="100"/>
                    <a:pt x="2" y="10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2" y="103"/>
                    <a:pt x="2" y="107"/>
                    <a:pt x="2" y="110"/>
                  </a:cubicBezTo>
                  <a:cubicBezTo>
                    <a:pt x="2" y="111"/>
                    <a:pt x="2" y="112"/>
                    <a:pt x="2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6"/>
                    <a:pt x="2" y="118"/>
                    <a:pt x="2" y="121"/>
                  </a:cubicBezTo>
                  <a:cubicBezTo>
                    <a:pt x="2" y="125"/>
                    <a:pt x="2" y="129"/>
                    <a:pt x="1" y="133"/>
                  </a:cubicBezTo>
                  <a:cubicBezTo>
                    <a:pt x="1" y="137"/>
                    <a:pt x="1" y="141"/>
                    <a:pt x="1" y="145"/>
                  </a:cubicBezTo>
                  <a:cubicBezTo>
                    <a:pt x="1" y="149"/>
                    <a:pt x="1" y="153"/>
                    <a:pt x="1" y="157"/>
                  </a:cubicBezTo>
                  <a:cubicBezTo>
                    <a:pt x="1" y="160"/>
                    <a:pt x="1" y="163"/>
                    <a:pt x="1" y="166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1" y="167"/>
                    <a:pt x="1" y="169"/>
                    <a:pt x="1" y="171"/>
                  </a:cubicBezTo>
                  <a:cubicBezTo>
                    <a:pt x="1" y="172"/>
                    <a:pt x="1" y="174"/>
                    <a:pt x="1" y="175"/>
                  </a:cubicBezTo>
                  <a:cubicBezTo>
                    <a:pt x="0" y="178"/>
                    <a:pt x="0" y="182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1" y="185"/>
                    <a:pt x="1" y="185"/>
                    <a:pt x="1" y="185"/>
                  </a:cubicBezTo>
                  <a:cubicBezTo>
                    <a:pt x="2" y="185"/>
                    <a:pt x="3" y="185"/>
                    <a:pt x="4" y="184"/>
                  </a:cubicBezTo>
                  <a:cubicBezTo>
                    <a:pt x="4" y="184"/>
                    <a:pt x="4" y="184"/>
                    <a:pt x="4" y="184"/>
                  </a:cubicBezTo>
                  <a:cubicBezTo>
                    <a:pt x="4" y="184"/>
                    <a:pt x="4" y="184"/>
                    <a:pt x="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5" y="184"/>
                    <a:pt x="5" y="184"/>
                    <a:pt x="5" y="184"/>
                  </a:cubicBezTo>
                  <a:cubicBezTo>
                    <a:pt x="7" y="183"/>
                    <a:pt x="10" y="181"/>
                    <a:pt x="13" y="179"/>
                  </a:cubicBezTo>
                  <a:cubicBezTo>
                    <a:pt x="13" y="179"/>
                    <a:pt x="13" y="179"/>
                    <a:pt x="13" y="179"/>
                  </a:cubicBezTo>
                  <a:cubicBezTo>
                    <a:pt x="16" y="176"/>
                    <a:pt x="17" y="173"/>
                    <a:pt x="19" y="170"/>
                  </a:cubicBezTo>
                  <a:cubicBezTo>
                    <a:pt x="20" y="168"/>
                    <a:pt x="21" y="168"/>
                    <a:pt x="21" y="165"/>
                  </a:cubicBezTo>
                  <a:cubicBezTo>
                    <a:pt x="22" y="162"/>
                    <a:pt x="22" y="160"/>
                    <a:pt x="22" y="158"/>
                  </a:cubicBezTo>
                  <a:cubicBezTo>
                    <a:pt x="22" y="156"/>
                    <a:pt x="22" y="154"/>
                    <a:pt x="21" y="152"/>
                  </a:cubicBezTo>
                  <a:cubicBezTo>
                    <a:pt x="20" y="150"/>
                    <a:pt x="19" y="149"/>
                    <a:pt x="19" y="145"/>
                  </a:cubicBezTo>
                  <a:cubicBezTo>
                    <a:pt x="19" y="145"/>
                    <a:pt x="19" y="145"/>
                    <a:pt x="19" y="145"/>
                  </a:cubicBezTo>
                  <a:cubicBezTo>
                    <a:pt x="19" y="143"/>
                    <a:pt x="24" y="142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4" y="139"/>
                    <a:pt x="23" y="139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2" y="139"/>
                    <a:pt x="22" y="139"/>
                    <a:pt x="21" y="139"/>
                  </a:cubicBezTo>
                  <a:cubicBezTo>
                    <a:pt x="20" y="139"/>
                    <a:pt x="20" y="140"/>
                    <a:pt x="19" y="140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17" y="139"/>
                    <a:pt x="15" y="136"/>
                    <a:pt x="15" y="135"/>
                  </a:cubicBezTo>
                  <a:cubicBezTo>
                    <a:pt x="15" y="134"/>
                    <a:pt x="15" y="134"/>
                    <a:pt x="15" y="134"/>
                  </a:cubicBezTo>
                  <a:cubicBezTo>
                    <a:pt x="15" y="134"/>
                    <a:pt x="15" y="134"/>
                    <a:pt x="15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6" y="133"/>
                    <a:pt x="16" y="133"/>
                    <a:pt x="16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3"/>
                  </a:cubicBezTo>
                  <a:cubicBezTo>
                    <a:pt x="17" y="133"/>
                    <a:pt x="17" y="133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7" y="132"/>
                    <a:pt x="17" y="132"/>
                    <a:pt x="17" y="132"/>
                  </a:cubicBezTo>
                  <a:cubicBezTo>
                    <a:pt x="17" y="132"/>
                    <a:pt x="17" y="132"/>
                    <a:pt x="18" y="132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2"/>
                    <a:pt x="18" y="131"/>
                    <a:pt x="18" y="131"/>
                  </a:cubicBezTo>
                  <a:cubicBezTo>
                    <a:pt x="18" y="131"/>
                    <a:pt x="18" y="131"/>
                    <a:pt x="19" y="131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131"/>
                    <a:pt x="19" y="130"/>
                    <a:pt x="19" y="130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19" y="130"/>
                    <a:pt x="19" y="130"/>
                    <a:pt x="19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20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21" y="129"/>
                    <a:pt x="21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2" y="129"/>
                    <a:pt x="22" y="129"/>
                    <a:pt x="22" y="129"/>
                  </a:cubicBezTo>
                  <a:cubicBezTo>
                    <a:pt x="23" y="130"/>
                    <a:pt x="22" y="132"/>
                    <a:pt x="23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3" y="134"/>
                    <a:pt x="23" y="134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4" y="134"/>
                    <a:pt x="25" y="133"/>
                    <a:pt x="26" y="133"/>
                  </a:cubicBezTo>
                  <a:cubicBezTo>
                    <a:pt x="26" y="133"/>
                    <a:pt x="27" y="132"/>
                    <a:pt x="27" y="132"/>
                  </a:cubicBezTo>
                  <a:cubicBezTo>
                    <a:pt x="27" y="132"/>
                    <a:pt x="27" y="132"/>
                    <a:pt x="27" y="132"/>
                  </a:cubicBezTo>
                  <a:cubicBezTo>
                    <a:pt x="28" y="132"/>
                    <a:pt x="28" y="133"/>
                    <a:pt x="28" y="134"/>
                  </a:cubicBezTo>
                  <a:cubicBezTo>
                    <a:pt x="28" y="134"/>
                    <a:pt x="28" y="134"/>
                    <a:pt x="28" y="134"/>
                  </a:cubicBezTo>
                  <a:cubicBezTo>
                    <a:pt x="29" y="136"/>
                    <a:pt x="30" y="138"/>
                    <a:pt x="31" y="141"/>
                  </a:cubicBezTo>
                  <a:cubicBezTo>
                    <a:pt x="31" y="141"/>
                    <a:pt x="31" y="141"/>
                    <a:pt x="31" y="142"/>
                  </a:cubicBezTo>
                  <a:cubicBezTo>
                    <a:pt x="31" y="143"/>
                    <a:pt x="31" y="144"/>
                    <a:pt x="31" y="146"/>
                  </a:cubicBezTo>
                  <a:cubicBezTo>
                    <a:pt x="31" y="147"/>
                    <a:pt x="31" y="148"/>
                    <a:pt x="3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2" y="148"/>
                    <a:pt x="32" y="148"/>
                    <a:pt x="32" y="148"/>
                  </a:cubicBezTo>
                  <a:cubicBezTo>
                    <a:pt x="33" y="148"/>
                    <a:pt x="33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5" y="148"/>
                    <a:pt x="36" y="148"/>
                    <a:pt x="37" y="147"/>
                  </a:cubicBezTo>
                  <a:cubicBezTo>
                    <a:pt x="37" y="147"/>
                    <a:pt x="37" y="147"/>
                    <a:pt x="37" y="147"/>
                  </a:cubicBezTo>
                  <a:cubicBezTo>
                    <a:pt x="37" y="145"/>
                    <a:pt x="38" y="144"/>
                    <a:pt x="38" y="143"/>
                  </a:cubicBezTo>
                  <a:cubicBezTo>
                    <a:pt x="38" y="141"/>
                    <a:pt x="37" y="140"/>
                    <a:pt x="36" y="138"/>
                  </a:cubicBezTo>
                  <a:cubicBezTo>
                    <a:pt x="35" y="137"/>
                    <a:pt x="34" y="136"/>
                    <a:pt x="34" y="134"/>
                  </a:cubicBezTo>
                  <a:cubicBezTo>
                    <a:pt x="34" y="134"/>
                    <a:pt x="34" y="133"/>
                    <a:pt x="34" y="133"/>
                  </a:cubicBezTo>
                  <a:cubicBezTo>
                    <a:pt x="35" y="131"/>
                    <a:pt x="36" y="131"/>
                    <a:pt x="37" y="130"/>
                  </a:cubicBezTo>
                  <a:cubicBezTo>
                    <a:pt x="39" y="129"/>
                    <a:pt x="40" y="12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4"/>
                    <a:pt x="44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23"/>
                    <a:pt x="45" y="123"/>
                    <a:pt x="45" y="123"/>
                  </a:cubicBezTo>
                  <a:cubicBezTo>
                    <a:pt x="47" y="121"/>
                    <a:pt x="50" y="119"/>
                    <a:pt x="53" y="116"/>
                  </a:cubicBezTo>
                  <a:cubicBezTo>
                    <a:pt x="55" y="113"/>
                    <a:pt x="58" y="110"/>
                    <a:pt x="59" y="104"/>
                  </a:cubicBezTo>
                  <a:cubicBezTo>
                    <a:pt x="60" y="98"/>
                    <a:pt x="61" y="94"/>
                    <a:pt x="61" y="92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61" y="88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8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6" y="85"/>
                    <a:pt x="55" y="86"/>
                    <a:pt x="55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1" y="87"/>
                    <a:pt x="49" y="86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2"/>
                    <a:pt x="53" y="79"/>
                    <a:pt x="56" y="77"/>
                  </a:cubicBezTo>
                  <a:cubicBezTo>
                    <a:pt x="59" y="74"/>
                    <a:pt x="62" y="72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4" y="69"/>
                    <a:pt x="64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69"/>
                    <a:pt x="66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67" y="69"/>
                    <a:pt x="67" y="69"/>
                    <a:pt x="68" y="69"/>
                  </a:cubicBezTo>
                  <a:cubicBezTo>
                    <a:pt x="68" y="69"/>
                    <a:pt x="69" y="69"/>
                    <a:pt x="69" y="69"/>
                  </a:cubicBezTo>
                  <a:cubicBezTo>
                    <a:pt x="69" y="69"/>
                    <a:pt x="69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69"/>
                    <a:pt x="70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2" y="69"/>
                    <a:pt x="72" y="69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68"/>
                    <a:pt x="76" y="68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8" y="67"/>
                    <a:pt x="79" y="68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81" y="69"/>
                    <a:pt x="81" y="69"/>
                    <a:pt x="83" y="69"/>
                  </a:cubicBezTo>
                  <a:cubicBezTo>
                    <a:pt x="83" y="69"/>
                    <a:pt x="83" y="69"/>
                    <a:pt x="83" y="69"/>
                  </a:cubicBezTo>
                  <a:cubicBezTo>
                    <a:pt x="83" y="69"/>
                    <a:pt x="83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69"/>
                    <a:pt x="90" y="61"/>
                    <a:pt x="92" y="60"/>
                  </a:cubicBezTo>
                  <a:cubicBezTo>
                    <a:pt x="92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3" y="60"/>
                  </a:cubicBezTo>
                  <a:cubicBezTo>
                    <a:pt x="93" y="60"/>
                    <a:pt x="93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5" y="60"/>
                    <a:pt x="96" y="61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7" y="63"/>
                    <a:pt x="97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100" y="63"/>
                    <a:pt x="103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5" y="60"/>
                    <a:pt x="105" y="62"/>
                    <a:pt x="103" y="64"/>
                  </a:cubicBezTo>
                  <a:cubicBezTo>
                    <a:pt x="103" y="64"/>
                    <a:pt x="103" y="64"/>
                    <a:pt x="103" y="64"/>
                  </a:cubicBezTo>
                  <a:cubicBezTo>
                    <a:pt x="101" y="66"/>
                    <a:pt x="98" y="69"/>
                    <a:pt x="95" y="71"/>
                  </a:cubicBezTo>
                  <a:cubicBezTo>
                    <a:pt x="92" y="74"/>
                    <a:pt x="89" y="77"/>
                    <a:pt x="88" y="81"/>
                  </a:cubicBezTo>
                  <a:cubicBezTo>
                    <a:pt x="87" y="81"/>
                    <a:pt x="87" y="82"/>
                    <a:pt x="87" y="82"/>
                  </a:cubicBezTo>
                  <a:cubicBezTo>
                    <a:pt x="87" y="84"/>
                    <a:pt x="88" y="86"/>
                    <a:pt x="88" y="88"/>
                  </a:cubicBezTo>
                  <a:cubicBezTo>
                    <a:pt x="88" y="88"/>
                    <a:pt x="88" y="89"/>
                    <a:pt x="88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90"/>
                    <a:pt x="88" y="90"/>
                    <a:pt x="88" y="91"/>
                  </a:cubicBezTo>
                  <a:cubicBezTo>
                    <a:pt x="88" y="94"/>
                    <a:pt x="89" y="98"/>
                    <a:pt x="90" y="98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3" y="98"/>
                    <a:pt x="92" y="95"/>
                    <a:pt x="93" y="92"/>
                  </a:cubicBezTo>
                  <a:cubicBezTo>
                    <a:pt x="94" y="90"/>
                    <a:pt x="95" y="88"/>
                    <a:pt x="97" y="87"/>
                  </a:cubicBezTo>
                  <a:cubicBezTo>
                    <a:pt x="100" y="84"/>
                    <a:pt x="101" y="82"/>
                    <a:pt x="101" y="80"/>
                  </a:cubicBezTo>
                  <a:cubicBezTo>
                    <a:pt x="101" y="80"/>
                    <a:pt x="101" y="80"/>
                    <a:pt x="101" y="80"/>
                  </a:cubicBezTo>
                  <a:cubicBezTo>
                    <a:pt x="101" y="78"/>
                    <a:pt x="101" y="77"/>
                    <a:pt x="101" y="75"/>
                  </a:cubicBezTo>
                  <a:cubicBezTo>
                    <a:pt x="101" y="75"/>
                    <a:pt x="101" y="75"/>
                    <a:pt x="101" y="74"/>
                  </a:cubicBezTo>
                  <a:cubicBezTo>
                    <a:pt x="101" y="71"/>
                    <a:pt x="103" y="69"/>
                    <a:pt x="104" y="68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5" y="67"/>
                    <a:pt x="106" y="67"/>
                    <a:pt x="107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7" y="67"/>
                    <a:pt x="107" y="67"/>
                    <a:pt x="107" y="67"/>
                  </a:cubicBezTo>
                  <a:cubicBezTo>
                    <a:pt x="108" y="67"/>
                    <a:pt x="109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3" y="67"/>
                    <a:pt x="116" y="67"/>
                    <a:pt x="118" y="66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9" y="64"/>
                    <a:pt x="126" y="63"/>
                    <a:pt x="127" y="60"/>
                  </a:cubicBezTo>
                  <a:cubicBezTo>
                    <a:pt x="127" y="60"/>
                    <a:pt x="128" y="60"/>
                    <a:pt x="129" y="60"/>
                  </a:cubicBezTo>
                  <a:cubicBezTo>
                    <a:pt x="129" y="60"/>
                    <a:pt x="130" y="60"/>
                    <a:pt x="130" y="60"/>
                  </a:cubicBezTo>
                  <a:cubicBezTo>
                    <a:pt x="131" y="60"/>
                    <a:pt x="132" y="61"/>
                    <a:pt x="132" y="61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33" y="61"/>
                    <a:pt x="133" y="61"/>
                    <a:pt x="133" y="60"/>
                  </a:cubicBezTo>
                  <a:cubicBezTo>
                    <a:pt x="133" y="60"/>
                    <a:pt x="133" y="60"/>
                    <a:pt x="133" y="60"/>
                  </a:cubicBezTo>
                  <a:cubicBezTo>
                    <a:pt x="134" y="60"/>
                    <a:pt x="134" y="59"/>
                    <a:pt x="134" y="58"/>
                  </a:cubicBezTo>
                  <a:cubicBezTo>
                    <a:pt x="134" y="56"/>
                    <a:pt x="133" y="54"/>
                    <a:pt x="133" y="53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5" y="50"/>
                    <a:pt x="135" y="47"/>
                    <a:pt x="136" y="44"/>
                  </a:cubicBezTo>
                  <a:cubicBezTo>
                    <a:pt x="137" y="41"/>
                    <a:pt x="137" y="38"/>
                    <a:pt x="137" y="36"/>
                  </a:cubicBezTo>
                  <a:cubicBezTo>
                    <a:pt x="137" y="36"/>
                    <a:pt x="137" y="35"/>
                    <a:pt x="137" y="35"/>
                  </a:cubicBezTo>
                  <a:cubicBezTo>
                    <a:pt x="137" y="31"/>
                    <a:pt x="135" y="29"/>
                    <a:pt x="133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0" y="29"/>
                    <a:pt x="127" y="29"/>
                    <a:pt x="124" y="28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23" y="28"/>
                    <a:pt x="123" y="27"/>
                    <a:pt x="123" y="27"/>
                  </a:cubicBezTo>
                  <a:cubicBezTo>
                    <a:pt x="122" y="27"/>
                    <a:pt x="121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6"/>
                    <a:pt x="120" y="30"/>
                    <a:pt x="118" y="31"/>
                  </a:cubicBezTo>
                  <a:cubicBezTo>
                    <a:pt x="118" y="32"/>
                    <a:pt x="118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6" y="32"/>
                    <a:pt x="115" y="31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29"/>
                    <a:pt x="113" y="28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8"/>
                    <a:pt x="110" y="28"/>
                    <a:pt x="10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8" y="29"/>
                    <a:pt x="108" y="29"/>
                  </a:cubicBezTo>
                  <a:cubicBezTo>
                    <a:pt x="107" y="29"/>
                    <a:pt x="106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29"/>
                    <a:pt x="102" y="29"/>
                    <a:pt x="101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99" y="2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9" y="25"/>
                    <a:pt x="98" y="24"/>
                    <a:pt x="98" y="23"/>
                  </a:cubicBezTo>
                  <a:cubicBezTo>
                    <a:pt x="97" y="22"/>
                    <a:pt x="96" y="21"/>
                    <a:pt x="95" y="21"/>
                  </a:cubicBezTo>
                  <a:cubicBezTo>
                    <a:pt x="94" y="21"/>
                    <a:pt x="93" y="21"/>
                    <a:pt x="93" y="20"/>
                  </a:cubicBezTo>
                  <a:cubicBezTo>
                    <a:pt x="93" y="20"/>
                    <a:pt x="92" y="20"/>
                    <a:pt x="92" y="20"/>
                  </a:cubicBezTo>
                  <a:cubicBezTo>
                    <a:pt x="91" y="20"/>
                    <a:pt x="90" y="21"/>
                    <a:pt x="88" y="21"/>
                  </a:cubicBezTo>
                  <a:cubicBezTo>
                    <a:pt x="87" y="21"/>
                    <a:pt x="86" y="21"/>
                    <a:pt x="85" y="21"/>
                  </a:cubicBezTo>
                  <a:cubicBezTo>
                    <a:pt x="85" y="21"/>
                    <a:pt x="85" y="21"/>
                    <a:pt x="84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3" y="21"/>
                    <a:pt x="81" y="19"/>
                    <a:pt x="78" y="18"/>
                  </a:cubicBezTo>
                  <a:cubicBezTo>
                    <a:pt x="76" y="16"/>
                    <a:pt x="73" y="14"/>
                    <a:pt x="72" y="14"/>
                  </a:cubicBezTo>
                  <a:cubicBezTo>
                    <a:pt x="72" y="14"/>
                    <a:pt x="67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9"/>
                    <a:pt x="64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2" y="9"/>
                    <a:pt x="61" y="13"/>
                    <a:pt x="58" y="14"/>
                  </a:cubicBezTo>
                  <a:cubicBezTo>
                    <a:pt x="57" y="15"/>
                    <a:pt x="56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4" y="15"/>
                    <a:pt x="53" y="15"/>
                    <a:pt x="53" y="15"/>
                  </a:cubicBezTo>
                  <a:cubicBezTo>
                    <a:pt x="52" y="15"/>
                    <a:pt x="52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4" y="16"/>
                    <a:pt x="44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1" y="18"/>
                    <a:pt x="40" y="11"/>
                    <a:pt x="37" y="10"/>
                  </a:cubicBezTo>
                  <a:cubicBezTo>
                    <a:pt x="37" y="10"/>
                    <a:pt x="36" y="9"/>
                    <a:pt x="36" y="9"/>
                  </a:cubicBezTo>
                  <a:cubicBezTo>
                    <a:pt x="36" y="8"/>
                    <a:pt x="39" y="6"/>
                    <a:pt x="39" y="5"/>
                  </a:cubicBezTo>
                  <a:cubicBezTo>
                    <a:pt x="39" y="5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7" y="4"/>
                    <a:pt x="37" y="4"/>
                  </a:cubicBezTo>
                  <a:cubicBezTo>
                    <a:pt x="35" y="4"/>
                    <a:pt x="33" y="5"/>
                    <a:pt x="31" y="5"/>
                  </a:cubicBezTo>
                  <a:cubicBezTo>
                    <a:pt x="29" y="6"/>
                    <a:pt x="27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1" y="5"/>
                    <a:pt x="17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9" y="2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" name="Freeform 193"/>
            <p:cNvSpPr>
              <a:spLocks/>
            </p:cNvSpPr>
            <p:nvPr/>
          </p:nvSpPr>
          <p:spPr bwMode="auto">
            <a:xfrm>
              <a:off x="6886744" y="2601528"/>
              <a:ext cx="41031" cy="74697"/>
            </a:xfrm>
            <a:custGeom>
              <a:avLst/>
              <a:gdLst>
                <a:gd name="T0" fmla="*/ 1 w 6"/>
                <a:gd name="T1" fmla="*/ 0 h 11"/>
                <a:gd name="T2" fmla="*/ 0 w 6"/>
                <a:gd name="T3" fmla="*/ 11 h 11"/>
                <a:gd name="T4" fmla="*/ 0 w 6"/>
                <a:gd name="T5" fmla="*/ 11 h 11"/>
                <a:gd name="T6" fmla="*/ 6 w 6"/>
                <a:gd name="T7" fmla="*/ 7 h 11"/>
                <a:gd name="T8" fmla="*/ 6 w 6"/>
                <a:gd name="T9" fmla="*/ 6 h 11"/>
                <a:gd name="T10" fmla="*/ 1 w 6"/>
                <a:gd name="T11" fmla="*/ 0 h 11"/>
                <a:gd name="T12" fmla="*/ 1 w 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1">
                  <a:moveTo>
                    <a:pt x="1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9"/>
                    <a:pt x="5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"/>
                    <a:pt x="4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6" name="Freeform 194"/>
            <p:cNvSpPr>
              <a:spLocks/>
            </p:cNvSpPr>
            <p:nvPr/>
          </p:nvSpPr>
          <p:spPr bwMode="auto">
            <a:xfrm>
              <a:off x="7118199" y="3488424"/>
              <a:ext cx="197789" cy="259862"/>
            </a:xfrm>
            <a:custGeom>
              <a:avLst/>
              <a:gdLst>
                <a:gd name="T0" fmla="*/ 22 w 29"/>
                <a:gd name="T1" fmla="*/ 0 h 38"/>
                <a:gd name="T2" fmla="*/ 19 w 29"/>
                <a:gd name="T3" fmla="*/ 6 h 38"/>
                <a:gd name="T4" fmla="*/ 19 w 29"/>
                <a:gd name="T5" fmla="*/ 6 h 38"/>
                <a:gd name="T6" fmla="*/ 17 w 29"/>
                <a:gd name="T7" fmla="*/ 11 h 38"/>
                <a:gd name="T8" fmla="*/ 17 w 29"/>
                <a:gd name="T9" fmla="*/ 17 h 38"/>
                <a:gd name="T10" fmla="*/ 15 w 29"/>
                <a:gd name="T11" fmla="*/ 25 h 38"/>
                <a:gd name="T12" fmla="*/ 9 w 29"/>
                <a:gd name="T13" fmla="*/ 30 h 38"/>
                <a:gd name="T14" fmla="*/ 9 w 29"/>
                <a:gd name="T15" fmla="*/ 30 h 38"/>
                <a:gd name="T16" fmla="*/ 8 w 29"/>
                <a:gd name="T17" fmla="*/ 30 h 38"/>
                <a:gd name="T18" fmla="*/ 8 w 29"/>
                <a:gd name="T19" fmla="*/ 30 h 38"/>
                <a:gd name="T20" fmla="*/ 7 w 29"/>
                <a:gd name="T21" fmla="*/ 30 h 38"/>
                <a:gd name="T22" fmla="*/ 7 w 29"/>
                <a:gd name="T23" fmla="*/ 30 h 38"/>
                <a:gd name="T24" fmla="*/ 6 w 29"/>
                <a:gd name="T25" fmla="*/ 30 h 38"/>
                <a:gd name="T26" fmla="*/ 6 w 29"/>
                <a:gd name="T27" fmla="*/ 30 h 38"/>
                <a:gd name="T28" fmla="*/ 5 w 29"/>
                <a:gd name="T29" fmla="*/ 30 h 38"/>
                <a:gd name="T30" fmla="*/ 5 w 29"/>
                <a:gd name="T31" fmla="*/ 30 h 38"/>
                <a:gd name="T32" fmla="*/ 5 w 29"/>
                <a:gd name="T33" fmla="*/ 30 h 38"/>
                <a:gd name="T34" fmla="*/ 5 w 29"/>
                <a:gd name="T35" fmla="*/ 30 h 38"/>
                <a:gd name="T36" fmla="*/ 0 w 29"/>
                <a:gd name="T37" fmla="*/ 33 h 38"/>
                <a:gd name="T38" fmla="*/ 3 w 29"/>
                <a:gd name="T39" fmla="*/ 38 h 38"/>
                <a:gd name="T40" fmla="*/ 3 w 29"/>
                <a:gd name="T41" fmla="*/ 38 h 38"/>
                <a:gd name="T42" fmla="*/ 5 w 29"/>
                <a:gd name="T43" fmla="*/ 38 h 38"/>
                <a:gd name="T44" fmla="*/ 5 w 29"/>
                <a:gd name="T45" fmla="*/ 38 h 38"/>
                <a:gd name="T46" fmla="*/ 5 w 29"/>
                <a:gd name="T47" fmla="*/ 38 h 38"/>
                <a:gd name="T48" fmla="*/ 7 w 29"/>
                <a:gd name="T49" fmla="*/ 36 h 38"/>
                <a:gd name="T50" fmla="*/ 7 w 29"/>
                <a:gd name="T51" fmla="*/ 36 h 38"/>
                <a:gd name="T52" fmla="*/ 8 w 29"/>
                <a:gd name="T53" fmla="*/ 37 h 38"/>
                <a:gd name="T54" fmla="*/ 8 w 29"/>
                <a:gd name="T55" fmla="*/ 37 h 38"/>
                <a:gd name="T56" fmla="*/ 9 w 29"/>
                <a:gd name="T57" fmla="*/ 37 h 38"/>
                <a:gd name="T58" fmla="*/ 9 w 29"/>
                <a:gd name="T59" fmla="*/ 37 h 38"/>
                <a:gd name="T60" fmla="*/ 10 w 29"/>
                <a:gd name="T61" fmla="*/ 37 h 38"/>
                <a:gd name="T62" fmla="*/ 10 w 29"/>
                <a:gd name="T63" fmla="*/ 37 h 38"/>
                <a:gd name="T64" fmla="*/ 10 w 29"/>
                <a:gd name="T65" fmla="*/ 37 h 38"/>
                <a:gd name="T66" fmla="*/ 10 w 29"/>
                <a:gd name="T67" fmla="*/ 37 h 38"/>
                <a:gd name="T68" fmla="*/ 15 w 29"/>
                <a:gd name="T69" fmla="*/ 35 h 38"/>
                <a:gd name="T70" fmla="*/ 18 w 29"/>
                <a:gd name="T71" fmla="*/ 34 h 38"/>
                <a:gd name="T72" fmla="*/ 18 w 29"/>
                <a:gd name="T73" fmla="*/ 34 h 38"/>
                <a:gd name="T74" fmla="*/ 18 w 29"/>
                <a:gd name="T75" fmla="*/ 34 h 38"/>
                <a:gd name="T76" fmla="*/ 18 w 29"/>
                <a:gd name="T77" fmla="*/ 34 h 38"/>
                <a:gd name="T78" fmla="*/ 18 w 29"/>
                <a:gd name="T79" fmla="*/ 34 h 38"/>
                <a:gd name="T80" fmla="*/ 18 w 29"/>
                <a:gd name="T81" fmla="*/ 34 h 38"/>
                <a:gd name="T82" fmla="*/ 18 w 29"/>
                <a:gd name="T83" fmla="*/ 34 h 38"/>
                <a:gd name="T84" fmla="*/ 18 w 29"/>
                <a:gd name="T85" fmla="*/ 34 h 38"/>
                <a:gd name="T86" fmla="*/ 18 w 29"/>
                <a:gd name="T87" fmla="*/ 34 h 38"/>
                <a:gd name="T88" fmla="*/ 18 w 29"/>
                <a:gd name="T89" fmla="*/ 34 h 38"/>
                <a:gd name="T90" fmla="*/ 20 w 29"/>
                <a:gd name="T91" fmla="*/ 27 h 38"/>
                <a:gd name="T92" fmla="*/ 22 w 29"/>
                <a:gd name="T93" fmla="*/ 19 h 38"/>
                <a:gd name="T94" fmla="*/ 21 w 29"/>
                <a:gd name="T95" fmla="*/ 11 h 38"/>
                <a:gd name="T96" fmla="*/ 21 w 29"/>
                <a:gd name="T97" fmla="*/ 11 h 38"/>
                <a:gd name="T98" fmla="*/ 21 w 29"/>
                <a:gd name="T99" fmla="*/ 11 h 38"/>
                <a:gd name="T100" fmla="*/ 23 w 29"/>
                <a:gd name="T101" fmla="*/ 12 h 38"/>
                <a:gd name="T102" fmla="*/ 23 w 29"/>
                <a:gd name="T103" fmla="*/ 12 h 38"/>
                <a:gd name="T104" fmla="*/ 23 w 29"/>
                <a:gd name="T105" fmla="*/ 12 h 38"/>
                <a:gd name="T106" fmla="*/ 24 w 29"/>
                <a:gd name="T107" fmla="*/ 13 h 38"/>
                <a:gd name="T108" fmla="*/ 24 w 29"/>
                <a:gd name="T109" fmla="*/ 13 h 38"/>
                <a:gd name="T110" fmla="*/ 25 w 29"/>
                <a:gd name="T111" fmla="*/ 12 h 38"/>
                <a:gd name="T112" fmla="*/ 29 w 29"/>
                <a:gd name="T113" fmla="*/ 7 h 38"/>
                <a:gd name="T114" fmla="*/ 22 w 29"/>
                <a:gd name="T1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" h="3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4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8"/>
                    <a:pt x="18" y="6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8" y="13"/>
                    <a:pt x="18" y="14"/>
                  </a:cubicBezTo>
                  <a:cubicBezTo>
                    <a:pt x="18" y="15"/>
                    <a:pt x="17" y="16"/>
                    <a:pt x="17" y="17"/>
                  </a:cubicBezTo>
                  <a:cubicBezTo>
                    <a:pt x="16" y="18"/>
                    <a:pt x="16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7"/>
                    <a:pt x="11" y="28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0"/>
                    <a:pt x="9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1"/>
                    <a:pt x="0" y="32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6"/>
                    <a:pt x="2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4" y="38"/>
                    <a:pt x="4" y="38"/>
                  </a:cubicBezTo>
                  <a:cubicBezTo>
                    <a:pt x="4" y="38"/>
                    <a:pt x="4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6" y="37"/>
                    <a:pt x="6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8" y="36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2" y="35"/>
                    <a:pt x="13" y="35"/>
                    <a:pt x="14" y="35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5" y="35"/>
                    <a:pt x="15" y="35"/>
                    <a:pt x="16" y="35"/>
                  </a:cubicBezTo>
                  <a:cubicBezTo>
                    <a:pt x="16" y="35"/>
                    <a:pt x="17" y="35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2"/>
                    <a:pt x="20" y="30"/>
                    <a:pt x="20" y="27"/>
                  </a:cubicBezTo>
                  <a:cubicBezTo>
                    <a:pt x="20" y="24"/>
                    <a:pt x="21" y="21"/>
                    <a:pt x="22" y="20"/>
                  </a:cubicBezTo>
                  <a:cubicBezTo>
                    <a:pt x="22" y="20"/>
                    <a:pt x="22" y="19"/>
                    <a:pt x="22" y="19"/>
                  </a:cubicBezTo>
                  <a:cubicBezTo>
                    <a:pt x="22" y="17"/>
                    <a:pt x="21" y="14"/>
                    <a:pt x="21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1"/>
                    <a:pt x="22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2"/>
                  </a:cubicBezTo>
                  <a:cubicBezTo>
                    <a:pt x="27" y="11"/>
                    <a:pt x="29" y="9"/>
                    <a:pt x="29" y="8"/>
                  </a:cubicBezTo>
                  <a:cubicBezTo>
                    <a:pt x="29" y="8"/>
                    <a:pt x="29" y="8"/>
                    <a:pt x="29" y="7"/>
                  </a:cubicBezTo>
                  <a:cubicBezTo>
                    <a:pt x="29" y="5"/>
                    <a:pt x="24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7" name="Freeform 195"/>
            <p:cNvSpPr>
              <a:spLocks/>
            </p:cNvSpPr>
            <p:nvPr/>
          </p:nvSpPr>
          <p:spPr bwMode="auto">
            <a:xfrm>
              <a:off x="7254969" y="4478422"/>
              <a:ext cx="238821" cy="185164"/>
            </a:xfrm>
            <a:custGeom>
              <a:avLst/>
              <a:gdLst>
                <a:gd name="T0" fmla="*/ 1 w 35"/>
                <a:gd name="T1" fmla="*/ 0 h 27"/>
                <a:gd name="T2" fmla="*/ 0 w 35"/>
                <a:gd name="T3" fmla="*/ 2 h 27"/>
                <a:gd name="T4" fmla="*/ 7 w 35"/>
                <a:gd name="T5" fmla="*/ 12 h 27"/>
                <a:gd name="T6" fmla="*/ 11 w 35"/>
                <a:gd name="T7" fmla="*/ 15 h 27"/>
                <a:gd name="T8" fmla="*/ 11 w 35"/>
                <a:gd name="T9" fmla="*/ 15 h 27"/>
                <a:gd name="T10" fmla="*/ 12 w 35"/>
                <a:gd name="T11" fmla="*/ 16 h 27"/>
                <a:gd name="T12" fmla="*/ 19 w 35"/>
                <a:gd name="T13" fmla="*/ 24 h 27"/>
                <a:gd name="T14" fmla="*/ 19 w 35"/>
                <a:gd name="T15" fmla="*/ 24 h 27"/>
                <a:gd name="T16" fmla="*/ 21 w 35"/>
                <a:gd name="T17" fmla="*/ 22 h 27"/>
                <a:gd name="T18" fmla="*/ 25 w 35"/>
                <a:gd name="T19" fmla="*/ 19 h 27"/>
                <a:gd name="T20" fmla="*/ 25 w 35"/>
                <a:gd name="T21" fmla="*/ 19 h 27"/>
                <a:gd name="T22" fmla="*/ 25 w 35"/>
                <a:gd name="T23" fmla="*/ 19 h 27"/>
                <a:gd name="T24" fmla="*/ 32 w 35"/>
                <a:gd name="T25" fmla="*/ 25 h 27"/>
                <a:gd name="T26" fmla="*/ 32 w 35"/>
                <a:gd name="T27" fmla="*/ 25 h 27"/>
                <a:gd name="T28" fmla="*/ 33 w 35"/>
                <a:gd name="T29" fmla="*/ 25 h 27"/>
                <a:gd name="T30" fmla="*/ 33 w 35"/>
                <a:gd name="T31" fmla="*/ 26 h 27"/>
                <a:gd name="T32" fmla="*/ 33 w 35"/>
                <a:gd name="T33" fmla="*/ 26 h 27"/>
                <a:gd name="T34" fmla="*/ 33 w 35"/>
                <a:gd name="T35" fmla="*/ 26 h 27"/>
                <a:gd name="T36" fmla="*/ 34 w 35"/>
                <a:gd name="T37" fmla="*/ 27 h 27"/>
                <a:gd name="T38" fmla="*/ 34 w 35"/>
                <a:gd name="T39" fmla="*/ 27 h 27"/>
                <a:gd name="T40" fmla="*/ 34 w 35"/>
                <a:gd name="T41" fmla="*/ 27 h 27"/>
                <a:gd name="T42" fmla="*/ 34 w 35"/>
                <a:gd name="T43" fmla="*/ 27 h 27"/>
                <a:gd name="T44" fmla="*/ 34 w 35"/>
                <a:gd name="T45" fmla="*/ 27 h 27"/>
                <a:gd name="T46" fmla="*/ 35 w 35"/>
                <a:gd name="T47" fmla="*/ 26 h 27"/>
                <a:gd name="T48" fmla="*/ 31 w 35"/>
                <a:gd name="T49" fmla="*/ 15 h 27"/>
                <a:gd name="T50" fmla="*/ 31 w 35"/>
                <a:gd name="T51" fmla="*/ 14 h 27"/>
                <a:gd name="T52" fmla="*/ 30 w 35"/>
                <a:gd name="T53" fmla="*/ 14 h 27"/>
                <a:gd name="T54" fmla="*/ 20 w 35"/>
                <a:gd name="T55" fmla="*/ 8 h 27"/>
                <a:gd name="T56" fmla="*/ 20 w 35"/>
                <a:gd name="T57" fmla="*/ 8 h 27"/>
                <a:gd name="T58" fmla="*/ 20 w 35"/>
                <a:gd name="T59" fmla="*/ 8 h 27"/>
                <a:gd name="T60" fmla="*/ 20 w 35"/>
                <a:gd name="T61" fmla="*/ 8 h 27"/>
                <a:gd name="T62" fmla="*/ 20 w 35"/>
                <a:gd name="T63" fmla="*/ 8 h 27"/>
                <a:gd name="T64" fmla="*/ 8 w 35"/>
                <a:gd name="T65" fmla="*/ 3 h 27"/>
                <a:gd name="T66" fmla="*/ 8 w 35"/>
                <a:gd name="T67" fmla="*/ 3 h 27"/>
                <a:gd name="T68" fmla="*/ 7 w 35"/>
                <a:gd name="T69" fmla="*/ 3 h 27"/>
                <a:gd name="T70" fmla="*/ 7 w 35"/>
                <a:gd name="T71" fmla="*/ 3 h 27"/>
                <a:gd name="T72" fmla="*/ 6 w 35"/>
                <a:gd name="T73" fmla="*/ 2 h 27"/>
                <a:gd name="T74" fmla="*/ 5 w 35"/>
                <a:gd name="T75" fmla="*/ 2 h 27"/>
                <a:gd name="T76" fmla="*/ 5 w 35"/>
                <a:gd name="T77" fmla="*/ 1 h 27"/>
                <a:gd name="T78" fmla="*/ 2 w 35"/>
                <a:gd name="T79" fmla="*/ 1 h 27"/>
                <a:gd name="T80" fmla="*/ 2 w 35"/>
                <a:gd name="T81" fmla="*/ 0 h 27"/>
                <a:gd name="T82" fmla="*/ 2 w 35"/>
                <a:gd name="T83" fmla="*/ 0 h 27"/>
                <a:gd name="T84" fmla="*/ 2 w 35"/>
                <a:gd name="T8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" h="27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3" y="7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10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5" y="19"/>
                    <a:pt x="16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2" y="21"/>
                    <a:pt x="23" y="19"/>
                    <a:pt x="24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8" y="21"/>
                    <a:pt x="31" y="23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3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4" y="26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3"/>
                    <a:pt x="33" y="18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1" y="15"/>
                    <a:pt x="31" y="14"/>
                  </a:cubicBezTo>
                  <a:cubicBezTo>
                    <a:pt x="31" y="14"/>
                    <a:pt x="31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8" y="11"/>
                    <a:pt x="24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6" y="8"/>
                    <a:pt x="12" y="6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8" name="Freeform 196"/>
            <p:cNvSpPr>
              <a:spLocks/>
            </p:cNvSpPr>
            <p:nvPr/>
          </p:nvSpPr>
          <p:spPr bwMode="auto">
            <a:xfrm>
              <a:off x="6845713" y="4403726"/>
              <a:ext cx="102051" cy="177800"/>
            </a:xfrm>
            <a:custGeom>
              <a:avLst/>
              <a:gdLst>
                <a:gd name="T0" fmla="*/ 0 w 15"/>
                <a:gd name="T1" fmla="*/ 0 h 26"/>
                <a:gd name="T2" fmla="*/ 0 w 15"/>
                <a:gd name="T3" fmla="*/ 6 h 26"/>
                <a:gd name="T4" fmla="*/ 0 w 15"/>
                <a:gd name="T5" fmla="*/ 6 h 26"/>
                <a:gd name="T6" fmla="*/ 0 w 15"/>
                <a:gd name="T7" fmla="*/ 6 h 26"/>
                <a:gd name="T8" fmla="*/ 0 w 15"/>
                <a:gd name="T9" fmla="*/ 10 h 26"/>
                <a:gd name="T10" fmla="*/ 0 w 15"/>
                <a:gd name="T11" fmla="*/ 10 h 26"/>
                <a:gd name="T12" fmla="*/ 3 w 15"/>
                <a:gd name="T13" fmla="*/ 16 h 26"/>
                <a:gd name="T14" fmla="*/ 6 w 15"/>
                <a:gd name="T15" fmla="*/ 23 h 26"/>
                <a:gd name="T16" fmla="*/ 6 w 15"/>
                <a:gd name="T17" fmla="*/ 23 h 26"/>
                <a:gd name="T18" fmla="*/ 6 w 15"/>
                <a:gd name="T19" fmla="*/ 23 h 26"/>
                <a:gd name="T20" fmla="*/ 12 w 15"/>
                <a:gd name="T21" fmla="*/ 26 h 26"/>
                <a:gd name="T22" fmla="*/ 12 w 15"/>
                <a:gd name="T23" fmla="*/ 26 h 26"/>
                <a:gd name="T24" fmla="*/ 12 w 15"/>
                <a:gd name="T25" fmla="*/ 26 h 26"/>
                <a:gd name="T26" fmla="*/ 12 w 15"/>
                <a:gd name="T27" fmla="*/ 26 h 26"/>
                <a:gd name="T28" fmla="*/ 12 w 15"/>
                <a:gd name="T29" fmla="*/ 26 h 26"/>
                <a:gd name="T30" fmla="*/ 12 w 15"/>
                <a:gd name="T31" fmla="*/ 26 h 26"/>
                <a:gd name="T32" fmla="*/ 14 w 15"/>
                <a:gd name="T33" fmla="*/ 21 h 26"/>
                <a:gd name="T34" fmla="*/ 14 w 15"/>
                <a:gd name="T35" fmla="*/ 21 h 26"/>
                <a:gd name="T36" fmla="*/ 9 w 15"/>
                <a:gd name="T37" fmla="*/ 12 h 26"/>
                <a:gd name="T38" fmla="*/ 4 w 15"/>
                <a:gd name="T39" fmla="*/ 5 h 26"/>
                <a:gd name="T40" fmla="*/ 0 w 15"/>
                <a:gd name="T41" fmla="*/ 0 h 26"/>
                <a:gd name="T42" fmla="*/ 0 w 15"/>
                <a:gd name="T4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2"/>
                    <a:pt x="2" y="14"/>
                    <a:pt x="3" y="16"/>
                  </a:cubicBezTo>
                  <a:cubicBezTo>
                    <a:pt x="4" y="19"/>
                    <a:pt x="5" y="21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5"/>
                    <a:pt x="9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5" y="26"/>
                    <a:pt x="15" y="24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3" y="18"/>
                    <a:pt x="11" y="14"/>
                    <a:pt x="9" y="12"/>
                  </a:cubicBezTo>
                  <a:cubicBezTo>
                    <a:pt x="7" y="9"/>
                    <a:pt x="6" y="7"/>
                    <a:pt x="4" y="5"/>
                  </a:cubicBezTo>
                  <a:cubicBezTo>
                    <a:pt x="3" y="3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9" name="Freeform 197"/>
            <p:cNvSpPr>
              <a:spLocks/>
            </p:cNvSpPr>
            <p:nvPr/>
          </p:nvSpPr>
          <p:spPr bwMode="auto">
            <a:xfrm>
              <a:off x="6975118" y="4403726"/>
              <a:ext cx="115728" cy="156759"/>
            </a:xfrm>
            <a:custGeom>
              <a:avLst/>
              <a:gdLst>
                <a:gd name="T0" fmla="*/ 14 w 17"/>
                <a:gd name="T1" fmla="*/ 0 h 23"/>
                <a:gd name="T2" fmla="*/ 14 w 17"/>
                <a:gd name="T3" fmla="*/ 0 h 23"/>
                <a:gd name="T4" fmla="*/ 14 w 17"/>
                <a:gd name="T5" fmla="*/ 0 h 23"/>
                <a:gd name="T6" fmla="*/ 11 w 17"/>
                <a:gd name="T7" fmla="*/ 5 h 23"/>
                <a:gd name="T8" fmla="*/ 9 w 17"/>
                <a:gd name="T9" fmla="*/ 7 h 23"/>
                <a:gd name="T10" fmla="*/ 9 w 17"/>
                <a:gd name="T11" fmla="*/ 7 h 23"/>
                <a:gd name="T12" fmla="*/ 5 w 17"/>
                <a:gd name="T13" fmla="*/ 8 h 23"/>
                <a:gd name="T14" fmla="*/ 5 w 17"/>
                <a:gd name="T15" fmla="*/ 8 h 23"/>
                <a:gd name="T16" fmla="*/ 4 w 17"/>
                <a:gd name="T17" fmla="*/ 8 h 23"/>
                <a:gd name="T18" fmla="*/ 4 w 17"/>
                <a:gd name="T19" fmla="*/ 8 h 23"/>
                <a:gd name="T20" fmla="*/ 4 w 17"/>
                <a:gd name="T21" fmla="*/ 8 h 23"/>
                <a:gd name="T22" fmla="*/ 3 w 17"/>
                <a:gd name="T23" fmla="*/ 8 h 23"/>
                <a:gd name="T24" fmla="*/ 3 w 17"/>
                <a:gd name="T25" fmla="*/ 8 h 23"/>
                <a:gd name="T26" fmla="*/ 3 w 17"/>
                <a:gd name="T27" fmla="*/ 8 h 23"/>
                <a:gd name="T28" fmla="*/ 3 w 17"/>
                <a:gd name="T29" fmla="*/ 8 h 23"/>
                <a:gd name="T30" fmla="*/ 2 w 17"/>
                <a:gd name="T31" fmla="*/ 8 h 23"/>
                <a:gd name="T32" fmla="*/ 2 w 17"/>
                <a:gd name="T33" fmla="*/ 8 h 23"/>
                <a:gd name="T34" fmla="*/ 2 w 17"/>
                <a:gd name="T35" fmla="*/ 8 h 23"/>
                <a:gd name="T36" fmla="*/ 2 w 17"/>
                <a:gd name="T37" fmla="*/ 8 h 23"/>
                <a:gd name="T38" fmla="*/ 2 w 17"/>
                <a:gd name="T39" fmla="*/ 8 h 23"/>
                <a:gd name="T40" fmla="*/ 2 w 17"/>
                <a:gd name="T41" fmla="*/ 8 h 23"/>
                <a:gd name="T42" fmla="*/ 2 w 17"/>
                <a:gd name="T43" fmla="*/ 8 h 23"/>
                <a:gd name="T44" fmla="*/ 2 w 17"/>
                <a:gd name="T45" fmla="*/ 8 h 23"/>
                <a:gd name="T46" fmla="*/ 2 w 17"/>
                <a:gd name="T47" fmla="*/ 8 h 23"/>
                <a:gd name="T48" fmla="*/ 0 w 17"/>
                <a:gd name="T49" fmla="*/ 10 h 23"/>
                <a:gd name="T50" fmla="*/ 0 w 17"/>
                <a:gd name="T51" fmla="*/ 10 h 23"/>
                <a:gd name="T52" fmla="*/ 3 w 17"/>
                <a:gd name="T53" fmla="*/ 19 h 23"/>
                <a:gd name="T54" fmla="*/ 4 w 17"/>
                <a:gd name="T55" fmla="*/ 20 h 23"/>
                <a:gd name="T56" fmla="*/ 4 w 17"/>
                <a:gd name="T57" fmla="*/ 20 h 23"/>
                <a:gd name="T58" fmla="*/ 4 w 17"/>
                <a:gd name="T59" fmla="*/ 20 h 23"/>
                <a:gd name="T60" fmla="*/ 4 w 17"/>
                <a:gd name="T61" fmla="*/ 20 h 23"/>
                <a:gd name="T62" fmla="*/ 4 w 17"/>
                <a:gd name="T63" fmla="*/ 20 h 23"/>
                <a:gd name="T64" fmla="*/ 4 w 17"/>
                <a:gd name="T65" fmla="*/ 20 h 23"/>
                <a:gd name="T66" fmla="*/ 4 w 17"/>
                <a:gd name="T67" fmla="*/ 20 h 23"/>
                <a:gd name="T68" fmla="*/ 4 w 17"/>
                <a:gd name="T69" fmla="*/ 20 h 23"/>
                <a:gd name="T70" fmla="*/ 4 w 17"/>
                <a:gd name="T71" fmla="*/ 20 h 23"/>
                <a:gd name="T72" fmla="*/ 5 w 17"/>
                <a:gd name="T73" fmla="*/ 20 h 23"/>
                <a:gd name="T74" fmla="*/ 8 w 17"/>
                <a:gd name="T75" fmla="*/ 21 h 23"/>
                <a:gd name="T76" fmla="*/ 8 w 17"/>
                <a:gd name="T77" fmla="*/ 21 h 23"/>
                <a:gd name="T78" fmla="*/ 8 w 17"/>
                <a:gd name="T79" fmla="*/ 21 h 23"/>
                <a:gd name="T80" fmla="*/ 11 w 17"/>
                <a:gd name="T81" fmla="*/ 23 h 23"/>
                <a:gd name="T82" fmla="*/ 11 w 17"/>
                <a:gd name="T83" fmla="*/ 23 h 23"/>
                <a:gd name="T84" fmla="*/ 11 w 17"/>
                <a:gd name="T85" fmla="*/ 23 h 23"/>
                <a:gd name="T86" fmla="*/ 11 w 17"/>
                <a:gd name="T87" fmla="*/ 23 h 23"/>
                <a:gd name="T88" fmla="*/ 15 w 17"/>
                <a:gd name="T89" fmla="*/ 16 h 23"/>
                <a:gd name="T90" fmla="*/ 17 w 17"/>
                <a:gd name="T91" fmla="*/ 10 h 23"/>
                <a:gd name="T92" fmla="*/ 17 w 17"/>
                <a:gd name="T93" fmla="*/ 9 h 23"/>
                <a:gd name="T94" fmla="*/ 15 w 17"/>
                <a:gd name="T95" fmla="*/ 1 h 23"/>
                <a:gd name="T96" fmla="*/ 15 w 17"/>
                <a:gd name="T97" fmla="*/ 0 h 23"/>
                <a:gd name="T98" fmla="*/ 14 w 17"/>
                <a:gd name="T99" fmla="*/ 0 h 23"/>
                <a:gd name="T100" fmla="*/ 14 w 17"/>
                <a:gd name="T10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" h="23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2" y="3"/>
                    <a:pt x="11" y="5"/>
                  </a:cubicBezTo>
                  <a:cubicBezTo>
                    <a:pt x="11" y="7"/>
                    <a:pt x="10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5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21"/>
                    <a:pt x="7" y="20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3"/>
                    <a:pt x="14" y="20"/>
                    <a:pt x="15" y="16"/>
                  </a:cubicBezTo>
                  <a:cubicBezTo>
                    <a:pt x="15" y="14"/>
                    <a:pt x="17" y="12"/>
                    <a:pt x="17" y="10"/>
                  </a:cubicBezTo>
                  <a:cubicBezTo>
                    <a:pt x="17" y="10"/>
                    <a:pt x="17" y="9"/>
                    <a:pt x="17" y="9"/>
                  </a:cubicBezTo>
                  <a:cubicBezTo>
                    <a:pt x="17" y="5"/>
                    <a:pt x="16" y="2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" name="Freeform 198"/>
            <p:cNvSpPr>
              <a:spLocks/>
            </p:cNvSpPr>
            <p:nvPr/>
          </p:nvSpPr>
          <p:spPr bwMode="auto">
            <a:xfrm>
              <a:off x="6845713" y="4274321"/>
              <a:ext cx="74697" cy="61020"/>
            </a:xfrm>
            <a:custGeom>
              <a:avLst/>
              <a:gdLst>
                <a:gd name="T0" fmla="*/ 10 w 11"/>
                <a:gd name="T1" fmla="*/ 0 h 9"/>
                <a:gd name="T2" fmla="*/ 10 w 11"/>
                <a:gd name="T3" fmla="*/ 0 h 9"/>
                <a:gd name="T4" fmla="*/ 5 w 11"/>
                <a:gd name="T5" fmla="*/ 2 h 9"/>
                <a:gd name="T6" fmla="*/ 5 w 11"/>
                <a:gd name="T7" fmla="*/ 2 h 9"/>
                <a:gd name="T8" fmla="*/ 0 w 11"/>
                <a:gd name="T9" fmla="*/ 8 h 9"/>
                <a:gd name="T10" fmla="*/ 0 w 11"/>
                <a:gd name="T11" fmla="*/ 8 h 9"/>
                <a:gd name="T12" fmla="*/ 0 w 11"/>
                <a:gd name="T13" fmla="*/ 8 h 9"/>
                <a:gd name="T14" fmla="*/ 0 w 11"/>
                <a:gd name="T15" fmla="*/ 8 h 9"/>
                <a:gd name="T16" fmla="*/ 0 w 11"/>
                <a:gd name="T17" fmla="*/ 8 h 9"/>
                <a:gd name="T18" fmla="*/ 1 w 11"/>
                <a:gd name="T19" fmla="*/ 9 h 9"/>
                <a:gd name="T20" fmla="*/ 1 w 11"/>
                <a:gd name="T21" fmla="*/ 9 h 9"/>
                <a:gd name="T22" fmla="*/ 1 w 11"/>
                <a:gd name="T23" fmla="*/ 9 h 9"/>
                <a:gd name="T24" fmla="*/ 7 w 11"/>
                <a:gd name="T25" fmla="*/ 8 h 9"/>
                <a:gd name="T26" fmla="*/ 11 w 11"/>
                <a:gd name="T27" fmla="*/ 1 h 9"/>
                <a:gd name="T28" fmla="*/ 11 w 11"/>
                <a:gd name="T29" fmla="*/ 1 h 9"/>
                <a:gd name="T30" fmla="*/ 11 w 11"/>
                <a:gd name="T31" fmla="*/ 1 h 9"/>
                <a:gd name="T32" fmla="*/ 10 w 11"/>
                <a:gd name="T33" fmla="*/ 0 h 9"/>
                <a:gd name="T34" fmla="*/ 10 w 11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9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7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2"/>
                    <a:pt x="1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5" y="8"/>
                    <a:pt x="7" y="8"/>
                  </a:cubicBezTo>
                  <a:cubicBezTo>
                    <a:pt x="9" y="8"/>
                    <a:pt x="11" y="4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1" name="Freeform 199"/>
            <p:cNvSpPr>
              <a:spLocks/>
            </p:cNvSpPr>
            <p:nvPr/>
          </p:nvSpPr>
          <p:spPr bwMode="auto">
            <a:xfrm>
              <a:off x="6995107" y="4184895"/>
              <a:ext cx="62073" cy="48395"/>
            </a:xfrm>
            <a:custGeom>
              <a:avLst/>
              <a:gdLst>
                <a:gd name="T0" fmla="*/ 7 w 9"/>
                <a:gd name="T1" fmla="*/ 0 h 7"/>
                <a:gd name="T2" fmla="*/ 0 w 9"/>
                <a:gd name="T3" fmla="*/ 5 h 7"/>
                <a:gd name="T4" fmla="*/ 0 w 9"/>
                <a:gd name="T5" fmla="*/ 5 h 7"/>
                <a:gd name="T6" fmla="*/ 2 w 9"/>
                <a:gd name="T7" fmla="*/ 7 h 7"/>
                <a:gd name="T8" fmla="*/ 2 w 9"/>
                <a:gd name="T9" fmla="*/ 7 h 7"/>
                <a:gd name="T10" fmla="*/ 5 w 9"/>
                <a:gd name="T11" fmla="*/ 6 h 7"/>
                <a:gd name="T12" fmla="*/ 5 w 9"/>
                <a:gd name="T13" fmla="*/ 6 h 7"/>
                <a:gd name="T14" fmla="*/ 5 w 9"/>
                <a:gd name="T15" fmla="*/ 6 h 7"/>
                <a:gd name="T16" fmla="*/ 6 w 9"/>
                <a:gd name="T17" fmla="*/ 6 h 7"/>
                <a:gd name="T18" fmla="*/ 7 w 9"/>
                <a:gd name="T19" fmla="*/ 6 h 7"/>
                <a:gd name="T20" fmla="*/ 7 w 9"/>
                <a:gd name="T21" fmla="*/ 6 h 7"/>
                <a:gd name="T22" fmla="*/ 7 w 9"/>
                <a:gd name="T23" fmla="*/ 6 h 7"/>
                <a:gd name="T24" fmla="*/ 7 w 9"/>
                <a:gd name="T25" fmla="*/ 6 h 7"/>
                <a:gd name="T26" fmla="*/ 9 w 9"/>
                <a:gd name="T27" fmla="*/ 5 h 7"/>
                <a:gd name="T28" fmla="*/ 9 w 9"/>
                <a:gd name="T29" fmla="*/ 5 h 7"/>
                <a:gd name="T30" fmla="*/ 9 w 9"/>
                <a:gd name="T31" fmla="*/ 2 h 7"/>
                <a:gd name="T32" fmla="*/ 7 w 9"/>
                <a:gd name="T3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7">
                  <a:moveTo>
                    <a:pt x="7" y="0"/>
                  </a:moveTo>
                  <a:cubicBezTo>
                    <a:pt x="6" y="0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4"/>
                    <a:pt x="9" y="3"/>
                    <a:pt x="9" y="2"/>
                  </a:cubicBezTo>
                  <a:cubicBezTo>
                    <a:pt x="9" y="1"/>
                    <a:pt x="9" y="0"/>
                    <a:pt x="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Freeform 200"/>
            <p:cNvSpPr>
              <a:spLocks/>
            </p:cNvSpPr>
            <p:nvPr/>
          </p:nvSpPr>
          <p:spPr bwMode="auto">
            <a:xfrm>
              <a:off x="7098210" y="4458433"/>
              <a:ext cx="74697" cy="115728"/>
            </a:xfrm>
            <a:custGeom>
              <a:avLst/>
              <a:gdLst>
                <a:gd name="T0" fmla="*/ 10 w 11"/>
                <a:gd name="T1" fmla="*/ 0 h 17"/>
                <a:gd name="T2" fmla="*/ 10 w 11"/>
                <a:gd name="T3" fmla="*/ 0 h 17"/>
                <a:gd name="T4" fmla="*/ 2 w 11"/>
                <a:gd name="T5" fmla="*/ 6 h 17"/>
                <a:gd name="T6" fmla="*/ 2 w 11"/>
                <a:gd name="T7" fmla="*/ 7 h 17"/>
                <a:gd name="T8" fmla="*/ 2 w 11"/>
                <a:gd name="T9" fmla="*/ 17 h 17"/>
                <a:gd name="T10" fmla="*/ 2 w 11"/>
                <a:gd name="T11" fmla="*/ 17 h 17"/>
                <a:gd name="T12" fmla="*/ 7 w 11"/>
                <a:gd name="T13" fmla="*/ 8 h 17"/>
                <a:gd name="T14" fmla="*/ 7 w 11"/>
                <a:gd name="T15" fmla="*/ 8 h 17"/>
                <a:gd name="T16" fmla="*/ 7 w 11"/>
                <a:gd name="T17" fmla="*/ 7 h 17"/>
                <a:gd name="T18" fmla="*/ 7 w 11"/>
                <a:gd name="T19" fmla="*/ 7 h 17"/>
                <a:gd name="T20" fmla="*/ 7 w 11"/>
                <a:gd name="T21" fmla="*/ 7 h 17"/>
                <a:gd name="T22" fmla="*/ 7 w 11"/>
                <a:gd name="T23" fmla="*/ 7 h 17"/>
                <a:gd name="T24" fmla="*/ 7 w 11"/>
                <a:gd name="T25" fmla="*/ 7 h 17"/>
                <a:gd name="T26" fmla="*/ 10 w 11"/>
                <a:gd name="T27" fmla="*/ 0 h 17"/>
                <a:gd name="T28" fmla="*/ 10 w 11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7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2" y="1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2" y="11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7" y="12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3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0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台阶向上一步步脚印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775788" y="4830468"/>
            <a:ext cx="3323137" cy="1022167"/>
            <a:chOff x="775788" y="1184908"/>
            <a:chExt cx="3323137" cy="1022167"/>
          </a:xfrm>
        </p:grpSpPr>
        <p:sp>
          <p:nvSpPr>
            <p:cNvPr id="180" name="文本框 179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82" name="直接连接符 181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8653198" y="3471786"/>
            <a:ext cx="2960688" cy="1022167"/>
            <a:chOff x="8653198" y="1184908"/>
            <a:chExt cx="2960688" cy="1022167"/>
          </a:xfrm>
        </p:grpSpPr>
        <p:sp>
          <p:nvSpPr>
            <p:cNvPr id="186" name="文本框 185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821668" y="3108860"/>
            <a:ext cx="3067014" cy="1022167"/>
            <a:chOff x="821668" y="2906974"/>
            <a:chExt cx="3067014" cy="1022167"/>
          </a:xfrm>
        </p:grpSpPr>
        <p:sp>
          <p:nvSpPr>
            <p:cNvPr id="192" name="文本框 191"/>
            <p:cNvSpPr txBox="1"/>
            <p:nvPr/>
          </p:nvSpPr>
          <p:spPr>
            <a:xfrm>
              <a:off x="1147304" y="2906974"/>
              <a:ext cx="2741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94" name="直接连接符 193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653198" y="1754647"/>
            <a:ext cx="2960688" cy="1022167"/>
            <a:chOff x="8653198" y="2906974"/>
            <a:chExt cx="2960688" cy="1022167"/>
          </a:xfrm>
        </p:grpSpPr>
        <p:sp>
          <p:nvSpPr>
            <p:cNvPr id="198" name="文本框 197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3313457" y="1879680"/>
            <a:ext cx="5324132" cy="4091590"/>
            <a:chOff x="3911600" y="1971675"/>
            <a:chExt cx="5341938" cy="4105275"/>
          </a:xfrm>
        </p:grpSpPr>
        <p:sp>
          <p:nvSpPr>
            <p:cNvPr id="203" name="Freeform 5"/>
            <p:cNvSpPr>
              <a:spLocks/>
            </p:cNvSpPr>
            <p:nvPr/>
          </p:nvSpPr>
          <p:spPr bwMode="auto">
            <a:xfrm>
              <a:off x="3911600" y="4178300"/>
              <a:ext cx="2092325" cy="1898650"/>
            </a:xfrm>
            <a:custGeom>
              <a:avLst/>
              <a:gdLst>
                <a:gd name="T0" fmla="*/ 0 w 1318"/>
                <a:gd name="T1" fmla="*/ 0 h 1196"/>
                <a:gd name="T2" fmla="*/ 1318 w 1318"/>
                <a:gd name="T3" fmla="*/ 979 h 1196"/>
                <a:gd name="T4" fmla="*/ 1318 w 1318"/>
                <a:gd name="T5" fmla="*/ 1196 h 1196"/>
                <a:gd name="T6" fmla="*/ 17 w 1318"/>
                <a:gd name="T7" fmla="*/ 182 h 1196"/>
                <a:gd name="T8" fmla="*/ 0 w 1318"/>
                <a:gd name="T9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196">
                  <a:moveTo>
                    <a:pt x="0" y="0"/>
                  </a:moveTo>
                  <a:lnTo>
                    <a:pt x="1318" y="979"/>
                  </a:lnTo>
                  <a:lnTo>
                    <a:pt x="1318" y="1196"/>
                  </a:lnTo>
                  <a:lnTo>
                    <a:pt x="17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>
              <a:off x="3911600" y="4178300"/>
              <a:ext cx="2092325" cy="1898650"/>
            </a:xfrm>
            <a:custGeom>
              <a:avLst/>
              <a:gdLst>
                <a:gd name="T0" fmla="*/ 0 w 1318"/>
                <a:gd name="T1" fmla="*/ 0 h 1196"/>
                <a:gd name="T2" fmla="*/ 1318 w 1318"/>
                <a:gd name="T3" fmla="*/ 979 h 1196"/>
                <a:gd name="T4" fmla="*/ 1318 w 1318"/>
                <a:gd name="T5" fmla="*/ 1196 h 1196"/>
                <a:gd name="T6" fmla="*/ 17 w 1318"/>
                <a:gd name="T7" fmla="*/ 182 h 1196"/>
                <a:gd name="T8" fmla="*/ 0 w 1318"/>
                <a:gd name="T9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8" h="1196">
                  <a:moveTo>
                    <a:pt x="0" y="0"/>
                  </a:moveTo>
                  <a:lnTo>
                    <a:pt x="1318" y="979"/>
                  </a:lnTo>
                  <a:lnTo>
                    <a:pt x="1318" y="1196"/>
                  </a:lnTo>
                  <a:lnTo>
                    <a:pt x="17" y="1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Freeform 7"/>
            <p:cNvSpPr>
              <a:spLocks/>
            </p:cNvSpPr>
            <p:nvPr/>
          </p:nvSpPr>
          <p:spPr bwMode="auto">
            <a:xfrm>
              <a:off x="3924300" y="4206875"/>
              <a:ext cx="2065338" cy="1862138"/>
            </a:xfrm>
            <a:custGeom>
              <a:avLst/>
              <a:gdLst>
                <a:gd name="T0" fmla="*/ 18 w 1301"/>
                <a:gd name="T1" fmla="*/ 168 h 1173"/>
                <a:gd name="T2" fmla="*/ 0 w 1301"/>
                <a:gd name="T3" fmla="*/ 0 h 1173"/>
                <a:gd name="T4" fmla="*/ 1301 w 1301"/>
                <a:gd name="T5" fmla="*/ 965 h 1173"/>
                <a:gd name="T6" fmla="*/ 1301 w 1301"/>
                <a:gd name="T7" fmla="*/ 1173 h 1173"/>
                <a:gd name="T8" fmla="*/ 18 w 1301"/>
                <a:gd name="T9" fmla="*/ 168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173">
                  <a:moveTo>
                    <a:pt x="18" y="168"/>
                  </a:moveTo>
                  <a:lnTo>
                    <a:pt x="0" y="0"/>
                  </a:lnTo>
                  <a:lnTo>
                    <a:pt x="1301" y="965"/>
                  </a:lnTo>
                  <a:lnTo>
                    <a:pt x="1301" y="1173"/>
                  </a:lnTo>
                  <a:lnTo>
                    <a:pt x="18" y="168"/>
                  </a:lnTo>
                  <a:close/>
                </a:path>
              </a:pathLst>
            </a:custGeom>
            <a:solidFill>
              <a:srgbClr val="3544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Freeform 8"/>
            <p:cNvSpPr>
              <a:spLocks/>
            </p:cNvSpPr>
            <p:nvPr/>
          </p:nvSpPr>
          <p:spPr bwMode="auto">
            <a:xfrm>
              <a:off x="3924300" y="4206875"/>
              <a:ext cx="2065338" cy="1862138"/>
            </a:xfrm>
            <a:custGeom>
              <a:avLst/>
              <a:gdLst>
                <a:gd name="T0" fmla="*/ 18 w 1301"/>
                <a:gd name="T1" fmla="*/ 168 h 1173"/>
                <a:gd name="T2" fmla="*/ 0 w 1301"/>
                <a:gd name="T3" fmla="*/ 0 h 1173"/>
                <a:gd name="T4" fmla="*/ 1301 w 1301"/>
                <a:gd name="T5" fmla="*/ 965 h 1173"/>
                <a:gd name="T6" fmla="*/ 1301 w 1301"/>
                <a:gd name="T7" fmla="*/ 1173 h 1173"/>
                <a:gd name="T8" fmla="*/ 18 w 1301"/>
                <a:gd name="T9" fmla="*/ 168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173">
                  <a:moveTo>
                    <a:pt x="18" y="168"/>
                  </a:moveTo>
                  <a:lnTo>
                    <a:pt x="0" y="0"/>
                  </a:lnTo>
                  <a:lnTo>
                    <a:pt x="1301" y="965"/>
                  </a:lnTo>
                  <a:lnTo>
                    <a:pt x="1301" y="1173"/>
                  </a:lnTo>
                  <a:lnTo>
                    <a:pt x="18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Freeform 9"/>
            <p:cNvSpPr>
              <a:spLocks/>
            </p:cNvSpPr>
            <p:nvPr/>
          </p:nvSpPr>
          <p:spPr bwMode="auto">
            <a:xfrm>
              <a:off x="3911600" y="3806825"/>
              <a:ext cx="3348038" cy="1925638"/>
            </a:xfrm>
            <a:custGeom>
              <a:avLst/>
              <a:gdLst>
                <a:gd name="T0" fmla="*/ 0 w 2109"/>
                <a:gd name="T1" fmla="*/ 234 h 1213"/>
                <a:gd name="T2" fmla="*/ 716 w 2109"/>
                <a:gd name="T3" fmla="*/ 0 h 1213"/>
                <a:gd name="T4" fmla="*/ 2109 w 2109"/>
                <a:gd name="T5" fmla="*/ 836 h 1213"/>
                <a:gd name="T6" fmla="*/ 1318 w 2109"/>
                <a:gd name="T7" fmla="*/ 1213 h 1213"/>
                <a:gd name="T8" fmla="*/ 0 w 2109"/>
                <a:gd name="T9" fmla="*/ 234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9" h="1213">
                  <a:moveTo>
                    <a:pt x="0" y="234"/>
                  </a:moveTo>
                  <a:lnTo>
                    <a:pt x="716" y="0"/>
                  </a:lnTo>
                  <a:lnTo>
                    <a:pt x="2109" y="836"/>
                  </a:lnTo>
                  <a:lnTo>
                    <a:pt x="1318" y="1213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3911600" y="3806825"/>
              <a:ext cx="3348038" cy="1925638"/>
            </a:xfrm>
            <a:custGeom>
              <a:avLst/>
              <a:gdLst>
                <a:gd name="T0" fmla="*/ 0 w 2109"/>
                <a:gd name="T1" fmla="*/ 234 h 1213"/>
                <a:gd name="T2" fmla="*/ 716 w 2109"/>
                <a:gd name="T3" fmla="*/ 0 h 1213"/>
                <a:gd name="T4" fmla="*/ 2109 w 2109"/>
                <a:gd name="T5" fmla="*/ 836 h 1213"/>
                <a:gd name="T6" fmla="*/ 1318 w 2109"/>
                <a:gd name="T7" fmla="*/ 1213 h 1213"/>
                <a:gd name="T8" fmla="*/ 0 w 2109"/>
                <a:gd name="T9" fmla="*/ 234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9" h="1213">
                  <a:moveTo>
                    <a:pt x="0" y="234"/>
                  </a:moveTo>
                  <a:lnTo>
                    <a:pt x="716" y="0"/>
                  </a:lnTo>
                  <a:lnTo>
                    <a:pt x="2109" y="836"/>
                  </a:lnTo>
                  <a:lnTo>
                    <a:pt x="1318" y="1213"/>
                  </a:lnTo>
                  <a:lnTo>
                    <a:pt x="0" y="2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3932238" y="3819525"/>
              <a:ext cx="3306763" cy="1898650"/>
            </a:xfrm>
            <a:custGeom>
              <a:avLst/>
              <a:gdLst>
                <a:gd name="T0" fmla="*/ 0 w 2083"/>
                <a:gd name="T1" fmla="*/ 231 h 1196"/>
                <a:gd name="T2" fmla="*/ 703 w 2083"/>
                <a:gd name="T3" fmla="*/ 0 h 1196"/>
                <a:gd name="T4" fmla="*/ 2083 w 2083"/>
                <a:gd name="T5" fmla="*/ 828 h 1196"/>
                <a:gd name="T6" fmla="*/ 1305 w 2083"/>
                <a:gd name="T7" fmla="*/ 1196 h 1196"/>
                <a:gd name="T8" fmla="*/ 0 w 2083"/>
                <a:gd name="T9" fmla="*/ 23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1196">
                  <a:moveTo>
                    <a:pt x="0" y="231"/>
                  </a:moveTo>
                  <a:lnTo>
                    <a:pt x="703" y="0"/>
                  </a:lnTo>
                  <a:lnTo>
                    <a:pt x="2083" y="828"/>
                  </a:lnTo>
                  <a:lnTo>
                    <a:pt x="1305" y="1196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" name="Freeform 12"/>
            <p:cNvSpPr>
              <a:spLocks/>
            </p:cNvSpPr>
            <p:nvPr/>
          </p:nvSpPr>
          <p:spPr bwMode="auto">
            <a:xfrm>
              <a:off x="3932238" y="3819525"/>
              <a:ext cx="3306763" cy="1898650"/>
            </a:xfrm>
            <a:custGeom>
              <a:avLst/>
              <a:gdLst>
                <a:gd name="T0" fmla="*/ 0 w 2083"/>
                <a:gd name="T1" fmla="*/ 231 h 1196"/>
                <a:gd name="T2" fmla="*/ 703 w 2083"/>
                <a:gd name="T3" fmla="*/ 0 h 1196"/>
                <a:gd name="T4" fmla="*/ 2083 w 2083"/>
                <a:gd name="T5" fmla="*/ 828 h 1196"/>
                <a:gd name="T6" fmla="*/ 1305 w 2083"/>
                <a:gd name="T7" fmla="*/ 1196 h 1196"/>
                <a:gd name="T8" fmla="*/ 0 w 2083"/>
                <a:gd name="T9" fmla="*/ 231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1196">
                  <a:moveTo>
                    <a:pt x="0" y="231"/>
                  </a:moveTo>
                  <a:lnTo>
                    <a:pt x="703" y="0"/>
                  </a:lnTo>
                  <a:lnTo>
                    <a:pt x="2083" y="828"/>
                  </a:lnTo>
                  <a:lnTo>
                    <a:pt x="1305" y="1196"/>
                  </a:lnTo>
                  <a:lnTo>
                    <a:pt x="0" y="2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3911600" y="3876675"/>
              <a:ext cx="3348038" cy="1855788"/>
            </a:xfrm>
            <a:custGeom>
              <a:avLst/>
              <a:gdLst>
                <a:gd name="T0" fmla="*/ 588 w 2109"/>
                <a:gd name="T1" fmla="*/ 0 h 1169"/>
                <a:gd name="T2" fmla="*/ 0 w 2109"/>
                <a:gd name="T3" fmla="*/ 190 h 1169"/>
                <a:gd name="T4" fmla="*/ 1318 w 2109"/>
                <a:gd name="T5" fmla="*/ 1169 h 1169"/>
                <a:gd name="T6" fmla="*/ 2109 w 2109"/>
                <a:gd name="T7" fmla="*/ 792 h 1169"/>
                <a:gd name="T8" fmla="*/ 1857 w 2109"/>
                <a:gd name="T9" fmla="*/ 642 h 1169"/>
                <a:gd name="T10" fmla="*/ 1857 w 2109"/>
                <a:gd name="T11" fmla="*/ 651 h 1169"/>
                <a:gd name="T12" fmla="*/ 2096 w 2109"/>
                <a:gd name="T13" fmla="*/ 792 h 1169"/>
                <a:gd name="T14" fmla="*/ 1318 w 2109"/>
                <a:gd name="T15" fmla="*/ 1160 h 1169"/>
                <a:gd name="T16" fmla="*/ 13 w 2109"/>
                <a:gd name="T17" fmla="*/ 195 h 1169"/>
                <a:gd name="T18" fmla="*/ 597 w 2109"/>
                <a:gd name="T19" fmla="*/ 4 h 1169"/>
                <a:gd name="T20" fmla="*/ 588 w 2109"/>
                <a:gd name="T21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9" h="1169">
                  <a:moveTo>
                    <a:pt x="588" y="0"/>
                  </a:moveTo>
                  <a:lnTo>
                    <a:pt x="0" y="190"/>
                  </a:lnTo>
                  <a:lnTo>
                    <a:pt x="1318" y="1169"/>
                  </a:lnTo>
                  <a:lnTo>
                    <a:pt x="2109" y="792"/>
                  </a:lnTo>
                  <a:lnTo>
                    <a:pt x="1857" y="642"/>
                  </a:lnTo>
                  <a:lnTo>
                    <a:pt x="1857" y="651"/>
                  </a:lnTo>
                  <a:lnTo>
                    <a:pt x="2096" y="792"/>
                  </a:lnTo>
                  <a:lnTo>
                    <a:pt x="1318" y="1160"/>
                  </a:lnTo>
                  <a:lnTo>
                    <a:pt x="13" y="195"/>
                  </a:lnTo>
                  <a:lnTo>
                    <a:pt x="597" y="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3911600" y="3876675"/>
              <a:ext cx="3348038" cy="1855788"/>
            </a:xfrm>
            <a:custGeom>
              <a:avLst/>
              <a:gdLst>
                <a:gd name="T0" fmla="*/ 588 w 2109"/>
                <a:gd name="T1" fmla="*/ 0 h 1169"/>
                <a:gd name="T2" fmla="*/ 0 w 2109"/>
                <a:gd name="T3" fmla="*/ 190 h 1169"/>
                <a:gd name="T4" fmla="*/ 1318 w 2109"/>
                <a:gd name="T5" fmla="*/ 1169 h 1169"/>
                <a:gd name="T6" fmla="*/ 2109 w 2109"/>
                <a:gd name="T7" fmla="*/ 792 h 1169"/>
                <a:gd name="T8" fmla="*/ 1857 w 2109"/>
                <a:gd name="T9" fmla="*/ 642 h 1169"/>
                <a:gd name="T10" fmla="*/ 1857 w 2109"/>
                <a:gd name="T11" fmla="*/ 651 h 1169"/>
                <a:gd name="T12" fmla="*/ 2096 w 2109"/>
                <a:gd name="T13" fmla="*/ 792 h 1169"/>
                <a:gd name="T14" fmla="*/ 1318 w 2109"/>
                <a:gd name="T15" fmla="*/ 1160 h 1169"/>
                <a:gd name="T16" fmla="*/ 13 w 2109"/>
                <a:gd name="T17" fmla="*/ 195 h 1169"/>
                <a:gd name="T18" fmla="*/ 597 w 2109"/>
                <a:gd name="T19" fmla="*/ 4 h 1169"/>
                <a:gd name="T20" fmla="*/ 588 w 2109"/>
                <a:gd name="T21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09" h="1169">
                  <a:moveTo>
                    <a:pt x="588" y="0"/>
                  </a:moveTo>
                  <a:lnTo>
                    <a:pt x="0" y="190"/>
                  </a:lnTo>
                  <a:lnTo>
                    <a:pt x="1318" y="1169"/>
                  </a:lnTo>
                  <a:lnTo>
                    <a:pt x="2109" y="792"/>
                  </a:lnTo>
                  <a:lnTo>
                    <a:pt x="1857" y="642"/>
                  </a:lnTo>
                  <a:lnTo>
                    <a:pt x="1857" y="651"/>
                  </a:lnTo>
                  <a:lnTo>
                    <a:pt x="2096" y="792"/>
                  </a:lnTo>
                  <a:lnTo>
                    <a:pt x="1318" y="1160"/>
                  </a:lnTo>
                  <a:lnTo>
                    <a:pt x="13" y="195"/>
                  </a:lnTo>
                  <a:lnTo>
                    <a:pt x="597" y="4"/>
                  </a:lnTo>
                  <a:lnTo>
                    <a:pt x="5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" name="Freeform 15"/>
            <p:cNvSpPr>
              <a:spLocks noEditPoints="1"/>
            </p:cNvSpPr>
            <p:nvPr/>
          </p:nvSpPr>
          <p:spPr bwMode="auto">
            <a:xfrm>
              <a:off x="3932238" y="3883025"/>
              <a:ext cx="3306763" cy="1835150"/>
            </a:xfrm>
            <a:custGeom>
              <a:avLst/>
              <a:gdLst>
                <a:gd name="T0" fmla="*/ 148 w 471"/>
                <a:gd name="T1" fmla="*/ 99 h 261"/>
                <a:gd name="T2" fmla="*/ 135 w 471"/>
                <a:gd name="T3" fmla="*/ 96 h 261"/>
                <a:gd name="T4" fmla="*/ 128 w 471"/>
                <a:gd name="T5" fmla="*/ 91 h 261"/>
                <a:gd name="T6" fmla="*/ 126 w 471"/>
                <a:gd name="T7" fmla="*/ 87 h 261"/>
                <a:gd name="T8" fmla="*/ 128 w 471"/>
                <a:gd name="T9" fmla="*/ 83 h 261"/>
                <a:gd name="T10" fmla="*/ 136 w 471"/>
                <a:gd name="T11" fmla="*/ 80 h 261"/>
                <a:gd name="T12" fmla="*/ 145 w 471"/>
                <a:gd name="T13" fmla="*/ 77 h 261"/>
                <a:gd name="T14" fmla="*/ 154 w 471"/>
                <a:gd name="T15" fmla="*/ 75 h 261"/>
                <a:gd name="T16" fmla="*/ 162 w 471"/>
                <a:gd name="T17" fmla="*/ 72 h 261"/>
                <a:gd name="T18" fmla="*/ 169 w 471"/>
                <a:gd name="T19" fmla="*/ 68 h 261"/>
                <a:gd name="T20" fmla="*/ 178 w 471"/>
                <a:gd name="T21" fmla="*/ 66 h 261"/>
                <a:gd name="T22" fmla="*/ 191 w 471"/>
                <a:gd name="T23" fmla="*/ 65 h 261"/>
                <a:gd name="T24" fmla="*/ 202 w 471"/>
                <a:gd name="T25" fmla="*/ 64 h 261"/>
                <a:gd name="T26" fmla="*/ 209 w 471"/>
                <a:gd name="T27" fmla="*/ 64 h 261"/>
                <a:gd name="T28" fmla="*/ 215 w 471"/>
                <a:gd name="T29" fmla="*/ 64 h 261"/>
                <a:gd name="T30" fmla="*/ 221 w 471"/>
                <a:gd name="T31" fmla="*/ 66 h 261"/>
                <a:gd name="T32" fmla="*/ 226 w 471"/>
                <a:gd name="T33" fmla="*/ 68 h 261"/>
                <a:gd name="T34" fmla="*/ 227 w 471"/>
                <a:gd name="T35" fmla="*/ 68 h 261"/>
                <a:gd name="T36" fmla="*/ 228 w 471"/>
                <a:gd name="T37" fmla="*/ 69 h 261"/>
                <a:gd name="T38" fmla="*/ 232 w 471"/>
                <a:gd name="T39" fmla="*/ 72 h 261"/>
                <a:gd name="T40" fmla="*/ 232 w 471"/>
                <a:gd name="T41" fmla="*/ 75 h 261"/>
                <a:gd name="T42" fmla="*/ 226 w 471"/>
                <a:gd name="T43" fmla="*/ 79 h 261"/>
                <a:gd name="T44" fmla="*/ 218 w 471"/>
                <a:gd name="T45" fmla="*/ 83 h 261"/>
                <a:gd name="T46" fmla="*/ 211 w 471"/>
                <a:gd name="T47" fmla="*/ 86 h 261"/>
                <a:gd name="T48" fmla="*/ 202 w 471"/>
                <a:gd name="T49" fmla="*/ 87 h 261"/>
                <a:gd name="T50" fmla="*/ 198 w 471"/>
                <a:gd name="T51" fmla="*/ 87 h 261"/>
                <a:gd name="T52" fmla="*/ 192 w 471"/>
                <a:gd name="T53" fmla="*/ 86 h 261"/>
                <a:gd name="T54" fmla="*/ 186 w 471"/>
                <a:gd name="T55" fmla="*/ 87 h 261"/>
                <a:gd name="T56" fmla="*/ 171 w 471"/>
                <a:gd name="T57" fmla="*/ 92 h 261"/>
                <a:gd name="T58" fmla="*/ 156 w 471"/>
                <a:gd name="T59" fmla="*/ 98 h 261"/>
                <a:gd name="T60" fmla="*/ 132 w 471"/>
                <a:gd name="T61" fmla="*/ 0 h 261"/>
                <a:gd name="T62" fmla="*/ 295 w 471"/>
                <a:gd name="T63" fmla="*/ 261 h 261"/>
                <a:gd name="T64" fmla="*/ 417 w 471"/>
                <a:gd name="T65" fmla="*/ 146 h 261"/>
                <a:gd name="T66" fmla="*/ 132 w 471"/>
                <a:gd name="T6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71" h="261">
                  <a:moveTo>
                    <a:pt x="149" y="99"/>
                  </a:moveTo>
                  <a:cubicBezTo>
                    <a:pt x="149" y="99"/>
                    <a:pt x="149" y="99"/>
                    <a:pt x="148" y="99"/>
                  </a:cubicBezTo>
                  <a:cubicBezTo>
                    <a:pt x="146" y="99"/>
                    <a:pt x="144" y="98"/>
                    <a:pt x="141" y="98"/>
                  </a:cubicBezTo>
                  <a:cubicBezTo>
                    <a:pt x="139" y="97"/>
                    <a:pt x="137" y="96"/>
                    <a:pt x="135" y="96"/>
                  </a:cubicBezTo>
                  <a:cubicBezTo>
                    <a:pt x="133" y="95"/>
                    <a:pt x="132" y="94"/>
                    <a:pt x="131" y="93"/>
                  </a:cubicBezTo>
                  <a:cubicBezTo>
                    <a:pt x="130" y="92"/>
                    <a:pt x="129" y="92"/>
                    <a:pt x="128" y="91"/>
                  </a:cubicBezTo>
                  <a:cubicBezTo>
                    <a:pt x="128" y="91"/>
                    <a:pt x="127" y="90"/>
                    <a:pt x="127" y="89"/>
                  </a:cubicBezTo>
                  <a:cubicBezTo>
                    <a:pt x="126" y="89"/>
                    <a:pt x="126" y="88"/>
                    <a:pt x="126" y="87"/>
                  </a:cubicBezTo>
                  <a:cubicBezTo>
                    <a:pt x="125" y="87"/>
                    <a:pt x="125" y="86"/>
                    <a:pt x="126" y="86"/>
                  </a:cubicBezTo>
                  <a:cubicBezTo>
                    <a:pt x="126" y="85"/>
                    <a:pt x="127" y="84"/>
                    <a:pt x="128" y="83"/>
                  </a:cubicBezTo>
                  <a:cubicBezTo>
                    <a:pt x="129" y="83"/>
                    <a:pt x="130" y="82"/>
                    <a:pt x="131" y="81"/>
                  </a:cubicBezTo>
                  <a:cubicBezTo>
                    <a:pt x="133" y="81"/>
                    <a:pt x="134" y="80"/>
                    <a:pt x="136" y="80"/>
                  </a:cubicBezTo>
                  <a:cubicBezTo>
                    <a:pt x="137" y="80"/>
                    <a:pt x="139" y="79"/>
                    <a:pt x="140" y="79"/>
                  </a:cubicBezTo>
                  <a:cubicBezTo>
                    <a:pt x="142" y="78"/>
                    <a:pt x="143" y="78"/>
                    <a:pt x="145" y="77"/>
                  </a:cubicBezTo>
                  <a:cubicBezTo>
                    <a:pt x="147" y="77"/>
                    <a:pt x="148" y="76"/>
                    <a:pt x="150" y="76"/>
                  </a:cubicBezTo>
                  <a:cubicBezTo>
                    <a:pt x="151" y="76"/>
                    <a:pt x="153" y="75"/>
                    <a:pt x="154" y="75"/>
                  </a:cubicBezTo>
                  <a:cubicBezTo>
                    <a:pt x="156" y="74"/>
                    <a:pt x="157" y="74"/>
                    <a:pt x="159" y="73"/>
                  </a:cubicBezTo>
                  <a:cubicBezTo>
                    <a:pt x="160" y="73"/>
                    <a:pt x="161" y="72"/>
                    <a:pt x="162" y="72"/>
                  </a:cubicBezTo>
                  <a:cubicBezTo>
                    <a:pt x="163" y="71"/>
                    <a:pt x="164" y="70"/>
                    <a:pt x="165" y="70"/>
                  </a:cubicBezTo>
                  <a:cubicBezTo>
                    <a:pt x="166" y="69"/>
                    <a:pt x="168" y="69"/>
                    <a:pt x="169" y="68"/>
                  </a:cubicBezTo>
                  <a:cubicBezTo>
                    <a:pt x="170" y="68"/>
                    <a:pt x="171" y="67"/>
                    <a:pt x="173" y="67"/>
                  </a:cubicBezTo>
                  <a:cubicBezTo>
                    <a:pt x="174" y="66"/>
                    <a:pt x="176" y="66"/>
                    <a:pt x="178" y="66"/>
                  </a:cubicBezTo>
                  <a:cubicBezTo>
                    <a:pt x="180" y="65"/>
                    <a:pt x="182" y="65"/>
                    <a:pt x="184" y="65"/>
                  </a:cubicBezTo>
                  <a:cubicBezTo>
                    <a:pt x="187" y="65"/>
                    <a:pt x="189" y="65"/>
                    <a:pt x="191" y="65"/>
                  </a:cubicBezTo>
                  <a:cubicBezTo>
                    <a:pt x="193" y="64"/>
                    <a:pt x="195" y="64"/>
                    <a:pt x="197" y="64"/>
                  </a:cubicBezTo>
                  <a:cubicBezTo>
                    <a:pt x="199" y="64"/>
                    <a:pt x="200" y="64"/>
                    <a:pt x="202" y="64"/>
                  </a:cubicBezTo>
                  <a:cubicBezTo>
                    <a:pt x="203" y="64"/>
                    <a:pt x="205" y="64"/>
                    <a:pt x="206" y="64"/>
                  </a:cubicBezTo>
                  <a:cubicBezTo>
                    <a:pt x="207" y="64"/>
                    <a:pt x="208" y="64"/>
                    <a:pt x="209" y="64"/>
                  </a:cubicBezTo>
                  <a:cubicBezTo>
                    <a:pt x="209" y="64"/>
                    <a:pt x="210" y="64"/>
                    <a:pt x="211" y="64"/>
                  </a:cubicBezTo>
                  <a:cubicBezTo>
                    <a:pt x="212" y="64"/>
                    <a:pt x="214" y="64"/>
                    <a:pt x="215" y="64"/>
                  </a:cubicBezTo>
                  <a:cubicBezTo>
                    <a:pt x="216" y="64"/>
                    <a:pt x="218" y="65"/>
                    <a:pt x="219" y="65"/>
                  </a:cubicBezTo>
                  <a:cubicBezTo>
                    <a:pt x="220" y="65"/>
                    <a:pt x="221" y="65"/>
                    <a:pt x="221" y="66"/>
                  </a:cubicBezTo>
                  <a:cubicBezTo>
                    <a:pt x="222" y="66"/>
                    <a:pt x="223" y="66"/>
                    <a:pt x="224" y="67"/>
                  </a:cubicBezTo>
                  <a:cubicBezTo>
                    <a:pt x="225" y="67"/>
                    <a:pt x="225" y="68"/>
                    <a:pt x="226" y="68"/>
                  </a:cubicBezTo>
                  <a:cubicBezTo>
                    <a:pt x="227" y="68"/>
                    <a:pt x="227" y="68"/>
                    <a:pt x="227" y="68"/>
                  </a:cubicBezTo>
                  <a:cubicBezTo>
                    <a:pt x="227" y="68"/>
                    <a:pt x="227" y="68"/>
                    <a:pt x="227" y="68"/>
                  </a:cubicBezTo>
                  <a:cubicBezTo>
                    <a:pt x="227" y="69"/>
                    <a:pt x="227" y="69"/>
                    <a:pt x="227" y="69"/>
                  </a:cubicBezTo>
                  <a:cubicBezTo>
                    <a:pt x="228" y="69"/>
                    <a:pt x="228" y="69"/>
                    <a:pt x="228" y="69"/>
                  </a:cubicBezTo>
                  <a:cubicBezTo>
                    <a:pt x="229" y="69"/>
                    <a:pt x="229" y="70"/>
                    <a:pt x="230" y="70"/>
                  </a:cubicBezTo>
                  <a:cubicBezTo>
                    <a:pt x="231" y="71"/>
                    <a:pt x="232" y="71"/>
                    <a:pt x="232" y="72"/>
                  </a:cubicBezTo>
                  <a:cubicBezTo>
                    <a:pt x="233" y="72"/>
                    <a:pt x="233" y="73"/>
                    <a:pt x="233" y="73"/>
                  </a:cubicBezTo>
                  <a:cubicBezTo>
                    <a:pt x="233" y="74"/>
                    <a:pt x="233" y="74"/>
                    <a:pt x="232" y="75"/>
                  </a:cubicBezTo>
                  <a:cubicBezTo>
                    <a:pt x="232" y="76"/>
                    <a:pt x="231" y="77"/>
                    <a:pt x="230" y="77"/>
                  </a:cubicBezTo>
                  <a:cubicBezTo>
                    <a:pt x="229" y="78"/>
                    <a:pt x="228" y="79"/>
                    <a:pt x="226" y="79"/>
                  </a:cubicBezTo>
                  <a:cubicBezTo>
                    <a:pt x="225" y="80"/>
                    <a:pt x="224" y="81"/>
                    <a:pt x="222" y="82"/>
                  </a:cubicBezTo>
                  <a:cubicBezTo>
                    <a:pt x="221" y="82"/>
                    <a:pt x="220" y="83"/>
                    <a:pt x="218" y="83"/>
                  </a:cubicBezTo>
                  <a:cubicBezTo>
                    <a:pt x="217" y="84"/>
                    <a:pt x="216" y="84"/>
                    <a:pt x="215" y="85"/>
                  </a:cubicBezTo>
                  <a:cubicBezTo>
                    <a:pt x="213" y="85"/>
                    <a:pt x="212" y="85"/>
                    <a:pt x="211" y="86"/>
                  </a:cubicBezTo>
                  <a:cubicBezTo>
                    <a:pt x="210" y="86"/>
                    <a:pt x="208" y="86"/>
                    <a:pt x="207" y="86"/>
                  </a:cubicBezTo>
                  <a:cubicBezTo>
                    <a:pt x="205" y="86"/>
                    <a:pt x="204" y="87"/>
                    <a:pt x="202" y="87"/>
                  </a:cubicBezTo>
                  <a:cubicBezTo>
                    <a:pt x="202" y="87"/>
                    <a:pt x="202" y="87"/>
                    <a:pt x="201" y="87"/>
                  </a:cubicBezTo>
                  <a:cubicBezTo>
                    <a:pt x="200" y="87"/>
                    <a:pt x="199" y="87"/>
                    <a:pt x="198" y="87"/>
                  </a:cubicBezTo>
                  <a:cubicBezTo>
                    <a:pt x="197" y="86"/>
                    <a:pt x="195" y="86"/>
                    <a:pt x="194" y="86"/>
                  </a:cubicBezTo>
                  <a:cubicBezTo>
                    <a:pt x="193" y="86"/>
                    <a:pt x="193" y="86"/>
                    <a:pt x="192" y="86"/>
                  </a:cubicBezTo>
                  <a:cubicBezTo>
                    <a:pt x="191" y="86"/>
                    <a:pt x="191" y="86"/>
                    <a:pt x="190" y="86"/>
                  </a:cubicBezTo>
                  <a:cubicBezTo>
                    <a:pt x="189" y="86"/>
                    <a:pt x="187" y="87"/>
                    <a:pt x="186" y="87"/>
                  </a:cubicBezTo>
                  <a:cubicBezTo>
                    <a:pt x="183" y="87"/>
                    <a:pt x="180" y="88"/>
                    <a:pt x="177" y="89"/>
                  </a:cubicBezTo>
                  <a:cubicBezTo>
                    <a:pt x="175" y="90"/>
                    <a:pt x="173" y="91"/>
                    <a:pt x="171" y="92"/>
                  </a:cubicBezTo>
                  <a:cubicBezTo>
                    <a:pt x="168" y="93"/>
                    <a:pt x="166" y="94"/>
                    <a:pt x="164" y="95"/>
                  </a:cubicBezTo>
                  <a:cubicBezTo>
                    <a:pt x="162" y="96"/>
                    <a:pt x="159" y="97"/>
                    <a:pt x="156" y="98"/>
                  </a:cubicBezTo>
                  <a:cubicBezTo>
                    <a:pt x="154" y="98"/>
                    <a:pt x="152" y="99"/>
                    <a:pt x="149" y="99"/>
                  </a:cubicBezTo>
                  <a:moveTo>
                    <a:pt x="132" y="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471" y="178"/>
                    <a:pt x="471" y="178"/>
                    <a:pt x="471" y="178"/>
                  </a:cubicBezTo>
                  <a:cubicBezTo>
                    <a:pt x="417" y="146"/>
                    <a:pt x="417" y="146"/>
                    <a:pt x="417" y="146"/>
                  </a:cubicBezTo>
                  <a:cubicBezTo>
                    <a:pt x="416" y="177"/>
                    <a:pt x="416" y="177"/>
                    <a:pt x="416" y="177"/>
                  </a:cubicBezTo>
                  <a:cubicBezTo>
                    <a:pt x="132" y="0"/>
                    <a:pt x="132" y="0"/>
                    <a:pt x="132" y="0"/>
                  </a:cubicBezTo>
                </a:path>
              </a:pathLst>
            </a:custGeom>
            <a:solidFill>
              <a:srgbClr val="5662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6003925" y="5133975"/>
              <a:ext cx="1255713" cy="942975"/>
            </a:xfrm>
            <a:custGeom>
              <a:avLst/>
              <a:gdLst>
                <a:gd name="T0" fmla="*/ 791 w 791"/>
                <a:gd name="T1" fmla="*/ 0 h 594"/>
                <a:gd name="T2" fmla="*/ 0 w 791"/>
                <a:gd name="T3" fmla="*/ 377 h 594"/>
                <a:gd name="T4" fmla="*/ 0 w 791"/>
                <a:gd name="T5" fmla="*/ 594 h 594"/>
                <a:gd name="T6" fmla="*/ 782 w 791"/>
                <a:gd name="T7" fmla="*/ 208 h 594"/>
                <a:gd name="T8" fmla="*/ 791 w 791"/>
                <a:gd name="T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1" h="594">
                  <a:moveTo>
                    <a:pt x="791" y="0"/>
                  </a:moveTo>
                  <a:lnTo>
                    <a:pt x="0" y="377"/>
                  </a:lnTo>
                  <a:lnTo>
                    <a:pt x="0" y="594"/>
                  </a:lnTo>
                  <a:lnTo>
                    <a:pt x="782" y="208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6010275" y="5156200"/>
              <a:ext cx="1235075" cy="912813"/>
            </a:xfrm>
            <a:custGeom>
              <a:avLst/>
              <a:gdLst>
                <a:gd name="T0" fmla="*/ 0 w 778"/>
                <a:gd name="T1" fmla="*/ 367 h 575"/>
                <a:gd name="T2" fmla="*/ 778 w 778"/>
                <a:gd name="T3" fmla="*/ 0 h 575"/>
                <a:gd name="T4" fmla="*/ 774 w 778"/>
                <a:gd name="T5" fmla="*/ 199 h 575"/>
                <a:gd name="T6" fmla="*/ 4 w 778"/>
                <a:gd name="T7" fmla="*/ 575 h 575"/>
                <a:gd name="T8" fmla="*/ 0 w 778"/>
                <a:gd name="T9" fmla="*/ 36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8" h="575">
                  <a:moveTo>
                    <a:pt x="0" y="367"/>
                  </a:moveTo>
                  <a:lnTo>
                    <a:pt x="778" y="0"/>
                  </a:lnTo>
                  <a:lnTo>
                    <a:pt x="774" y="199"/>
                  </a:lnTo>
                  <a:lnTo>
                    <a:pt x="4" y="575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28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4641850" y="3468688"/>
              <a:ext cx="2217738" cy="1658938"/>
            </a:xfrm>
            <a:custGeom>
              <a:avLst/>
              <a:gdLst>
                <a:gd name="T0" fmla="*/ 0 w 1397"/>
                <a:gd name="T1" fmla="*/ 0 h 1045"/>
                <a:gd name="T2" fmla="*/ 1397 w 1397"/>
                <a:gd name="T3" fmla="*/ 824 h 1045"/>
                <a:gd name="T4" fmla="*/ 1393 w 1397"/>
                <a:gd name="T5" fmla="*/ 1045 h 1045"/>
                <a:gd name="T6" fmla="*/ 13 w 1397"/>
                <a:gd name="T7" fmla="*/ 186 h 1045"/>
                <a:gd name="T8" fmla="*/ 0 w 1397"/>
                <a:gd name="T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45">
                  <a:moveTo>
                    <a:pt x="0" y="0"/>
                  </a:moveTo>
                  <a:lnTo>
                    <a:pt x="1397" y="824"/>
                  </a:lnTo>
                  <a:lnTo>
                    <a:pt x="1393" y="1045"/>
                  </a:lnTo>
                  <a:lnTo>
                    <a:pt x="13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4641850" y="3468688"/>
              <a:ext cx="2217738" cy="1658938"/>
            </a:xfrm>
            <a:custGeom>
              <a:avLst/>
              <a:gdLst>
                <a:gd name="T0" fmla="*/ 0 w 1397"/>
                <a:gd name="T1" fmla="*/ 0 h 1045"/>
                <a:gd name="T2" fmla="*/ 1397 w 1397"/>
                <a:gd name="T3" fmla="*/ 824 h 1045"/>
                <a:gd name="T4" fmla="*/ 1393 w 1397"/>
                <a:gd name="T5" fmla="*/ 1045 h 1045"/>
                <a:gd name="T6" fmla="*/ 13 w 1397"/>
                <a:gd name="T7" fmla="*/ 186 h 1045"/>
                <a:gd name="T8" fmla="*/ 0 w 1397"/>
                <a:gd name="T9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7" h="1045">
                  <a:moveTo>
                    <a:pt x="0" y="0"/>
                  </a:moveTo>
                  <a:lnTo>
                    <a:pt x="1397" y="824"/>
                  </a:lnTo>
                  <a:lnTo>
                    <a:pt x="1393" y="1045"/>
                  </a:lnTo>
                  <a:lnTo>
                    <a:pt x="13" y="18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4654550" y="3489325"/>
              <a:ext cx="2198688" cy="1630363"/>
            </a:xfrm>
            <a:custGeom>
              <a:avLst/>
              <a:gdLst>
                <a:gd name="T0" fmla="*/ 14 w 1385"/>
                <a:gd name="T1" fmla="*/ 177 h 1027"/>
                <a:gd name="T2" fmla="*/ 0 w 1385"/>
                <a:gd name="T3" fmla="*/ 0 h 1027"/>
                <a:gd name="T4" fmla="*/ 1385 w 1385"/>
                <a:gd name="T5" fmla="*/ 815 h 1027"/>
                <a:gd name="T6" fmla="*/ 1376 w 1385"/>
                <a:gd name="T7" fmla="*/ 1027 h 1027"/>
                <a:gd name="T8" fmla="*/ 14 w 1385"/>
                <a:gd name="T9" fmla="*/ 17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1027">
                  <a:moveTo>
                    <a:pt x="14" y="177"/>
                  </a:moveTo>
                  <a:lnTo>
                    <a:pt x="0" y="0"/>
                  </a:lnTo>
                  <a:lnTo>
                    <a:pt x="1385" y="815"/>
                  </a:lnTo>
                  <a:lnTo>
                    <a:pt x="1376" y="1027"/>
                  </a:lnTo>
                  <a:lnTo>
                    <a:pt x="14" y="177"/>
                  </a:ln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4654550" y="3489325"/>
              <a:ext cx="2198688" cy="1630363"/>
            </a:xfrm>
            <a:custGeom>
              <a:avLst/>
              <a:gdLst>
                <a:gd name="T0" fmla="*/ 14 w 1385"/>
                <a:gd name="T1" fmla="*/ 177 h 1027"/>
                <a:gd name="T2" fmla="*/ 0 w 1385"/>
                <a:gd name="T3" fmla="*/ 0 h 1027"/>
                <a:gd name="T4" fmla="*/ 1385 w 1385"/>
                <a:gd name="T5" fmla="*/ 815 h 1027"/>
                <a:gd name="T6" fmla="*/ 1376 w 1385"/>
                <a:gd name="T7" fmla="*/ 1027 h 1027"/>
                <a:gd name="T8" fmla="*/ 14 w 1385"/>
                <a:gd name="T9" fmla="*/ 177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1027">
                  <a:moveTo>
                    <a:pt x="14" y="177"/>
                  </a:moveTo>
                  <a:lnTo>
                    <a:pt x="0" y="0"/>
                  </a:lnTo>
                  <a:lnTo>
                    <a:pt x="1385" y="815"/>
                  </a:lnTo>
                  <a:lnTo>
                    <a:pt x="1376" y="1027"/>
                  </a:lnTo>
                  <a:lnTo>
                    <a:pt x="14" y="1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4641850" y="3152775"/>
              <a:ext cx="3370263" cy="1624013"/>
            </a:xfrm>
            <a:custGeom>
              <a:avLst/>
              <a:gdLst>
                <a:gd name="T0" fmla="*/ 672 w 2123"/>
                <a:gd name="T1" fmla="*/ 0 h 1023"/>
                <a:gd name="T2" fmla="*/ 2123 w 2123"/>
                <a:gd name="T3" fmla="*/ 708 h 1023"/>
                <a:gd name="T4" fmla="*/ 1397 w 2123"/>
                <a:gd name="T5" fmla="*/ 1023 h 1023"/>
                <a:gd name="T6" fmla="*/ 0 w 2123"/>
                <a:gd name="T7" fmla="*/ 199 h 1023"/>
                <a:gd name="T8" fmla="*/ 672 w 2123"/>
                <a:gd name="T9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3" h="1023">
                  <a:moveTo>
                    <a:pt x="672" y="0"/>
                  </a:moveTo>
                  <a:lnTo>
                    <a:pt x="2123" y="708"/>
                  </a:lnTo>
                  <a:lnTo>
                    <a:pt x="1397" y="1023"/>
                  </a:lnTo>
                  <a:lnTo>
                    <a:pt x="0" y="199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4641850" y="3152775"/>
              <a:ext cx="3370263" cy="1624013"/>
            </a:xfrm>
            <a:custGeom>
              <a:avLst/>
              <a:gdLst>
                <a:gd name="T0" fmla="*/ 672 w 2123"/>
                <a:gd name="T1" fmla="*/ 0 h 1023"/>
                <a:gd name="T2" fmla="*/ 2123 w 2123"/>
                <a:gd name="T3" fmla="*/ 708 h 1023"/>
                <a:gd name="T4" fmla="*/ 1397 w 2123"/>
                <a:gd name="T5" fmla="*/ 1023 h 1023"/>
                <a:gd name="T6" fmla="*/ 0 w 2123"/>
                <a:gd name="T7" fmla="*/ 199 h 1023"/>
                <a:gd name="T8" fmla="*/ 672 w 2123"/>
                <a:gd name="T9" fmla="*/ 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3" h="1023">
                  <a:moveTo>
                    <a:pt x="672" y="0"/>
                  </a:moveTo>
                  <a:lnTo>
                    <a:pt x="2123" y="708"/>
                  </a:lnTo>
                  <a:lnTo>
                    <a:pt x="1397" y="1023"/>
                  </a:lnTo>
                  <a:lnTo>
                    <a:pt x="0" y="199"/>
                  </a:lnTo>
                  <a:lnTo>
                    <a:pt x="6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4668838" y="3167063"/>
              <a:ext cx="3314700" cy="1595438"/>
            </a:xfrm>
            <a:custGeom>
              <a:avLst/>
              <a:gdLst>
                <a:gd name="T0" fmla="*/ 0 w 2088"/>
                <a:gd name="T1" fmla="*/ 195 h 1005"/>
                <a:gd name="T2" fmla="*/ 655 w 2088"/>
                <a:gd name="T3" fmla="*/ 0 h 1005"/>
                <a:gd name="T4" fmla="*/ 2088 w 2088"/>
                <a:gd name="T5" fmla="*/ 699 h 1005"/>
                <a:gd name="T6" fmla="*/ 1380 w 2088"/>
                <a:gd name="T7" fmla="*/ 1005 h 1005"/>
                <a:gd name="T8" fmla="*/ 0 w 2088"/>
                <a:gd name="T9" fmla="*/ 19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8" h="1005">
                  <a:moveTo>
                    <a:pt x="0" y="195"/>
                  </a:moveTo>
                  <a:lnTo>
                    <a:pt x="655" y="0"/>
                  </a:lnTo>
                  <a:lnTo>
                    <a:pt x="2088" y="699"/>
                  </a:lnTo>
                  <a:lnTo>
                    <a:pt x="1380" y="1005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25"/>
            <p:cNvSpPr>
              <a:spLocks/>
            </p:cNvSpPr>
            <p:nvPr/>
          </p:nvSpPr>
          <p:spPr bwMode="auto">
            <a:xfrm>
              <a:off x="4668838" y="3167063"/>
              <a:ext cx="3314700" cy="1595438"/>
            </a:xfrm>
            <a:custGeom>
              <a:avLst/>
              <a:gdLst>
                <a:gd name="T0" fmla="*/ 0 w 2088"/>
                <a:gd name="T1" fmla="*/ 195 h 1005"/>
                <a:gd name="T2" fmla="*/ 655 w 2088"/>
                <a:gd name="T3" fmla="*/ 0 h 1005"/>
                <a:gd name="T4" fmla="*/ 2088 w 2088"/>
                <a:gd name="T5" fmla="*/ 699 h 1005"/>
                <a:gd name="T6" fmla="*/ 1380 w 2088"/>
                <a:gd name="T7" fmla="*/ 1005 h 1005"/>
                <a:gd name="T8" fmla="*/ 0 w 2088"/>
                <a:gd name="T9" fmla="*/ 19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8" h="1005">
                  <a:moveTo>
                    <a:pt x="0" y="195"/>
                  </a:moveTo>
                  <a:lnTo>
                    <a:pt x="655" y="0"/>
                  </a:lnTo>
                  <a:lnTo>
                    <a:pt x="2088" y="699"/>
                  </a:lnTo>
                  <a:lnTo>
                    <a:pt x="1380" y="1005"/>
                  </a:lnTo>
                  <a:lnTo>
                    <a:pt x="0" y="1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26"/>
            <p:cNvSpPr>
              <a:spLocks/>
            </p:cNvSpPr>
            <p:nvPr/>
          </p:nvSpPr>
          <p:spPr bwMode="auto">
            <a:xfrm>
              <a:off x="4641850" y="3216275"/>
              <a:ext cx="3370263" cy="1560513"/>
            </a:xfrm>
            <a:custGeom>
              <a:avLst/>
              <a:gdLst>
                <a:gd name="T0" fmla="*/ 544 w 2123"/>
                <a:gd name="T1" fmla="*/ 0 h 983"/>
                <a:gd name="T2" fmla="*/ 0 w 2123"/>
                <a:gd name="T3" fmla="*/ 159 h 983"/>
                <a:gd name="T4" fmla="*/ 1397 w 2123"/>
                <a:gd name="T5" fmla="*/ 983 h 983"/>
                <a:gd name="T6" fmla="*/ 2123 w 2123"/>
                <a:gd name="T7" fmla="*/ 668 h 983"/>
                <a:gd name="T8" fmla="*/ 1990 w 2123"/>
                <a:gd name="T9" fmla="*/ 602 h 983"/>
                <a:gd name="T10" fmla="*/ 1981 w 2123"/>
                <a:gd name="T11" fmla="*/ 606 h 983"/>
                <a:gd name="T12" fmla="*/ 2105 w 2123"/>
                <a:gd name="T13" fmla="*/ 668 h 983"/>
                <a:gd name="T14" fmla="*/ 1397 w 2123"/>
                <a:gd name="T15" fmla="*/ 974 h 983"/>
                <a:gd name="T16" fmla="*/ 17 w 2123"/>
                <a:gd name="T17" fmla="*/ 164 h 983"/>
                <a:gd name="T18" fmla="*/ 552 w 2123"/>
                <a:gd name="T19" fmla="*/ 4 h 983"/>
                <a:gd name="T20" fmla="*/ 544 w 2123"/>
                <a:gd name="T21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3" h="983">
                  <a:moveTo>
                    <a:pt x="544" y="0"/>
                  </a:moveTo>
                  <a:lnTo>
                    <a:pt x="0" y="159"/>
                  </a:lnTo>
                  <a:lnTo>
                    <a:pt x="1397" y="983"/>
                  </a:lnTo>
                  <a:lnTo>
                    <a:pt x="2123" y="668"/>
                  </a:lnTo>
                  <a:lnTo>
                    <a:pt x="1990" y="602"/>
                  </a:lnTo>
                  <a:lnTo>
                    <a:pt x="1981" y="606"/>
                  </a:lnTo>
                  <a:lnTo>
                    <a:pt x="2105" y="668"/>
                  </a:lnTo>
                  <a:lnTo>
                    <a:pt x="1397" y="974"/>
                  </a:lnTo>
                  <a:lnTo>
                    <a:pt x="17" y="164"/>
                  </a:lnTo>
                  <a:lnTo>
                    <a:pt x="552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Freeform 27"/>
            <p:cNvSpPr>
              <a:spLocks/>
            </p:cNvSpPr>
            <p:nvPr/>
          </p:nvSpPr>
          <p:spPr bwMode="auto">
            <a:xfrm>
              <a:off x="4641850" y="3216275"/>
              <a:ext cx="3370263" cy="1560513"/>
            </a:xfrm>
            <a:custGeom>
              <a:avLst/>
              <a:gdLst>
                <a:gd name="T0" fmla="*/ 544 w 2123"/>
                <a:gd name="T1" fmla="*/ 0 h 983"/>
                <a:gd name="T2" fmla="*/ 0 w 2123"/>
                <a:gd name="T3" fmla="*/ 159 h 983"/>
                <a:gd name="T4" fmla="*/ 1397 w 2123"/>
                <a:gd name="T5" fmla="*/ 983 h 983"/>
                <a:gd name="T6" fmla="*/ 2123 w 2123"/>
                <a:gd name="T7" fmla="*/ 668 h 983"/>
                <a:gd name="T8" fmla="*/ 1990 w 2123"/>
                <a:gd name="T9" fmla="*/ 602 h 983"/>
                <a:gd name="T10" fmla="*/ 1981 w 2123"/>
                <a:gd name="T11" fmla="*/ 606 h 983"/>
                <a:gd name="T12" fmla="*/ 2105 w 2123"/>
                <a:gd name="T13" fmla="*/ 668 h 983"/>
                <a:gd name="T14" fmla="*/ 1397 w 2123"/>
                <a:gd name="T15" fmla="*/ 974 h 983"/>
                <a:gd name="T16" fmla="*/ 17 w 2123"/>
                <a:gd name="T17" fmla="*/ 164 h 983"/>
                <a:gd name="T18" fmla="*/ 552 w 2123"/>
                <a:gd name="T19" fmla="*/ 4 h 983"/>
                <a:gd name="T20" fmla="*/ 544 w 2123"/>
                <a:gd name="T21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23" h="983">
                  <a:moveTo>
                    <a:pt x="544" y="0"/>
                  </a:moveTo>
                  <a:lnTo>
                    <a:pt x="0" y="159"/>
                  </a:lnTo>
                  <a:lnTo>
                    <a:pt x="1397" y="983"/>
                  </a:lnTo>
                  <a:lnTo>
                    <a:pt x="2123" y="668"/>
                  </a:lnTo>
                  <a:lnTo>
                    <a:pt x="1990" y="602"/>
                  </a:lnTo>
                  <a:lnTo>
                    <a:pt x="1981" y="606"/>
                  </a:lnTo>
                  <a:lnTo>
                    <a:pt x="2105" y="668"/>
                  </a:lnTo>
                  <a:lnTo>
                    <a:pt x="1397" y="974"/>
                  </a:lnTo>
                  <a:lnTo>
                    <a:pt x="17" y="164"/>
                  </a:lnTo>
                  <a:lnTo>
                    <a:pt x="552" y="4"/>
                  </a:lnTo>
                  <a:lnTo>
                    <a:pt x="5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Freeform 28"/>
            <p:cNvSpPr>
              <a:spLocks noEditPoints="1"/>
            </p:cNvSpPr>
            <p:nvPr/>
          </p:nvSpPr>
          <p:spPr bwMode="auto">
            <a:xfrm>
              <a:off x="4668838" y="3222625"/>
              <a:ext cx="3314700" cy="1539875"/>
            </a:xfrm>
            <a:custGeom>
              <a:avLst/>
              <a:gdLst>
                <a:gd name="T0" fmla="*/ 244 w 472"/>
                <a:gd name="T1" fmla="*/ 143 h 219"/>
                <a:gd name="T2" fmla="*/ 236 w 472"/>
                <a:gd name="T3" fmla="*/ 142 h 219"/>
                <a:gd name="T4" fmla="*/ 229 w 472"/>
                <a:gd name="T5" fmla="*/ 139 h 219"/>
                <a:gd name="T6" fmla="*/ 222 w 472"/>
                <a:gd name="T7" fmla="*/ 133 h 219"/>
                <a:gd name="T8" fmla="*/ 225 w 472"/>
                <a:gd name="T9" fmla="*/ 127 h 219"/>
                <a:gd name="T10" fmla="*/ 242 w 472"/>
                <a:gd name="T11" fmla="*/ 123 h 219"/>
                <a:gd name="T12" fmla="*/ 256 w 472"/>
                <a:gd name="T13" fmla="*/ 118 h 219"/>
                <a:gd name="T14" fmla="*/ 259 w 472"/>
                <a:gd name="T15" fmla="*/ 115 h 219"/>
                <a:gd name="T16" fmla="*/ 260 w 472"/>
                <a:gd name="T17" fmla="*/ 111 h 219"/>
                <a:gd name="T18" fmla="*/ 264 w 472"/>
                <a:gd name="T19" fmla="*/ 108 h 219"/>
                <a:gd name="T20" fmla="*/ 271 w 472"/>
                <a:gd name="T21" fmla="*/ 106 h 219"/>
                <a:gd name="T22" fmla="*/ 281 w 472"/>
                <a:gd name="T23" fmla="*/ 103 h 219"/>
                <a:gd name="T24" fmla="*/ 292 w 472"/>
                <a:gd name="T25" fmla="*/ 102 h 219"/>
                <a:gd name="T26" fmla="*/ 296 w 472"/>
                <a:gd name="T27" fmla="*/ 102 h 219"/>
                <a:gd name="T28" fmla="*/ 302 w 472"/>
                <a:gd name="T29" fmla="*/ 104 h 219"/>
                <a:gd name="T30" fmla="*/ 305 w 472"/>
                <a:gd name="T31" fmla="*/ 105 h 219"/>
                <a:gd name="T32" fmla="*/ 306 w 472"/>
                <a:gd name="T33" fmla="*/ 105 h 219"/>
                <a:gd name="T34" fmla="*/ 309 w 472"/>
                <a:gd name="T35" fmla="*/ 106 h 219"/>
                <a:gd name="T36" fmla="*/ 313 w 472"/>
                <a:gd name="T37" fmla="*/ 109 h 219"/>
                <a:gd name="T38" fmla="*/ 313 w 472"/>
                <a:gd name="T39" fmla="*/ 112 h 219"/>
                <a:gd name="T40" fmla="*/ 311 w 472"/>
                <a:gd name="T41" fmla="*/ 116 h 219"/>
                <a:gd name="T42" fmla="*/ 308 w 472"/>
                <a:gd name="T43" fmla="*/ 120 h 219"/>
                <a:gd name="T44" fmla="*/ 303 w 472"/>
                <a:gd name="T45" fmla="*/ 125 h 219"/>
                <a:gd name="T46" fmla="*/ 295 w 472"/>
                <a:gd name="T47" fmla="*/ 129 h 219"/>
                <a:gd name="T48" fmla="*/ 285 w 472"/>
                <a:gd name="T49" fmla="*/ 131 h 219"/>
                <a:gd name="T50" fmla="*/ 276 w 472"/>
                <a:gd name="T51" fmla="*/ 134 h 219"/>
                <a:gd name="T52" fmla="*/ 268 w 472"/>
                <a:gd name="T53" fmla="*/ 137 h 219"/>
                <a:gd name="T54" fmla="*/ 259 w 472"/>
                <a:gd name="T55" fmla="*/ 140 h 219"/>
                <a:gd name="T56" fmla="*/ 250 w 472"/>
                <a:gd name="T57" fmla="*/ 143 h 219"/>
                <a:gd name="T58" fmla="*/ 121 w 472"/>
                <a:gd name="T59" fmla="*/ 0 h 219"/>
                <a:gd name="T60" fmla="*/ 312 w 472"/>
                <a:gd name="T61" fmla="*/ 219 h 219"/>
                <a:gd name="T62" fmla="*/ 444 w 472"/>
                <a:gd name="T63" fmla="*/ 136 h 219"/>
                <a:gd name="T64" fmla="*/ 121 w 472"/>
                <a:gd name="T65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219">
                  <a:moveTo>
                    <a:pt x="246" y="143"/>
                  </a:moveTo>
                  <a:cubicBezTo>
                    <a:pt x="245" y="143"/>
                    <a:pt x="245" y="143"/>
                    <a:pt x="244" y="143"/>
                  </a:cubicBezTo>
                  <a:cubicBezTo>
                    <a:pt x="242" y="143"/>
                    <a:pt x="241" y="143"/>
                    <a:pt x="240" y="143"/>
                  </a:cubicBezTo>
                  <a:cubicBezTo>
                    <a:pt x="238" y="142"/>
                    <a:pt x="237" y="142"/>
                    <a:pt x="236" y="142"/>
                  </a:cubicBezTo>
                  <a:cubicBezTo>
                    <a:pt x="234" y="141"/>
                    <a:pt x="233" y="141"/>
                    <a:pt x="232" y="140"/>
                  </a:cubicBezTo>
                  <a:cubicBezTo>
                    <a:pt x="231" y="140"/>
                    <a:pt x="230" y="140"/>
                    <a:pt x="229" y="139"/>
                  </a:cubicBezTo>
                  <a:cubicBezTo>
                    <a:pt x="227" y="138"/>
                    <a:pt x="226" y="137"/>
                    <a:pt x="225" y="136"/>
                  </a:cubicBezTo>
                  <a:cubicBezTo>
                    <a:pt x="223" y="135"/>
                    <a:pt x="222" y="134"/>
                    <a:pt x="222" y="133"/>
                  </a:cubicBezTo>
                  <a:cubicBezTo>
                    <a:pt x="221" y="132"/>
                    <a:pt x="221" y="131"/>
                    <a:pt x="222" y="130"/>
                  </a:cubicBezTo>
                  <a:cubicBezTo>
                    <a:pt x="222" y="129"/>
                    <a:pt x="223" y="128"/>
                    <a:pt x="225" y="127"/>
                  </a:cubicBezTo>
                  <a:cubicBezTo>
                    <a:pt x="227" y="126"/>
                    <a:pt x="230" y="125"/>
                    <a:pt x="233" y="125"/>
                  </a:cubicBezTo>
                  <a:cubicBezTo>
                    <a:pt x="236" y="124"/>
                    <a:pt x="239" y="123"/>
                    <a:pt x="242" y="123"/>
                  </a:cubicBezTo>
                  <a:cubicBezTo>
                    <a:pt x="244" y="122"/>
                    <a:pt x="247" y="121"/>
                    <a:pt x="250" y="121"/>
                  </a:cubicBezTo>
                  <a:cubicBezTo>
                    <a:pt x="252" y="120"/>
                    <a:pt x="255" y="119"/>
                    <a:pt x="256" y="118"/>
                  </a:cubicBezTo>
                  <a:cubicBezTo>
                    <a:pt x="257" y="117"/>
                    <a:pt x="257" y="117"/>
                    <a:pt x="258" y="116"/>
                  </a:cubicBezTo>
                  <a:cubicBezTo>
                    <a:pt x="258" y="116"/>
                    <a:pt x="259" y="115"/>
                    <a:pt x="259" y="115"/>
                  </a:cubicBezTo>
                  <a:cubicBezTo>
                    <a:pt x="259" y="114"/>
                    <a:pt x="259" y="114"/>
                    <a:pt x="260" y="113"/>
                  </a:cubicBezTo>
                  <a:cubicBezTo>
                    <a:pt x="260" y="112"/>
                    <a:pt x="260" y="112"/>
                    <a:pt x="260" y="111"/>
                  </a:cubicBezTo>
                  <a:cubicBezTo>
                    <a:pt x="261" y="111"/>
                    <a:pt x="261" y="110"/>
                    <a:pt x="262" y="110"/>
                  </a:cubicBezTo>
                  <a:cubicBezTo>
                    <a:pt x="263" y="109"/>
                    <a:pt x="263" y="109"/>
                    <a:pt x="264" y="108"/>
                  </a:cubicBezTo>
                  <a:cubicBezTo>
                    <a:pt x="265" y="108"/>
                    <a:pt x="266" y="107"/>
                    <a:pt x="267" y="107"/>
                  </a:cubicBezTo>
                  <a:cubicBezTo>
                    <a:pt x="268" y="107"/>
                    <a:pt x="269" y="106"/>
                    <a:pt x="271" y="106"/>
                  </a:cubicBezTo>
                  <a:cubicBezTo>
                    <a:pt x="272" y="105"/>
                    <a:pt x="274" y="105"/>
                    <a:pt x="276" y="105"/>
                  </a:cubicBezTo>
                  <a:cubicBezTo>
                    <a:pt x="277" y="104"/>
                    <a:pt x="279" y="104"/>
                    <a:pt x="281" y="103"/>
                  </a:cubicBezTo>
                  <a:cubicBezTo>
                    <a:pt x="283" y="103"/>
                    <a:pt x="285" y="103"/>
                    <a:pt x="286" y="103"/>
                  </a:cubicBezTo>
                  <a:cubicBezTo>
                    <a:pt x="288" y="102"/>
                    <a:pt x="290" y="102"/>
                    <a:pt x="292" y="102"/>
                  </a:cubicBezTo>
                  <a:cubicBezTo>
                    <a:pt x="293" y="102"/>
                    <a:pt x="293" y="102"/>
                    <a:pt x="294" y="102"/>
                  </a:cubicBezTo>
                  <a:cubicBezTo>
                    <a:pt x="295" y="102"/>
                    <a:pt x="295" y="102"/>
                    <a:pt x="296" y="102"/>
                  </a:cubicBezTo>
                  <a:cubicBezTo>
                    <a:pt x="297" y="102"/>
                    <a:pt x="298" y="102"/>
                    <a:pt x="299" y="103"/>
                  </a:cubicBezTo>
                  <a:cubicBezTo>
                    <a:pt x="300" y="103"/>
                    <a:pt x="301" y="103"/>
                    <a:pt x="302" y="104"/>
                  </a:cubicBezTo>
                  <a:cubicBezTo>
                    <a:pt x="303" y="104"/>
                    <a:pt x="304" y="104"/>
                    <a:pt x="305" y="105"/>
                  </a:cubicBezTo>
                  <a:cubicBezTo>
                    <a:pt x="305" y="105"/>
                    <a:pt x="305" y="105"/>
                    <a:pt x="305" y="105"/>
                  </a:cubicBezTo>
                  <a:cubicBezTo>
                    <a:pt x="306" y="105"/>
                    <a:pt x="306" y="105"/>
                    <a:pt x="306" y="105"/>
                  </a:cubicBezTo>
                  <a:cubicBezTo>
                    <a:pt x="306" y="105"/>
                    <a:pt x="306" y="105"/>
                    <a:pt x="306" y="105"/>
                  </a:cubicBezTo>
                  <a:cubicBezTo>
                    <a:pt x="306" y="105"/>
                    <a:pt x="306" y="105"/>
                    <a:pt x="306" y="105"/>
                  </a:cubicBezTo>
                  <a:cubicBezTo>
                    <a:pt x="307" y="106"/>
                    <a:pt x="308" y="106"/>
                    <a:pt x="309" y="106"/>
                  </a:cubicBezTo>
                  <a:cubicBezTo>
                    <a:pt x="310" y="107"/>
                    <a:pt x="311" y="107"/>
                    <a:pt x="311" y="108"/>
                  </a:cubicBezTo>
                  <a:cubicBezTo>
                    <a:pt x="312" y="108"/>
                    <a:pt x="312" y="109"/>
                    <a:pt x="313" y="109"/>
                  </a:cubicBezTo>
                  <a:cubicBezTo>
                    <a:pt x="313" y="109"/>
                    <a:pt x="313" y="110"/>
                    <a:pt x="313" y="110"/>
                  </a:cubicBezTo>
                  <a:cubicBezTo>
                    <a:pt x="313" y="111"/>
                    <a:pt x="313" y="112"/>
                    <a:pt x="313" y="112"/>
                  </a:cubicBezTo>
                  <a:cubicBezTo>
                    <a:pt x="313" y="113"/>
                    <a:pt x="312" y="114"/>
                    <a:pt x="312" y="114"/>
                  </a:cubicBezTo>
                  <a:cubicBezTo>
                    <a:pt x="312" y="115"/>
                    <a:pt x="311" y="115"/>
                    <a:pt x="311" y="116"/>
                  </a:cubicBezTo>
                  <a:cubicBezTo>
                    <a:pt x="311" y="117"/>
                    <a:pt x="310" y="117"/>
                    <a:pt x="310" y="118"/>
                  </a:cubicBezTo>
                  <a:cubicBezTo>
                    <a:pt x="309" y="119"/>
                    <a:pt x="309" y="120"/>
                    <a:pt x="308" y="120"/>
                  </a:cubicBezTo>
                  <a:cubicBezTo>
                    <a:pt x="307" y="121"/>
                    <a:pt x="307" y="122"/>
                    <a:pt x="306" y="123"/>
                  </a:cubicBezTo>
                  <a:cubicBezTo>
                    <a:pt x="305" y="124"/>
                    <a:pt x="304" y="125"/>
                    <a:pt x="303" y="125"/>
                  </a:cubicBezTo>
                  <a:cubicBezTo>
                    <a:pt x="302" y="126"/>
                    <a:pt x="301" y="127"/>
                    <a:pt x="299" y="128"/>
                  </a:cubicBezTo>
                  <a:cubicBezTo>
                    <a:pt x="298" y="128"/>
                    <a:pt x="296" y="129"/>
                    <a:pt x="295" y="129"/>
                  </a:cubicBezTo>
                  <a:cubicBezTo>
                    <a:pt x="293" y="129"/>
                    <a:pt x="292" y="130"/>
                    <a:pt x="290" y="130"/>
                  </a:cubicBezTo>
                  <a:cubicBezTo>
                    <a:pt x="289" y="130"/>
                    <a:pt x="287" y="131"/>
                    <a:pt x="285" y="131"/>
                  </a:cubicBezTo>
                  <a:cubicBezTo>
                    <a:pt x="284" y="131"/>
                    <a:pt x="282" y="132"/>
                    <a:pt x="281" y="132"/>
                  </a:cubicBezTo>
                  <a:cubicBezTo>
                    <a:pt x="279" y="133"/>
                    <a:pt x="278" y="133"/>
                    <a:pt x="276" y="134"/>
                  </a:cubicBezTo>
                  <a:cubicBezTo>
                    <a:pt x="275" y="134"/>
                    <a:pt x="273" y="135"/>
                    <a:pt x="272" y="135"/>
                  </a:cubicBezTo>
                  <a:cubicBezTo>
                    <a:pt x="270" y="136"/>
                    <a:pt x="269" y="136"/>
                    <a:pt x="268" y="137"/>
                  </a:cubicBezTo>
                  <a:cubicBezTo>
                    <a:pt x="266" y="138"/>
                    <a:pt x="265" y="138"/>
                    <a:pt x="263" y="139"/>
                  </a:cubicBezTo>
                  <a:cubicBezTo>
                    <a:pt x="262" y="139"/>
                    <a:pt x="261" y="140"/>
                    <a:pt x="259" y="140"/>
                  </a:cubicBezTo>
                  <a:cubicBezTo>
                    <a:pt x="258" y="141"/>
                    <a:pt x="256" y="141"/>
                    <a:pt x="255" y="142"/>
                  </a:cubicBezTo>
                  <a:cubicBezTo>
                    <a:pt x="253" y="142"/>
                    <a:pt x="251" y="143"/>
                    <a:pt x="250" y="143"/>
                  </a:cubicBezTo>
                  <a:cubicBezTo>
                    <a:pt x="248" y="143"/>
                    <a:pt x="247" y="143"/>
                    <a:pt x="246" y="143"/>
                  </a:cubicBezTo>
                  <a:moveTo>
                    <a:pt x="121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312" y="219"/>
                    <a:pt x="312" y="219"/>
                    <a:pt x="312" y="219"/>
                  </a:cubicBezTo>
                  <a:cubicBezTo>
                    <a:pt x="472" y="150"/>
                    <a:pt x="472" y="150"/>
                    <a:pt x="472" y="150"/>
                  </a:cubicBezTo>
                  <a:cubicBezTo>
                    <a:pt x="444" y="136"/>
                    <a:pt x="444" y="136"/>
                    <a:pt x="444" y="136"/>
                  </a:cubicBezTo>
                  <a:cubicBezTo>
                    <a:pt x="415" y="148"/>
                    <a:pt x="415" y="148"/>
                    <a:pt x="415" y="148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F5A6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" name="Freeform 29"/>
            <p:cNvSpPr>
              <a:spLocks/>
            </p:cNvSpPr>
            <p:nvPr/>
          </p:nvSpPr>
          <p:spPr bwMode="auto">
            <a:xfrm>
              <a:off x="6853238" y="4276725"/>
              <a:ext cx="1158875" cy="850900"/>
            </a:xfrm>
            <a:custGeom>
              <a:avLst/>
              <a:gdLst>
                <a:gd name="T0" fmla="*/ 730 w 730"/>
                <a:gd name="T1" fmla="*/ 0 h 536"/>
                <a:gd name="T2" fmla="*/ 4 w 730"/>
                <a:gd name="T3" fmla="*/ 315 h 536"/>
                <a:gd name="T4" fmla="*/ 0 w 730"/>
                <a:gd name="T5" fmla="*/ 536 h 536"/>
                <a:gd name="T6" fmla="*/ 716 w 730"/>
                <a:gd name="T7" fmla="*/ 208 h 536"/>
                <a:gd name="T8" fmla="*/ 730 w 730"/>
                <a:gd name="T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536">
                  <a:moveTo>
                    <a:pt x="730" y="0"/>
                  </a:moveTo>
                  <a:lnTo>
                    <a:pt x="4" y="315"/>
                  </a:lnTo>
                  <a:lnTo>
                    <a:pt x="0" y="536"/>
                  </a:lnTo>
                  <a:lnTo>
                    <a:pt x="716" y="208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30"/>
            <p:cNvSpPr>
              <a:spLocks/>
            </p:cNvSpPr>
            <p:nvPr/>
          </p:nvSpPr>
          <p:spPr bwMode="auto">
            <a:xfrm>
              <a:off x="6867525" y="4298950"/>
              <a:ext cx="1136650" cy="820738"/>
            </a:xfrm>
            <a:custGeom>
              <a:avLst/>
              <a:gdLst>
                <a:gd name="T0" fmla="*/ 4 w 716"/>
                <a:gd name="T1" fmla="*/ 305 h 517"/>
                <a:gd name="T2" fmla="*/ 716 w 716"/>
                <a:gd name="T3" fmla="*/ 0 h 517"/>
                <a:gd name="T4" fmla="*/ 698 w 716"/>
                <a:gd name="T5" fmla="*/ 199 h 517"/>
                <a:gd name="T6" fmla="*/ 0 w 716"/>
                <a:gd name="T7" fmla="*/ 517 h 517"/>
                <a:gd name="T8" fmla="*/ 4 w 716"/>
                <a:gd name="T9" fmla="*/ 30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6" h="517">
                  <a:moveTo>
                    <a:pt x="4" y="305"/>
                  </a:moveTo>
                  <a:lnTo>
                    <a:pt x="716" y="0"/>
                  </a:lnTo>
                  <a:lnTo>
                    <a:pt x="698" y="199"/>
                  </a:lnTo>
                  <a:lnTo>
                    <a:pt x="0" y="517"/>
                  </a:lnTo>
                  <a:lnTo>
                    <a:pt x="4" y="305"/>
                  </a:lnTo>
                  <a:close/>
                </a:path>
              </a:pathLst>
            </a:custGeom>
            <a:solidFill>
              <a:srgbClr val="802D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31"/>
            <p:cNvSpPr>
              <a:spLocks/>
            </p:cNvSpPr>
            <p:nvPr/>
          </p:nvSpPr>
          <p:spPr bwMode="auto">
            <a:xfrm>
              <a:off x="5273675" y="2814638"/>
              <a:ext cx="2330450" cy="1447800"/>
            </a:xfrm>
            <a:custGeom>
              <a:avLst/>
              <a:gdLst>
                <a:gd name="T0" fmla="*/ 1455 w 1468"/>
                <a:gd name="T1" fmla="*/ 912 h 912"/>
                <a:gd name="T2" fmla="*/ 8 w 1468"/>
                <a:gd name="T3" fmla="*/ 182 h 912"/>
                <a:gd name="T4" fmla="*/ 8 w 1468"/>
                <a:gd name="T5" fmla="*/ 177 h 912"/>
                <a:gd name="T6" fmla="*/ 0 w 1468"/>
                <a:gd name="T7" fmla="*/ 0 h 912"/>
                <a:gd name="T8" fmla="*/ 1468 w 1468"/>
                <a:gd name="T9" fmla="*/ 691 h 912"/>
                <a:gd name="T10" fmla="*/ 1455 w 1468"/>
                <a:gd name="T11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8" h="912">
                  <a:moveTo>
                    <a:pt x="1455" y="912"/>
                  </a:moveTo>
                  <a:lnTo>
                    <a:pt x="8" y="182"/>
                  </a:lnTo>
                  <a:lnTo>
                    <a:pt x="8" y="177"/>
                  </a:lnTo>
                  <a:lnTo>
                    <a:pt x="0" y="0"/>
                  </a:lnTo>
                  <a:lnTo>
                    <a:pt x="1468" y="691"/>
                  </a:lnTo>
                  <a:lnTo>
                    <a:pt x="1455" y="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32"/>
            <p:cNvSpPr>
              <a:spLocks/>
            </p:cNvSpPr>
            <p:nvPr/>
          </p:nvSpPr>
          <p:spPr bwMode="auto">
            <a:xfrm>
              <a:off x="5273675" y="2814638"/>
              <a:ext cx="2330450" cy="1447800"/>
            </a:xfrm>
            <a:custGeom>
              <a:avLst/>
              <a:gdLst>
                <a:gd name="T0" fmla="*/ 1455 w 1468"/>
                <a:gd name="T1" fmla="*/ 912 h 912"/>
                <a:gd name="T2" fmla="*/ 8 w 1468"/>
                <a:gd name="T3" fmla="*/ 182 h 912"/>
                <a:gd name="T4" fmla="*/ 8 w 1468"/>
                <a:gd name="T5" fmla="*/ 177 h 912"/>
                <a:gd name="T6" fmla="*/ 0 w 1468"/>
                <a:gd name="T7" fmla="*/ 0 h 912"/>
                <a:gd name="T8" fmla="*/ 1468 w 1468"/>
                <a:gd name="T9" fmla="*/ 691 h 912"/>
                <a:gd name="T10" fmla="*/ 1455 w 1468"/>
                <a:gd name="T11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8" h="912">
                  <a:moveTo>
                    <a:pt x="1455" y="912"/>
                  </a:moveTo>
                  <a:lnTo>
                    <a:pt x="8" y="182"/>
                  </a:lnTo>
                  <a:lnTo>
                    <a:pt x="8" y="177"/>
                  </a:lnTo>
                  <a:lnTo>
                    <a:pt x="0" y="0"/>
                  </a:lnTo>
                  <a:lnTo>
                    <a:pt x="1468" y="691"/>
                  </a:lnTo>
                  <a:lnTo>
                    <a:pt x="1455" y="9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33"/>
            <p:cNvSpPr>
              <a:spLocks/>
            </p:cNvSpPr>
            <p:nvPr/>
          </p:nvSpPr>
          <p:spPr bwMode="auto">
            <a:xfrm>
              <a:off x="5286375" y="2828925"/>
              <a:ext cx="2303463" cy="1412875"/>
            </a:xfrm>
            <a:custGeom>
              <a:avLst/>
              <a:gdLst>
                <a:gd name="T0" fmla="*/ 9 w 1451"/>
                <a:gd name="T1" fmla="*/ 168 h 890"/>
                <a:gd name="T2" fmla="*/ 9 w 1451"/>
                <a:gd name="T3" fmla="*/ 168 h 890"/>
                <a:gd name="T4" fmla="*/ 0 w 1451"/>
                <a:gd name="T5" fmla="*/ 0 h 890"/>
                <a:gd name="T6" fmla="*/ 1451 w 1451"/>
                <a:gd name="T7" fmla="*/ 686 h 890"/>
                <a:gd name="T8" fmla="*/ 1442 w 1451"/>
                <a:gd name="T9" fmla="*/ 890 h 890"/>
                <a:gd name="T10" fmla="*/ 9 w 1451"/>
                <a:gd name="T11" fmla="*/ 16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890">
                  <a:moveTo>
                    <a:pt x="9" y="168"/>
                  </a:moveTo>
                  <a:lnTo>
                    <a:pt x="9" y="168"/>
                  </a:lnTo>
                  <a:lnTo>
                    <a:pt x="0" y="0"/>
                  </a:lnTo>
                  <a:lnTo>
                    <a:pt x="1451" y="686"/>
                  </a:lnTo>
                  <a:lnTo>
                    <a:pt x="1442" y="890"/>
                  </a:lnTo>
                  <a:lnTo>
                    <a:pt x="9" y="168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34"/>
            <p:cNvSpPr>
              <a:spLocks/>
            </p:cNvSpPr>
            <p:nvPr/>
          </p:nvSpPr>
          <p:spPr bwMode="auto">
            <a:xfrm>
              <a:off x="5286375" y="2828925"/>
              <a:ext cx="2303463" cy="1412875"/>
            </a:xfrm>
            <a:custGeom>
              <a:avLst/>
              <a:gdLst>
                <a:gd name="T0" fmla="*/ 9 w 1451"/>
                <a:gd name="T1" fmla="*/ 168 h 890"/>
                <a:gd name="T2" fmla="*/ 9 w 1451"/>
                <a:gd name="T3" fmla="*/ 168 h 890"/>
                <a:gd name="T4" fmla="*/ 0 w 1451"/>
                <a:gd name="T5" fmla="*/ 0 h 890"/>
                <a:gd name="T6" fmla="*/ 1451 w 1451"/>
                <a:gd name="T7" fmla="*/ 686 h 890"/>
                <a:gd name="T8" fmla="*/ 1442 w 1451"/>
                <a:gd name="T9" fmla="*/ 890 h 890"/>
                <a:gd name="T10" fmla="*/ 9 w 1451"/>
                <a:gd name="T11" fmla="*/ 168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1" h="890">
                  <a:moveTo>
                    <a:pt x="9" y="168"/>
                  </a:moveTo>
                  <a:lnTo>
                    <a:pt x="9" y="168"/>
                  </a:lnTo>
                  <a:lnTo>
                    <a:pt x="0" y="0"/>
                  </a:lnTo>
                  <a:lnTo>
                    <a:pt x="1451" y="686"/>
                  </a:lnTo>
                  <a:lnTo>
                    <a:pt x="1442" y="890"/>
                  </a:lnTo>
                  <a:lnTo>
                    <a:pt x="9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35"/>
            <p:cNvSpPr>
              <a:spLocks/>
            </p:cNvSpPr>
            <p:nvPr/>
          </p:nvSpPr>
          <p:spPr bwMode="auto">
            <a:xfrm>
              <a:off x="7583488" y="3489325"/>
              <a:ext cx="1087438" cy="773113"/>
            </a:xfrm>
            <a:custGeom>
              <a:avLst/>
              <a:gdLst>
                <a:gd name="T0" fmla="*/ 13 w 685"/>
                <a:gd name="T1" fmla="*/ 266 h 487"/>
                <a:gd name="T2" fmla="*/ 685 w 685"/>
                <a:gd name="T3" fmla="*/ 0 h 487"/>
                <a:gd name="T4" fmla="*/ 663 w 685"/>
                <a:gd name="T5" fmla="*/ 213 h 487"/>
                <a:gd name="T6" fmla="*/ 0 w 685"/>
                <a:gd name="T7" fmla="*/ 487 h 487"/>
                <a:gd name="T8" fmla="*/ 13 w 685"/>
                <a:gd name="T9" fmla="*/ 26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487">
                  <a:moveTo>
                    <a:pt x="13" y="266"/>
                  </a:moveTo>
                  <a:lnTo>
                    <a:pt x="685" y="0"/>
                  </a:lnTo>
                  <a:lnTo>
                    <a:pt x="663" y="213"/>
                  </a:lnTo>
                  <a:lnTo>
                    <a:pt x="0" y="487"/>
                  </a:lnTo>
                  <a:lnTo>
                    <a:pt x="13" y="2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36"/>
            <p:cNvSpPr>
              <a:spLocks/>
            </p:cNvSpPr>
            <p:nvPr/>
          </p:nvSpPr>
          <p:spPr bwMode="auto">
            <a:xfrm>
              <a:off x="7583488" y="3489325"/>
              <a:ext cx="1087438" cy="773113"/>
            </a:xfrm>
            <a:custGeom>
              <a:avLst/>
              <a:gdLst>
                <a:gd name="T0" fmla="*/ 13 w 685"/>
                <a:gd name="T1" fmla="*/ 266 h 487"/>
                <a:gd name="T2" fmla="*/ 685 w 685"/>
                <a:gd name="T3" fmla="*/ 0 h 487"/>
                <a:gd name="T4" fmla="*/ 663 w 685"/>
                <a:gd name="T5" fmla="*/ 213 h 487"/>
                <a:gd name="T6" fmla="*/ 0 w 685"/>
                <a:gd name="T7" fmla="*/ 487 h 487"/>
                <a:gd name="T8" fmla="*/ 13 w 685"/>
                <a:gd name="T9" fmla="*/ 26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5" h="487">
                  <a:moveTo>
                    <a:pt x="13" y="266"/>
                  </a:moveTo>
                  <a:lnTo>
                    <a:pt x="685" y="0"/>
                  </a:lnTo>
                  <a:lnTo>
                    <a:pt x="663" y="213"/>
                  </a:lnTo>
                  <a:lnTo>
                    <a:pt x="0" y="487"/>
                  </a:lnTo>
                  <a:lnTo>
                    <a:pt x="13" y="2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Freeform 37"/>
            <p:cNvSpPr>
              <a:spLocks/>
            </p:cNvSpPr>
            <p:nvPr/>
          </p:nvSpPr>
          <p:spPr bwMode="auto">
            <a:xfrm>
              <a:off x="7597775" y="3511550"/>
              <a:ext cx="1060450" cy="730250"/>
            </a:xfrm>
            <a:custGeom>
              <a:avLst/>
              <a:gdLst>
                <a:gd name="T0" fmla="*/ 13 w 668"/>
                <a:gd name="T1" fmla="*/ 256 h 460"/>
                <a:gd name="T2" fmla="*/ 668 w 668"/>
                <a:gd name="T3" fmla="*/ 0 h 460"/>
                <a:gd name="T4" fmla="*/ 645 w 668"/>
                <a:gd name="T5" fmla="*/ 194 h 460"/>
                <a:gd name="T6" fmla="*/ 0 w 668"/>
                <a:gd name="T7" fmla="*/ 460 h 460"/>
                <a:gd name="T8" fmla="*/ 13 w 668"/>
                <a:gd name="T9" fmla="*/ 25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460">
                  <a:moveTo>
                    <a:pt x="13" y="256"/>
                  </a:moveTo>
                  <a:lnTo>
                    <a:pt x="668" y="0"/>
                  </a:lnTo>
                  <a:lnTo>
                    <a:pt x="645" y="194"/>
                  </a:lnTo>
                  <a:lnTo>
                    <a:pt x="0" y="460"/>
                  </a:lnTo>
                  <a:lnTo>
                    <a:pt x="13" y="256"/>
                  </a:lnTo>
                  <a:close/>
                </a:path>
              </a:pathLst>
            </a:custGeom>
            <a:solidFill>
              <a:srgbClr val="6C6B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38"/>
            <p:cNvSpPr>
              <a:spLocks/>
            </p:cNvSpPr>
            <p:nvPr/>
          </p:nvSpPr>
          <p:spPr bwMode="auto">
            <a:xfrm>
              <a:off x="7597775" y="3511550"/>
              <a:ext cx="1060450" cy="730250"/>
            </a:xfrm>
            <a:custGeom>
              <a:avLst/>
              <a:gdLst>
                <a:gd name="T0" fmla="*/ 13 w 668"/>
                <a:gd name="T1" fmla="*/ 256 h 460"/>
                <a:gd name="T2" fmla="*/ 668 w 668"/>
                <a:gd name="T3" fmla="*/ 0 h 460"/>
                <a:gd name="T4" fmla="*/ 645 w 668"/>
                <a:gd name="T5" fmla="*/ 194 h 460"/>
                <a:gd name="T6" fmla="*/ 0 w 668"/>
                <a:gd name="T7" fmla="*/ 460 h 460"/>
                <a:gd name="T8" fmla="*/ 13 w 668"/>
                <a:gd name="T9" fmla="*/ 256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460">
                  <a:moveTo>
                    <a:pt x="13" y="256"/>
                  </a:moveTo>
                  <a:lnTo>
                    <a:pt x="668" y="0"/>
                  </a:lnTo>
                  <a:lnTo>
                    <a:pt x="645" y="194"/>
                  </a:lnTo>
                  <a:lnTo>
                    <a:pt x="0" y="460"/>
                  </a:lnTo>
                  <a:lnTo>
                    <a:pt x="13" y="2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39"/>
            <p:cNvSpPr>
              <a:spLocks/>
            </p:cNvSpPr>
            <p:nvPr/>
          </p:nvSpPr>
          <p:spPr bwMode="auto">
            <a:xfrm>
              <a:off x="5273675" y="2547938"/>
              <a:ext cx="3397250" cy="1363663"/>
            </a:xfrm>
            <a:custGeom>
              <a:avLst/>
              <a:gdLst>
                <a:gd name="T0" fmla="*/ 0 w 2140"/>
                <a:gd name="T1" fmla="*/ 168 h 859"/>
                <a:gd name="T2" fmla="*/ 632 w 2140"/>
                <a:gd name="T3" fmla="*/ 0 h 859"/>
                <a:gd name="T4" fmla="*/ 2140 w 2140"/>
                <a:gd name="T5" fmla="*/ 593 h 859"/>
                <a:gd name="T6" fmla="*/ 1468 w 2140"/>
                <a:gd name="T7" fmla="*/ 859 h 859"/>
                <a:gd name="T8" fmla="*/ 0 w 2140"/>
                <a:gd name="T9" fmla="*/ 168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0" h="859">
                  <a:moveTo>
                    <a:pt x="0" y="168"/>
                  </a:moveTo>
                  <a:lnTo>
                    <a:pt x="632" y="0"/>
                  </a:lnTo>
                  <a:lnTo>
                    <a:pt x="2140" y="593"/>
                  </a:lnTo>
                  <a:lnTo>
                    <a:pt x="1468" y="859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Freeform 40"/>
            <p:cNvSpPr>
              <a:spLocks/>
            </p:cNvSpPr>
            <p:nvPr/>
          </p:nvSpPr>
          <p:spPr bwMode="auto">
            <a:xfrm>
              <a:off x="5273675" y="2547938"/>
              <a:ext cx="3397250" cy="1363663"/>
            </a:xfrm>
            <a:custGeom>
              <a:avLst/>
              <a:gdLst>
                <a:gd name="T0" fmla="*/ 0 w 2140"/>
                <a:gd name="T1" fmla="*/ 168 h 859"/>
                <a:gd name="T2" fmla="*/ 632 w 2140"/>
                <a:gd name="T3" fmla="*/ 0 h 859"/>
                <a:gd name="T4" fmla="*/ 2140 w 2140"/>
                <a:gd name="T5" fmla="*/ 593 h 859"/>
                <a:gd name="T6" fmla="*/ 1468 w 2140"/>
                <a:gd name="T7" fmla="*/ 859 h 859"/>
                <a:gd name="T8" fmla="*/ 0 w 2140"/>
                <a:gd name="T9" fmla="*/ 168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0" h="859">
                  <a:moveTo>
                    <a:pt x="0" y="168"/>
                  </a:moveTo>
                  <a:lnTo>
                    <a:pt x="632" y="0"/>
                  </a:lnTo>
                  <a:lnTo>
                    <a:pt x="2140" y="593"/>
                  </a:lnTo>
                  <a:lnTo>
                    <a:pt x="1468" y="859"/>
                  </a:lnTo>
                  <a:lnTo>
                    <a:pt x="0" y="1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41"/>
            <p:cNvSpPr>
              <a:spLocks/>
            </p:cNvSpPr>
            <p:nvPr/>
          </p:nvSpPr>
          <p:spPr bwMode="auto">
            <a:xfrm>
              <a:off x="5308600" y="2562225"/>
              <a:ext cx="3327400" cy="1335088"/>
            </a:xfrm>
            <a:custGeom>
              <a:avLst/>
              <a:gdLst>
                <a:gd name="T0" fmla="*/ 0 w 2096"/>
                <a:gd name="T1" fmla="*/ 159 h 841"/>
                <a:gd name="T2" fmla="*/ 610 w 2096"/>
                <a:gd name="T3" fmla="*/ 0 h 841"/>
                <a:gd name="T4" fmla="*/ 2096 w 2096"/>
                <a:gd name="T5" fmla="*/ 584 h 841"/>
                <a:gd name="T6" fmla="*/ 1446 w 2096"/>
                <a:gd name="T7" fmla="*/ 841 h 841"/>
                <a:gd name="T8" fmla="*/ 0 w 2096"/>
                <a:gd name="T9" fmla="*/ 159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841">
                  <a:moveTo>
                    <a:pt x="0" y="159"/>
                  </a:moveTo>
                  <a:lnTo>
                    <a:pt x="610" y="0"/>
                  </a:lnTo>
                  <a:lnTo>
                    <a:pt x="2096" y="584"/>
                  </a:lnTo>
                  <a:lnTo>
                    <a:pt x="1446" y="841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42"/>
            <p:cNvSpPr>
              <a:spLocks/>
            </p:cNvSpPr>
            <p:nvPr/>
          </p:nvSpPr>
          <p:spPr bwMode="auto">
            <a:xfrm>
              <a:off x="5308600" y="2562225"/>
              <a:ext cx="3327400" cy="1335088"/>
            </a:xfrm>
            <a:custGeom>
              <a:avLst/>
              <a:gdLst>
                <a:gd name="T0" fmla="*/ 0 w 2096"/>
                <a:gd name="T1" fmla="*/ 159 h 841"/>
                <a:gd name="T2" fmla="*/ 610 w 2096"/>
                <a:gd name="T3" fmla="*/ 0 h 841"/>
                <a:gd name="T4" fmla="*/ 2096 w 2096"/>
                <a:gd name="T5" fmla="*/ 584 h 841"/>
                <a:gd name="T6" fmla="*/ 1446 w 2096"/>
                <a:gd name="T7" fmla="*/ 841 h 841"/>
                <a:gd name="T8" fmla="*/ 0 w 2096"/>
                <a:gd name="T9" fmla="*/ 159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841">
                  <a:moveTo>
                    <a:pt x="0" y="159"/>
                  </a:moveTo>
                  <a:lnTo>
                    <a:pt x="610" y="0"/>
                  </a:lnTo>
                  <a:lnTo>
                    <a:pt x="2096" y="584"/>
                  </a:lnTo>
                  <a:lnTo>
                    <a:pt x="1446" y="841"/>
                  </a:lnTo>
                  <a:lnTo>
                    <a:pt x="0" y="1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43"/>
            <p:cNvSpPr>
              <a:spLocks noEditPoints="1"/>
            </p:cNvSpPr>
            <p:nvPr/>
          </p:nvSpPr>
          <p:spPr bwMode="auto">
            <a:xfrm>
              <a:off x="5273675" y="2547938"/>
              <a:ext cx="3397250" cy="1363663"/>
            </a:xfrm>
            <a:custGeom>
              <a:avLst/>
              <a:gdLst>
                <a:gd name="T0" fmla="*/ 1468 w 2140"/>
                <a:gd name="T1" fmla="*/ 850 h 859"/>
                <a:gd name="T2" fmla="*/ 22 w 2140"/>
                <a:gd name="T3" fmla="*/ 168 h 859"/>
                <a:gd name="T4" fmla="*/ 632 w 2140"/>
                <a:gd name="T5" fmla="*/ 9 h 859"/>
                <a:gd name="T6" fmla="*/ 2118 w 2140"/>
                <a:gd name="T7" fmla="*/ 593 h 859"/>
                <a:gd name="T8" fmla="*/ 1468 w 2140"/>
                <a:gd name="T9" fmla="*/ 850 h 859"/>
                <a:gd name="T10" fmla="*/ 632 w 2140"/>
                <a:gd name="T11" fmla="*/ 0 h 859"/>
                <a:gd name="T12" fmla="*/ 0 w 2140"/>
                <a:gd name="T13" fmla="*/ 168 h 859"/>
                <a:gd name="T14" fmla="*/ 1468 w 2140"/>
                <a:gd name="T15" fmla="*/ 859 h 859"/>
                <a:gd name="T16" fmla="*/ 2140 w 2140"/>
                <a:gd name="T17" fmla="*/ 593 h 859"/>
                <a:gd name="T18" fmla="*/ 632 w 2140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0" h="859">
                  <a:moveTo>
                    <a:pt x="1468" y="850"/>
                  </a:moveTo>
                  <a:lnTo>
                    <a:pt x="22" y="168"/>
                  </a:lnTo>
                  <a:lnTo>
                    <a:pt x="632" y="9"/>
                  </a:lnTo>
                  <a:lnTo>
                    <a:pt x="2118" y="593"/>
                  </a:lnTo>
                  <a:lnTo>
                    <a:pt x="1468" y="850"/>
                  </a:lnTo>
                  <a:close/>
                  <a:moveTo>
                    <a:pt x="632" y="0"/>
                  </a:moveTo>
                  <a:lnTo>
                    <a:pt x="0" y="168"/>
                  </a:lnTo>
                  <a:lnTo>
                    <a:pt x="1468" y="859"/>
                  </a:lnTo>
                  <a:lnTo>
                    <a:pt x="2140" y="593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44"/>
            <p:cNvSpPr>
              <a:spLocks noEditPoints="1"/>
            </p:cNvSpPr>
            <p:nvPr/>
          </p:nvSpPr>
          <p:spPr bwMode="auto">
            <a:xfrm>
              <a:off x="5273675" y="2547938"/>
              <a:ext cx="3397250" cy="1363663"/>
            </a:xfrm>
            <a:custGeom>
              <a:avLst/>
              <a:gdLst>
                <a:gd name="T0" fmla="*/ 1468 w 2140"/>
                <a:gd name="T1" fmla="*/ 850 h 859"/>
                <a:gd name="T2" fmla="*/ 22 w 2140"/>
                <a:gd name="T3" fmla="*/ 168 h 859"/>
                <a:gd name="T4" fmla="*/ 632 w 2140"/>
                <a:gd name="T5" fmla="*/ 9 h 859"/>
                <a:gd name="T6" fmla="*/ 2118 w 2140"/>
                <a:gd name="T7" fmla="*/ 593 h 859"/>
                <a:gd name="T8" fmla="*/ 1468 w 2140"/>
                <a:gd name="T9" fmla="*/ 850 h 859"/>
                <a:gd name="T10" fmla="*/ 632 w 2140"/>
                <a:gd name="T11" fmla="*/ 0 h 859"/>
                <a:gd name="T12" fmla="*/ 0 w 2140"/>
                <a:gd name="T13" fmla="*/ 168 h 859"/>
                <a:gd name="T14" fmla="*/ 1468 w 2140"/>
                <a:gd name="T15" fmla="*/ 859 h 859"/>
                <a:gd name="T16" fmla="*/ 2140 w 2140"/>
                <a:gd name="T17" fmla="*/ 593 h 859"/>
                <a:gd name="T18" fmla="*/ 632 w 2140"/>
                <a:gd name="T19" fmla="*/ 0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0" h="859">
                  <a:moveTo>
                    <a:pt x="1468" y="850"/>
                  </a:moveTo>
                  <a:lnTo>
                    <a:pt x="22" y="168"/>
                  </a:lnTo>
                  <a:lnTo>
                    <a:pt x="632" y="9"/>
                  </a:lnTo>
                  <a:lnTo>
                    <a:pt x="2118" y="593"/>
                  </a:lnTo>
                  <a:lnTo>
                    <a:pt x="1468" y="850"/>
                  </a:lnTo>
                  <a:moveTo>
                    <a:pt x="632" y="0"/>
                  </a:moveTo>
                  <a:lnTo>
                    <a:pt x="0" y="168"/>
                  </a:lnTo>
                  <a:lnTo>
                    <a:pt x="1468" y="859"/>
                  </a:lnTo>
                  <a:lnTo>
                    <a:pt x="2140" y="593"/>
                  </a:lnTo>
                  <a:lnTo>
                    <a:pt x="6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45"/>
            <p:cNvSpPr>
              <a:spLocks noEditPoints="1"/>
            </p:cNvSpPr>
            <p:nvPr/>
          </p:nvSpPr>
          <p:spPr bwMode="auto">
            <a:xfrm>
              <a:off x="5308600" y="2562225"/>
              <a:ext cx="3327400" cy="1335088"/>
            </a:xfrm>
            <a:custGeom>
              <a:avLst/>
              <a:gdLst>
                <a:gd name="T0" fmla="*/ 170 w 474"/>
                <a:gd name="T1" fmla="*/ 102 h 190"/>
                <a:gd name="T2" fmla="*/ 165 w 474"/>
                <a:gd name="T3" fmla="*/ 101 h 190"/>
                <a:gd name="T4" fmla="*/ 158 w 474"/>
                <a:gd name="T5" fmla="*/ 100 h 190"/>
                <a:gd name="T6" fmla="*/ 152 w 474"/>
                <a:gd name="T7" fmla="*/ 98 h 190"/>
                <a:gd name="T8" fmla="*/ 149 w 474"/>
                <a:gd name="T9" fmla="*/ 96 h 190"/>
                <a:gd name="T10" fmla="*/ 147 w 474"/>
                <a:gd name="T11" fmla="*/ 95 h 190"/>
                <a:gd name="T12" fmla="*/ 145 w 474"/>
                <a:gd name="T13" fmla="*/ 93 h 190"/>
                <a:gd name="T14" fmla="*/ 145 w 474"/>
                <a:gd name="T15" fmla="*/ 92 h 190"/>
                <a:gd name="T16" fmla="*/ 146 w 474"/>
                <a:gd name="T17" fmla="*/ 89 h 190"/>
                <a:gd name="T18" fmla="*/ 149 w 474"/>
                <a:gd name="T19" fmla="*/ 88 h 190"/>
                <a:gd name="T20" fmla="*/ 153 w 474"/>
                <a:gd name="T21" fmla="*/ 86 h 190"/>
                <a:gd name="T22" fmla="*/ 157 w 474"/>
                <a:gd name="T23" fmla="*/ 85 h 190"/>
                <a:gd name="T24" fmla="*/ 161 w 474"/>
                <a:gd name="T25" fmla="*/ 83 h 190"/>
                <a:gd name="T26" fmla="*/ 166 w 474"/>
                <a:gd name="T27" fmla="*/ 82 h 190"/>
                <a:gd name="T28" fmla="*/ 170 w 474"/>
                <a:gd name="T29" fmla="*/ 80 h 190"/>
                <a:gd name="T30" fmla="*/ 174 w 474"/>
                <a:gd name="T31" fmla="*/ 78 h 190"/>
                <a:gd name="T32" fmla="*/ 177 w 474"/>
                <a:gd name="T33" fmla="*/ 77 h 190"/>
                <a:gd name="T34" fmla="*/ 179 w 474"/>
                <a:gd name="T35" fmla="*/ 75 h 190"/>
                <a:gd name="T36" fmla="*/ 182 w 474"/>
                <a:gd name="T37" fmla="*/ 73 h 190"/>
                <a:gd name="T38" fmla="*/ 185 w 474"/>
                <a:gd name="T39" fmla="*/ 72 h 190"/>
                <a:gd name="T40" fmla="*/ 190 w 474"/>
                <a:gd name="T41" fmla="*/ 70 h 190"/>
                <a:gd name="T42" fmla="*/ 196 w 474"/>
                <a:gd name="T43" fmla="*/ 69 h 190"/>
                <a:gd name="T44" fmla="*/ 202 w 474"/>
                <a:gd name="T45" fmla="*/ 69 h 190"/>
                <a:gd name="T46" fmla="*/ 209 w 474"/>
                <a:gd name="T47" fmla="*/ 68 h 190"/>
                <a:gd name="T48" fmla="*/ 213 w 474"/>
                <a:gd name="T49" fmla="*/ 68 h 190"/>
                <a:gd name="T50" fmla="*/ 217 w 474"/>
                <a:gd name="T51" fmla="*/ 67 h 190"/>
                <a:gd name="T52" fmla="*/ 222 w 474"/>
                <a:gd name="T53" fmla="*/ 67 h 190"/>
                <a:gd name="T54" fmla="*/ 226 w 474"/>
                <a:gd name="T55" fmla="*/ 67 h 190"/>
                <a:gd name="T56" fmla="*/ 230 w 474"/>
                <a:gd name="T57" fmla="*/ 67 h 190"/>
                <a:gd name="T58" fmla="*/ 233 w 474"/>
                <a:gd name="T59" fmla="*/ 68 h 190"/>
                <a:gd name="T60" fmla="*/ 236 w 474"/>
                <a:gd name="T61" fmla="*/ 68 h 190"/>
                <a:gd name="T62" fmla="*/ 239 w 474"/>
                <a:gd name="T63" fmla="*/ 69 h 190"/>
                <a:gd name="T64" fmla="*/ 239 w 474"/>
                <a:gd name="T65" fmla="*/ 69 h 190"/>
                <a:gd name="T66" fmla="*/ 239 w 474"/>
                <a:gd name="T67" fmla="*/ 70 h 190"/>
                <a:gd name="T68" fmla="*/ 240 w 474"/>
                <a:gd name="T69" fmla="*/ 70 h 190"/>
                <a:gd name="T70" fmla="*/ 240 w 474"/>
                <a:gd name="T71" fmla="*/ 70 h 190"/>
                <a:gd name="T72" fmla="*/ 243 w 474"/>
                <a:gd name="T73" fmla="*/ 71 h 190"/>
                <a:gd name="T74" fmla="*/ 245 w 474"/>
                <a:gd name="T75" fmla="*/ 72 h 190"/>
                <a:gd name="T76" fmla="*/ 247 w 474"/>
                <a:gd name="T77" fmla="*/ 73 h 190"/>
                <a:gd name="T78" fmla="*/ 247 w 474"/>
                <a:gd name="T79" fmla="*/ 75 h 190"/>
                <a:gd name="T80" fmla="*/ 245 w 474"/>
                <a:gd name="T81" fmla="*/ 77 h 190"/>
                <a:gd name="T82" fmla="*/ 242 w 474"/>
                <a:gd name="T83" fmla="*/ 79 h 190"/>
                <a:gd name="T84" fmla="*/ 239 w 474"/>
                <a:gd name="T85" fmla="*/ 81 h 190"/>
                <a:gd name="T86" fmla="*/ 236 w 474"/>
                <a:gd name="T87" fmla="*/ 83 h 190"/>
                <a:gd name="T88" fmla="*/ 233 w 474"/>
                <a:gd name="T89" fmla="*/ 84 h 190"/>
                <a:gd name="T90" fmla="*/ 229 w 474"/>
                <a:gd name="T91" fmla="*/ 86 h 190"/>
                <a:gd name="T92" fmla="*/ 226 w 474"/>
                <a:gd name="T93" fmla="*/ 86 h 190"/>
                <a:gd name="T94" fmla="*/ 221 w 474"/>
                <a:gd name="T95" fmla="*/ 87 h 190"/>
                <a:gd name="T96" fmla="*/ 217 w 474"/>
                <a:gd name="T97" fmla="*/ 87 h 190"/>
                <a:gd name="T98" fmla="*/ 213 w 474"/>
                <a:gd name="T99" fmla="*/ 87 h 190"/>
                <a:gd name="T100" fmla="*/ 209 w 474"/>
                <a:gd name="T101" fmla="*/ 88 h 190"/>
                <a:gd name="T102" fmla="*/ 205 w 474"/>
                <a:gd name="T103" fmla="*/ 88 h 190"/>
                <a:gd name="T104" fmla="*/ 198 w 474"/>
                <a:gd name="T105" fmla="*/ 91 h 190"/>
                <a:gd name="T106" fmla="*/ 192 w 474"/>
                <a:gd name="T107" fmla="*/ 94 h 190"/>
                <a:gd name="T108" fmla="*/ 186 w 474"/>
                <a:gd name="T109" fmla="*/ 97 h 190"/>
                <a:gd name="T110" fmla="*/ 179 w 474"/>
                <a:gd name="T111" fmla="*/ 100 h 190"/>
                <a:gd name="T112" fmla="*/ 172 w 474"/>
                <a:gd name="T113" fmla="*/ 101 h 190"/>
                <a:gd name="T114" fmla="*/ 170 w 474"/>
                <a:gd name="T115" fmla="*/ 102 h 190"/>
                <a:gd name="T116" fmla="*/ 138 w 474"/>
                <a:gd name="T117" fmla="*/ 0 h 190"/>
                <a:gd name="T118" fmla="*/ 0 w 474"/>
                <a:gd name="T119" fmla="*/ 36 h 190"/>
                <a:gd name="T120" fmla="*/ 327 w 474"/>
                <a:gd name="T121" fmla="*/ 190 h 190"/>
                <a:gd name="T122" fmla="*/ 474 w 474"/>
                <a:gd name="T123" fmla="*/ 132 h 190"/>
                <a:gd name="T124" fmla="*/ 138 w 474"/>
                <a:gd name="T12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74" h="190">
                  <a:moveTo>
                    <a:pt x="170" y="102"/>
                  </a:moveTo>
                  <a:cubicBezTo>
                    <a:pt x="168" y="102"/>
                    <a:pt x="167" y="101"/>
                    <a:pt x="165" y="101"/>
                  </a:cubicBezTo>
                  <a:cubicBezTo>
                    <a:pt x="162" y="101"/>
                    <a:pt x="160" y="100"/>
                    <a:pt x="158" y="100"/>
                  </a:cubicBezTo>
                  <a:cubicBezTo>
                    <a:pt x="156" y="99"/>
                    <a:pt x="154" y="98"/>
                    <a:pt x="152" y="98"/>
                  </a:cubicBezTo>
                  <a:cubicBezTo>
                    <a:pt x="151" y="97"/>
                    <a:pt x="150" y="97"/>
                    <a:pt x="149" y="96"/>
                  </a:cubicBezTo>
                  <a:cubicBezTo>
                    <a:pt x="149" y="96"/>
                    <a:pt x="148" y="95"/>
                    <a:pt x="147" y="95"/>
                  </a:cubicBezTo>
                  <a:cubicBezTo>
                    <a:pt x="146" y="94"/>
                    <a:pt x="146" y="94"/>
                    <a:pt x="145" y="93"/>
                  </a:cubicBezTo>
                  <a:cubicBezTo>
                    <a:pt x="145" y="93"/>
                    <a:pt x="145" y="92"/>
                    <a:pt x="145" y="92"/>
                  </a:cubicBezTo>
                  <a:cubicBezTo>
                    <a:pt x="145" y="91"/>
                    <a:pt x="145" y="90"/>
                    <a:pt x="146" y="89"/>
                  </a:cubicBezTo>
                  <a:cubicBezTo>
                    <a:pt x="147" y="89"/>
                    <a:pt x="148" y="88"/>
                    <a:pt x="149" y="88"/>
                  </a:cubicBezTo>
                  <a:cubicBezTo>
                    <a:pt x="150" y="87"/>
                    <a:pt x="152" y="87"/>
                    <a:pt x="153" y="86"/>
                  </a:cubicBezTo>
                  <a:cubicBezTo>
                    <a:pt x="154" y="86"/>
                    <a:pt x="156" y="85"/>
                    <a:pt x="157" y="85"/>
                  </a:cubicBezTo>
                  <a:cubicBezTo>
                    <a:pt x="158" y="84"/>
                    <a:pt x="160" y="84"/>
                    <a:pt x="161" y="83"/>
                  </a:cubicBezTo>
                  <a:cubicBezTo>
                    <a:pt x="163" y="82"/>
                    <a:pt x="164" y="82"/>
                    <a:pt x="166" y="82"/>
                  </a:cubicBezTo>
                  <a:cubicBezTo>
                    <a:pt x="167" y="81"/>
                    <a:pt x="168" y="81"/>
                    <a:pt x="170" y="80"/>
                  </a:cubicBezTo>
                  <a:cubicBezTo>
                    <a:pt x="171" y="79"/>
                    <a:pt x="172" y="79"/>
                    <a:pt x="174" y="78"/>
                  </a:cubicBezTo>
                  <a:cubicBezTo>
                    <a:pt x="175" y="78"/>
                    <a:pt x="176" y="77"/>
                    <a:pt x="177" y="77"/>
                  </a:cubicBezTo>
                  <a:cubicBezTo>
                    <a:pt x="177" y="76"/>
                    <a:pt x="178" y="76"/>
                    <a:pt x="179" y="75"/>
                  </a:cubicBezTo>
                  <a:cubicBezTo>
                    <a:pt x="180" y="74"/>
                    <a:pt x="181" y="74"/>
                    <a:pt x="182" y="73"/>
                  </a:cubicBezTo>
                  <a:cubicBezTo>
                    <a:pt x="183" y="73"/>
                    <a:pt x="184" y="72"/>
                    <a:pt x="185" y="72"/>
                  </a:cubicBezTo>
                  <a:cubicBezTo>
                    <a:pt x="187" y="71"/>
                    <a:pt x="189" y="71"/>
                    <a:pt x="190" y="70"/>
                  </a:cubicBezTo>
                  <a:cubicBezTo>
                    <a:pt x="192" y="70"/>
                    <a:pt x="194" y="70"/>
                    <a:pt x="196" y="69"/>
                  </a:cubicBezTo>
                  <a:cubicBezTo>
                    <a:pt x="198" y="69"/>
                    <a:pt x="200" y="69"/>
                    <a:pt x="202" y="69"/>
                  </a:cubicBezTo>
                  <a:cubicBezTo>
                    <a:pt x="205" y="68"/>
                    <a:pt x="207" y="68"/>
                    <a:pt x="209" y="68"/>
                  </a:cubicBezTo>
                  <a:cubicBezTo>
                    <a:pt x="210" y="68"/>
                    <a:pt x="212" y="68"/>
                    <a:pt x="213" y="68"/>
                  </a:cubicBezTo>
                  <a:cubicBezTo>
                    <a:pt x="214" y="67"/>
                    <a:pt x="216" y="67"/>
                    <a:pt x="217" y="67"/>
                  </a:cubicBezTo>
                  <a:cubicBezTo>
                    <a:pt x="219" y="67"/>
                    <a:pt x="220" y="67"/>
                    <a:pt x="222" y="67"/>
                  </a:cubicBezTo>
                  <a:cubicBezTo>
                    <a:pt x="223" y="67"/>
                    <a:pt x="225" y="67"/>
                    <a:pt x="226" y="67"/>
                  </a:cubicBezTo>
                  <a:cubicBezTo>
                    <a:pt x="228" y="67"/>
                    <a:pt x="229" y="67"/>
                    <a:pt x="230" y="67"/>
                  </a:cubicBezTo>
                  <a:cubicBezTo>
                    <a:pt x="231" y="67"/>
                    <a:pt x="232" y="67"/>
                    <a:pt x="233" y="68"/>
                  </a:cubicBezTo>
                  <a:cubicBezTo>
                    <a:pt x="234" y="68"/>
                    <a:pt x="235" y="68"/>
                    <a:pt x="236" y="68"/>
                  </a:cubicBezTo>
                  <a:cubicBezTo>
                    <a:pt x="237" y="69"/>
                    <a:pt x="238" y="69"/>
                    <a:pt x="239" y="69"/>
                  </a:cubicBezTo>
                  <a:cubicBezTo>
                    <a:pt x="239" y="69"/>
                    <a:pt x="239" y="69"/>
                    <a:pt x="239" y="69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0"/>
                    <a:pt x="240" y="70"/>
                    <a:pt x="240" y="70"/>
                  </a:cubicBezTo>
                  <a:cubicBezTo>
                    <a:pt x="240" y="70"/>
                    <a:pt x="240" y="70"/>
                    <a:pt x="240" y="70"/>
                  </a:cubicBezTo>
                  <a:cubicBezTo>
                    <a:pt x="241" y="70"/>
                    <a:pt x="242" y="70"/>
                    <a:pt x="243" y="71"/>
                  </a:cubicBezTo>
                  <a:cubicBezTo>
                    <a:pt x="244" y="71"/>
                    <a:pt x="245" y="72"/>
                    <a:pt x="245" y="72"/>
                  </a:cubicBezTo>
                  <a:cubicBezTo>
                    <a:pt x="246" y="72"/>
                    <a:pt x="246" y="73"/>
                    <a:pt x="247" y="73"/>
                  </a:cubicBezTo>
                  <a:cubicBezTo>
                    <a:pt x="247" y="74"/>
                    <a:pt x="247" y="74"/>
                    <a:pt x="247" y="75"/>
                  </a:cubicBezTo>
                  <a:cubicBezTo>
                    <a:pt x="246" y="75"/>
                    <a:pt x="246" y="76"/>
                    <a:pt x="245" y="77"/>
                  </a:cubicBezTo>
                  <a:cubicBezTo>
                    <a:pt x="244" y="78"/>
                    <a:pt x="243" y="78"/>
                    <a:pt x="242" y="79"/>
                  </a:cubicBezTo>
                  <a:cubicBezTo>
                    <a:pt x="241" y="80"/>
                    <a:pt x="240" y="80"/>
                    <a:pt x="239" y="81"/>
                  </a:cubicBezTo>
                  <a:cubicBezTo>
                    <a:pt x="238" y="82"/>
                    <a:pt x="237" y="82"/>
                    <a:pt x="236" y="83"/>
                  </a:cubicBezTo>
                  <a:cubicBezTo>
                    <a:pt x="235" y="84"/>
                    <a:pt x="234" y="84"/>
                    <a:pt x="233" y="84"/>
                  </a:cubicBezTo>
                  <a:cubicBezTo>
                    <a:pt x="232" y="85"/>
                    <a:pt x="231" y="85"/>
                    <a:pt x="229" y="86"/>
                  </a:cubicBezTo>
                  <a:cubicBezTo>
                    <a:pt x="228" y="86"/>
                    <a:pt x="227" y="86"/>
                    <a:pt x="226" y="86"/>
                  </a:cubicBezTo>
                  <a:cubicBezTo>
                    <a:pt x="224" y="87"/>
                    <a:pt x="223" y="87"/>
                    <a:pt x="221" y="87"/>
                  </a:cubicBezTo>
                  <a:cubicBezTo>
                    <a:pt x="220" y="87"/>
                    <a:pt x="219" y="87"/>
                    <a:pt x="217" y="87"/>
                  </a:cubicBezTo>
                  <a:cubicBezTo>
                    <a:pt x="216" y="87"/>
                    <a:pt x="214" y="87"/>
                    <a:pt x="213" y="87"/>
                  </a:cubicBezTo>
                  <a:cubicBezTo>
                    <a:pt x="212" y="87"/>
                    <a:pt x="210" y="88"/>
                    <a:pt x="209" y="88"/>
                  </a:cubicBezTo>
                  <a:cubicBezTo>
                    <a:pt x="208" y="88"/>
                    <a:pt x="206" y="88"/>
                    <a:pt x="205" y="88"/>
                  </a:cubicBezTo>
                  <a:cubicBezTo>
                    <a:pt x="202" y="89"/>
                    <a:pt x="200" y="90"/>
                    <a:pt x="198" y="91"/>
                  </a:cubicBezTo>
                  <a:cubicBezTo>
                    <a:pt x="195" y="92"/>
                    <a:pt x="194" y="93"/>
                    <a:pt x="192" y="94"/>
                  </a:cubicBezTo>
                  <a:cubicBezTo>
                    <a:pt x="190" y="95"/>
                    <a:pt x="188" y="96"/>
                    <a:pt x="186" y="97"/>
                  </a:cubicBezTo>
                  <a:cubicBezTo>
                    <a:pt x="184" y="98"/>
                    <a:pt x="182" y="99"/>
                    <a:pt x="179" y="100"/>
                  </a:cubicBezTo>
                  <a:cubicBezTo>
                    <a:pt x="177" y="101"/>
                    <a:pt x="175" y="101"/>
                    <a:pt x="172" y="101"/>
                  </a:cubicBezTo>
                  <a:cubicBezTo>
                    <a:pt x="172" y="102"/>
                    <a:pt x="171" y="102"/>
                    <a:pt x="170" y="102"/>
                  </a:cubicBezTo>
                  <a:moveTo>
                    <a:pt x="138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327" y="190"/>
                    <a:pt x="327" y="190"/>
                    <a:pt x="327" y="190"/>
                  </a:cubicBezTo>
                  <a:cubicBezTo>
                    <a:pt x="474" y="132"/>
                    <a:pt x="474" y="132"/>
                    <a:pt x="474" y="132"/>
                  </a:cubicBezTo>
                  <a:cubicBezTo>
                    <a:pt x="138" y="0"/>
                    <a:pt x="138" y="0"/>
                    <a:pt x="138" y="0"/>
                  </a:cubicBezTo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46"/>
            <p:cNvSpPr>
              <a:spLocks/>
            </p:cNvSpPr>
            <p:nvPr/>
          </p:nvSpPr>
          <p:spPr bwMode="auto">
            <a:xfrm>
              <a:off x="5842000" y="1971675"/>
              <a:ext cx="3411538" cy="1131888"/>
            </a:xfrm>
            <a:custGeom>
              <a:avLst/>
              <a:gdLst>
                <a:gd name="T0" fmla="*/ 0 w 2149"/>
                <a:gd name="T1" fmla="*/ 137 h 713"/>
                <a:gd name="T2" fmla="*/ 601 w 2149"/>
                <a:gd name="T3" fmla="*/ 0 h 713"/>
                <a:gd name="T4" fmla="*/ 2149 w 2149"/>
                <a:gd name="T5" fmla="*/ 496 h 713"/>
                <a:gd name="T6" fmla="*/ 1530 w 2149"/>
                <a:gd name="T7" fmla="*/ 713 h 713"/>
                <a:gd name="T8" fmla="*/ 0 w 2149"/>
                <a:gd name="T9" fmla="*/ 137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9" h="713">
                  <a:moveTo>
                    <a:pt x="0" y="137"/>
                  </a:moveTo>
                  <a:lnTo>
                    <a:pt x="601" y="0"/>
                  </a:lnTo>
                  <a:lnTo>
                    <a:pt x="2149" y="496"/>
                  </a:lnTo>
                  <a:lnTo>
                    <a:pt x="1530" y="713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47"/>
            <p:cNvSpPr>
              <a:spLocks/>
            </p:cNvSpPr>
            <p:nvPr/>
          </p:nvSpPr>
          <p:spPr bwMode="auto">
            <a:xfrm>
              <a:off x="5883275" y="1985963"/>
              <a:ext cx="3335338" cy="1103313"/>
            </a:xfrm>
            <a:custGeom>
              <a:avLst/>
              <a:gdLst>
                <a:gd name="T0" fmla="*/ 0 w 2101"/>
                <a:gd name="T1" fmla="*/ 133 h 695"/>
                <a:gd name="T2" fmla="*/ 575 w 2101"/>
                <a:gd name="T3" fmla="*/ 0 h 695"/>
                <a:gd name="T4" fmla="*/ 2101 w 2101"/>
                <a:gd name="T5" fmla="*/ 487 h 695"/>
                <a:gd name="T6" fmla="*/ 1504 w 2101"/>
                <a:gd name="T7" fmla="*/ 695 h 695"/>
                <a:gd name="T8" fmla="*/ 0 w 2101"/>
                <a:gd name="T9" fmla="*/ 133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1" h="695">
                  <a:moveTo>
                    <a:pt x="0" y="133"/>
                  </a:moveTo>
                  <a:lnTo>
                    <a:pt x="575" y="0"/>
                  </a:lnTo>
                  <a:lnTo>
                    <a:pt x="2101" y="487"/>
                  </a:lnTo>
                  <a:lnTo>
                    <a:pt x="1504" y="695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48"/>
            <p:cNvSpPr>
              <a:spLocks/>
            </p:cNvSpPr>
            <p:nvPr/>
          </p:nvSpPr>
          <p:spPr bwMode="auto">
            <a:xfrm>
              <a:off x="5842000" y="2189163"/>
              <a:ext cx="2428875" cy="1273175"/>
            </a:xfrm>
            <a:custGeom>
              <a:avLst/>
              <a:gdLst>
                <a:gd name="T0" fmla="*/ 0 w 1530"/>
                <a:gd name="T1" fmla="*/ 0 h 802"/>
                <a:gd name="T2" fmla="*/ 1530 w 1530"/>
                <a:gd name="T3" fmla="*/ 576 h 802"/>
                <a:gd name="T4" fmla="*/ 1508 w 1530"/>
                <a:gd name="T5" fmla="*/ 802 h 802"/>
                <a:gd name="T6" fmla="*/ 4 w 1530"/>
                <a:gd name="T7" fmla="*/ 186 h 802"/>
                <a:gd name="T8" fmla="*/ 0 w 1530"/>
                <a:gd name="T9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0" h="802">
                  <a:moveTo>
                    <a:pt x="0" y="0"/>
                  </a:moveTo>
                  <a:lnTo>
                    <a:pt x="1530" y="576"/>
                  </a:lnTo>
                  <a:lnTo>
                    <a:pt x="1508" y="802"/>
                  </a:lnTo>
                  <a:lnTo>
                    <a:pt x="4" y="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49"/>
            <p:cNvSpPr>
              <a:spLocks/>
            </p:cNvSpPr>
            <p:nvPr/>
          </p:nvSpPr>
          <p:spPr bwMode="auto">
            <a:xfrm>
              <a:off x="5856288" y="2211388"/>
              <a:ext cx="2400300" cy="1228725"/>
            </a:xfrm>
            <a:custGeom>
              <a:avLst/>
              <a:gdLst>
                <a:gd name="T0" fmla="*/ 4 w 1512"/>
                <a:gd name="T1" fmla="*/ 168 h 774"/>
                <a:gd name="T2" fmla="*/ 0 w 1512"/>
                <a:gd name="T3" fmla="*/ 0 h 774"/>
                <a:gd name="T4" fmla="*/ 1512 w 1512"/>
                <a:gd name="T5" fmla="*/ 566 h 774"/>
                <a:gd name="T6" fmla="*/ 1495 w 1512"/>
                <a:gd name="T7" fmla="*/ 774 h 774"/>
                <a:gd name="T8" fmla="*/ 4 w 1512"/>
                <a:gd name="T9" fmla="*/ 168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2" h="774">
                  <a:moveTo>
                    <a:pt x="4" y="168"/>
                  </a:moveTo>
                  <a:lnTo>
                    <a:pt x="0" y="0"/>
                  </a:lnTo>
                  <a:lnTo>
                    <a:pt x="1512" y="566"/>
                  </a:lnTo>
                  <a:lnTo>
                    <a:pt x="1495" y="774"/>
                  </a:lnTo>
                  <a:lnTo>
                    <a:pt x="4" y="168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50"/>
            <p:cNvSpPr>
              <a:spLocks/>
            </p:cNvSpPr>
            <p:nvPr/>
          </p:nvSpPr>
          <p:spPr bwMode="auto">
            <a:xfrm>
              <a:off x="8235950" y="2759075"/>
              <a:ext cx="1017588" cy="703263"/>
            </a:xfrm>
            <a:custGeom>
              <a:avLst/>
              <a:gdLst>
                <a:gd name="T0" fmla="*/ 641 w 641"/>
                <a:gd name="T1" fmla="*/ 0 h 443"/>
                <a:gd name="T2" fmla="*/ 22 w 641"/>
                <a:gd name="T3" fmla="*/ 217 h 443"/>
                <a:gd name="T4" fmla="*/ 0 w 641"/>
                <a:gd name="T5" fmla="*/ 443 h 443"/>
                <a:gd name="T6" fmla="*/ 619 w 641"/>
                <a:gd name="T7" fmla="*/ 208 h 443"/>
                <a:gd name="T8" fmla="*/ 641 w 641"/>
                <a:gd name="T9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1" h="443">
                  <a:moveTo>
                    <a:pt x="641" y="0"/>
                  </a:moveTo>
                  <a:lnTo>
                    <a:pt x="22" y="217"/>
                  </a:lnTo>
                  <a:lnTo>
                    <a:pt x="0" y="443"/>
                  </a:lnTo>
                  <a:lnTo>
                    <a:pt x="619" y="208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51"/>
            <p:cNvSpPr>
              <a:spLocks/>
            </p:cNvSpPr>
            <p:nvPr/>
          </p:nvSpPr>
          <p:spPr bwMode="auto">
            <a:xfrm>
              <a:off x="8250238" y="2773363"/>
              <a:ext cx="990600" cy="666750"/>
            </a:xfrm>
            <a:custGeom>
              <a:avLst/>
              <a:gdLst>
                <a:gd name="T0" fmla="*/ 18 w 624"/>
                <a:gd name="T1" fmla="*/ 212 h 420"/>
                <a:gd name="T2" fmla="*/ 624 w 624"/>
                <a:gd name="T3" fmla="*/ 0 h 420"/>
                <a:gd name="T4" fmla="*/ 602 w 624"/>
                <a:gd name="T5" fmla="*/ 195 h 420"/>
                <a:gd name="T6" fmla="*/ 0 w 624"/>
                <a:gd name="T7" fmla="*/ 420 h 420"/>
                <a:gd name="T8" fmla="*/ 18 w 624"/>
                <a:gd name="T9" fmla="*/ 21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420">
                  <a:moveTo>
                    <a:pt x="18" y="212"/>
                  </a:moveTo>
                  <a:lnTo>
                    <a:pt x="624" y="0"/>
                  </a:lnTo>
                  <a:lnTo>
                    <a:pt x="602" y="195"/>
                  </a:lnTo>
                  <a:lnTo>
                    <a:pt x="0" y="420"/>
                  </a:lnTo>
                  <a:lnTo>
                    <a:pt x="18" y="212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52"/>
            <p:cNvSpPr>
              <a:spLocks/>
            </p:cNvSpPr>
            <p:nvPr/>
          </p:nvSpPr>
          <p:spPr bwMode="auto">
            <a:xfrm>
              <a:off x="4810125" y="4333875"/>
              <a:ext cx="757238" cy="246063"/>
            </a:xfrm>
            <a:custGeom>
              <a:avLst/>
              <a:gdLst>
                <a:gd name="T0" fmla="*/ 84 w 108"/>
                <a:gd name="T1" fmla="*/ 0 h 35"/>
                <a:gd name="T2" fmla="*/ 81 w 108"/>
                <a:gd name="T3" fmla="*/ 0 h 35"/>
                <a:gd name="T4" fmla="*/ 77 w 108"/>
                <a:gd name="T5" fmla="*/ 0 h 35"/>
                <a:gd name="T6" fmla="*/ 72 w 108"/>
                <a:gd name="T7" fmla="*/ 0 h 35"/>
                <a:gd name="T8" fmla="*/ 66 w 108"/>
                <a:gd name="T9" fmla="*/ 1 h 35"/>
                <a:gd name="T10" fmla="*/ 59 w 108"/>
                <a:gd name="T11" fmla="*/ 1 h 35"/>
                <a:gd name="T12" fmla="*/ 53 w 108"/>
                <a:gd name="T13" fmla="*/ 2 h 35"/>
                <a:gd name="T14" fmla="*/ 48 w 108"/>
                <a:gd name="T15" fmla="*/ 3 h 35"/>
                <a:gd name="T16" fmla="*/ 44 w 108"/>
                <a:gd name="T17" fmla="*/ 4 h 35"/>
                <a:gd name="T18" fmla="*/ 40 w 108"/>
                <a:gd name="T19" fmla="*/ 6 h 35"/>
                <a:gd name="T20" fmla="*/ 37 w 108"/>
                <a:gd name="T21" fmla="*/ 8 h 35"/>
                <a:gd name="T22" fmla="*/ 34 w 108"/>
                <a:gd name="T23" fmla="*/ 9 h 35"/>
                <a:gd name="T24" fmla="*/ 29 w 108"/>
                <a:gd name="T25" fmla="*/ 11 h 35"/>
                <a:gd name="T26" fmla="*/ 25 w 108"/>
                <a:gd name="T27" fmla="*/ 12 h 35"/>
                <a:gd name="T28" fmla="*/ 20 w 108"/>
                <a:gd name="T29" fmla="*/ 13 h 35"/>
                <a:gd name="T30" fmla="*/ 15 w 108"/>
                <a:gd name="T31" fmla="*/ 15 h 35"/>
                <a:gd name="T32" fmla="*/ 11 w 108"/>
                <a:gd name="T33" fmla="*/ 16 h 35"/>
                <a:gd name="T34" fmla="*/ 6 w 108"/>
                <a:gd name="T35" fmla="*/ 17 h 35"/>
                <a:gd name="T36" fmla="*/ 3 w 108"/>
                <a:gd name="T37" fmla="*/ 19 h 35"/>
                <a:gd name="T38" fmla="*/ 1 w 108"/>
                <a:gd name="T39" fmla="*/ 22 h 35"/>
                <a:gd name="T40" fmla="*/ 1 w 108"/>
                <a:gd name="T41" fmla="*/ 23 h 35"/>
                <a:gd name="T42" fmla="*/ 2 w 108"/>
                <a:gd name="T43" fmla="*/ 25 h 35"/>
                <a:gd name="T44" fmla="*/ 3 w 108"/>
                <a:gd name="T45" fmla="*/ 27 h 35"/>
                <a:gd name="T46" fmla="*/ 6 w 108"/>
                <a:gd name="T47" fmla="*/ 29 h 35"/>
                <a:gd name="T48" fmla="*/ 10 w 108"/>
                <a:gd name="T49" fmla="*/ 32 h 35"/>
                <a:gd name="T50" fmla="*/ 16 w 108"/>
                <a:gd name="T51" fmla="*/ 34 h 35"/>
                <a:gd name="T52" fmla="*/ 23 w 108"/>
                <a:gd name="T53" fmla="*/ 35 h 35"/>
                <a:gd name="T54" fmla="*/ 24 w 108"/>
                <a:gd name="T55" fmla="*/ 35 h 35"/>
                <a:gd name="T56" fmla="*/ 31 w 108"/>
                <a:gd name="T57" fmla="*/ 34 h 35"/>
                <a:gd name="T58" fmla="*/ 39 w 108"/>
                <a:gd name="T59" fmla="*/ 31 h 35"/>
                <a:gd name="T60" fmla="*/ 46 w 108"/>
                <a:gd name="T61" fmla="*/ 28 h 35"/>
                <a:gd name="T62" fmla="*/ 52 w 108"/>
                <a:gd name="T63" fmla="*/ 25 h 35"/>
                <a:gd name="T64" fmla="*/ 61 w 108"/>
                <a:gd name="T65" fmla="*/ 23 h 35"/>
                <a:gd name="T66" fmla="*/ 65 w 108"/>
                <a:gd name="T67" fmla="*/ 22 h 35"/>
                <a:gd name="T68" fmla="*/ 67 w 108"/>
                <a:gd name="T69" fmla="*/ 22 h 35"/>
                <a:gd name="T70" fmla="*/ 69 w 108"/>
                <a:gd name="T71" fmla="*/ 22 h 35"/>
                <a:gd name="T72" fmla="*/ 73 w 108"/>
                <a:gd name="T73" fmla="*/ 23 h 35"/>
                <a:gd name="T74" fmla="*/ 76 w 108"/>
                <a:gd name="T75" fmla="*/ 23 h 35"/>
                <a:gd name="T76" fmla="*/ 77 w 108"/>
                <a:gd name="T77" fmla="*/ 23 h 35"/>
                <a:gd name="T78" fmla="*/ 82 w 108"/>
                <a:gd name="T79" fmla="*/ 22 h 35"/>
                <a:gd name="T80" fmla="*/ 86 w 108"/>
                <a:gd name="T81" fmla="*/ 22 h 35"/>
                <a:gd name="T82" fmla="*/ 90 w 108"/>
                <a:gd name="T83" fmla="*/ 21 h 35"/>
                <a:gd name="T84" fmla="*/ 93 w 108"/>
                <a:gd name="T85" fmla="*/ 19 h 35"/>
                <a:gd name="T86" fmla="*/ 97 w 108"/>
                <a:gd name="T87" fmla="*/ 18 h 35"/>
                <a:gd name="T88" fmla="*/ 101 w 108"/>
                <a:gd name="T89" fmla="*/ 15 h 35"/>
                <a:gd name="T90" fmla="*/ 105 w 108"/>
                <a:gd name="T91" fmla="*/ 13 h 35"/>
                <a:gd name="T92" fmla="*/ 107 w 108"/>
                <a:gd name="T93" fmla="*/ 11 h 35"/>
                <a:gd name="T94" fmla="*/ 108 w 108"/>
                <a:gd name="T95" fmla="*/ 9 h 35"/>
                <a:gd name="T96" fmla="*/ 107 w 108"/>
                <a:gd name="T97" fmla="*/ 8 h 35"/>
                <a:gd name="T98" fmla="*/ 105 w 108"/>
                <a:gd name="T99" fmla="*/ 6 h 35"/>
                <a:gd name="T100" fmla="*/ 103 w 108"/>
                <a:gd name="T101" fmla="*/ 5 h 35"/>
                <a:gd name="T102" fmla="*/ 102 w 108"/>
                <a:gd name="T103" fmla="*/ 5 h 35"/>
                <a:gd name="T104" fmla="*/ 102 w 108"/>
                <a:gd name="T105" fmla="*/ 4 h 35"/>
                <a:gd name="T106" fmla="*/ 102 w 108"/>
                <a:gd name="T107" fmla="*/ 4 h 35"/>
                <a:gd name="T108" fmla="*/ 101 w 108"/>
                <a:gd name="T109" fmla="*/ 4 h 35"/>
                <a:gd name="T110" fmla="*/ 99 w 108"/>
                <a:gd name="T111" fmla="*/ 3 h 35"/>
                <a:gd name="T112" fmla="*/ 96 w 108"/>
                <a:gd name="T113" fmla="*/ 2 h 35"/>
                <a:gd name="T114" fmla="*/ 94 w 108"/>
                <a:gd name="T115" fmla="*/ 1 h 35"/>
                <a:gd name="T116" fmla="*/ 90 w 108"/>
                <a:gd name="T117" fmla="*/ 0 h 35"/>
                <a:gd name="T118" fmla="*/ 86 w 108"/>
                <a:gd name="T119" fmla="*/ 0 h 35"/>
                <a:gd name="T120" fmla="*/ 84 w 108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" h="35">
                  <a:moveTo>
                    <a:pt x="84" y="0"/>
                  </a:moveTo>
                  <a:cubicBezTo>
                    <a:pt x="83" y="0"/>
                    <a:pt x="82" y="0"/>
                    <a:pt x="81" y="0"/>
                  </a:cubicBezTo>
                  <a:cubicBezTo>
                    <a:pt x="80" y="0"/>
                    <a:pt x="78" y="0"/>
                    <a:pt x="77" y="0"/>
                  </a:cubicBezTo>
                  <a:cubicBezTo>
                    <a:pt x="75" y="0"/>
                    <a:pt x="74" y="0"/>
                    <a:pt x="72" y="0"/>
                  </a:cubicBezTo>
                  <a:cubicBezTo>
                    <a:pt x="70" y="0"/>
                    <a:pt x="68" y="0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7" y="1"/>
                    <a:pt x="55" y="1"/>
                    <a:pt x="53" y="2"/>
                  </a:cubicBezTo>
                  <a:cubicBezTo>
                    <a:pt x="51" y="2"/>
                    <a:pt x="49" y="2"/>
                    <a:pt x="48" y="3"/>
                  </a:cubicBezTo>
                  <a:cubicBezTo>
                    <a:pt x="46" y="3"/>
                    <a:pt x="45" y="4"/>
                    <a:pt x="44" y="4"/>
                  </a:cubicBezTo>
                  <a:cubicBezTo>
                    <a:pt x="43" y="5"/>
                    <a:pt x="41" y="5"/>
                    <a:pt x="40" y="6"/>
                  </a:cubicBezTo>
                  <a:cubicBezTo>
                    <a:pt x="39" y="6"/>
                    <a:pt x="38" y="7"/>
                    <a:pt x="37" y="8"/>
                  </a:cubicBezTo>
                  <a:cubicBezTo>
                    <a:pt x="36" y="8"/>
                    <a:pt x="35" y="9"/>
                    <a:pt x="34" y="9"/>
                  </a:cubicBezTo>
                  <a:cubicBezTo>
                    <a:pt x="32" y="10"/>
                    <a:pt x="31" y="10"/>
                    <a:pt x="29" y="11"/>
                  </a:cubicBezTo>
                  <a:cubicBezTo>
                    <a:pt x="28" y="11"/>
                    <a:pt x="26" y="12"/>
                    <a:pt x="25" y="12"/>
                  </a:cubicBezTo>
                  <a:cubicBezTo>
                    <a:pt x="23" y="12"/>
                    <a:pt x="22" y="13"/>
                    <a:pt x="20" y="13"/>
                  </a:cubicBezTo>
                  <a:cubicBezTo>
                    <a:pt x="18" y="14"/>
                    <a:pt x="17" y="14"/>
                    <a:pt x="15" y="15"/>
                  </a:cubicBezTo>
                  <a:cubicBezTo>
                    <a:pt x="14" y="15"/>
                    <a:pt x="12" y="16"/>
                    <a:pt x="11" y="16"/>
                  </a:cubicBezTo>
                  <a:cubicBezTo>
                    <a:pt x="9" y="16"/>
                    <a:pt x="8" y="17"/>
                    <a:pt x="6" y="17"/>
                  </a:cubicBezTo>
                  <a:cubicBezTo>
                    <a:pt x="5" y="18"/>
                    <a:pt x="4" y="19"/>
                    <a:pt x="3" y="19"/>
                  </a:cubicBezTo>
                  <a:cubicBezTo>
                    <a:pt x="2" y="20"/>
                    <a:pt x="1" y="21"/>
                    <a:pt x="1" y="22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4"/>
                    <a:pt x="1" y="25"/>
                    <a:pt x="2" y="25"/>
                  </a:cubicBezTo>
                  <a:cubicBezTo>
                    <a:pt x="2" y="26"/>
                    <a:pt x="3" y="27"/>
                    <a:pt x="3" y="27"/>
                  </a:cubicBezTo>
                  <a:cubicBezTo>
                    <a:pt x="4" y="28"/>
                    <a:pt x="5" y="28"/>
                    <a:pt x="6" y="29"/>
                  </a:cubicBezTo>
                  <a:cubicBezTo>
                    <a:pt x="7" y="30"/>
                    <a:pt x="8" y="31"/>
                    <a:pt x="10" y="32"/>
                  </a:cubicBezTo>
                  <a:cubicBezTo>
                    <a:pt x="12" y="32"/>
                    <a:pt x="14" y="33"/>
                    <a:pt x="16" y="34"/>
                  </a:cubicBezTo>
                  <a:cubicBezTo>
                    <a:pt x="19" y="34"/>
                    <a:pt x="21" y="35"/>
                    <a:pt x="23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7" y="35"/>
                    <a:pt x="29" y="34"/>
                    <a:pt x="31" y="34"/>
                  </a:cubicBezTo>
                  <a:cubicBezTo>
                    <a:pt x="34" y="33"/>
                    <a:pt x="37" y="32"/>
                    <a:pt x="39" y="31"/>
                  </a:cubicBezTo>
                  <a:cubicBezTo>
                    <a:pt x="41" y="30"/>
                    <a:pt x="43" y="29"/>
                    <a:pt x="46" y="28"/>
                  </a:cubicBezTo>
                  <a:cubicBezTo>
                    <a:pt x="48" y="27"/>
                    <a:pt x="50" y="26"/>
                    <a:pt x="52" y="25"/>
                  </a:cubicBezTo>
                  <a:cubicBezTo>
                    <a:pt x="55" y="24"/>
                    <a:pt x="58" y="23"/>
                    <a:pt x="61" y="23"/>
                  </a:cubicBezTo>
                  <a:cubicBezTo>
                    <a:pt x="62" y="23"/>
                    <a:pt x="64" y="22"/>
                    <a:pt x="65" y="22"/>
                  </a:cubicBezTo>
                  <a:cubicBezTo>
                    <a:pt x="66" y="22"/>
                    <a:pt x="66" y="22"/>
                    <a:pt x="67" y="22"/>
                  </a:cubicBezTo>
                  <a:cubicBezTo>
                    <a:pt x="68" y="22"/>
                    <a:pt x="68" y="22"/>
                    <a:pt x="69" y="22"/>
                  </a:cubicBezTo>
                  <a:cubicBezTo>
                    <a:pt x="70" y="22"/>
                    <a:pt x="72" y="22"/>
                    <a:pt x="73" y="23"/>
                  </a:cubicBezTo>
                  <a:cubicBezTo>
                    <a:pt x="74" y="23"/>
                    <a:pt x="75" y="23"/>
                    <a:pt x="76" y="23"/>
                  </a:cubicBezTo>
                  <a:cubicBezTo>
                    <a:pt x="77" y="23"/>
                    <a:pt x="77" y="23"/>
                    <a:pt x="77" y="23"/>
                  </a:cubicBezTo>
                  <a:cubicBezTo>
                    <a:pt x="79" y="23"/>
                    <a:pt x="80" y="22"/>
                    <a:pt x="82" y="22"/>
                  </a:cubicBezTo>
                  <a:cubicBezTo>
                    <a:pt x="83" y="22"/>
                    <a:pt x="85" y="22"/>
                    <a:pt x="86" y="22"/>
                  </a:cubicBezTo>
                  <a:cubicBezTo>
                    <a:pt x="87" y="21"/>
                    <a:pt x="88" y="21"/>
                    <a:pt x="90" y="21"/>
                  </a:cubicBezTo>
                  <a:cubicBezTo>
                    <a:pt x="91" y="20"/>
                    <a:pt x="92" y="20"/>
                    <a:pt x="93" y="19"/>
                  </a:cubicBezTo>
                  <a:cubicBezTo>
                    <a:pt x="95" y="19"/>
                    <a:pt x="96" y="18"/>
                    <a:pt x="97" y="18"/>
                  </a:cubicBezTo>
                  <a:cubicBezTo>
                    <a:pt x="99" y="17"/>
                    <a:pt x="100" y="16"/>
                    <a:pt x="101" y="15"/>
                  </a:cubicBezTo>
                  <a:cubicBezTo>
                    <a:pt x="103" y="15"/>
                    <a:pt x="104" y="14"/>
                    <a:pt x="105" y="13"/>
                  </a:cubicBezTo>
                  <a:cubicBezTo>
                    <a:pt x="106" y="13"/>
                    <a:pt x="107" y="12"/>
                    <a:pt x="107" y="11"/>
                  </a:cubicBezTo>
                  <a:cubicBezTo>
                    <a:pt x="108" y="10"/>
                    <a:pt x="108" y="10"/>
                    <a:pt x="108" y="9"/>
                  </a:cubicBezTo>
                  <a:cubicBezTo>
                    <a:pt x="108" y="9"/>
                    <a:pt x="108" y="8"/>
                    <a:pt x="107" y="8"/>
                  </a:cubicBezTo>
                  <a:cubicBezTo>
                    <a:pt x="107" y="7"/>
                    <a:pt x="106" y="7"/>
                    <a:pt x="105" y="6"/>
                  </a:cubicBezTo>
                  <a:cubicBezTo>
                    <a:pt x="104" y="6"/>
                    <a:pt x="104" y="5"/>
                    <a:pt x="103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2" y="4"/>
                    <a:pt x="102" y="4"/>
                    <a:pt x="102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4"/>
                    <a:pt x="100" y="3"/>
                    <a:pt x="99" y="3"/>
                  </a:cubicBezTo>
                  <a:cubicBezTo>
                    <a:pt x="98" y="2"/>
                    <a:pt x="97" y="2"/>
                    <a:pt x="96" y="2"/>
                  </a:cubicBezTo>
                  <a:cubicBezTo>
                    <a:pt x="96" y="1"/>
                    <a:pt x="95" y="1"/>
                    <a:pt x="94" y="1"/>
                  </a:cubicBezTo>
                  <a:cubicBezTo>
                    <a:pt x="93" y="1"/>
                    <a:pt x="91" y="0"/>
                    <a:pt x="90" y="0"/>
                  </a:cubicBezTo>
                  <a:cubicBezTo>
                    <a:pt x="89" y="0"/>
                    <a:pt x="87" y="0"/>
                    <a:pt x="86" y="0"/>
                  </a:cubicBezTo>
                  <a:cubicBezTo>
                    <a:pt x="85" y="0"/>
                    <a:pt x="84" y="0"/>
                    <a:pt x="84" y="0"/>
                  </a:cubicBezTo>
                </a:path>
              </a:pathLst>
            </a:custGeom>
            <a:solidFill>
              <a:srgbClr val="353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53"/>
            <p:cNvSpPr>
              <a:spLocks/>
            </p:cNvSpPr>
            <p:nvPr/>
          </p:nvSpPr>
          <p:spPr bwMode="auto">
            <a:xfrm>
              <a:off x="6326188" y="3033713"/>
              <a:ext cx="715963" cy="246063"/>
            </a:xfrm>
            <a:custGeom>
              <a:avLst/>
              <a:gdLst>
                <a:gd name="T0" fmla="*/ 81 w 102"/>
                <a:gd name="T1" fmla="*/ 0 h 35"/>
                <a:gd name="T2" fmla="*/ 77 w 102"/>
                <a:gd name="T3" fmla="*/ 0 h 35"/>
                <a:gd name="T4" fmla="*/ 72 w 102"/>
                <a:gd name="T5" fmla="*/ 0 h 35"/>
                <a:gd name="T6" fmla="*/ 68 w 102"/>
                <a:gd name="T7" fmla="*/ 1 h 35"/>
                <a:gd name="T8" fmla="*/ 64 w 102"/>
                <a:gd name="T9" fmla="*/ 1 h 35"/>
                <a:gd name="T10" fmla="*/ 57 w 102"/>
                <a:gd name="T11" fmla="*/ 2 h 35"/>
                <a:gd name="T12" fmla="*/ 51 w 102"/>
                <a:gd name="T13" fmla="*/ 2 h 35"/>
                <a:gd name="T14" fmla="*/ 45 w 102"/>
                <a:gd name="T15" fmla="*/ 3 h 35"/>
                <a:gd name="T16" fmla="*/ 40 w 102"/>
                <a:gd name="T17" fmla="*/ 5 h 35"/>
                <a:gd name="T18" fmla="*/ 37 w 102"/>
                <a:gd name="T19" fmla="*/ 6 h 35"/>
                <a:gd name="T20" fmla="*/ 34 w 102"/>
                <a:gd name="T21" fmla="*/ 8 h 35"/>
                <a:gd name="T22" fmla="*/ 32 w 102"/>
                <a:gd name="T23" fmla="*/ 10 h 35"/>
                <a:gd name="T24" fmla="*/ 29 w 102"/>
                <a:gd name="T25" fmla="*/ 11 h 35"/>
                <a:gd name="T26" fmla="*/ 25 w 102"/>
                <a:gd name="T27" fmla="*/ 13 h 35"/>
                <a:gd name="T28" fmla="*/ 21 w 102"/>
                <a:gd name="T29" fmla="*/ 15 h 35"/>
                <a:gd name="T30" fmla="*/ 16 w 102"/>
                <a:gd name="T31" fmla="*/ 16 h 35"/>
                <a:gd name="T32" fmla="*/ 12 w 102"/>
                <a:gd name="T33" fmla="*/ 18 h 35"/>
                <a:gd name="T34" fmla="*/ 8 w 102"/>
                <a:gd name="T35" fmla="*/ 19 h 35"/>
                <a:gd name="T36" fmla="*/ 4 w 102"/>
                <a:gd name="T37" fmla="*/ 21 h 35"/>
                <a:gd name="T38" fmla="*/ 1 w 102"/>
                <a:gd name="T39" fmla="*/ 22 h 35"/>
                <a:gd name="T40" fmla="*/ 0 w 102"/>
                <a:gd name="T41" fmla="*/ 25 h 35"/>
                <a:gd name="T42" fmla="*/ 0 w 102"/>
                <a:gd name="T43" fmla="*/ 26 h 35"/>
                <a:gd name="T44" fmla="*/ 2 w 102"/>
                <a:gd name="T45" fmla="*/ 28 h 35"/>
                <a:gd name="T46" fmla="*/ 4 w 102"/>
                <a:gd name="T47" fmla="*/ 29 h 35"/>
                <a:gd name="T48" fmla="*/ 7 w 102"/>
                <a:gd name="T49" fmla="*/ 31 h 35"/>
                <a:gd name="T50" fmla="*/ 13 w 102"/>
                <a:gd name="T51" fmla="*/ 33 h 35"/>
                <a:gd name="T52" fmla="*/ 20 w 102"/>
                <a:gd name="T53" fmla="*/ 34 h 35"/>
                <a:gd name="T54" fmla="*/ 25 w 102"/>
                <a:gd name="T55" fmla="*/ 35 h 35"/>
                <a:gd name="T56" fmla="*/ 27 w 102"/>
                <a:gd name="T57" fmla="*/ 34 h 35"/>
                <a:gd name="T58" fmla="*/ 34 w 102"/>
                <a:gd name="T59" fmla="*/ 33 h 35"/>
                <a:gd name="T60" fmla="*/ 41 w 102"/>
                <a:gd name="T61" fmla="*/ 30 h 35"/>
                <a:gd name="T62" fmla="*/ 47 w 102"/>
                <a:gd name="T63" fmla="*/ 27 h 35"/>
                <a:gd name="T64" fmla="*/ 53 w 102"/>
                <a:gd name="T65" fmla="*/ 24 h 35"/>
                <a:gd name="T66" fmla="*/ 60 w 102"/>
                <a:gd name="T67" fmla="*/ 21 h 35"/>
                <a:gd name="T68" fmla="*/ 64 w 102"/>
                <a:gd name="T69" fmla="*/ 21 h 35"/>
                <a:gd name="T70" fmla="*/ 68 w 102"/>
                <a:gd name="T71" fmla="*/ 20 h 35"/>
                <a:gd name="T72" fmla="*/ 72 w 102"/>
                <a:gd name="T73" fmla="*/ 20 h 35"/>
                <a:gd name="T74" fmla="*/ 76 w 102"/>
                <a:gd name="T75" fmla="*/ 20 h 35"/>
                <a:gd name="T76" fmla="*/ 81 w 102"/>
                <a:gd name="T77" fmla="*/ 19 h 35"/>
                <a:gd name="T78" fmla="*/ 84 w 102"/>
                <a:gd name="T79" fmla="*/ 19 h 35"/>
                <a:gd name="T80" fmla="*/ 88 w 102"/>
                <a:gd name="T81" fmla="*/ 17 h 35"/>
                <a:gd name="T82" fmla="*/ 91 w 102"/>
                <a:gd name="T83" fmla="*/ 16 h 35"/>
                <a:gd name="T84" fmla="*/ 94 w 102"/>
                <a:gd name="T85" fmla="*/ 14 h 35"/>
                <a:gd name="T86" fmla="*/ 97 w 102"/>
                <a:gd name="T87" fmla="*/ 12 h 35"/>
                <a:gd name="T88" fmla="*/ 100 w 102"/>
                <a:gd name="T89" fmla="*/ 10 h 35"/>
                <a:gd name="T90" fmla="*/ 102 w 102"/>
                <a:gd name="T91" fmla="*/ 8 h 35"/>
                <a:gd name="T92" fmla="*/ 102 w 102"/>
                <a:gd name="T93" fmla="*/ 6 h 35"/>
                <a:gd name="T94" fmla="*/ 100 w 102"/>
                <a:gd name="T95" fmla="*/ 5 h 35"/>
                <a:gd name="T96" fmla="*/ 98 w 102"/>
                <a:gd name="T97" fmla="*/ 4 h 35"/>
                <a:gd name="T98" fmla="*/ 95 w 102"/>
                <a:gd name="T99" fmla="*/ 3 h 35"/>
                <a:gd name="T100" fmla="*/ 95 w 102"/>
                <a:gd name="T101" fmla="*/ 3 h 35"/>
                <a:gd name="T102" fmla="*/ 94 w 102"/>
                <a:gd name="T103" fmla="*/ 3 h 35"/>
                <a:gd name="T104" fmla="*/ 94 w 102"/>
                <a:gd name="T105" fmla="*/ 2 h 35"/>
                <a:gd name="T106" fmla="*/ 94 w 102"/>
                <a:gd name="T107" fmla="*/ 2 h 35"/>
                <a:gd name="T108" fmla="*/ 91 w 102"/>
                <a:gd name="T109" fmla="*/ 1 h 35"/>
                <a:gd name="T110" fmla="*/ 88 w 102"/>
                <a:gd name="T111" fmla="*/ 1 h 35"/>
                <a:gd name="T112" fmla="*/ 85 w 102"/>
                <a:gd name="T113" fmla="*/ 0 h 35"/>
                <a:gd name="T114" fmla="*/ 81 w 102"/>
                <a:gd name="T1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35">
                  <a:moveTo>
                    <a:pt x="81" y="0"/>
                  </a:moveTo>
                  <a:cubicBezTo>
                    <a:pt x="80" y="0"/>
                    <a:pt x="78" y="0"/>
                    <a:pt x="77" y="0"/>
                  </a:cubicBezTo>
                  <a:cubicBezTo>
                    <a:pt x="75" y="0"/>
                    <a:pt x="74" y="0"/>
                    <a:pt x="72" y="0"/>
                  </a:cubicBezTo>
                  <a:cubicBezTo>
                    <a:pt x="71" y="0"/>
                    <a:pt x="69" y="0"/>
                    <a:pt x="68" y="1"/>
                  </a:cubicBezTo>
                  <a:cubicBezTo>
                    <a:pt x="67" y="1"/>
                    <a:pt x="65" y="1"/>
                    <a:pt x="64" y="1"/>
                  </a:cubicBezTo>
                  <a:cubicBezTo>
                    <a:pt x="62" y="1"/>
                    <a:pt x="60" y="1"/>
                    <a:pt x="57" y="2"/>
                  </a:cubicBezTo>
                  <a:cubicBezTo>
                    <a:pt x="55" y="2"/>
                    <a:pt x="53" y="2"/>
                    <a:pt x="51" y="2"/>
                  </a:cubicBezTo>
                  <a:cubicBezTo>
                    <a:pt x="49" y="3"/>
                    <a:pt x="47" y="3"/>
                    <a:pt x="45" y="3"/>
                  </a:cubicBezTo>
                  <a:cubicBezTo>
                    <a:pt x="44" y="4"/>
                    <a:pt x="42" y="4"/>
                    <a:pt x="40" y="5"/>
                  </a:cubicBezTo>
                  <a:cubicBezTo>
                    <a:pt x="39" y="5"/>
                    <a:pt x="38" y="6"/>
                    <a:pt x="37" y="6"/>
                  </a:cubicBezTo>
                  <a:cubicBezTo>
                    <a:pt x="36" y="7"/>
                    <a:pt x="35" y="7"/>
                    <a:pt x="34" y="8"/>
                  </a:cubicBezTo>
                  <a:cubicBezTo>
                    <a:pt x="33" y="9"/>
                    <a:pt x="32" y="9"/>
                    <a:pt x="32" y="10"/>
                  </a:cubicBezTo>
                  <a:cubicBezTo>
                    <a:pt x="31" y="10"/>
                    <a:pt x="30" y="11"/>
                    <a:pt x="29" y="11"/>
                  </a:cubicBezTo>
                  <a:cubicBezTo>
                    <a:pt x="27" y="12"/>
                    <a:pt x="26" y="12"/>
                    <a:pt x="25" y="13"/>
                  </a:cubicBezTo>
                  <a:cubicBezTo>
                    <a:pt x="23" y="14"/>
                    <a:pt x="22" y="14"/>
                    <a:pt x="21" y="15"/>
                  </a:cubicBezTo>
                  <a:cubicBezTo>
                    <a:pt x="19" y="15"/>
                    <a:pt x="18" y="15"/>
                    <a:pt x="16" y="16"/>
                  </a:cubicBezTo>
                  <a:cubicBezTo>
                    <a:pt x="15" y="17"/>
                    <a:pt x="13" y="17"/>
                    <a:pt x="12" y="18"/>
                  </a:cubicBezTo>
                  <a:cubicBezTo>
                    <a:pt x="11" y="18"/>
                    <a:pt x="9" y="19"/>
                    <a:pt x="8" y="19"/>
                  </a:cubicBezTo>
                  <a:cubicBezTo>
                    <a:pt x="7" y="20"/>
                    <a:pt x="5" y="20"/>
                    <a:pt x="4" y="21"/>
                  </a:cubicBezTo>
                  <a:cubicBezTo>
                    <a:pt x="3" y="21"/>
                    <a:pt x="2" y="22"/>
                    <a:pt x="1" y="22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1" y="27"/>
                    <a:pt x="1" y="27"/>
                    <a:pt x="2" y="28"/>
                  </a:cubicBezTo>
                  <a:cubicBezTo>
                    <a:pt x="3" y="28"/>
                    <a:pt x="4" y="29"/>
                    <a:pt x="4" y="29"/>
                  </a:cubicBezTo>
                  <a:cubicBezTo>
                    <a:pt x="5" y="30"/>
                    <a:pt x="6" y="30"/>
                    <a:pt x="7" y="31"/>
                  </a:cubicBezTo>
                  <a:cubicBezTo>
                    <a:pt x="9" y="31"/>
                    <a:pt x="11" y="32"/>
                    <a:pt x="13" y="33"/>
                  </a:cubicBezTo>
                  <a:cubicBezTo>
                    <a:pt x="15" y="33"/>
                    <a:pt x="17" y="34"/>
                    <a:pt x="20" y="34"/>
                  </a:cubicBezTo>
                  <a:cubicBezTo>
                    <a:pt x="22" y="34"/>
                    <a:pt x="23" y="35"/>
                    <a:pt x="25" y="35"/>
                  </a:cubicBezTo>
                  <a:cubicBezTo>
                    <a:pt x="26" y="35"/>
                    <a:pt x="27" y="35"/>
                    <a:pt x="27" y="34"/>
                  </a:cubicBezTo>
                  <a:cubicBezTo>
                    <a:pt x="30" y="34"/>
                    <a:pt x="32" y="34"/>
                    <a:pt x="34" y="33"/>
                  </a:cubicBezTo>
                  <a:cubicBezTo>
                    <a:pt x="37" y="32"/>
                    <a:pt x="39" y="31"/>
                    <a:pt x="41" y="30"/>
                  </a:cubicBezTo>
                  <a:cubicBezTo>
                    <a:pt x="43" y="29"/>
                    <a:pt x="45" y="28"/>
                    <a:pt x="47" y="27"/>
                  </a:cubicBezTo>
                  <a:cubicBezTo>
                    <a:pt x="49" y="26"/>
                    <a:pt x="50" y="25"/>
                    <a:pt x="53" y="24"/>
                  </a:cubicBezTo>
                  <a:cubicBezTo>
                    <a:pt x="55" y="23"/>
                    <a:pt x="57" y="22"/>
                    <a:pt x="60" y="21"/>
                  </a:cubicBezTo>
                  <a:cubicBezTo>
                    <a:pt x="61" y="21"/>
                    <a:pt x="63" y="21"/>
                    <a:pt x="64" y="21"/>
                  </a:cubicBezTo>
                  <a:cubicBezTo>
                    <a:pt x="65" y="21"/>
                    <a:pt x="67" y="20"/>
                    <a:pt x="68" y="20"/>
                  </a:cubicBezTo>
                  <a:cubicBezTo>
                    <a:pt x="69" y="20"/>
                    <a:pt x="71" y="20"/>
                    <a:pt x="72" y="20"/>
                  </a:cubicBezTo>
                  <a:cubicBezTo>
                    <a:pt x="74" y="20"/>
                    <a:pt x="75" y="20"/>
                    <a:pt x="76" y="20"/>
                  </a:cubicBezTo>
                  <a:cubicBezTo>
                    <a:pt x="78" y="20"/>
                    <a:pt x="79" y="20"/>
                    <a:pt x="81" y="19"/>
                  </a:cubicBezTo>
                  <a:cubicBezTo>
                    <a:pt x="82" y="19"/>
                    <a:pt x="83" y="19"/>
                    <a:pt x="84" y="19"/>
                  </a:cubicBezTo>
                  <a:cubicBezTo>
                    <a:pt x="86" y="18"/>
                    <a:pt x="87" y="18"/>
                    <a:pt x="88" y="17"/>
                  </a:cubicBezTo>
                  <a:cubicBezTo>
                    <a:pt x="89" y="17"/>
                    <a:pt x="90" y="17"/>
                    <a:pt x="91" y="16"/>
                  </a:cubicBezTo>
                  <a:cubicBezTo>
                    <a:pt x="92" y="15"/>
                    <a:pt x="93" y="15"/>
                    <a:pt x="94" y="14"/>
                  </a:cubicBezTo>
                  <a:cubicBezTo>
                    <a:pt x="95" y="13"/>
                    <a:pt x="96" y="13"/>
                    <a:pt x="97" y="12"/>
                  </a:cubicBezTo>
                  <a:cubicBezTo>
                    <a:pt x="98" y="11"/>
                    <a:pt x="99" y="11"/>
                    <a:pt x="100" y="10"/>
                  </a:cubicBezTo>
                  <a:cubicBezTo>
                    <a:pt x="101" y="9"/>
                    <a:pt x="101" y="8"/>
                    <a:pt x="102" y="8"/>
                  </a:cubicBezTo>
                  <a:cubicBezTo>
                    <a:pt x="102" y="7"/>
                    <a:pt x="102" y="7"/>
                    <a:pt x="102" y="6"/>
                  </a:cubicBezTo>
                  <a:cubicBezTo>
                    <a:pt x="101" y="6"/>
                    <a:pt x="101" y="5"/>
                    <a:pt x="100" y="5"/>
                  </a:cubicBezTo>
                  <a:cubicBezTo>
                    <a:pt x="100" y="5"/>
                    <a:pt x="99" y="4"/>
                    <a:pt x="98" y="4"/>
                  </a:cubicBezTo>
                  <a:cubicBezTo>
                    <a:pt x="97" y="3"/>
                    <a:pt x="96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3" y="2"/>
                    <a:pt x="92" y="2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84" y="0"/>
                    <a:pt x="83" y="0"/>
                    <a:pt x="81" y="0"/>
                  </a:cubicBezTo>
                </a:path>
              </a:pathLst>
            </a:custGeom>
            <a:solidFill>
              <a:srgbClr val="353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54"/>
            <p:cNvSpPr>
              <a:spLocks/>
            </p:cNvSpPr>
            <p:nvPr/>
          </p:nvSpPr>
          <p:spPr bwMode="auto">
            <a:xfrm>
              <a:off x="4627563" y="5451475"/>
              <a:ext cx="687388" cy="336550"/>
            </a:xfrm>
            <a:custGeom>
              <a:avLst/>
              <a:gdLst>
                <a:gd name="T0" fmla="*/ 82 w 98"/>
                <a:gd name="T1" fmla="*/ 0 h 48"/>
                <a:gd name="T2" fmla="*/ 80 w 98"/>
                <a:gd name="T3" fmla="*/ 0 h 48"/>
                <a:gd name="T4" fmla="*/ 74 w 98"/>
                <a:gd name="T5" fmla="*/ 1 h 48"/>
                <a:gd name="T6" fmla="*/ 69 w 98"/>
                <a:gd name="T7" fmla="*/ 2 h 48"/>
                <a:gd name="T8" fmla="*/ 63 w 98"/>
                <a:gd name="T9" fmla="*/ 3 h 48"/>
                <a:gd name="T10" fmla="*/ 57 w 98"/>
                <a:gd name="T11" fmla="*/ 5 h 48"/>
                <a:gd name="T12" fmla="*/ 54 w 98"/>
                <a:gd name="T13" fmla="*/ 6 h 48"/>
                <a:gd name="T14" fmla="*/ 50 w 98"/>
                <a:gd name="T15" fmla="*/ 7 h 48"/>
                <a:gd name="T16" fmla="*/ 48 w 98"/>
                <a:gd name="T17" fmla="*/ 9 h 48"/>
                <a:gd name="T18" fmla="*/ 45 w 98"/>
                <a:gd name="T19" fmla="*/ 11 h 48"/>
                <a:gd name="T20" fmla="*/ 44 w 98"/>
                <a:gd name="T21" fmla="*/ 13 h 48"/>
                <a:gd name="T22" fmla="*/ 43 w 98"/>
                <a:gd name="T23" fmla="*/ 15 h 48"/>
                <a:gd name="T24" fmla="*/ 41 w 98"/>
                <a:gd name="T25" fmla="*/ 17 h 48"/>
                <a:gd name="T26" fmla="*/ 39 w 98"/>
                <a:gd name="T27" fmla="*/ 18 h 48"/>
                <a:gd name="T28" fmla="*/ 32 w 98"/>
                <a:gd name="T29" fmla="*/ 22 h 48"/>
                <a:gd name="T30" fmla="*/ 23 w 98"/>
                <a:gd name="T31" fmla="*/ 24 h 48"/>
                <a:gd name="T32" fmla="*/ 14 w 98"/>
                <a:gd name="T33" fmla="*/ 26 h 48"/>
                <a:gd name="T34" fmla="*/ 5 w 98"/>
                <a:gd name="T35" fmla="*/ 29 h 48"/>
                <a:gd name="T36" fmla="*/ 1 w 98"/>
                <a:gd name="T37" fmla="*/ 32 h 48"/>
                <a:gd name="T38" fmla="*/ 0 w 98"/>
                <a:gd name="T39" fmla="*/ 36 h 48"/>
                <a:gd name="T40" fmla="*/ 2 w 98"/>
                <a:gd name="T41" fmla="*/ 40 h 48"/>
                <a:gd name="T42" fmla="*/ 5 w 98"/>
                <a:gd name="T43" fmla="*/ 43 h 48"/>
                <a:gd name="T44" fmla="*/ 7 w 98"/>
                <a:gd name="T45" fmla="*/ 45 h 48"/>
                <a:gd name="T46" fmla="*/ 10 w 98"/>
                <a:gd name="T47" fmla="*/ 46 h 48"/>
                <a:gd name="T48" fmla="*/ 14 w 98"/>
                <a:gd name="T49" fmla="*/ 48 h 48"/>
                <a:gd name="T50" fmla="*/ 18 w 98"/>
                <a:gd name="T51" fmla="*/ 48 h 48"/>
                <a:gd name="T52" fmla="*/ 20 w 98"/>
                <a:gd name="T53" fmla="*/ 48 h 48"/>
                <a:gd name="T54" fmla="*/ 24 w 98"/>
                <a:gd name="T55" fmla="*/ 48 h 48"/>
                <a:gd name="T56" fmla="*/ 29 w 98"/>
                <a:gd name="T57" fmla="*/ 47 h 48"/>
                <a:gd name="T58" fmla="*/ 34 w 98"/>
                <a:gd name="T59" fmla="*/ 45 h 48"/>
                <a:gd name="T60" fmla="*/ 39 w 98"/>
                <a:gd name="T61" fmla="*/ 43 h 48"/>
                <a:gd name="T62" fmla="*/ 43 w 98"/>
                <a:gd name="T63" fmla="*/ 41 h 48"/>
                <a:gd name="T64" fmla="*/ 48 w 98"/>
                <a:gd name="T65" fmla="*/ 39 h 48"/>
                <a:gd name="T66" fmla="*/ 53 w 98"/>
                <a:gd name="T67" fmla="*/ 37 h 48"/>
                <a:gd name="T68" fmla="*/ 58 w 98"/>
                <a:gd name="T69" fmla="*/ 36 h 48"/>
                <a:gd name="T70" fmla="*/ 63 w 98"/>
                <a:gd name="T71" fmla="*/ 35 h 48"/>
                <a:gd name="T72" fmla="*/ 68 w 98"/>
                <a:gd name="T73" fmla="*/ 34 h 48"/>
                <a:gd name="T74" fmla="*/ 73 w 98"/>
                <a:gd name="T75" fmla="*/ 32 h 48"/>
                <a:gd name="T76" fmla="*/ 78 w 98"/>
                <a:gd name="T77" fmla="*/ 31 h 48"/>
                <a:gd name="T78" fmla="*/ 83 w 98"/>
                <a:gd name="T79" fmla="*/ 28 h 48"/>
                <a:gd name="T80" fmla="*/ 86 w 98"/>
                <a:gd name="T81" fmla="*/ 25 h 48"/>
                <a:gd name="T82" fmla="*/ 90 w 98"/>
                <a:gd name="T83" fmla="*/ 22 h 48"/>
                <a:gd name="T84" fmla="*/ 92 w 98"/>
                <a:gd name="T85" fmla="*/ 19 h 48"/>
                <a:gd name="T86" fmla="*/ 94 w 98"/>
                <a:gd name="T87" fmla="*/ 17 h 48"/>
                <a:gd name="T88" fmla="*/ 96 w 98"/>
                <a:gd name="T89" fmla="*/ 15 h 48"/>
                <a:gd name="T90" fmla="*/ 97 w 98"/>
                <a:gd name="T91" fmla="*/ 13 h 48"/>
                <a:gd name="T92" fmla="*/ 98 w 98"/>
                <a:gd name="T93" fmla="*/ 12 h 48"/>
                <a:gd name="T94" fmla="*/ 82 w 98"/>
                <a:gd name="T95" fmla="*/ 0 h 48"/>
                <a:gd name="T96" fmla="*/ 82 w 98"/>
                <a:gd name="T9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48">
                  <a:moveTo>
                    <a:pt x="82" y="0"/>
                  </a:moveTo>
                  <a:cubicBezTo>
                    <a:pt x="81" y="0"/>
                    <a:pt x="81" y="0"/>
                    <a:pt x="80" y="0"/>
                  </a:cubicBezTo>
                  <a:cubicBezTo>
                    <a:pt x="78" y="0"/>
                    <a:pt x="76" y="1"/>
                    <a:pt x="74" y="1"/>
                  </a:cubicBezTo>
                  <a:cubicBezTo>
                    <a:pt x="73" y="1"/>
                    <a:pt x="71" y="1"/>
                    <a:pt x="69" y="2"/>
                  </a:cubicBezTo>
                  <a:cubicBezTo>
                    <a:pt x="67" y="2"/>
                    <a:pt x="65" y="3"/>
                    <a:pt x="63" y="3"/>
                  </a:cubicBezTo>
                  <a:cubicBezTo>
                    <a:pt x="61" y="4"/>
                    <a:pt x="59" y="4"/>
                    <a:pt x="57" y="5"/>
                  </a:cubicBezTo>
                  <a:cubicBezTo>
                    <a:pt x="56" y="5"/>
                    <a:pt x="55" y="6"/>
                    <a:pt x="54" y="6"/>
                  </a:cubicBezTo>
                  <a:cubicBezTo>
                    <a:pt x="52" y="6"/>
                    <a:pt x="51" y="7"/>
                    <a:pt x="50" y="7"/>
                  </a:cubicBezTo>
                  <a:cubicBezTo>
                    <a:pt x="49" y="8"/>
                    <a:pt x="48" y="8"/>
                    <a:pt x="48" y="9"/>
                  </a:cubicBezTo>
                  <a:cubicBezTo>
                    <a:pt x="47" y="10"/>
                    <a:pt x="46" y="10"/>
                    <a:pt x="45" y="11"/>
                  </a:cubicBezTo>
                  <a:cubicBezTo>
                    <a:pt x="45" y="12"/>
                    <a:pt x="44" y="12"/>
                    <a:pt x="44" y="13"/>
                  </a:cubicBezTo>
                  <a:cubicBezTo>
                    <a:pt x="44" y="14"/>
                    <a:pt x="43" y="14"/>
                    <a:pt x="43" y="15"/>
                  </a:cubicBezTo>
                  <a:cubicBezTo>
                    <a:pt x="42" y="15"/>
                    <a:pt x="42" y="16"/>
                    <a:pt x="41" y="17"/>
                  </a:cubicBezTo>
                  <a:cubicBezTo>
                    <a:pt x="41" y="17"/>
                    <a:pt x="40" y="18"/>
                    <a:pt x="39" y="18"/>
                  </a:cubicBezTo>
                  <a:cubicBezTo>
                    <a:pt x="37" y="20"/>
                    <a:pt x="35" y="21"/>
                    <a:pt x="32" y="22"/>
                  </a:cubicBezTo>
                  <a:cubicBezTo>
                    <a:pt x="29" y="23"/>
                    <a:pt x="26" y="23"/>
                    <a:pt x="23" y="24"/>
                  </a:cubicBezTo>
                  <a:cubicBezTo>
                    <a:pt x="20" y="25"/>
                    <a:pt x="17" y="25"/>
                    <a:pt x="14" y="26"/>
                  </a:cubicBezTo>
                  <a:cubicBezTo>
                    <a:pt x="11" y="27"/>
                    <a:pt x="8" y="28"/>
                    <a:pt x="5" y="29"/>
                  </a:cubicBezTo>
                  <a:cubicBezTo>
                    <a:pt x="3" y="30"/>
                    <a:pt x="2" y="31"/>
                    <a:pt x="1" y="32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7"/>
                    <a:pt x="1" y="39"/>
                    <a:pt x="2" y="40"/>
                  </a:cubicBezTo>
                  <a:cubicBezTo>
                    <a:pt x="3" y="41"/>
                    <a:pt x="4" y="42"/>
                    <a:pt x="5" y="43"/>
                  </a:cubicBezTo>
                  <a:cubicBezTo>
                    <a:pt x="6" y="44"/>
                    <a:pt x="7" y="44"/>
                    <a:pt x="7" y="45"/>
                  </a:cubicBezTo>
                  <a:cubicBezTo>
                    <a:pt x="8" y="45"/>
                    <a:pt x="9" y="46"/>
                    <a:pt x="10" y="46"/>
                  </a:cubicBezTo>
                  <a:cubicBezTo>
                    <a:pt x="11" y="47"/>
                    <a:pt x="13" y="47"/>
                    <a:pt x="14" y="48"/>
                  </a:cubicBezTo>
                  <a:cubicBezTo>
                    <a:pt x="15" y="48"/>
                    <a:pt x="17" y="48"/>
                    <a:pt x="18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1" y="48"/>
                    <a:pt x="23" y="48"/>
                    <a:pt x="24" y="48"/>
                  </a:cubicBezTo>
                  <a:cubicBezTo>
                    <a:pt x="26" y="48"/>
                    <a:pt x="27" y="47"/>
                    <a:pt x="29" y="47"/>
                  </a:cubicBezTo>
                  <a:cubicBezTo>
                    <a:pt x="31" y="46"/>
                    <a:pt x="32" y="46"/>
                    <a:pt x="34" y="45"/>
                  </a:cubicBezTo>
                  <a:cubicBezTo>
                    <a:pt x="35" y="45"/>
                    <a:pt x="37" y="44"/>
                    <a:pt x="39" y="43"/>
                  </a:cubicBezTo>
                  <a:cubicBezTo>
                    <a:pt x="40" y="43"/>
                    <a:pt x="42" y="42"/>
                    <a:pt x="43" y="41"/>
                  </a:cubicBezTo>
                  <a:cubicBezTo>
                    <a:pt x="45" y="41"/>
                    <a:pt x="47" y="40"/>
                    <a:pt x="48" y="39"/>
                  </a:cubicBezTo>
                  <a:cubicBezTo>
                    <a:pt x="50" y="39"/>
                    <a:pt x="51" y="38"/>
                    <a:pt x="53" y="37"/>
                  </a:cubicBezTo>
                  <a:cubicBezTo>
                    <a:pt x="55" y="37"/>
                    <a:pt x="56" y="36"/>
                    <a:pt x="58" y="36"/>
                  </a:cubicBezTo>
                  <a:cubicBezTo>
                    <a:pt x="60" y="35"/>
                    <a:pt x="61" y="35"/>
                    <a:pt x="63" y="35"/>
                  </a:cubicBezTo>
                  <a:cubicBezTo>
                    <a:pt x="65" y="34"/>
                    <a:pt x="66" y="34"/>
                    <a:pt x="68" y="34"/>
                  </a:cubicBezTo>
                  <a:cubicBezTo>
                    <a:pt x="70" y="33"/>
                    <a:pt x="72" y="33"/>
                    <a:pt x="73" y="32"/>
                  </a:cubicBezTo>
                  <a:cubicBezTo>
                    <a:pt x="75" y="32"/>
                    <a:pt x="76" y="31"/>
                    <a:pt x="78" y="31"/>
                  </a:cubicBezTo>
                  <a:cubicBezTo>
                    <a:pt x="80" y="30"/>
                    <a:pt x="81" y="29"/>
                    <a:pt x="83" y="28"/>
                  </a:cubicBezTo>
                  <a:cubicBezTo>
                    <a:pt x="84" y="27"/>
                    <a:pt x="85" y="27"/>
                    <a:pt x="86" y="25"/>
                  </a:cubicBezTo>
                  <a:cubicBezTo>
                    <a:pt x="88" y="24"/>
                    <a:pt x="89" y="23"/>
                    <a:pt x="90" y="22"/>
                  </a:cubicBezTo>
                  <a:cubicBezTo>
                    <a:pt x="90" y="21"/>
                    <a:pt x="91" y="20"/>
                    <a:pt x="92" y="19"/>
                  </a:cubicBezTo>
                  <a:cubicBezTo>
                    <a:pt x="93" y="19"/>
                    <a:pt x="93" y="18"/>
                    <a:pt x="94" y="17"/>
                  </a:cubicBezTo>
                  <a:cubicBezTo>
                    <a:pt x="95" y="16"/>
                    <a:pt x="95" y="16"/>
                    <a:pt x="96" y="15"/>
                  </a:cubicBezTo>
                  <a:cubicBezTo>
                    <a:pt x="96" y="14"/>
                    <a:pt x="97" y="14"/>
                    <a:pt x="97" y="13"/>
                  </a:cubicBezTo>
                  <a:cubicBezTo>
                    <a:pt x="98" y="13"/>
                    <a:pt x="98" y="13"/>
                    <a:pt x="98" y="1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</a:path>
              </a:pathLst>
            </a:custGeom>
            <a:solidFill>
              <a:srgbClr val="353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55"/>
            <p:cNvSpPr>
              <a:spLocks/>
            </p:cNvSpPr>
            <p:nvPr/>
          </p:nvSpPr>
          <p:spPr bwMode="auto">
            <a:xfrm>
              <a:off x="5202238" y="5451475"/>
              <a:ext cx="120650" cy="84138"/>
            </a:xfrm>
            <a:custGeom>
              <a:avLst/>
              <a:gdLst>
                <a:gd name="T0" fmla="*/ 0 w 17"/>
                <a:gd name="T1" fmla="*/ 0 h 12"/>
                <a:gd name="T2" fmla="*/ 16 w 17"/>
                <a:gd name="T3" fmla="*/ 12 h 12"/>
                <a:gd name="T4" fmla="*/ 16 w 17"/>
                <a:gd name="T5" fmla="*/ 11 h 12"/>
                <a:gd name="T6" fmla="*/ 16 w 17"/>
                <a:gd name="T7" fmla="*/ 9 h 12"/>
                <a:gd name="T8" fmla="*/ 15 w 17"/>
                <a:gd name="T9" fmla="*/ 7 h 12"/>
                <a:gd name="T10" fmla="*/ 14 w 17"/>
                <a:gd name="T11" fmla="*/ 6 h 12"/>
                <a:gd name="T12" fmla="*/ 12 w 17"/>
                <a:gd name="T13" fmla="*/ 5 h 12"/>
                <a:gd name="T14" fmla="*/ 11 w 17"/>
                <a:gd name="T15" fmla="*/ 4 h 12"/>
                <a:gd name="T16" fmla="*/ 11 w 17"/>
                <a:gd name="T17" fmla="*/ 4 h 12"/>
                <a:gd name="T18" fmla="*/ 11 w 17"/>
                <a:gd name="T19" fmla="*/ 4 h 12"/>
                <a:gd name="T20" fmla="*/ 10 w 17"/>
                <a:gd name="T21" fmla="*/ 4 h 12"/>
                <a:gd name="T22" fmla="*/ 8 w 17"/>
                <a:gd name="T23" fmla="*/ 2 h 12"/>
                <a:gd name="T24" fmla="*/ 5 w 17"/>
                <a:gd name="T25" fmla="*/ 1 h 12"/>
                <a:gd name="T26" fmla="*/ 2 w 17"/>
                <a:gd name="T27" fmla="*/ 0 h 12"/>
                <a:gd name="T28" fmla="*/ 0 w 17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2">
                  <a:moveTo>
                    <a:pt x="0" y="0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1"/>
                    <a:pt x="16" y="11"/>
                  </a:cubicBezTo>
                  <a:cubicBezTo>
                    <a:pt x="17" y="10"/>
                    <a:pt x="17" y="9"/>
                    <a:pt x="16" y="9"/>
                  </a:cubicBezTo>
                  <a:cubicBezTo>
                    <a:pt x="16" y="8"/>
                    <a:pt x="16" y="8"/>
                    <a:pt x="15" y="7"/>
                  </a:cubicBezTo>
                  <a:cubicBezTo>
                    <a:pt x="15" y="7"/>
                    <a:pt x="14" y="6"/>
                    <a:pt x="14" y="6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9" y="3"/>
                    <a:pt x="8" y="2"/>
                  </a:cubicBezTo>
                  <a:cubicBezTo>
                    <a:pt x="7" y="2"/>
                    <a:pt x="6" y="1"/>
                    <a:pt x="5" y="1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Freeform 56"/>
            <p:cNvSpPr>
              <a:spLocks/>
            </p:cNvSpPr>
            <p:nvPr/>
          </p:nvSpPr>
          <p:spPr bwMode="auto">
            <a:xfrm>
              <a:off x="6221413" y="3940175"/>
              <a:ext cx="646113" cy="287338"/>
            </a:xfrm>
            <a:custGeom>
              <a:avLst/>
              <a:gdLst>
                <a:gd name="T0" fmla="*/ 73 w 92"/>
                <a:gd name="T1" fmla="*/ 0 h 41"/>
                <a:gd name="T2" fmla="*/ 71 w 92"/>
                <a:gd name="T3" fmla="*/ 0 h 41"/>
                <a:gd name="T4" fmla="*/ 65 w 92"/>
                <a:gd name="T5" fmla="*/ 1 h 41"/>
                <a:gd name="T6" fmla="*/ 60 w 92"/>
                <a:gd name="T7" fmla="*/ 1 h 41"/>
                <a:gd name="T8" fmla="*/ 55 w 92"/>
                <a:gd name="T9" fmla="*/ 3 h 41"/>
                <a:gd name="T10" fmla="*/ 50 w 92"/>
                <a:gd name="T11" fmla="*/ 4 h 41"/>
                <a:gd name="T12" fmla="*/ 46 w 92"/>
                <a:gd name="T13" fmla="*/ 5 h 41"/>
                <a:gd name="T14" fmla="*/ 43 w 92"/>
                <a:gd name="T15" fmla="*/ 6 h 41"/>
                <a:gd name="T16" fmla="*/ 41 w 92"/>
                <a:gd name="T17" fmla="*/ 8 h 41"/>
                <a:gd name="T18" fmla="*/ 39 w 92"/>
                <a:gd name="T19" fmla="*/ 9 h 41"/>
                <a:gd name="T20" fmla="*/ 39 w 92"/>
                <a:gd name="T21" fmla="*/ 11 h 41"/>
                <a:gd name="T22" fmla="*/ 38 w 92"/>
                <a:gd name="T23" fmla="*/ 13 h 41"/>
                <a:gd name="T24" fmla="*/ 37 w 92"/>
                <a:gd name="T25" fmla="*/ 14 h 41"/>
                <a:gd name="T26" fmla="*/ 35 w 92"/>
                <a:gd name="T27" fmla="*/ 16 h 41"/>
                <a:gd name="T28" fmla="*/ 29 w 92"/>
                <a:gd name="T29" fmla="*/ 19 h 41"/>
                <a:gd name="T30" fmla="*/ 21 w 92"/>
                <a:gd name="T31" fmla="*/ 21 h 41"/>
                <a:gd name="T32" fmla="*/ 12 w 92"/>
                <a:gd name="T33" fmla="*/ 23 h 41"/>
                <a:gd name="T34" fmla="*/ 4 w 92"/>
                <a:gd name="T35" fmla="*/ 25 h 41"/>
                <a:gd name="T36" fmla="*/ 1 w 92"/>
                <a:gd name="T37" fmla="*/ 28 h 41"/>
                <a:gd name="T38" fmla="*/ 1 w 92"/>
                <a:gd name="T39" fmla="*/ 31 h 41"/>
                <a:gd name="T40" fmla="*/ 4 w 92"/>
                <a:gd name="T41" fmla="*/ 34 h 41"/>
                <a:gd name="T42" fmla="*/ 8 w 92"/>
                <a:gd name="T43" fmla="*/ 37 h 41"/>
                <a:gd name="T44" fmla="*/ 11 w 92"/>
                <a:gd name="T45" fmla="*/ 38 h 41"/>
                <a:gd name="T46" fmla="*/ 15 w 92"/>
                <a:gd name="T47" fmla="*/ 40 h 41"/>
                <a:gd name="T48" fmla="*/ 19 w 92"/>
                <a:gd name="T49" fmla="*/ 41 h 41"/>
                <a:gd name="T50" fmla="*/ 23 w 92"/>
                <a:gd name="T51" fmla="*/ 41 h 41"/>
                <a:gd name="T52" fmla="*/ 25 w 92"/>
                <a:gd name="T53" fmla="*/ 41 h 41"/>
                <a:gd name="T54" fmla="*/ 29 w 92"/>
                <a:gd name="T55" fmla="*/ 41 h 41"/>
                <a:gd name="T56" fmla="*/ 34 w 92"/>
                <a:gd name="T57" fmla="*/ 40 h 41"/>
                <a:gd name="T58" fmla="*/ 38 w 92"/>
                <a:gd name="T59" fmla="*/ 38 h 41"/>
                <a:gd name="T60" fmla="*/ 42 w 92"/>
                <a:gd name="T61" fmla="*/ 37 h 41"/>
                <a:gd name="T62" fmla="*/ 47 w 92"/>
                <a:gd name="T63" fmla="*/ 35 h 41"/>
                <a:gd name="T64" fmla="*/ 51 w 92"/>
                <a:gd name="T65" fmla="*/ 33 h 41"/>
                <a:gd name="T66" fmla="*/ 55 w 92"/>
                <a:gd name="T67" fmla="*/ 32 h 41"/>
                <a:gd name="T68" fmla="*/ 60 w 92"/>
                <a:gd name="T69" fmla="*/ 30 h 41"/>
                <a:gd name="T70" fmla="*/ 64 w 92"/>
                <a:gd name="T71" fmla="*/ 29 h 41"/>
                <a:gd name="T72" fmla="*/ 69 w 92"/>
                <a:gd name="T73" fmla="*/ 28 h 41"/>
                <a:gd name="T74" fmla="*/ 74 w 92"/>
                <a:gd name="T75" fmla="*/ 27 h 41"/>
                <a:gd name="T76" fmla="*/ 78 w 92"/>
                <a:gd name="T77" fmla="*/ 26 h 41"/>
                <a:gd name="T78" fmla="*/ 82 w 92"/>
                <a:gd name="T79" fmla="*/ 23 h 41"/>
                <a:gd name="T80" fmla="*/ 85 w 92"/>
                <a:gd name="T81" fmla="*/ 21 h 41"/>
                <a:gd name="T82" fmla="*/ 87 w 92"/>
                <a:gd name="T83" fmla="*/ 18 h 41"/>
                <a:gd name="T84" fmla="*/ 89 w 92"/>
                <a:gd name="T85" fmla="*/ 16 h 41"/>
                <a:gd name="T86" fmla="*/ 90 w 92"/>
                <a:gd name="T87" fmla="*/ 14 h 41"/>
                <a:gd name="T88" fmla="*/ 91 w 92"/>
                <a:gd name="T89" fmla="*/ 12 h 41"/>
                <a:gd name="T90" fmla="*/ 92 w 92"/>
                <a:gd name="T91" fmla="*/ 10 h 41"/>
                <a:gd name="T92" fmla="*/ 92 w 92"/>
                <a:gd name="T93" fmla="*/ 8 h 41"/>
                <a:gd name="T94" fmla="*/ 92 w 92"/>
                <a:gd name="T95" fmla="*/ 7 h 41"/>
                <a:gd name="T96" fmla="*/ 90 w 92"/>
                <a:gd name="T97" fmla="*/ 6 h 41"/>
                <a:gd name="T98" fmla="*/ 88 w 92"/>
                <a:gd name="T99" fmla="*/ 4 h 41"/>
                <a:gd name="T100" fmla="*/ 85 w 92"/>
                <a:gd name="T101" fmla="*/ 3 h 41"/>
                <a:gd name="T102" fmla="*/ 85 w 92"/>
                <a:gd name="T103" fmla="*/ 3 h 41"/>
                <a:gd name="T104" fmla="*/ 85 w 92"/>
                <a:gd name="T105" fmla="*/ 3 h 41"/>
                <a:gd name="T106" fmla="*/ 84 w 92"/>
                <a:gd name="T107" fmla="*/ 3 h 41"/>
                <a:gd name="T108" fmla="*/ 84 w 92"/>
                <a:gd name="T109" fmla="*/ 3 h 41"/>
                <a:gd name="T110" fmla="*/ 81 w 92"/>
                <a:gd name="T111" fmla="*/ 2 h 41"/>
                <a:gd name="T112" fmla="*/ 78 w 92"/>
                <a:gd name="T113" fmla="*/ 1 h 41"/>
                <a:gd name="T114" fmla="*/ 75 w 92"/>
                <a:gd name="T115" fmla="*/ 0 h 41"/>
                <a:gd name="T116" fmla="*/ 73 w 92"/>
                <a:gd name="T1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" h="41">
                  <a:moveTo>
                    <a:pt x="73" y="0"/>
                  </a:moveTo>
                  <a:cubicBezTo>
                    <a:pt x="72" y="0"/>
                    <a:pt x="72" y="0"/>
                    <a:pt x="71" y="0"/>
                  </a:cubicBezTo>
                  <a:cubicBezTo>
                    <a:pt x="69" y="0"/>
                    <a:pt x="67" y="0"/>
                    <a:pt x="65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58" y="2"/>
                    <a:pt x="56" y="2"/>
                    <a:pt x="55" y="3"/>
                  </a:cubicBezTo>
                  <a:cubicBezTo>
                    <a:pt x="53" y="3"/>
                    <a:pt x="51" y="3"/>
                    <a:pt x="50" y="4"/>
                  </a:cubicBezTo>
                  <a:cubicBezTo>
                    <a:pt x="48" y="4"/>
                    <a:pt x="47" y="5"/>
                    <a:pt x="46" y="5"/>
                  </a:cubicBezTo>
                  <a:cubicBezTo>
                    <a:pt x="45" y="5"/>
                    <a:pt x="44" y="6"/>
                    <a:pt x="43" y="6"/>
                  </a:cubicBezTo>
                  <a:cubicBezTo>
                    <a:pt x="42" y="7"/>
                    <a:pt x="42" y="7"/>
                    <a:pt x="41" y="8"/>
                  </a:cubicBezTo>
                  <a:cubicBezTo>
                    <a:pt x="40" y="8"/>
                    <a:pt x="40" y="9"/>
                    <a:pt x="39" y="9"/>
                  </a:cubicBezTo>
                  <a:cubicBezTo>
                    <a:pt x="39" y="10"/>
                    <a:pt x="39" y="10"/>
                    <a:pt x="39" y="11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7" y="14"/>
                    <a:pt x="37" y="14"/>
                  </a:cubicBezTo>
                  <a:cubicBezTo>
                    <a:pt x="36" y="15"/>
                    <a:pt x="36" y="15"/>
                    <a:pt x="35" y="16"/>
                  </a:cubicBezTo>
                  <a:cubicBezTo>
                    <a:pt x="34" y="17"/>
                    <a:pt x="31" y="18"/>
                    <a:pt x="29" y="19"/>
                  </a:cubicBezTo>
                  <a:cubicBezTo>
                    <a:pt x="26" y="19"/>
                    <a:pt x="23" y="20"/>
                    <a:pt x="21" y="21"/>
                  </a:cubicBezTo>
                  <a:cubicBezTo>
                    <a:pt x="18" y="21"/>
                    <a:pt x="15" y="22"/>
                    <a:pt x="12" y="23"/>
                  </a:cubicBezTo>
                  <a:cubicBezTo>
                    <a:pt x="9" y="23"/>
                    <a:pt x="6" y="24"/>
                    <a:pt x="4" y="25"/>
                  </a:cubicBezTo>
                  <a:cubicBezTo>
                    <a:pt x="2" y="26"/>
                    <a:pt x="1" y="27"/>
                    <a:pt x="1" y="28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1" y="32"/>
                    <a:pt x="2" y="33"/>
                    <a:pt x="4" y="34"/>
                  </a:cubicBezTo>
                  <a:cubicBezTo>
                    <a:pt x="5" y="35"/>
                    <a:pt x="6" y="36"/>
                    <a:pt x="8" y="37"/>
                  </a:cubicBezTo>
                  <a:cubicBezTo>
                    <a:pt x="9" y="38"/>
                    <a:pt x="10" y="38"/>
                    <a:pt x="11" y="38"/>
                  </a:cubicBezTo>
                  <a:cubicBezTo>
                    <a:pt x="12" y="39"/>
                    <a:pt x="13" y="39"/>
                    <a:pt x="15" y="40"/>
                  </a:cubicBezTo>
                  <a:cubicBezTo>
                    <a:pt x="16" y="40"/>
                    <a:pt x="17" y="40"/>
                    <a:pt x="19" y="41"/>
                  </a:cubicBezTo>
                  <a:cubicBezTo>
                    <a:pt x="20" y="41"/>
                    <a:pt x="21" y="41"/>
                    <a:pt x="23" y="41"/>
                  </a:cubicBezTo>
                  <a:cubicBezTo>
                    <a:pt x="24" y="41"/>
                    <a:pt x="24" y="41"/>
                    <a:pt x="25" y="41"/>
                  </a:cubicBezTo>
                  <a:cubicBezTo>
                    <a:pt x="26" y="41"/>
                    <a:pt x="27" y="41"/>
                    <a:pt x="29" y="41"/>
                  </a:cubicBezTo>
                  <a:cubicBezTo>
                    <a:pt x="30" y="41"/>
                    <a:pt x="32" y="40"/>
                    <a:pt x="34" y="40"/>
                  </a:cubicBezTo>
                  <a:cubicBezTo>
                    <a:pt x="35" y="39"/>
                    <a:pt x="37" y="39"/>
                    <a:pt x="38" y="38"/>
                  </a:cubicBezTo>
                  <a:cubicBezTo>
                    <a:pt x="40" y="38"/>
                    <a:pt x="41" y="37"/>
                    <a:pt x="42" y="37"/>
                  </a:cubicBezTo>
                  <a:cubicBezTo>
                    <a:pt x="44" y="36"/>
                    <a:pt x="45" y="36"/>
                    <a:pt x="47" y="35"/>
                  </a:cubicBezTo>
                  <a:cubicBezTo>
                    <a:pt x="48" y="34"/>
                    <a:pt x="49" y="34"/>
                    <a:pt x="51" y="33"/>
                  </a:cubicBezTo>
                  <a:cubicBezTo>
                    <a:pt x="52" y="33"/>
                    <a:pt x="54" y="32"/>
                    <a:pt x="55" y="32"/>
                  </a:cubicBezTo>
                  <a:cubicBezTo>
                    <a:pt x="57" y="31"/>
                    <a:pt x="58" y="31"/>
                    <a:pt x="60" y="30"/>
                  </a:cubicBezTo>
                  <a:cubicBezTo>
                    <a:pt x="61" y="30"/>
                    <a:pt x="63" y="29"/>
                    <a:pt x="64" y="29"/>
                  </a:cubicBezTo>
                  <a:cubicBezTo>
                    <a:pt x="66" y="29"/>
                    <a:pt x="68" y="28"/>
                    <a:pt x="69" y="28"/>
                  </a:cubicBezTo>
                  <a:cubicBezTo>
                    <a:pt x="71" y="28"/>
                    <a:pt x="72" y="27"/>
                    <a:pt x="74" y="27"/>
                  </a:cubicBezTo>
                  <a:cubicBezTo>
                    <a:pt x="75" y="27"/>
                    <a:pt x="77" y="26"/>
                    <a:pt x="78" y="26"/>
                  </a:cubicBezTo>
                  <a:cubicBezTo>
                    <a:pt x="80" y="25"/>
                    <a:pt x="81" y="24"/>
                    <a:pt x="82" y="23"/>
                  </a:cubicBezTo>
                  <a:cubicBezTo>
                    <a:pt x="83" y="23"/>
                    <a:pt x="84" y="22"/>
                    <a:pt x="85" y="21"/>
                  </a:cubicBezTo>
                  <a:cubicBezTo>
                    <a:pt x="86" y="20"/>
                    <a:pt x="86" y="19"/>
                    <a:pt x="87" y="18"/>
                  </a:cubicBezTo>
                  <a:cubicBezTo>
                    <a:pt x="88" y="18"/>
                    <a:pt x="88" y="17"/>
                    <a:pt x="89" y="16"/>
                  </a:cubicBezTo>
                  <a:cubicBezTo>
                    <a:pt x="89" y="15"/>
                    <a:pt x="90" y="15"/>
                    <a:pt x="90" y="14"/>
                  </a:cubicBezTo>
                  <a:cubicBezTo>
                    <a:pt x="90" y="13"/>
                    <a:pt x="91" y="13"/>
                    <a:pt x="91" y="12"/>
                  </a:cubicBezTo>
                  <a:cubicBezTo>
                    <a:pt x="91" y="12"/>
                    <a:pt x="92" y="11"/>
                    <a:pt x="92" y="10"/>
                  </a:cubicBezTo>
                  <a:cubicBezTo>
                    <a:pt x="92" y="10"/>
                    <a:pt x="92" y="9"/>
                    <a:pt x="92" y="8"/>
                  </a:cubicBezTo>
                  <a:cubicBezTo>
                    <a:pt x="92" y="8"/>
                    <a:pt x="92" y="7"/>
                    <a:pt x="92" y="7"/>
                  </a:cubicBezTo>
                  <a:cubicBezTo>
                    <a:pt x="91" y="7"/>
                    <a:pt x="91" y="6"/>
                    <a:pt x="90" y="6"/>
                  </a:cubicBezTo>
                  <a:cubicBezTo>
                    <a:pt x="90" y="5"/>
                    <a:pt x="89" y="5"/>
                    <a:pt x="88" y="4"/>
                  </a:cubicBezTo>
                  <a:cubicBezTo>
                    <a:pt x="87" y="4"/>
                    <a:pt x="86" y="4"/>
                    <a:pt x="8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2"/>
                    <a:pt x="82" y="2"/>
                    <a:pt x="81" y="2"/>
                  </a:cubicBezTo>
                  <a:cubicBezTo>
                    <a:pt x="80" y="1"/>
                    <a:pt x="79" y="1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</a:path>
              </a:pathLst>
            </a:custGeom>
            <a:solidFill>
              <a:srgbClr val="353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57"/>
            <p:cNvSpPr>
              <a:spLocks noEditPoints="1"/>
            </p:cNvSpPr>
            <p:nvPr/>
          </p:nvSpPr>
          <p:spPr bwMode="auto">
            <a:xfrm>
              <a:off x="5934456" y="5164698"/>
              <a:ext cx="533400" cy="303213"/>
            </a:xfrm>
            <a:custGeom>
              <a:avLst/>
              <a:gdLst>
                <a:gd name="T0" fmla="*/ 146 w 336"/>
                <a:gd name="T1" fmla="*/ 76 h 191"/>
                <a:gd name="T2" fmla="*/ 252 w 336"/>
                <a:gd name="T3" fmla="*/ 45 h 191"/>
                <a:gd name="T4" fmla="*/ 252 w 336"/>
                <a:gd name="T5" fmla="*/ 45 h 191"/>
                <a:gd name="T6" fmla="*/ 186 w 336"/>
                <a:gd name="T7" fmla="*/ 98 h 191"/>
                <a:gd name="T8" fmla="*/ 146 w 336"/>
                <a:gd name="T9" fmla="*/ 76 h 191"/>
                <a:gd name="T10" fmla="*/ 336 w 336"/>
                <a:gd name="T11" fmla="*/ 22 h 191"/>
                <a:gd name="T12" fmla="*/ 296 w 336"/>
                <a:gd name="T13" fmla="*/ 0 h 191"/>
                <a:gd name="T14" fmla="*/ 0 w 336"/>
                <a:gd name="T15" fmla="*/ 80 h 191"/>
                <a:gd name="T16" fmla="*/ 35 w 336"/>
                <a:gd name="T17" fmla="*/ 107 h 191"/>
                <a:gd name="T18" fmla="*/ 102 w 336"/>
                <a:gd name="T19" fmla="*/ 89 h 191"/>
                <a:gd name="T20" fmla="*/ 150 w 336"/>
                <a:gd name="T21" fmla="*/ 124 h 191"/>
                <a:gd name="T22" fmla="*/ 106 w 336"/>
                <a:gd name="T23" fmla="*/ 160 h 191"/>
                <a:gd name="T24" fmla="*/ 146 w 336"/>
                <a:gd name="T25" fmla="*/ 191 h 191"/>
                <a:gd name="T26" fmla="*/ 336 w 336"/>
                <a:gd name="T27" fmla="*/ 2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91">
                  <a:moveTo>
                    <a:pt x="146" y="76"/>
                  </a:moveTo>
                  <a:lnTo>
                    <a:pt x="252" y="45"/>
                  </a:lnTo>
                  <a:lnTo>
                    <a:pt x="252" y="45"/>
                  </a:lnTo>
                  <a:lnTo>
                    <a:pt x="186" y="98"/>
                  </a:lnTo>
                  <a:lnTo>
                    <a:pt x="146" y="76"/>
                  </a:lnTo>
                  <a:close/>
                  <a:moveTo>
                    <a:pt x="336" y="22"/>
                  </a:moveTo>
                  <a:lnTo>
                    <a:pt x="296" y="0"/>
                  </a:lnTo>
                  <a:lnTo>
                    <a:pt x="0" y="80"/>
                  </a:lnTo>
                  <a:lnTo>
                    <a:pt x="35" y="107"/>
                  </a:lnTo>
                  <a:lnTo>
                    <a:pt x="102" y="89"/>
                  </a:lnTo>
                  <a:lnTo>
                    <a:pt x="150" y="124"/>
                  </a:lnTo>
                  <a:lnTo>
                    <a:pt x="106" y="160"/>
                  </a:lnTo>
                  <a:lnTo>
                    <a:pt x="146" y="191"/>
                  </a:lnTo>
                  <a:lnTo>
                    <a:pt x="336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58"/>
            <p:cNvSpPr>
              <a:spLocks noEditPoints="1"/>
            </p:cNvSpPr>
            <p:nvPr/>
          </p:nvSpPr>
          <p:spPr bwMode="auto">
            <a:xfrm>
              <a:off x="6740525" y="4283868"/>
              <a:ext cx="527050" cy="260350"/>
            </a:xfrm>
            <a:custGeom>
              <a:avLst/>
              <a:gdLst>
                <a:gd name="T0" fmla="*/ 34 w 75"/>
                <a:gd name="T1" fmla="*/ 17 h 37"/>
                <a:gd name="T2" fmla="*/ 41 w 75"/>
                <a:gd name="T3" fmla="*/ 22 h 37"/>
                <a:gd name="T4" fmla="*/ 42 w 75"/>
                <a:gd name="T5" fmla="*/ 23 h 37"/>
                <a:gd name="T6" fmla="*/ 41 w 75"/>
                <a:gd name="T7" fmla="*/ 25 h 37"/>
                <a:gd name="T8" fmla="*/ 39 w 75"/>
                <a:gd name="T9" fmla="*/ 27 h 37"/>
                <a:gd name="T10" fmla="*/ 35 w 75"/>
                <a:gd name="T11" fmla="*/ 28 h 37"/>
                <a:gd name="T12" fmla="*/ 31 w 75"/>
                <a:gd name="T13" fmla="*/ 29 h 37"/>
                <a:gd name="T14" fmla="*/ 28 w 75"/>
                <a:gd name="T15" fmla="*/ 30 h 37"/>
                <a:gd name="T16" fmla="*/ 25 w 75"/>
                <a:gd name="T17" fmla="*/ 29 h 37"/>
                <a:gd name="T18" fmla="*/ 17 w 75"/>
                <a:gd name="T19" fmla="*/ 25 h 37"/>
                <a:gd name="T20" fmla="*/ 55 w 75"/>
                <a:gd name="T21" fmla="*/ 7 h 37"/>
                <a:gd name="T22" fmla="*/ 61 w 75"/>
                <a:gd name="T23" fmla="*/ 10 h 37"/>
                <a:gd name="T24" fmla="*/ 62 w 75"/>
                <a:gd name="T25" fmla="*/ 12 h 37"/>
                <a:gd name="T26" fmla="*/ 62 w 75"/>
                <a:gd name="T27" fmla="*/ 13 h 37"/>
                <a:gd name="T28" fmla="*/ 60 w 75"/>
                <a:gd name="T29" fmla="*/ 15 h 37"/>
                <a:gd name="T30" fmla="*/ 57 w 75"/>
                <a:gd name="T31" fmla="*/ 17 h 37"/>
                <a:gd name="T32" fmla="*/ 53 w 75"/>
                <a:gd name="T33" fmla="*/ 17 h 37"/>
                <a:gd name="T34" fmla="*/ 50 w 75"/>
                <a:gd name="T35" fmla="*/ 18 h 37"/>
                <a:gd name="T36" fmla="*/ 47 w 75"/>
                <a:gd name="T37" fmla="*/ 17 h 37"/>
                <a:gd name="T38" fmla="*/ 41 w 75"/>
                <a:gd name="T39" fmla="*/ 14 h 37"/>
                <a:gd name="T40" fmla="*/ 54 w 75"/>
                <a:gd name="T41" fmla="*/ 0 h 37"/>
                <a:gd name="T42" fmla="*/ 14 w 75"/>
                <a:gd name="T43" fmla="*/ 33 h 37"/>
                <a:gd name="T44" fmla="*/ 21 w 75"/>
                <a:gd name="T45" fmla="*/ 36 h 37"/>
                <a:gd name="T46" fmla="*/ 29 w 75"/>
                <a:gd name="T47" fmla="*/ 37 h 37"/>
                <a:gd name="T48" fmla="*/ 38 w 75"/>
                <a:gd name="T49" fmla="*/ 36 h 37"/>
                <a:gd name="T50" fmla="*/ 46 w 75"/>
                <a:gd name="T51" fmla="*/ 33 h 37"/>
                <a:gd name="T52" fmla="*/ 50 w 75"/>
                <a:gd name="T53" fmla="*/ 30 h 37"/>
                <a:gd name="T54" fmla="*/ 52 w 75"/>
                <a:gd name="T55" fmla="*/ 28 h 37"/>
                <a:gd name="T56" fmla="*/ 53 w 75"/>
                <a:gd name="T57" fmla="*/ 25 h 37"/>
                <a:gd name="T58" fmla="*/ 51 w 75"/>
                <a:gd name="T59" fmla="*/ 23 h 37"/>
                <a:gd name="T60" fmla="*/ 56 w 75"/>
                <a:gd name="T61" fmla="*/ 23 h 37"/>
                <a:gd name="T62" fmla="*/ 60 w 75"/>
                <a:gd name="T63" fmla="*/ 23 h 37"/>
                <a:gd name="T64" fmla="*/ 65 w 75"/>
                <a:gd name="T65" fmla="*/ 22 h 37"/>
                <a:gd name="T66" fmla="*/ 69 w 75"/>
                <a:gd name="T67" fmla="*/ 20 h 37"/>
                <a:gd name="T68" fmla="*/ 74 w 75"/>
                <a:gd name="T69" fmla="*/ 16 h 37"/>
                <a:gd name="T70" fmla="*/ 75 w 75"/>
                <a:gd name="T71" fmla="*/ 13 h 37"/>
                <a:gd name="T72" fmla="*/ 73 w 75"/>
                <a:gd name="T73" fmla="*/ 9 h 37"/>
                <a:gd name="T74" fmla="*/ 67 w 75"/>
                <a:gd name="T75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5" h="37">
                  <a:moveTo>
                    <a:pt x="17" y="25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1" y="21"/>
                    <a:pt x="41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0" y="26"/>
                  </a:cubicBezTo>
                  <a:cubicBezTo>
                    <a:pt x="40" y="26"/>
                    <a:pt x="39" y="26"/>
                    <a:pt x="39" y="27"/>
                  </a:cubicBezTo>
                  <a:cubicBezTo>
                    <a:pt x="38" y="27"/>
                    <a:pt x="37" y="27"/>
                    <a:pt x="37" y="28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34" y="29"/>
                    <a:pt x="34" y="29"/>
                    <a:pt x="33" y="29"/>
                  </a:cubicBezTo>
                  <a:cubicBezTo>
                    <a:pt x="32" y="29"/>
                    <a:pt x="32" y="29"/>
                    <a:pt x="31" y="29"/>
                  </a:cubicBezTo>
                  <a:cubicBezTo>
                    <a:pt x="31" y="30"/>
                    <a:pt x="30" y="30"/>
                    <a:pt x="30" y="30"/>
                  </a:cubicBezTo>
                  <a:cubicBezTo>
                    <a:pt x="29" y="30"/>
                    <a:pt x="28" y="30"/>
                    <a:pt x="28" y="30"/>
                  </a:cubicBezTo>
                  <a:cubicBezTo>
                    <a:pt x="27" y="30"/>
                    <a:pt x="27" y="30"/>
                    <a:pt x="26" y="29"/>
                  </a:cubicBezTo>
                  <a:cubicBezTo>
                    <a:pt x="26" y="29"/>
                    <a:pt x="25" y="29"/>
                    <a:pt x="25" y="29"/>
                  </a:cubicBezTo>
                  <a:cubicBezTo>
                    <a:pt x="24" y="29"/>
                    <a:pt x="24" y="29"/>
                    <a:pt x="23" y="28"/>
                  </a:cubicBezTo>
                  <a:lnTo>
                    <a:pt x="17" y="25"/>
                  </a:lnTo>
                  <a:close/>
                  <a:moveTo>
                    <a:pt x="41" y="14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1" y="10"/>
                  </a:cubicBezTo>
                  <a:cubicBezTo>
                    <a:pt x="61" y="11"/>
                    <a:pt x="61" y="11"/>
                    <a:pt x="62" y="11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5"/>
                    <a:pt x="60" y="15"/>
                  </a:cubicBezTo>
                  <a:cubicBezTo>
                    <a:pt x="60" y="15"/>
                    <a:pt x="59" y="16"/>
                    <a:pt x="58" y="16"/>
                  </a:cubicBezTo>
                  <a:cubicBezTo>
                    <a:pt x="58" y="16"/>
                    <a:pt x="57" y="16"/>
                    <a:pt x="57" y="17"/>
                  </a:cubicBezTo>
                  <a:cubicBezTo>
                    <a:pt x="56" y="17"/>
                    <a:pt x="56" y="17"/>
                    <a:pt x="55" y="17"/>
                  </a:cubicBezTo>
                  <a:cubicBezTo>
                    <a:pt x="55" y="17"/>
                    <a:pt x="54" y="17"/>
                    <a:pt x="53" y="17"/>
                  </a:cubicBezTo>
                  <a:cubicBezTo>
                    <a:pt x="53" y="18"/>
                    <a:pt x="52" y="18"/>
                    <a:pt x="52" y="18"/>
                  </a:cubicBezTo>
                  <a:cubicBezTo>
                    <a:pt x="51" y="18"/>
                    <a:pt x="51" y="18"/>
                    <a:pt x="50" y="18"/>
                  </a:cubicBezTo>
                  <a:cubicBezTo>
                    <a:pt x="50" y="18"/>
                    <a:pt x="49" y="17"/>
                    <a:pt x="49" y="17"/>
                  </a:cubicBezTo>
                  <a:cubicBezTo>
                    <a:pt x="48" y="17"/>
                    <a:pt x="48" y="17"/>
                    <a:pt x="47" y="17"/>
                  </a:cubicBezTo>
                  <a:cubicBezTo>
                    <a:pt x="47" y="17"/>
                    <a:pt x="46" y="17"/>
                    <a:pt x="46" y="16"/>
                  </a:cubicBezTo>
                  <a:lnTo>
                    <a:pt x="41" y="14"/>
                  </a:lnTo>
                  <a:close/>
                  <a:moveTo>
                    <a:pt x="67" y="6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7" y="34"/>
                    <a:pt x="18" y="34"/>
                  </a:cubicBezTo>
                  <a:cubicBezTo>
                    <a:pt x="19" y="35"/>
                    <a:pt x="20" y="35"/>
                    <a:pt x="21" y="36"/>
                  </a:cubicBezTo>
                  <a:cubicBezTo>
                    <a:pt x="23" y="36"/>
                    <a:pt x="24" y="36"/>
                    <a:pt x="25" y="36"/>
                  </a:cubicBezTo>
                  <a:cubicBezTo>
                    <a:pt x="27" y="37"/>
                    <a:pt x="28" y="37"/>
                    <a:pt x="29" y="37"/>
                  </a:cubicBezTo>
                  <a:cubicBezTo>
                    <a:pt x="31" y="37"/>
                    <a:pt x="32" y="37"/>
                    <a:pt x="33" y="36"/>
                  </a:cubicBezTo>
                  <a:cubicBezTo>
                    <a:pt x="35" y="36"/>
                    <a:pt x="36" y="36"/>
                    <a:pt x="38" y="36"/>
                  </a:cubicBezTo>
                  <a:cubicBezTo>
                    <a:pt x="39" y="35"/>
                    <a:pt x="40" y="35"/>
                    <a:pt x="42" y="34"/>
                  </a:cubicBezTo>
                  <a:cubicBezTo>
                    <a:pt x="43" y="34"/>
                    <a:pt x="44" y="33"/>
                    <a:pt x="46" y="33"/>
                  </a:cubicBezTo>
                  <a:cubicBezTo>
                    <a:pt x="47" y="32"/>
                    <a:pt x="47" y="32"/>
                    <a:pt x="48" y="31"/>
                  </a:cubicBezTo>
                  <a:cubicBezTo>
                    <a:pt x="49" y="31"/>
                    <a:pt x="49" y="31"/>
                    <a:pt x="50" y="30"/>
                  </a:cubicBezTo>
                  <a:cubicBezTo>
                    <a:pt x="50" y="30"/>
                    <a:pt x="51" y="29"/>
                    <a:pt x="51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7"/>
                    <a:pt x="53" y="27"/>
                    <a:pt x="53" y="26"/>
                  </a:cubicBezTo>
                  <a:cubicBezTo>
                    <a:pt x="53" y="26"/>
                    <a:pt x="53" y="25"/>
                    <a:pt x="53" y="25"/>
                  </a:cubicBezTo>
                  <a:cubicBezTo>
                    <a:pt x="53" y="25"/>
                    <a:pt x="53" y="24"/>
                    <a:pt x="52" y="24"/>
                  </a:cubicBezTo>
                  <a:cubicBezTo>
                    <a:pt x="52" y="23"/>
                    <a:pt x="52" y="23"/>
                    <a:pt x="51" y="23"/>
                  </a:cubicBezTo>
                  <a:cubicBezTo>
                    <a:pt x="52" y="23"/>
                    <a:pt x="53" y="23"/>
                    <a:pt x="53" y="23"/>
                  </a:cubicBezTo>
                  <a:cubicBezTo>
                    <a:pt x="54" y="23"/>
                    <a:pt x="55" y="23"/>
                    <a:pt x="56" y="23"/>
                  </a:cubicBezTo>
                  <a:cubicBezTo>
                    <a:pt x="57" y="23"/>
                    <a:pt x="57" y="23"/>
                    <a:pt x="58" y="23"/>
                  </a:cubicBezTo>
                  <a:cubicBezTo>
                    <a:pt x="59" y="23"/>
                    <a:pt x="60" y="23"/>
                    <a:pt x="60" y="23"/>
                  </a:cubicBezTo>
                  <a:cubicBezTo>
                    <a:pt x="61" y="23"/>
                    <a:pt x="62" y="22"/>
                    <a:pt x="62" y="22"/>
                  </a:cubicBezTo>
                  <a:cubicBezTo>
                    <a:pt x="63" y="22"/>
                    <a:pt x="64" y="22"/>
                    <a:pt x="65" y="22"/>
                  </a:cubicBezTo>
                  <a:cubicBezTo>
                    <a:pt x="65" y="21"/>
                    <a:pt x="66" y="21"/>
                    <a:pt x="67" y="21"/>
                  </a:cubicBezTo>
                  <a:cubicBezTo>
                    <a:pt x="67" y="21"/>
                    <a:pt x="68" y="20"/>
                    <a:pt x="69" y="20"/>
                  </a:cubicBezTo>
                  <a:cubicBezTo>
                    <a:pt x="70" y="19"/>
                    <a:pt x="71" y="19"/>
                    <a:pt x="72" y="18"/>
                  </a:cubicBezTo>
                  <a:cubicBezTo>
                    <a:pt x="73" y="18"/>
                    <a:pt x="73" y="17"/>
                    <a:pt x="74" y="16"/>
                  </a:cubicBezTo>
                  <a:cubicBezTo>
                    <a:pt x="74" y="16"/>
                    <a:pt x="75" y="15"/>
                    <a:pt x="75" y="15"/>
                  </a:cubicBezTo>
                  <a:cubicBezTo>
                    <a:pt x="75" y="14"/>
                    <a:pt x="75" y="13"/>
                    <a:pt x="75" y="13"/>
                  </a:cubicBezTo>
                  <a:cubicBezTo>
                    <a:pt x="75" y="12"/>
                    <a:pt x="75" y="12"/>
                    <a:pt x="75" y="11"/>
                  </a:cubicBezTo>
                  <a:cubicBezTo>
                    <a:pt x="74" y="10"/>
                    <a:pt x="74" y="10"/>
                    <a:pt x="73" y="9"/>
                  </a:cubicBezTo>
                  <a:cubicBezTo>
                    <a:pt x="72" y="9"/>
                    <a:pt x="72" y="8"/>
                    <a:pt x="71" y="7"/>
                  </a:cubicBezTo>
                  <a:cubicBezTo>
                    <a:pt x="70" y="7"/>
                    <a:pt x="69" y="6"/>
                    <a:pt x="67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59"/>
            <p:cNvSpPr>
              <a:spLocks/>
            </p:cNvSpPr>
            <p:nvPr/>
          </p:nvSpPr>
          <p:spPr bwMode="auto">
            <a:xfrm>
              <a:off x="7485063" y="3521363"/>
              <a:ext cx="477838" cy="203200"/>
            </a:xfrm>
            <a:custGeom>
              <a:avLst/>
              <a:gdLst>
                <a:gd name="T0" fmla="*/ 56 w 68"/>
                <a:gd name="T1" fmla="*/ 2 h 29"/>
                <a:gd name="T2" fmla="*/ 48 w 68"/>
                <a:gd name="T3" fmla="*/ 0 h 29"/>
                <a:gd name="T4" fmla="*/ 40 w 68"/>
                <a:gd name="T5" fmla="*/ 0 h 29"/>
                <a:gd name="T6" fmla="*/ 31 w 68"/>
                <a:gd name="T7" fmla="*/ 2 h 29"/>
                <a:gd name="T8" fmla="*/ 11 w 68"/>
                <a:gd name="T9" fmla="*/ 9 h 29"/>
                <a:gd name="T10" fmla="*/ 4 w 68"/>
                <a:gd name="T11" fmla="*/ 13 h 29"/>
                <a:gd name="T12" fmla="*/ 0 w 68"/>
                <a:gd name="T13" fmla="*/ 17 h 29"/>
                <a:gd name="T14" fmla="*/ 1 w 68"/>
                <a:gd name="T15" fmla="*/ 21 h 29"/>
                <a:gd name="T16" fmla="*/ 6 w 68"/>
                <a:gd name="T17" fmla="*/ 25 h 29"/>
                <a:gd name="T18" fmla="*/ 14 w 68"/>
                <a:gd name="T19" fmla="*/ 28 h 29"/>
                <a:gd name="T20" fmla="*/ 23 w 68"/>
                <a:gd name="T21" fmla="*/ 29 h 29"/>
                <a:gd name="T22" fmla="*/ 32 w 68"/>
                <a:gd name="T23" fmla="*/ 28 h 29"/>
                <a:gd name="T24" fmla="*/ 41 w 68"/>
                <a:gd name="T25" fmla="*/ 25 h 29"/>
                <a:gd name="T26" fmla="*/ 31 w 68"/>
                <a:gd name="T27" fmla="*/ 20 h 29"/>
                <a:gd name="T28" fmla="*/ 26 w 68"/>
                <a:gd name="T29" fmla="*/ 22 h 29"/>
                <a:gd name="T30" fmla="*/ 22 w 68"/>
                <a:gd name="T31" fmla="*/ 23 h 29"/>
                <a:gd name="T32" fmla="*/ 19 w 68"/>
                <a:gd name="T33" fmla="*/ 22 h 29"/>
                <a:gd name="T34" fmla="*/ 15 w 68"/>
                <a:gd name="T35" fmla="*/ 21 h 29"/>
                <a:gd name="T36" fmla="*/ 13 w 68"/>
                <a:gd name="T37" fmla="*/ 19 h 29"/>
                <a:gd name="T38" fmla="*/ 13 w 68"/>
                <a:gd name="T39" fmla="*/ 18 h 29"/>
                <a:gd name="T40" fmla="*/ 15 w 68"/>
                <a:gd name="T41" fmla="*/ 15 h 29"/>
                <a:gd name="T42" fmla="*/ 20 w 68"/>
                <a:gd name="T43" fmla="*/ 13 h 29"/>
                <a:gd name="T44" fmla="*/ 38 w 68"/>
                <a:gd name="T45" fmla="*/ 6 h 29"/>
                <a:gd name="T46" fmla="*/ 43 w 68"/>
                <a:gd name="T47" fmla="*/ 5 h 29"/>
                <a:gd name="T48" fmla="*/ 47 w 68"/>
                <a:gd name="T49" fmla="*/ 5 h 29"/>
                <a:gd name="T50" fmla="*/ 51 w 68"/>
                <a:gd name="T51" fmla="*/ 5 h 29"/>
                <a:gd name="T52" fmla="*/ 54 w 68"/>
                <a:gd name="T53" fmla="*/ 7 h 29"/>
                <a:gd name="T54" fmla="*/ 56 w 68"/>
                <a:gd name="T55" fmla="*/ 8 h 29"/>
                <a:gd name="T56" fmla="*/ 55 w 68"/>
                <a:gd name="T57" fmla="*/ 10 h 29"/>
                <a:gd name="T58" fmla="*/ 52 w 68"/>
                <a:gd name="T59" fmla="*/ 11 h 29"/>
                <a:gd name="T60" fmla="*/ 59 w 68"/>
                <a:gd name="T61" fmla="*/ 17 h 29"/>
                <a:gd name="T62" fmla="*/ 63 w 68"/>
                <a:gd name="T63" fmla="*/ 15 h 29"/>
                <a:gd name="T64" fmla="*/ 67 w 68"/>
                <a:gd name="T65" fmla="*/ 11 h 29"/>
                <a:gd name="T66" fmla="*/ 67 w 68"/>
                <a:gd name="T67" fmla="*/ 8 h 29"/>
                <a:gd name="T68" fmla="*/ 63 w 68"/>
                <a:gd name="T6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" h="29">
                  <a:moveTo>
                    <a:pt x="60" y="3"/>
                  </a:moveTo>
                  <a:cubicBezTo>
                    <a:pt x="59" y="2"/>
                    <a:pt x="57" y="2"/>
                    <a:pt x="56" y="2"/>
                  </a:cubicBezTo>
                  <a:cubicBezTo>
                    <a:pt x="55" y="1"/>
                    <a:pt x="54" y="1"/>
                    <a:pt x="52" y="1"/>
                  </a:cubicBezTo>
                  <a:cubicBezTo>
                    <a:pt x="51" y="0"/>
                    <a:pt x="50" y="0"/>
                    <a:pt x="48" y="0"/>
                  </a:cubicBezTo>
                  <a:cubicBezTo>
                    <a:pt x="47" y="0"/>
                    <a:pt x="45" y="0"/>
                    <a:pt x="44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8" y="0"/>
                    <a:pt x="37" y="1"/>
                    <a:pt x="35" y="1"/>
                  </a:cubicBezTo>
                  <a:cubicBezTo>
                    <a:pt x="34" y="1"/>
                    <a:pt x="32" y="1"/>
                    <a:pt x="31" y="2"/>
                  </a:cubicBezTo>
                  <a:cubicBezTo>
                    <a:pt x="29" y="2"/>
                    <a:pt x="28" y="3"/>
                    <a:pt x="26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8" y="10"/>
                    <a:pt x="7" y="11"/>
                  </a:cubicBezTo>
                  <a:cubicBezTo>
                    <a:pt x="6" y="12"/>
                    <a:pt x="5" y="12"/>
                    <a:pt x="4" y="13"/>
                  </a:cubicBezTo>
                  <a:cubicBezTo>
                    <a:pt x="3" y="14"/>
                    <a:pt x="2" y="14"/>
                    <a:pt x="1" y="15"/>
                  </a:cubicBezTo>
                  <a:cubicBezTo>
                    <a:pt x="1" y="15"/>
                    <a:pt x="1" y="16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22"/>
                    <a:pt x="2" y="22"/>
                    <a:pt x="3" y="23"/>
                  </a:cubicBezTo>
                  <a:cubicBezTo>
                    <a:pt x="4" y="24"/>
                    <a:pt x="5" y="24"/>
                    <a:pt x="6" y="25"/>
                  </a:cubicBezTo>
                  <a:cubicBezTo>
                    <a:pt x="8" y="25"/>
                    <a:pt x="9" y="26"/>
                    <a:pt x="10" y="26"/>
                  </a:cubicBezTo>
                  <a:cubicBezTo>
                    <a:pt x="12" y="27"/>
                    <a:pt x="13" y="27"/>
                    <a:pt x="14" y="28"/>
                  </a:cubicBezTo>
                  <a:cubicBezTo>
                    <a:pt x="16" y="28"/>
                    <a:pt x="17" y="28"/>
                    <a:pt x="18" y="28"/>
                  </a:cubicBezTo>
                  <a:cubicBezTo>
                    <a:pt x="20" y="29"/>
                    <a:pt x="21" y="29"/>
                    <a:pt x="23" y="29"/>
                  </a:cubicBezTo>
                  <a:cubicBezTo>
                    <a:pt x="24" y="29"/>
                    <a:pt x="26" y="29"/>
                    <a:pt x="27" y="28"/>
                  </a:cubicBezTo>
                  <a:cubicBezTo>
                    <a:pt x="29" y="28"/>
                    <a:pt x="30" y="28"/>
                    <a:pt x="32" y="28"/>
                  </a:cubicBezTo>
                  <a:cubicBezTo>
                    <a:pt x="33" y="27"/>
                    <a:pt x="35" y="27"/>
                    <a:pt x="36" y="26"/>
                  </a:cubicBezTo>
                  <a:cubicBezTo>
                    <a:pt x="38" y="26"/>
                    <a:pt x="39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29" y="21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6" y="22"/>
                    <a:pt x="25" y="22"/>
                    <a:pt x="24" y="22"/>
                  </a:cubicBezTo>
                  <a:cubicBezTo>
                    <a:pt x="24" y="22"/>
                    <a:pt x="23" y="23"/>
                    <a:pt x="22" y="23"/>
                  </a:cubicBezTo>
                  <a:cubicBezTo>
                    <a:pt x="22" y="23"/>
                    <a:pt x="21" y="23"/>
                    <a:pt x="21" y="23"/>
                  </a:cubicBezTo>
                  <a:cubicBezTo>
                    <a:pt x="20" y="23"/>
                    <a:pt x="19" y="23"/>
                    <a:pt x="19" y="22"/>
                  </a:cubicBezTo>
                  <a:cubicBezTo>
                    <a:pt x="18" y="22"/>
                    <a:pt x="18" y="22"/>
                    <a:pt x="17" y="22"/>
                  </a:cubicBezTo>
                  <a:cubicBezTo>
                    <a:pt x="17" y="22"/>
                    <a:pt x="16" y="22"/>
                    <a:pt x="15" y="21"/>
                  </a:cubicBezTo>
                  <a:cubicBezTo>
                    <a:pt x="15" y="21"/>
                    <a:pt x="14" y="21"/>
                    <a:pt x="14" y="20"/>
                  </a:cubicBezTo>
                  <a:cubicBezTo>
                    <a:pt x="14" y="20"/>
                    <a:pt x="13" y="20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4" y="16"/>
                    <a:pt x="15" y="16"/>
                    <a:pt x="15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8" y="14"/>
                    <a:pt x="19" y="14"/>
                    <a:pt x="20" y="13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9" y="6"/>
                    <a:pt x="40" y="6"/>
                    <a:pt x="41" y="6"/>
                  </a:cubicBezTo>
                  <a:cubicBezTo>
                    <a:pt x="41" y="5"/>
                    <a:pt x="42" y="5"/>
                    <a:pt x="43" y="5"/>
                  </a:cubicBezTo>
                  <a:cubicBezTo>
                    <a:pt x="44" y="5"/>
                    <a:pt x="44" y="5"/>
                    <a:pt x="45" y="5"/>
                  </a:cubicBezTo>
                  <a:cubicBezTo>
                    <a:pt x="46" y="5"/>
                    <a:pt x="46" y="5"/>
                    <a:pt x="47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0" y="5"/>
                    <a:pt x="50" y="5"/>
                    <a:pt x="51" y="5"/>
                  </a:cubicBezTo>
                  <a:cubicBezTo>
                    <a:pt x="51" y="5"/>
                    <a:pt x="52" y="6"/>
                    <a:pt x="52" y="6"/>
                  </a:cubicBezTo>
                  <a:cubicBezTo>
                    <a:pt x="53" y="6"/>
                    <a:pt x="54" y="6"/>
                    <a:pt x="54" y="7"/>
                  </a:cubicBezTo>
                  <a:cubicBezTo>
                    <a:pt x="54" y="7"/>
                    <a:pt x="55" y="7"/>
                    <a:pt x="55" y="7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4" y="10"/>
                    <a:pt x="54" y="11"/>
                  </a:cubicBezTo>
                  <a:cubicBezTo>
                    <a:pt x="53" y="11"/>
                    <a:pt x="53" y="11"/>
                    <a:pt x="52" y="11"/>
                  </a:cubicBezTo>
                  <a:cubicBezTo>
                    <a:pt x="51" y="12"/>
                    <a:pt x="51" y="12"/>
                    <a:pt x="50" y="12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1" y="16"/>
                    <a:pt x="62" y="15"/>
                    <a:pt x="63" y="15"/>
                  </a:cubicBezTo>
                  <a:cubicBezTo>
                    <a:pt x="64" y="14"/>
                    <a:pt x="65" y="14"/>
                    <a:pt x="66" y="13"/>
                  </a:cubicBezTo>
                  <a:cubicBezTo>
                    <a:pt x="66" y="12"/>
                    <a:pt x="67" y="12"/>
                    <a:pt x="67" y="11"/>
                  </a:cubicBezTo>
                  <a:cubicBezTo>
                    <a:pt x="68" y="11"/>
                    <a:pt x="68" y="10"/>
                    <a:pt x="68" y="9"/>
                  </a:cubicBezTo>
                  <a:cubicBezTo>
                    <a:pt x="68" y="9"/>
                    <a:pt x="68" y="8"/>
                    <a:pt x="67" y="8"/>
                  </a:cubicBezTo>
                  <a:cubicBezTo>
                    <a:pt x="67" y="7"/>
                    <a:pt x="66" y="7"/>
                    <a:pt x="66" y="6"/>
                  </a:cubicBezTo>
                  <a:cubicBezTo>
                    <a:pt x="65" y="5"/>
                    <a:pt x="64" y="5"/>
                    <a:pt x="63" y="4"/>
                  </a:cubicBezTo>
                  <a:cubicBezTo>
                    <a:pt x="62" y="4"/>
                    <a:pt x="61" y="3"/>
                    <a:pt x="6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61"/>
            <p:cNvSpPr>
              <a:spLocks noEditPoints="1"/>
            </p:cNvSpPr>
            <p:nvPr/>
          </p:nvSpPr>
          <p:spPr bwMode="auto">
            <a:xfrm>
              <a:off x="8128794" y="2751138"/>
              <a:ext cx="520700" cy="182563"/>
            </a:xfrm>
            <a:custGeom>
              <a:avLst/>
              <a:gdLst>
                <a:gd name="T0" fmla="*/ 18 w 74"/>
                <a:gd name="T1" fmla="*/ 19 h 26"/>
                <a:gd name="T2" fmla="*/ 54 w 74"/>
                <a:gd name="T3" fmla="*/ 6 h 26"/>
                <a:gd name="T4" fmla="*/ 59 w 74"/>
                <a:gd name="T5" fmla="*/ 7 h 26"/>
                <a:gd name="T6" fmla="*/ 60 w 74"/>
                <a:gd name="T7" fmla="*/ 8 h 26"/>
                <a:gd name="T8" fmla="*/ 61 w 74"/>
                <a:gd name="T9" fmla="*/ 9 h 26"/>
                <a:gd name="T10" fmla="*/ 62 w 74"/>
                <a:gd name="T11" fmla="*/ 10 h 26"/>
                <a:gd name="T12" fmla="*/ 61 w 74"/>
                <a:gd name="T13" fmla="*/ 11 h 26"/>
                <a:gd name="T14" fmla="*/ 60 w 74"/>
                <a:gd name="T15" fmla="*/ 12 h 26"/>
                <a:gd name="T16" fmla="*/ 59 w 74"/>
                <a:gd name="T17" fmla="*/ 13 h 26"/>
                <a:gd name="T18" fmla="*/ 56 w 74"/>
                <a:gd name="T19" fmla="*/ 14 h 26"/>
                <a:gd name="T20" fmla="*/ 54 w 74"/>
                <a:gd name="T21" fmla="*/ 15 h 26"/>
                <a:gd name="T22" fmla="*/ 44 w 74"/>
                <a:gd name="T23" fmla="*/ 18 h 26"/>
                <a:gd name="T24" fmla="*/ 41 w 74"/>
                <a:gd name="T25" fmla="*/ 19 h 26"/>
                <a:gd name="T26" fmla="*/ 38 w 74"/>
                <a:gd name="T27" fmla="*/ 20 h 26"/>
                <a:gd name="T28" fmla="*/ 35 w 74"/>
                <a:gd name="T29" fmla="*/ 21 h 26"/>
                <a:gd name="T30" fmla="*/ 32 w 74"/>
                <a:gd name="T31" fmla="*/ 21 h 26"/>
                <a:gd name="T32" fmla="*/ 29 w 74"/>
                <a:gd name="T33" fmla="*/ 21 h 26"/>
                <a:gd name="T34" fmla="*/ 26 w 74"/>
                <a:gd name="T35" fmla="*/ 21 h 26"/>
                <a:gd name="T36" fmla="*/ 24 w 74"/>
                <a:gd name="T37" fmla="*/ 21 h 26"/>
                <a:gd name="T38" fmla="*/ 22 w 74"/>
                <a:gd name="T39" fmla="*/ 20 h 26"/>
                <a:gd name="T40" fmla="*/ 18 w 74"/>
                <a:gd name="T41" fmla="*/ 19 h 26"/>
                <a:gd name="T42" fmla="*/ 67 w 74"/>
                <a:gd name="T43" fmla="*/ 5 h 26"/>
                <a:gd name="T44" fmla="*/ 53 w 74"/>
                <a:gd name="T45" fmla="*/ 0 h 26"/>
                <a:gd name="T46" fmla="*/ 0 w 74"/>
                <a:gd name="T47" fmla="*/ 18 h 26"/>
                <a:gd name="T48" fmla="*/ 13 w 74"/>
                <a:gd name="T49" fmla="*/ 24 h 26"/>
                <a:gd name="T50" fmla="*/ 17 w 74"/>
                <a:gd name="T51" fmla="*/ 25 h 26"/>
                <a:gd name="T52" fmla="*/ 22 w 74"/>
                <a:gd name="T53" fmla="*/ 26 h 26"/>
                <a:gd name="T54" fmla="*/ 27 w 74"/>
                <a:gd name="T55" fmla="*/ 26 h 26"/>
                <a:gd name="T56" fmla="*/ 32 w 74"/>
                <a:gd name="T57" fmla="*/ 26 h 26"/>
                <a:gd name="T58" fmla="*/ 38 w 74"/>
                <a:gd name="T59" fmla="*/ 26 h 26"/>
                <a:gd name="T60" fmla="*/ 43 w 74"/>
                <a:gd name="T61" fmla="*/ 25 h 26"/>
                <a:gd name="T62" fmla="*/ 49 w 74"/>
                <a:gd name="T63" fmla="*/ 24 h 26"/>
                <a:gd name="T64" fmla="*/ 54 w 74"/>
                <a:gd name="T65" fmla="*/ 22 h 26"/>
                <a:gd name="T66" fmla="*/ 63 w 74"/>
                <a:gd name="T67" fmla="*/ 18 h 26"/>
                <a:gd name="T68" fmla="*/ 67 w 74"/>
                <a:gd name="T69" fmla="*/ 16 h 26"/>
                <a:gd name="T70" fmla="*/ 71 w 74"/>
                <a:gd name="T71" fmla="*/ 15 h 26"/>
                <a:gd name="T72" fmla="*/ 73 w 74"/>
                <a:gd name="T73" fmla="*/ 13 h 26"/>
                <a:gd name="T74" fmla="*/ 74 w 74"/>
                <a:gd name="T75" fmla="*/ 11 h 26"/>
                <a:gd name="T76" fmla="*/ 74 w 74"/>
                <a:gd name="T77" fmla="*/ 9 h 26"/>
                <a:gd name="T78" fmla="*/ 72 w 74"/>
                <a:gd name="T79" fmla="*/ 7 h 26"/>
                <a:gd name="T80" fmla="*/ 70 w 74"/>
                <a:gd name="T81" fmla="*/ 6 h 26"/>
                <a:gd name="T82" fmla="*/ 67 w 74"/>
                <a:gd name="T83" fmla="*/ 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26">
                  <a:moveTo>
                    <a:pt x="18" y="1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8"/>
                    <a:pt x="60" y="8"/>
                  </a:cubicBezTo>
                  <a:cubicBezTo>
                    <a:pt x="61" y="8"/>
                    <a:pt x="61" y="8"/>
                    <a:pt x="61" y="9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0" y="12"/>
                  </a:cubicBezTo>
                  <a:cubicBezTo>
                    <a:pt x="60" y="12"/>
                    <a:pt x="59" y="12"/>
                    <a:pt x="59" y="13"/>
                  </a:cubicBezTo>
                  <a:cubicBezTo>
                    <a:pt x="58" y="13"/>
                    <a:pt x="57" y="13"/>
                    <a:pt x="56" y="14"/>
                  </a:cubicBezTo>
                  <a:cubicBezTo>
                    <a:pt x="56" y="14"/>
                    <a:pt x="55" y="14"/>
                    <a:pt x="54" y="15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9"/>
                    <a:pt x="42" y="19"/>
                    <a:pt x="41" y="19"/>
                  </a:cubicBezTo>
                  <a:cubicBezTo>
                    <a:pt x="40" y="20"/>
                    <a:pt x="39" y="20"/>
                    <a:pt x="38" y="20"/>
                  </a:cubicBezTo>
                  <a:cubicBezTo>
                    <a:pt x="37" y="20"/>
                    <a:pt x="36" y="21"/>
                    <a:pt x="35" y="21"/>
                  </a:cubicBezTo>
                  <a:cubicBezTo>
                    <a:pt x="34" y="21"/>
                    <a:pt x="33" y="21"/>
                    <a:pt x="32" y="21"/>
                  </a:cubicBezTo>
                  <a:cubicBezTo>
                    <a:pt x="31" y="21"/>
                    <a:pt x="30" y="21"/>
                    <a:pt x="29" y="21"/>
                  </a:cubicBezTo>
                  <a:cubicBezTo>
                    <a:pt x="28" y="22"/>
                    <a:pt x="27" y="21"/>
                    <a:pt x="26" y="21"/>
                  </a:cubicBezTo>
                  <a:cubicBezTo>
                    <a:pt x="26" y="21"/>
                    <a:pt x="25" y="21"/>
                    <a:pt x="24" y="21"/>
                  </a:cubicBezTo>
                  <a:cubicBezTo>
                    <a:pt x="23" y="21"/>
                    <a:pt x="23" y="21"/>
                    <a:pt x="22" y="20"/>
                  </a:cubicBezTo>
                  <a:lnTo>
                    <a:pt x="18" y="19"/>
                  </a:lnTo>
                  <a:close/>
                  <a:moveTo>
                    <a:pt x="67" y="5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5" y="24"/>
                    <a:pt x="16" y="25"/>
                    <a:pt x="17" y="25"/>
                  </a:cubicBezTo>
                  <a:cubicBezTo>
                    <a:pt x="19" y="25"/>
                    <a:pt x="20" y="26"/>
                    <a:pt x="22" y="26"/>
                  </a:cubicBezTo>
                  <a:cubicBezTo>
                    <a:pt x="23" y="26"/>
                    <a:pt x="25" y="26"/>
                    <a:pt x="27" y="26"/>
                  </a:cubicBezTo>
                  <a:cubicBezTo>
                    <a:pt x="28" y="26"/>
                    <a:pt x="30" y="26"/>
                    <a:pt x="32" y="26"/>
                  </a:cubicBezTo>
                  <a:cubicBezTo>
                    <a:pt x="34" y="26"/>
                    <a:pt x="36" y="26"/>
                    <a:pt x="38" y="26"/>
                  </a:cubicBezTo>
                  <a:cubicBezTo>
                    <a:pt x="40" y="26"/>
                    <a:pt x="42" y="25"/>
                    <a:pt x="43" y="25"/>
                  </a:cubicBezTo>
                  <a:cubicBezTo>
                    <a:pt x="45" y="24"/>
                    <a:pt x="47" y="24"/>
                    <a:pt x="49" y="24"/>
                  </a:cubicBezTo>
                  <a:cubicBezTo>
                    <a:pt x="51" y="23"/>
                    <a:pt x="52" y="22"/>
                    <a:pt x="54" y="22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5" y="18"/>
                    <a:pt x="66" y="17"/>
                    <a:pt x="67" y="16"/>
                  </a:cubicBezTo>
                  <a:cubicBezTo>
                    <a:pt x="69" y="16"/>
                    <a:pt x="70" y="15"/>
                    <a:pt x="71" y="15"/>
                  </a:cubicBezTo>
                  <a:cubicBezTo>
                    <a:pt x="71" y="14"/>
                    <a:pt x="72" y="13"/>
                    <a:pt x="73" y="13"/>
                  </a:cubicBezTo>
                  <a:cubicBezTo>
                    <a:pt x="73" y="12"/>
                    <a:pt x="73" y="11"/>
                    <a:pt x="74" y="11"/>
                  </a:cubicBezTo>
                  <a:cubicBezTo>
                    <a:pt x="74" y="10"/>
                    <a:pt x="74" y="9"/>
                    <a:pt x="74" y="9"/>
                  </a:cubicBezTo>
                  <a:cubicBezTo>
                    <a:pt x="73" y="8"/>
                    <a:pt x="73" y="8"/>
                    <a:pt x="72" y="7"/>
                  </a:cubicBezTo>
                  <a:cubicBezTo>
                    <a:pt x="72" y="7"/>
                    <a:pt x="71" y="6"/>
                    <a:pt x="70" y="6"/>
                  </a:cubicBezTo>
                  <a:cubicBezTo>
                    <a:pt x="69" y="5"/>
                    <a:pt x="68" y="5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56"/>
            <p:cNvSpPr>
              <a:spLocks/>
            </p:cNvSpPr>
            <p:nvPr/>
          </p:nvSpPr>
          <p:spPr bwMode="auto">
            <a:xfrm>
              <a:off x="7385506" y="2428876"/>
              <a:ext cx="646113" cy="287338"/>
            </a:xfrm>
            <a:custGeom>
              <a:avLst/>
              <a:gdLst>
                <a:gd name="T0" fmla="*/ 73 w 92"/>
                <a:gd name="T1" fmla="*/ 0 h 41"/>
                <a:gd name="T2" fmla="*/ 71 w 92"/>
                <a:gd name="T3" fmla="*/ 0 h 41"/>
                <a:gd name="T4" fmla="*/ 65 w 92"/>
                <a:gd name="T5" fmla="*/ 1 h 41"/>
                <a:gd name="T6" fmla="*/ 60 w 92"/>
                <a:gd name="T7" fmla="*/ 1 h 41"/>
                <a:gd name="T8" fmla="*/ 55 w 92"/>
                <a:gd name="T9" fmla="*/ 3 h 41"/>
                <a:gd name="T10" fmla="*/ 50 w 92"/>
                <a:gd name="T11" fmla="*/ 4 h 41"/>
                <a:gd name="T12" fmla="*/ 46 w 92"/>
                <a:gd name="T13" fmla="*/ 5 h 41"/>
                <a:gd name="T14" fmla="*/ 43 w 92"/>
                <a:gd name="T15" fmla="*/ 6 h 41"/>
                <a:gd name="T16" fmla="*/ 41 w 92"/>
                <a:gd name="T17" fmla="*/ 8 h 41"/>
                <a:gd name="T18" fmla="*/ 39 w 92"/>
                <a:gd name="T19" fmla="*/ 9 h 41"/>
                <a:gd name="T20" fmla="*/ 39 w 92"/>
                <a:gd name="T21" fmla="*/ 11 h 41"/>
                <a:gd name="T22" fmla="*/ 38 w 92"/>
                <a:gd name="T23" fmla="*/ 13 h 41"/>
                <a:gd name="T24" fmla="*/ 37 w 92"/>
                <a:gd name="T25" fmla="*/ 14 h 41"/>
                <a:gd name="T26" fmla="*/ 35 w 92"/>
                <a:gd name="T27" fmla="*/ 16 h 41"/>
                <a:gd name="T28" fmla="*/ 29 w 92"/>
                <a:gd name="T29" fmla="*/ 19 h 41"/>
                <a:gd name="T30" fmla="*/ 21 w 92"/>
                <a:gd name="T31" fmla="*/ 21 h 41"/>
                <a:gd name="T32" fmla="*/ 12 w 92"/>
                <a:gd name="T33" fmla="*/ 23 h 41"/>
                <a:gd name="T34" fmla="*/ 4 w 92"/>
                <a:gd name="T35" fmla="*/ 25 h 41"/>
                <a:gd name="T36" fmla="*/ 1 w 92"/>
                <a:gd name="T37" fmla="*/ 28 h 41"/>
                <a:gd name="T38" fmla="*/ 1 w 92"/>
                <a:gd name="T39" fmla="*/ 31 h 41"/>
                <a:gd name="T40" fmla="*/ 4 w 92"/>
                <a:gd name="T41" fmla="*/ 34 h 41"/>
                <a:gd name="T42" fmla="*/ 8 w 92"/>
                <a:gd name="T43" fmla="*/ 37 h 41"/>
                <a:gd name="T44" fmla="*/ 11 w 92"/>
                <a:gd name="T45" fmla="*/ 38 h 41"/>
                <a:gd name="T46" fmla="*/ 15 w 92"/>
                <a:gd name="T47" fmla="*/ 40 h 41"/>
                <a:gd name="T48" fmla="*/ 19 w 92"/>
                <a:gd name="T49" fmla="*/ 41 h 41"/>
                <a:gd name="T50" fmla="*/ 23 w 92"/>
                <a:gd name="T51" fmla="*/ 41 h 41"/>
                <a:gd name="T52" fmla="*/ 25 w 92"/>
                <a:gd name="T53" fmla="*/ 41 h 41"/>
                <a:gd name="T54" fmla="*/ 29 w 92"/>
                <a:gd name="T55" fmla="*/ 41 h 41"/>
                <a:gd name="T56" fmla="*/ 34 w 92"/>
                <a:gd name="T57" fmla="*/ 40 h 41"/>
                <a:gd name="T58" fmla="*/ 38 w 92"/>
                <a:gd name="T59" fmla="*/ 38 h 41"/>
                <a:gd name="T60" fmla="*/ 42 w 92"/>
                <a:gd name="T61" fmla="*/ 37 h 41"/>
                <a:gd name="T62" fmla="*/ 47 w 92"/>
                <a:gd name="T63" fmla="*/ 35 h 41"/>
                <a:gd name="T64" fmla="*/ 51 w 92"/>
                <a:gd name="T65" fmla="*/ 33 h 41"/>
                <a:gd name="T66" fmla="*/ 55 w 92"/>
                <a:gd name="T67" fmla="*/ 32 h 41"/>
                <a:gd name="T68" fmla="*/ 60 w 92"/>
                <a:gd name="T69" fmla="*/ 30 h 41"/>
                <a:gd name="T70" fmla="*/ 64 w 92"/>
                <a:gd name="T71" fmla="*/ 29 h 41"/>
                <a:gd name="T72" fmla="*/ 69 w 92"/>
                <a:gd name="T73" fmla="*/ 28 h 41"/>
                <a:gd name="T74" fmla="*/ 74 w 92"/>
                <a:gd name="T75" fmla="*/ 27 h 41"/>
                <a:gd name="T76" fmla="*/ 78 w 92"/>
                <a:gd name="T77" fmla="*/ 26 h 41"/>
                <a:gd name="T78" fmla="*/ 82 w 92"/>
                <a:gd name="T79" fmla="*/ 23 h 41"/>
                <a:gd name="T80" fmla="*/ 85 w 92"/>
                <a:gd name="T81" fmla="*/ 21 h 41"/>
                <a:gd name="T82" fmla="*/ 87 w 92"/>
                <a:gd name="T83" fmla="*/ 18 h 41"/>
                <a:gd name="T84" fmla="*/ 89 w 92"/>
                <a:gd name="T85" fmla="*/ 16 h 41"/>
                <a:gd name="T86" fmla="*/ 90 w 92"/>
                <a:gd name="T87" fmla="*/ 14 h 41"/>
                <a:gd name="T88" fmla="*/ 91 w 92"/>
                <a:gd name="T89" fmla="*/ 12 h 41"/>
                <a:gd name="T90" fmla="*/ 92 w 92"/>
                <a:gd name="T91" fmla="*/ 10 h 41"/>
                <a:gd name="T92" fmla="*/ 92 w 92"/>
                <a:gd name="T93" fmla="*/ 8 h 41"/>
                <a:gd name="T94" fmla="*/ 92 w 92"/>
                <a:gd name="T95" fmla="*/ 7 h 41"/>
                <a:gd name="T96" fmla="*/ 90 w 92"/>
                <a:gd name="T97" fmla="*/ 6 h 41"/>
                <a:gd name="T98" fmla="*/ 88 w 92"/>
                <a:gd name="T99" fmla="*/ 4 h 41"/>
                <a:gd name="T100" fmla="*/ 85 w 92"/>
                <a:gd name="T101" fmla="*/ 3 h 41"/>
                <a:gd name="T102" fmla="*/ 85 w 92"/>
                <a:gd name="T103" fmla="*/ 3 h 41"/>
                <a:gd name="T104" fmla="*/ 85 w 92"/>
                <a:gd name="T105" fmla="*/ 3 h 41"/>
                <a:gd name="T106" fmla="*/ 84 w 92"/>
                <a:gd name="T107" fmla="*/ 3 h 41"/>
                <a:gd name="T108" fmla="*/ 84 w 92"/>
                <a:gd name="T109" fmla="*/ 3 h 41"/>
                <a:gd name="T110" fmla="*/ 81 w 92"/>
                <a:gd name="T111" fmla="*/ 2 h 41"/>
                <a:gd name="T112" fmla="*/ 78 w 92"/>
                <a:gd name="T113" fmla="*/ 1 h 41"/>
                <a:gd name="T114" fmla="*/ 75 w 92"/>
                <a:gd name="T115" fmla="*/ 0 h 41"/>
                <a:gd name="T116" fmla="*/ 73 w 92"/>
                <a:gd name="T1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" h="41">
                  <a:moveTo>
                    <a:pt x="73" y="0"/>
                  </a:moveTo>
                  <a:cubicBezTo>
                    <a:pt x="72" y="0"/>
                    <a:pt x="72" y="0"/>
                    <a:pt x="71" y="0"/>
                  </a:cubicBezTo>
                  <a:cubicBezTo>
                    <a:pt x="69" y="0"/>
                    <a:pt x="67" y="0"/>
                    <a:pt x="65" y="1"/>
                  </a:cubicBezTo>
                  <a:cubicBezTo>
                    <a:pt x="64" y="1"/>
                    <a:pt x="62" y="1"/>
                    <a:pt x="60" y="1"/>
                  </a:cubicBezTo>
                  <a:cubicBezTo>
                    <a:pt x="58" y="2"/>
                    <a:pt x="56" y="2"/>
                    <a:pt x="55" y="3"/>
                  </a:cubicBezTo>
                  <a:cubicBezTo>
                    <a:pt x="53" y="3"/>
                    <a:pt x="51" y="3"/>
                    <a:pt x="50" y="4"/>
                  </a:cubicBezTo>
                  <a:cubicBezTo>
                    <a:pt x="48" y="4"/>
                    <a:pt x="47" y="5"/>
                    <a:pt x="46" y="5"/>
                  </a:cubicBezTo>
                  <a:cubicBezTo>
                    <a:pt x="45" y="5"/>
                    <a:pt x="44" y="6"/>
                    <a:pt x="43" y="6"/>
                  </a:cubicBezTo>
                  <a:cubicBezTo>
                    <a:pt x="42" y="7"/>
                    <a:pt x="42" y="7"/>
                    <a:pt x="41" y="8"/>
                  </a:cubicBezTo>
                  <a:cubicBezTo>
                    <a:pt x="40" y="8"/>
                    <a:pt x="40" y="9"/>
                    <a:pt x="39" y="9"/>
                  </a:cubicBezTo>
                  <a:cubicBezTo>
                    <a:pt x="39" y="10"/>
                    <a:pt x="39" y="10"/>
                    <a:pt x="39" y="11"/>
                  </a:cubicBezTo>
                  <a:cubicBezTo>
                    <a:pt x="38" y="12"/>
                    <a:pt x="38" y="12"/>
                    <a:pt x="38" y="13"/>
                  </a:cubicBezTo>
                  <a:cubicBezTo>
                    <a:pt x="38" y="13"/>
                    <a:pt x="37" y="14"/>
                    <a:pt x="37" y="14"/>
                  </a:cubicBezTo>
                  <a:cubicBezTo>
                    <a:pt x="36" y="15"/>
                    <a:pt x="36" y="15"/>
                    <a:pt x="35" y="16"/>
                  </a:cubicBezTo>
                  <a:cubicBezTo>
                    <a:pt x="34" y="17"/>
                    <a:pt x="31" y="18"/>
                    <a:pt x="29" y="19"/>
                  </a:cubicBezTo>
                  <a:cubicBezTo>
                    <a:pt x="26" y="19"/>
                    <a:pt x="23" y="20"/>
                    <a:pt x="21" y="21"/>
                  </a:cubicBezTo>
                  <a:cubicBezTo>
                    <a:pt x="18" y="21"/>
                    <a:pt x="15" y="22"/>
                    <a:pt x="12" y="23"/>
                  </a:cubicBezTo>
                  <a:cubicBezTo>
                    <a:pt x="9" y="23"/>
                    <a:pt x="6" y="24"/>
                    <a:pt x="4" y="25"/>
                  </a:cubicBezTo>
                  <a:cubicBezTo>
                    <a:pt x="2" y="26"/>
                    <a:pt x="1" y="27"/>
                    <a:pt x="1" y="28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1" y="32"/>
                    <a:pt x="2" y="33"/>
                    <a:pt x="4" y="34"/>
                  </a:cubicBezTo>
                  <a:cubicBezTo>
                    <a:pt x="5" y="35"/>
                    <a:pt x="6" y="36"/>
                    <a:pt x="8" y="37"/>
                  </a:cubicBezTo>
                  <a:cubicBezTo>
                    <a:pt x="9" y="38"/>
                    <a:pt x="10" y="38"/>
                    <a:pt x="11" y="38"/>
                  </a:cubicBezTo>
                  <a:cubicBezTo>
                    <a:pt x="12" y="39"/>
                    <a:pt x="13" y="39"/>
                    <a:pt x="15" y="40"/>
                  </a:cubicBezTo>
                  <a:cubicBezTo>
                    <a:pt x="16" y="40"/>
                    <a:pt x="17" y="40"/>
                    <a:pt x="19" y="41"/>
                  </a:cubicBezTo>
                  <a:cubicBezTo>
                    <a:pt x="20" y="41"/>
                    <a:pt x="21" y="41"/>
                    <a:pt x="23" y="41"/>
                  </a:cubicBezTo>
                  <a:cubicBezTo>
                    <a:pt x="24" y="41"/>
                    <a:pt x="24" y="41"/>
                    <a:pt x="25" y="41"/>
                  </a:cubicBezTo>
                  <a:cubicBezTo>
                    <a:pt x="26" y="41"/>
                    <a:pt x="27" y="41"/>
                    <a:pt x="29" y="41"/>
                  </a:cubicBezTo>
                  <a:cubicBezTo>
                    <a:pt x="30" y="41"/>
                    <a:pt x="32" y="40"/>
                    <a:pt x="34" y="40"/>
                  </a:cubicBezTo>
                  <a:cubicBezTo>
                    <a:pt x="35" y="39"/>
                    <a:pt x="37" y="39"/>
                    <a:pt x="38" y="38"/>
                  </a:cubicBezTo>
                  <a:cubicBezTo>
                    <a:pt x="40" y="38"/>
                    <a:pt x="41" y="37"/>
                    <a:pt x="42" y="37"/>
                  </a:cubicBezTo>
                  <a:cubicBezTo>
                    <a:pt x="44" y="36"/>
                    <a:pt x="45" y="36"/>
                    <a:pt x="47" y="35"/>
                  </a:cubicBezTo>
                  <a:cubicBezTo>
                    <a:pt x="48" y="34"/>
                    <a:pt x="49" y="34"/>
                    <a:pt x="51" y="33"/>
                  </a:cubicBezTo>
                  <a:cubicBezTo>
                    <a:pt x="52" y="33"/>
                    <a:pt x="54" y="32"/>
                    <a:pt x="55" y="32"/>
                  </a:cubicBezTo>
                  <a:cubicBezTo>
                    <a:pt x="57" y="31"/>
                    <a:pt x="58" y="31"/>
                    <a:pt x="60" y="30"/>
                  </a:cubicBezTo>
                  <a:cubicBezTo>
                    <a:pt x="61" y="30"/>
                    <a:pt x="63" y="29"/>
                    <a:pt x="64" y="29"/>
                  </a:cubicBezTo>
                  <a:cubicBezTo>
                    <a:pt x="66" y="29"/>
                    <a:pt x="68" y="28"/>
                    <a:pt x="69" y="28"/>
                  </a:cubicBezTo>
                  <a:cubicBezTo>
                    <a:pt x="71" y="28"/>
                    <a:pt x="72" y="27"/>
                    <a:pt x="74" y="27"/>
                  </a:cubicBezTo>
                  <a:cubicBezTo>
                    <a:pt x="75" y="27"/>
                    <a:pt x="77" y="26"/>
                    <a:pt x="78" y="26"/>
                  </a:cubicBezTo>
                  <a:cubicBezTo>
                    <a:pt x="80" y="25"/>
                    <a:pt x="81" y="24"/>
                    <a:pt x="82" y="23"/>
                  </a:cubicBezTo>
                  <a:cubicBezTo>
                    <a:pt x="83" y="23"/>
                    <a:pt x="84" y="22"/>
                    <a:pt x="85" y="21"/>
                  </a:cubicBezTo>
                  <a:cubicBezTo>
                    <a:pt x="86" y="20"/>
                    <a:pt x="86" y="19"/>
                    <a:pt x="87" y="18"/>
                  </a:cubicBezTo>
                  <a:cubicBezTo>
                    <a:pt x="88" y="18"/>
                    <a:pt x="88" y="17"/>
                    <a:pt x="89" y="16"/>
                  </a:cubicBezTo>
                  <a:cubicBezTo>
                    <a:pt x="89" y="15"/>
                    <a:pt x="90" y="15"/>
                    <a:pt x="90" y="14"/>
                  </a:cubicBezTo>
                  <a:cubicBezTo>
                    <a:pt x="90" y="13"/>
                    <a:pt x="91" y="13"/>
                    <a:pt x="91" y="12"/>
                  </a:cubicBezTo>
                  <a:cubicBezTo>
                    <a:pt x="91" y="12"/>
                    <a:pt x="92" y="11"/>
                    <a:pt x="92" y="10"/>
                  </a:cubicBezTo>
                  <a:cubicBezTo>
                    <a:pt x="92" y="10"/>
                    <a:pt x="92" y="9"/>
                    <a:pt x="92" y="8"/>
                  </a:cubicBezTo>
                  <a:cubicBezTo>
                    <a:pt x="92" y="8"/>
                    <a:pt x="92" y="7"/>
                    <a:pt x="92" y="7"/>
                  </a:cubicBezTo>
                  <a:cubicBezTo>
                    <a:pt x="91" y="7"/>
                    <a:pt x="91" y="6"/>
                    <a:pt x="90" y="6"/>
                  </a:cubicBezTo>
                  <a:cubicBezTo>
                    <a:pt x="90" y="5"/>
                    <a:pt x="89" y="5"/>
                    <a:pt x="88" y="4"/>
                  </a:cubicBezTo>
                  <a:cubicBezTo>
                    <a:pt x="87" y="4"/>
                    <a:pt x="86" y="4"/>
                    <a:pt x="8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2"/>
                    <a:pt x="82" y="2"/>
                    <a:pt x="81" y="2"/>
                  </a:cubicBezTo>
                  <a:cubicBezTo>
                    <a:pt x="80" y="1"/>
                    <a:pt x="79" y="1"/>
                    <a:pt x="78" y="1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</a:path>
              </a:pathLst>
            </a:custGeom>
            <a:solidFill>
              <a:srgbClr val="35373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立方体抽出四块小立方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79" name="组合 178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180" name="文本框 179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82" name="直接连接符 181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8653198" y="1996967"/>
            <a:ext cx="2960688" cy="1022167"/>
            <a:chOff x="8653198" y="1184908"/>
            <a:chExt cx="2960688" cy="1022167"/>
          </a:xfrm>
        </p:grpSpPr>
        <p:sp>
          <p:nvSpPr>
            <p:cNvPr id="186" name="文本框 185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7" name="文本框 186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821668" y="4922875"/>
            <a:ext cx="2935945" cy="1022167"/>
            <a:chOff x="821668" y="2906974"/>
            <a:chExt cx="2935945" cy="1022167"/>
          </a:xfrm>
        </p:grpSpPr>
        <p:sp>
          <p:nvSpPr>
            <p:cNvPr id="192" name="文本框 191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94" name="直接连接符 193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653198" y="4922875"/>
            <a:ext cx="2960688" cy="1022167"/>
            <a:chOff x="8653198" y="2906974"/>
            <a:chExt cx="2960688" cy="1022167"/>
          </a:xfrm>
        </p:grpSpPr>
        <p:sp>
          <p:nvSpPr>
            <p:cNvPr id="198" name="文本框 197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3698875" y="1748518"/>
            <a:ext cx="4073526" cy="4025938"/>
            <a:chOff x="3698875" y="1748518"/>
            <a:chExt cx="4073526" cy="4025938"/>
          </a:xfrm>
        </p:grpSpPr>
        <p:sp>
          <p:nvSpPr>
            <p:cNvPr id="203" name="Freeform 5"/>
            <p:cNvSpPr>
              <a:spLocks/>
            </p:cNvSpPr>
            <p:nvPr/>
          </p:nvSpPr>
          <p:spPr bwMode="auto">
            <a:xfrm>
              <a:off x="5725293" y="2338275"/>
              <a:ext cx="406522" cy="430119"/>
            </a:xfrm>
            <a:custGeom>
              <a:avLst/>
              <a:gdLst>
                <a:gd name="T0" fmla="*/ 70 w 70"/>
                <a:gd name="T1" fmla="*/ 0 h 74"/>
                <a:gd name="T2" fmla="*/ 70 w 70"/>
                <a:gd name="T3" fmla="*/ 3 h 74"/>
                <a:gd name="T4" fmla="*/ 7 w 70"/>
                <a:gd name="T5" fmla="*/ 21 h 74"/>
                <a:gd name="T6" fmla="*/ 7 w 70"/>
                <a:gd name="T7" fmla="*/ 72 h 74"/>
                <a:gd name="T8" fmla="*/ 1 w 70"/>
                <a:gd name="T9" fmla="*/ 74 h 74"/>
                <a:gd name="T10" fmla="*/ 1 w 70"/>
                <a:gd name="T11" fmla="*/ 69 h 74"/>
                <a:gd name="T12" fmla="*/ 0 w 70"/>
                <a:gd name="T13" fmla="*/ 69 h 74"/>
                <a:gd name="T14" fmla="*/ 0 w 70"/>
                <a:gd name="T15" fmla="*/ 19 h 74"/>
                <a:gd name="T16" fmla="*/ 70 w 70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74">
                  <a:moveTo>
                    <a:pt x="70" y="0"/>
                  </a:moveTo>
                  <a:cubicBezTo>
                    <a:pt x="70" y="3"/>
                    <a:pt x="70" y="3"/>
                    <a:pt x="70" y="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9"/>
                    <a:pt x="7" y="20"/>
                    <a:pt x="7" y="72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70" y="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>
              <a:off x="5289811" y="2344710"/>
              <a:ext cx="435482" cy="394723"/>
            </a:xfrm>
            <a:custGeom>
              <a:avLst/>
              <a:gdLst>
                <a:gd name="T0" fmla="*/ 0 w 406"/>
                <a:gd name="T1" fmla="*/ 0 h 368"/>
                <a:gd name="T2" fmla="*/ 0 w 406"/>
                <a:gd name="T3" fmla="*/ 16 h 368"/>
                <a:gd name="T4" fmla="*/ 0 w 406"/>
                <a:gd name="T5" fmla="*/ 16 h 368"/>
                <a:gd name="T6" fmla="*/ 373 w 406"/>
                <a:gd name="T7" fmla="*/ 108 h 368"/>
                <a:gd name="T8" fmla="*/ 373 w 406"/>
                <a:gd name="T9" fmla="*/ 357 h 368"/>
                <a:gd name="T10" fmla="*/ 406 w 406"/>
                <a:gd name="T11" fmla="*/ 368 h 368"/>
                <a:gd name="T12" fmla="*/ 406 w 406"/>
                <a:gd name="T13" fmla="*/ 97 h 368"/>
                <a:gd name="T14" fmla="*/ 0 w 406"/>
                <a:gd name="T15" fmla="*/ 0 h 368"/>
                <a:gd name="T16" fmla="*/ 0 w 406"/>
                <a:gd name="T1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368">
                  <a:moveTo>
                    <a:pt x="0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373" y="108"/>
                  </a:lnTo>
                  <a:lnTo>
                    <a:pt x="373" y="357"/>
                  </a:lnTo>
                  <a:lnTo>
                    <a:pt x="406" y="368"/>
                  </a:lnTo>
                  <a:lnTo>
                    <a:pt x="406" y="9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Freeform 7"/>
            <p:cNvSpPr>
              <a:spLocks/>
            </p:cNvSpPr>
            <p:nvPr/>
          </p:nvSpPr>
          <p:spPr bwMode="auto">
            <a:xfrm>
              <a:off x="6253021" y="2455189"/>
              <a:ext cx="394723" cy="151239"/>
            </a:xfrm>
            <a:custGeom>
              <a:avLst/>
              <a:gdLst>
                <a:gd name="T0" fmla="*/ 368 w 368"/>
                <a:gd name="T1" fmla="*/ 0 h 141"/>
                <a:gd name="T2" fmla="*/ 368 w 368"/>
                <a:gd name="T3" fmla="*/ 21 h 141"/>
                <a:gd name="T4" fmla="*/ 43 w 368"/>
                <a:gd name="T5" fmla="*/ 124 h 141"/>
                <a:gd name="T6" fmla="*/ 38 w 368"/>
                <a:gd name="T7" fmla="*/ 141 h 141"/>
                <a:gd name="T8" fmla="*/ 6 w 368"/>
                <a:gd name="T9" fmla="*/ 135 h 141"/>
                <a:gd name="T10" fmla="*/ 0 w 368"/>
                <a:gd name="T11" fmla="*/ 135 h 141"/>
                <a:gd name="T12" fmla="*/ 0 w 368"/>
                <a:gd name="T13" fmla="*/ 113 h 141"/>
                <a:gd name="T14" fmla="*/ 368 w 368"/>
                <a:gd name="T15" fmla="*/ 0 h 141"/>
                <a:gd name="T16" fmla="*/ 368 w 368"/>
                <a:gd name="T1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141">
                  <a:moveTo>
                    <a:pt x="368" y="0"/>
                  </a:moveTo>
                  <a:lnTo>
                    <a:pt x="368" y="21"/>
                  </a:lnTo>
                  <a:lnTo>
                    <a:pt x="43" y="124"/>
                  </a:lnTo>
                  <a:lnTo>
                    <a:pt x="38" y="141"/>
                  </a:lnTo>
                  <a:lnTo>
                    <a:pt x="6" y="135"/>
                  </a:lnTo>
                  <a:lnTo>
                    <a:pt x="0" y="135"/>
                  </a:lnTo>
                  <a:lnTo>
                    <a:pt x="0" y="113"/>
                  </a:lnTo>
                  <a:lnTo>
                    <a:pt x="368" y="0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Freeform 8"/>
            <p:cNvSpPr>
              <a:spLocks/>
            </p:cNvSpPr>
            <p:nvPr/>
          </p:nvSpPr>
          <p:spPr bwMode="auto">
            <a:xfrm>
              <a:off x="4801771" y="2466988"/>
              <a:ext cx="441918" cy="150166"/>
            </a:xfrm>
            <a:custGeom>
              <a:avLst/>
              <a:gdLst>
                <a:gd name="T0" fmla="*/ 0 w 412"/>
                <a:gd name="T1" fmla="*/ 0 h 140"/>
                <a:gd name="T2" fmla="*/ 0 w 412"/>
                <a:gd name="T3" fmla="*/ 16 h 140"/>
                <a:gd name="T4" fmla="*/ 0 w 412"/>
                <a:gd name="T5" fmla="*/ 16 h 140"/>
                <a:gd name="T6" fmla="*/ 374 w 412"/>
                <a:gd name="T7" fmla="*/ 119 h 140"/>
                <a:gd name="T8" fmla="*/ 374 w 412"/>
                <a:gd name="T9" fmla="*/ 140 h 140"/>
                <a:gd name="T10" fmla="*/ 412 w 412"/>
                <a:gd name="T11" fmla="*/ 130 h 140"/>
                <a:gd name="T12" fmla="*/ 412 w 412"/>
                <a:gd name="T13" fmla="*/ 108 h 140"/>
                <a:gd name="T14" fmla="*/ 0 w 412"/>
                <a:gd name="T15" fmla="*/ 0 h 140"/>
                <a:gd name="T16" fmla="*/ 0 w 412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2" h="140">
                  <a:moveTo>
                    <a:pt x="0" y="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374" y="119"/>
                  </a:lnTo>
                  <a:lnTo>
                    <a:pt x="374" y="140"/>
                  </a:lnTo>
                  <a:lnTo>
                    <a:pt x="412" y="130"/>
                  </a:lnTo>
                  <a:lnTo>
                    <a:pt x="412" y="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" name="Freeform 9"/>
            <p:cNvSpPr>
              <a:spLocks/>
            </p:cNvSpPr>
            <p:nvPr/>
          </p:nvSpPr>
          <p:spPr bwMode="auto">
            <a:xfrm>
              <a:off x="5766053" y="2443391"/>
              <a:ext cx="486968" cy="319640"/>
            </a:xfrm>
            <a:custGeom>
              <a:avLst/>
              <a:gdLst>
                <a:gd name="T0" fmla="*/ 0 w 84"/>
                <a:gd name="T1" fmla="*/ 3 h 55"/>
                <a:gd name="T2" fmla="*/ 84 w 84"/>
                <a:gd name="T3" fmla="*/ 23 h 55"/>
                <a:gd name="T4" fmla="*/ 84 w 84"/>
                <a:gd name="T5" fmla="*/ 27 h 55"/>
                <a:gd name="T6" fmla="*/ 9 w 84"/>
                <a:gd name="T7" fmla="*/ 51 h 55"/>
                <a:gd name="T8" fmla="*/ 9 w 84"/>
                <a:gd name="T9" fmla="*/ 55 h 55"/>
                <a:gd name="T10" fmla="*/ 2 w 84"/>
                <a:gd name="T11" fmla="*/ 53 h 55"/>
                <a:gd name="T12" fmla="*/ 0 w 84"/>
                <a:gd name="T13" fmla="*/ 54 h 55"/>
                <a:gd name="T14" fmla="*/ 0 w 84"/>
                <a:gd name="T1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55">
                  <a:moveTo>
                    <a:pt x="0" y="3"/>
                  </a:moveTo>
                  <a:cubicBezTo>
                    <a:pt x="84" y="23"/>
                    <a:pt x="84" y="23"/>
                    <a:pt x="84" y="23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0"/>
                    <a:pt x="0" y="12"/>
                    <a:pt x="0" y="3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Freeform 10"/>
            <p:cNvSpPr>
              <a:spLocks/>
            </p:cNvSpPr>
            <p:nvPr/>
          </p:nvSpPr>
          <p:spPr bwMode="auto">
            <a:xfrm>
              <a:off x="5243689" y="2460553"/>
              <a:ext cx="446208" cy="267082"/>
            </a:xfrm>
            <a:custGeom>
              <a:avLst/>
              <a:gdLst>
                <a:gd name="T0" fmla="*/ 0 w 416"/>
                <a:gd name="T1" fmla="*/ 114 h 249"/>
                <a:gd name="T2" fmla="*/ 416 w 416"/>
                <a:gd name="T3" fmla="*/ 0 h 249"/>
                <a:gd name="T4" fmla="*/ 416 w 416"/>
                <a:gd name="T5" fmla="*/ 249 h 249"/>
                <a:gd name="T6" fmla="*/ 0 w 416"/>
                <a:gd name="T7" fmla="*/ 136 h 249"/>
                <a:gd name="T8" fmla="*/ 0 w 416"/>
                <a:gd name="T9" fmla="*/ 114 h 249"/>
                <a:gd name="T10" fmla="*/ 0 w 416"/>
                <a:gd name="T11" fmla="*/ 11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6" h="249">
                  <a:moveTo>
                    <a:pt x="0" y="114"/>
                  </a:moveTo>
                  <a:lnTo>
                    <a:pt x="416" y="0"/>
                  </a:lnTo>
                  <a:lnTo>
                    <a:pt x="416" y="249"/>
                  </a:lnTo>
                  <a:lnTo>
                    <a:pt x="0" y="136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Freeform 11"/>
            <p:cNvSpPr>
              <a:spLocks/>
            </p:cNvSpPr>
            <p:nvPr/>
          </p:nvSpPr>
          <p:spPr bwMode="auto">
            <a:xfrm>
              <a:off x="6293780" y="2588194"/>
              <a:ext cx="545962" cy="784083"/>
            </a:xfrm>
            <a:custGeom>
              <a:avLst/>
              <a:gdLst>
                <a:gd name="T0" fmla="*/ 5 w 509"/>
                <a:gd name="T1" fmla="*/ 0 h 731"/>
                <a:gd name="T2" fmla="*/ 0 w 509"/>
                <a:gd name="T3" fmla="*/ 17 h 731"/>
                <a:gd name="T4" fmla="*/ 0 w 509"/>
                <a:gd name="T5" fmla="*/ 17 h 731"/>
                <a:gd name="T6" fmla="*/ 476 w 509"/>
                <a:gd name="T7" fmla="*/ 136 h 731"/>
                <a:gd name="T8" fmla="*/ 438 w 509"/>
                <a:gd name="T9" fmla="*/ 720 h 731"/>
                <a:gd name="T10" fmla="*/ 471 w 509"/>
                <a:gd name="T11" fmla="*/ 731 h 731"/>
                <a:gd name="T12" fmla="*/ 509 w 509"/>
                <a:gd name="T13" fmla="*/ 125 h 731"/>
                <a:gd name="T14" fmla="*/ 5 w 509"/>
                <a:gd name="T15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731">
                  <a:moveTo>
                    <a:pt x="5" y="0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476" y="136"/>
                  </a:lnTo>
                  <a:lnTo>
                    <a:pt x="438" y="720"/>
                  </a:lnTo>
                  <a:lnTo>
                    <a:pt x="471" y="731"/>
                  </a:lnTo>
                  <a:lnTo>
                    <a:pt x="509" y="12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0" name="Freeform 12"/>
            <p:cNvSpPr>
              <a:spLocks/>
            </p:cNvSpPr>
            <p:nvPr/>
          </p:nvSpPr>
          <p:spPr bwMode="auto">
            <a:xfrm>
              <a:off x="6763586" y="2722271"/>
              <a:ext cx="76156" cy="650005"/>
            </a:xfrm>
            <a:custGeom>
              <a:avLst/>
              <a:gdLst>
                <a:gd name="T0" fmla="*/ 38 w 71"/>
                <a:gd name="T1" fmla="*/ 11 h 606"/>
                <a:gd name="T2" fmla="*/ 0 w 71"/>
                <a:gd name="T3" fmla="*/ 595 h 606"/>
                <a:gd name="T4" fmla="*/ 33 w 71"/>
                <a:gd name="T5" fmla="*/ 606 h 606"/>
                <a:gd name="T6" fmla="*/ 71 w 71"/>
                <a:gd name="T7" fmla="*/ 0 h 606"/>
                <a:gd name="T8" fmla="*/ 38 w 71"/>
                <a:gd name="T9" fmla="*/ 11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06">
                  <a:moveTo>
                    <a:pt x="38" y="11"/>
                  </a:moveTo>
                  <a:lnTo>
                    <a:pt x="0" y="595"/>
                  </a:lnTo>
                  <a:lnTo>
                    <a:pt x="33" y="606"/>
                  </a:lnTo>
                  <a:lnTo>
                    <a:pt x="71" y="0"/>
                  </a:lnTo>
                  <a:lnTo>
                    <a:pt x="38" y="1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1" name="Freeform 13"/>
            <p:cNvSpPr>
              <a:spLocks/>
            </p:cNvSpPr>
            <p:nvPr/>
          </p:nvSpPr>
          <p:spPr bwMode="auto">
            <a:xfrm>
              <a:off x="6293780" y="2588194"/>
              <a:ext cx="545962" cy="145876"/>
            </a:xfrm>
            <a:custGeom>
              <a:avLst/>
              <a:gdLst>
                <a:gd name="T0" fmla="*/ 509 w 509"/>
                <a:gd name="T1" fmla="*/ 125 h 136"/>
                <a:gd name="T2" fmla="*/ 5 w 509"/>
                <a:gd name="T3" fmla="*/ 0 h 136"/>
                <a:gd name="T4" fmla="*/ 5 w 509"/>
                <a:gd name="T5" fmla="*/ 0 h 136"/>
                <a:gd name="T6" fmla="*/ 0 w 509"/>
                <a:gd name="T7" fmla="*/ 17 h 136"/>
                <a:gd name="T8" fmla="*/ 0 w 509"/>
                <a:gd name="T9" fmla="*/ 17 h 136"/>
                <a:gd name="T10" fmla="*/ 476 w 509"/>
                <a:gd name="T11" fmla="*/ 136 h 136"/>
                <a:gd name="T12" fmla="*/ 509 w 509"/>
                <a:gd name="T1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136">
                  <a:moveTo>
                    <a:pt x="509" y="125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76" y="136"/>
                  </a:lnTo>
                  <a:lnTo>
                    <a:pt x="509" y="125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Freeform 14"/>
            <p:cNvSpPr>
              <a:spLocks/>
            </p:cNvSpPr>
            <p:nvPr/>
          </p:nvSpPr>
          <p:spPr bwMode="auto">
            <a:xfrm>
              <a:off x="4697727" y="2594629"/>
              <a:ext cx="505203" cy="789446"/>
            </a:xfrm>
            <a:custGeom>
              <a:avLst/>
              <a:gdLst>
                <a:gd name="T0" fmla="*/ 87 w 87"/>
                <a:gd name="T1" fmla="*/ 4 h 136"/>
                <a:gd name="T2" fmla="*/ 87 w 87"/>
                <a:gd name="T3" fmla="*/ 0 h 136"/>
                <a:gd name="T4" fmla="*/ 0 w 87"/>
                <a:gd name="T5" fmla="*/ 24 h 136"/>
                <a:gd name="T6" fmla="*/ 5 w 87"/>
                <a:gd name="T7" fmla="*/ 136 h 136"/>
                <a:gd name="T8" fmla="*/ 12 w 87"/>
                <a:gd name="T9" fmla="*/ 134 h 136"/>
                <a:gd name="T10" fmla="*/ 7 w 87"/>
                <a:gd name="T11" fmla="*/ 26 h 136"/>
                <a:gd name="T12" fmla="*/ 87 w 87"/>
                <a:gd name="T13" fmla="*/ 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136">
                  <a:moveTo>
                    <a:pt x="87" y="4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7" y="19"/>
                    <a:pt x="7" y="32"/>
                    <a:pt x="7" y="26"/>
                  </a:cubicBezTo>
                  <a:lnTo>
                    <a:pt x="87" y="4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" name="Freeform 15"/>
            <p:cNvSpPr>
              <a:spLocks/>
            </p:cNvSpPr>
            <p:nvPr/>
          </p:nvSpPr>
          <p:spPr bwMode="auto">
            <a:xfrm>
              <a:off x="4697727" y="2705109"/>
              <a:ext cx="69720" cy="678966"/>
            </a:xfrm>
            <a:custGeom>
              <a:avLst/>
              <a:gdLst>
                <a:gd name="T0" fmla="*/ 7 w 12"/>
                <a:gd name="T1" fmla="*/ 7 h 117"/>
                <a:gd name="T2" fmla="*/ 12 w 12"/>
                <a:gd name="T3" fmla="*/ 115 h 117"/>
                <a:gd name="T4" fmla="*/ 5 w 12"/>
                <a:gd name="T5" fmla="*/ 117 h 117"/>
                <a:gd name="T6" fmla="*/ 0 w 12"/>
                <a:gd name="T7" fmla="*/ 5 h 117"/>
                <a:gd name="T8" fmla="*/ 7 w 12"/>
                <a:gd name="T9" fmla="*/ 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7">
                  <a:moveTo>
                    <a:pt x="7" y="7"/>
                  </a:moveTo>
                  <a:cubicBezTo>
                    <a:pt x="7" y="13"/>
                    <a:pt x="7" y="0"/>
                    <a:pt x="12" y="11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4697727" y="2594629"/>
              <a:ext cx="505203" cy="151239"/>
            </a:xfrm>
            <a:custGeom>
              <a:avLst/>
              <a:gdLst>
                <a:gd name="T0" fmla="*/ 0 w 471"/>
                <a:gd name="T1" fmla="*/ 130 h 141"/>
                <a:gd name="T2" fmla="*/ 471 w 471"/>
                <a:gd name="T3" fmla="*/ 0 h 141"/>
                <a:gd name="T4" fmla="*/ 471 w 471"/>
                <a:gd name="T5" fmla="*/ 0 h 141"/>
                <a:gd name="T6" fmla="*/ 471 w 471"/>
                <a:gd name="T7" fmla="*/ 21 h 141"/>
                <a:gd name="T8" fmla="*/ 38 w 471"/>
                <a:gd name="T9" fmla="*/ 141 h 141"/>
                <a:gd name="T10" fmla="*/ 0 w 471"/>
                <a:gd name="T11" fmla="*/ 13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1" h="141">
                  <a:moveTo>
                    <a:pt x="0" y="130"/>
                  </a:moveTo>
                  <a:lnTo>
                    <a:pt x="471" y="0"/>
                  </a:lnTo>
                  <a:lnTo>
                    <a:pt x="471" y="0"/>
                  </a:lnTo>
                  <a:lnTo>
                    <a:pt x="471" y="21"/>
                  </a:lnTo>
                  <a:lnTo>
                    <a:pt x="38" y="141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5817538" y="2739433"/>
              <a:ext cx="545962" cy="830205"/>
            </a:xfrm>
            <a:custGeom>
              <a:avLst/>
              <a:gdLst>
                <a:gd name="T0" fmla="*/ 0 w 509"/>
                <a:gd name="T1" fmla="*/ 0 h 774"/>
                <a:gd name="T2" fmla="*/ 0 w 509"/>
                <a:gd name="T3" fmla="*/ 22 h 774"/>
                <a:gd name="T4" fmla="*/ 0 w 509"/>
                <a:gd name="T5" fmla="*/ 22 h 774"/>
                <a:gd name="T6" fmla="*/ 471 w 509"/>
                <a:gd name="T7" fmla="*/ 152 h 774"/>
                <a:gd name="T8" fmla="*/ 449 w 509"/>
                <a:gd name="T9" fmla="*/ 764 h 774"/>
                <a:gd name="T10" fmla="*/ 482 w 509"/>
                <a:gd name="T11" fmla="*/ 774 h 774"/>
                <a:gd name="T12" fmla="*/ 509 w 509"/>
                <a:gd name="T13" fmla="*/ 141 h 774"/>
                <a:gd name="T14" fmla="*/ 0 w 509"/>
                <a:gd name="T15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774">
                  <a:moveTo>
                    <a:pt x="0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471" y="152"/>
                  </a:lnTo>
                  <a:lnTo>
                    <a:pt x="449" y="764"/>
                  </a:lnTo>
                  <a:lnTo>
                    <a:pt x="482" y="774"/>
                  </a:lnTo>
                  <a:lnTo>
                    <a:pt x="509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6299143" y="2890672"/>
              <a:ext cx="64357" cy="678966"/>
            </a:xfrm>
            <a:custGeom>
              <a:avLst/>
              <a:gdLst>
                <a:gd name="T0" fmla="*/ 22 w 60"/>
                <a:gd name="T1" fmla="*/ 11 h 633"/>
                <a:gd name="T2" fmla="*/ 0 w 60"/>
                <a:gd name="T3" fmla="*/ 623 h 633"/>
                <a:gd name="T4" fmla="*/ 33 w 60"/>
                <a:gd name="T5" fmla="*/ 633 h 633"/>
                <a:gd name="T6" fmla="*/ 60 w 60"/>
                <a:gd name="T7" fmla="*/ 0 h 633"/>
                <a:gd name="T8" fmla="*/ 22 w 60"/>
                <a:gd name="T9" fmla="*/ 1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33">
                  <a:moveTo>
                    <a:pt x="22" y="11"/>
                  </a:moveTo>
                  <a:lnTo>
                    <a:pt x="0" y="623"/>
                  </a:lnTo>
                  <a:lnTo>
                    <a:pt x="33" y="633"/>
                  </a:lnTo>
                  <a:lnTo>
                    <a:pt x="60" y="0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7" name="Freeform 19"/>
            <p:cNvSpPr>
              <a:spLocks/>
            </p:cNvSpPr>
            <p:nvPr/>
          </p:nvSpPr>
          <p:spPr bwMode="auto">
            <a:xfrm>
              <a:off x="5817538" y="2739433"/>
              <a:ext cx="545962" cy="163038"/>
            </a:xfrm>
            <a:custGeom>
              <a:avLst/>
              <a:gdLst>
                <a:gd name="T0" fmla="*/ 509 w 509"/>
                <a:gd name="T1" fmla="*/ 141 h 152"/>
                <a:gd name="T2" fmla="*/ 0 w 509"/>
                <a:gd name="T3" fmla="*/ 0 h 152"/>
                <a:gd name="T4" fmla="*/ 0 w 509"/>
                <a:gd name="T5" fmla="*/ 0 h 152"/>
                <a:gd name="T6" fmla="*/ 0 w 509"/>
                <a:gd name="T7" fmla="*/ 22 h 152"/>
                <a:gd name="T8" fmla="*/ 0 w 509"/>
                <a:gd name="T9" fmla="*/ 22 h 152"/>
                <a:gd name="T10" fmla="*/ 471 w 509"/>
                <a:gd name="T11" fmla="*/ 152 h 152"/>
                <a:gd name="T12" fmla="*/ 509 w 509"/>
                <a:gd name="T13" fmla="*/ 14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152">
                  <a:moveTo>
                    <a:pt x="509" y="14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71" y="152"/>
                  </a:lnTo>
                  <a:lnTo>
                    <a:pt x="509" y="14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8" name="Freeform 20"/>
            <p:cNvSpPr>
              <a:spLocks/>
            </p:cNvSpPr>
            <p:nvPr/>
          </p:nvSpPr>
          <p:spPr bwMode="auto">
            <a:xfrm>
              <a:off x="5289811" y="2239594"/>
              <a:ext cx="842004" cy="209161"/>
            </a:xfrm>
            <a:custGeom>
              <a:avLst/>
              <a:gdLst>
                <a:gd name="T0" fmla="*/ 0 w 785"/>
                <a:gd name="T1" fmla="*/ 98 h 195"/>
                <a:gd name="T2" fmla="*/ 373 w 785"/>
                <a:gd name="T3" fmla="*/ 0 h 195"/>
                <a:gd name="T4" fmla="*/ 785 w 785"/>
                <a:gd name="T5" fmla="*/ 92 h 195"/>
                <a:gd name="T6" fmla="*/ 406 w 785"/>
                <a:gd name="T7" fmla="*/ 195 h 195"/>
                <a:gd name="T8" fmla="*/ 0 w 785"/>
                <a:gd name="T9" fmla="*/ 98 h 195"/>
                <a:gd name="T10" fmla="*/ 0 w 785"/>
                <a:gd name="T11" fmla="*/ 9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5" h="195">
                  <a:moveTo>
                    <a:pt x="0" y="98"/>
                  </a:moveTo>
                  <a:lnTo>
                    <a:pt x="373" y="0"/>
                  </a:lnTo>
                  <a:lnTo>
                    <a:pt x="785" y="92"/>
                  </a:lnTo>
                  <a:lnTo>
                    <a:pt x="406" y="195"/>
                  </a:lnTo>
                  <a:lnTo>
                    <a:pt x="0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Freeform 21"/>
            <p:cNvSpPr>
              <a:spLocks/>
            </p:cNvSpPr>
            <p:nvPr/>
          </p:nvSpPr>
          <p:spPr bwMode="auto">
            <a:xfrm>
              <a:off x="4801771" y="2344710"/>
              <a:ext cx="888126" cy="238121"/>
            </a:xfrm>
            <a:custGeom>
              <a:avLst/>
              <a:gdLst>
                <a:gd name="T0" fmla="*/ 153 w 153"/>
                <a:gd name="T1" fmla="*/ 20 h 41"/>
                <a:gd name="T2" fmla="*/ 76 w 153"/>
                <a:gd name="T3" fmla="*/ 41 h 41"/>
                <a:gd name="T4" fmla="*/ 0 w 153"/>
                <a:gd name="T5" fmla="*/ 21 h 41"/>
                <a:gd name="T6" fmla="*/ 78 w 153"/>
                <a:gd name="T7" fmla="*/ 1 h 41"/>
                <a:gd name="T8" fmla="*/ 153 w 153"/>
                <a:gd name="T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41">
                  <a:moveTo>
                    <a:pt x="153" y="20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84" y="0"/>
                    <a:pt x="78" y="1"/>
                    <a:pt x="78" y="1"/>
                  </a:cubicBezTo>
                  <a:cubicBezTo>
                    <a:pt x="89" y="4"/>
                    <a:pt x="78" y="1"/>
                    <a:pt x="153" y="2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5766053" y="2338275"/>
              <a:ext cx="881691" cy="238121"/>
            </a:xfrm>
            <a:custGeom>
              <a:avLst/>
              <a:gdLst>
                <a:gd name="T0" fmla="*/ 70 w 152"/>
                <a:gd name="T1" fmla="*/ 1 h 41"/>
                <a:gd name="T2" fmla="*/ 152 w 152"/>
                <a:gd name="T3" fmla="*/ 20 h 41"/>
                <a:gd name="T4" fmla="*/ 84 w 152"/>
                <a:gd name="T5" fmla="*/ 41 h 41"/>
                <a:gd name="T6" fmla="*/ 0 w 152"/>
                <a:gd name="T7" fmla="*/ 21 h 41"/>
                <a:gd name="T8" fmla="*/ 70 w 152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41">
                  <a:moveTo>
                    <a:pt x="70" y="1"/>
                  </a:moveTo>
                  <a:cubicBezTo>
                    <a:pt x="152" y="20"/>
                    <a:pt x="152" y="20"/>
                    <a:pt x="152" y="20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74" y="0"/>
                    <a:pt x="60" y="4"/>
                    <a:pt x="70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4262244" y="2472351"/>
              <a:ext cx="940685" cy="261718"/>
            </a:xfrm>
            <a:custGeom>
              <a:avLst/>
              <a:gdLst>
                <a:gd name="T0" fmla="*/ 503 w 877"/>
                <a:gd name="T1" fmla="*/ 11 h 244"/>
                <a:gd name="T2" fmla="*/ 503 w 877"/>
                <a:gd name="T3" fmla="*/ 11 h 244"/>
                <a:gd name="T4" fmla="*/ 466 w 877"/>
                <a:gd name="T5" fmla="*/ 0 h 244"/>
                <a:gd name="T6" fmla="*/ 0 w 877"/>
                <a:gd name="T7" fmla="*/ 119 h 244"/>
                <a:gd name="T8" fmla="*/ 406 w 877"/>
                <a:gd name="T9" fmla="*/ 244 h 244"/>
                <a:gd name="T10" fmla="*/ 877 w 877"/>
                <a:gd name="T11" fmla="*/ 114 h 244"/>
                <a:gd name="T12" fmla="*/ 503 w 877"/>
                <a:gd name="T13" fmla="*/ 11 h 244"/>
                <a:gd name="T14" fmla="*/ 503 w 877"/>
                <a:gd name="T15" fmla="*/ 1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7" h="244">
                  <a:moveTo>
                    <a:pt x="503" y="11"/>
                  </a:moveTo>
                  <a:lnTo>
                    <a:pt x="503" y="11"/>
                  </a:lnTo>
                  <a:lnTo>
                    <a:pt x="466" y="0"/>
                  </a:lnTo>
                  <a:lnTo>
                    <a:pt x="0" y="119"/>
                  </a:lnTo>
                  <a:lnTo>
                    <a:pt x="406" y="244"/>
                  </a:lnTo>
                  <a:lnTo>
                    <a:pt x="877" y="114"/>
                  </a:lnTo>
                  <a:lnTo>
                    <a:pt x="503" y="11"/>
                  </a:lnTo>
                  <a:lnTo>
                    <a:pt x="503" y="11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6299143" y="2460553"/>
              <a:ext cx="928886" cy="261718"/>
            </a:xfrm>
            <a:custGeom>
              <a:avLst/>
              <a:gdLst>
                <a:gd name="T0" fmla="*/ 68 w 160"/>
                <a:gd name="T1" fmla="*/ 1 h 45"/>
                <a:gd name="T2" fmla="*/ 0 w 160"/>
                <a:gd name="T3" fmla="*/ 22 h 45"/>
                <a:gd name="T4" fmla="*/ 93 w 160"/>
                <a:gd name="T5" fmla="*/ 45 h 45"/>
                <a:gd name="T6" fmla="*/ 160 w 160"/>
                <a:gd name="T7" fmla="*/ 21 h 45"/>
                <a:gd name="T8" fmla="*/ 68 w 160"/>
                <a:gd name="T9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5">
                  <a:moveTo>
                    <a:pt x="68" y="1"/>
                  </a:moveTo>
                  <a:cubicBezTo>
                    <a:pt x="58" y="4"/>
                    <a:pt x="69" y="0"/>
                    <a:pt x="0" y="22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160" y="21"/>
                    <a:pt x="160" y="21"/>
                    <a:pt x="160" y="21"/>
                  </a:cubicBezTo>
                  <a:cubicBezTo>
                    <a:pt x="68" y="1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Freeform 25"/>
            <p:cNvSpPr>
              <a:spLocks/>
            </p:cNvSpPr>
            <p:nvPr/>
          </p:nvSpPr>
          <p:spPr bwMode="auto">
            <a:xfrm>
              <a:off x="5817538" y="2582831"/>
              <a:ext cx="986807" cy="307841"/>
            </a:xfrm>
            <a:custGeom>
              <a:avLst/>
              <a:gdLst>
                <a:gd name="T0" fmla="*/ 76 w 170"/>
                <a:gd name="T1" fmla="*/ 3 h 53"/>
                <a:gd name="T2" fmla="*/ 170 w 170"/>
                <a:gd name="T3" fmla="*/ 26 h 53"/>
                <a:gd name="T4" fmla="*/ 94 w 170"/>
                <a:gd name="T5" fmla="*/ 53 h 53"/>
                <a:gd name="T6" fmla="*/ 0 w 170"/>
                <a:gd name="T7" fmla="*/ 27 h 53"/>
                <a:gd name="T8" fmla="*/ 76 w 170"/>
                <a:gd name="T9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53">
                  <a:moveTo>
                    <a:pt x="76" y="3"/>
                  </a:moveTo>
                  <a:cubicBezTo>
                    <a:pt x="80" y="4"/>
                    <a:pt x="147" y="20"/>
                    <a:pt x="170" y="2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4" y="0"/>
                    <a:pt x="74" y="4"/>
                    <a:pt x="76" y="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4" name="Freeform 26"/>
            <p:cNvSpPr>
              <a:spLocks/>
            </p:cNvSpPr>
            <p:nvPr/>
          </p:nvSpPr>
          <p:spPr bwMode="auto">
            <a:xfrm>
              <a:off x="4738486" y="2599993"/>
              <a:ext cx="1032930" cy="296042"/>
            </a:xfrm>
            <a:custGeom>
              <a:avLst/>
              <a:gdLst>
                <a:gd name="T0" fmla="*/ 87 w 178"/>
                <a:gd name="T1" fmla="*/ 1 h 51"/>
                <a:gd name="T2" fmla="*/ 0 w 178"/>
                <a:gd name="T3" fmla="*/ 25 h 51"/>
                <a:gd name="T4" fmla="*/ 85 w 178"/>
                <a:gd name="T5" fmla="*/ 51 h 51"/>
                <a:gd name="T6" fmla="*/ 171 w 178"/>
                <a:gd name="T7" fmla="*/ 24 h 51"/>
                <a:gd name="T8" fmla="*/ 87 w 178"/>
                <a:gd name="T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51">
                  <a:moveTo>
                    <a:pt x="87" y="1"/>
                  </a:moveTo>
                  <a:cubicBezTo>
                    <a:pt x="78" y="4"/>
                    <a:pt x="91" y="0"/>
                    <a:pt x="0" y="25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69" y="23"/>
                    <a:pt x="178" y="26"/>
                    <a:pt x="87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" name="Freeform 27"/>
            <p:cNvSpPr>
              <a:spLocks/>
            </p:cNvSpPr>
            <p:nvPr/>
          </p:nvSpPr>
          <p:spPr bwMode="auto">
            <a:xfrm>
              <a:off x="5272649" y="2751231"/>
              <a:ext cx="1050092" cy="325003"/>
            </a:xfrm>
            <a:custGeom>
              <a:avLst/>
              <a:gdLst>
                <a:gd name="T0" fmla="*/ 87 w 181"/>
                <a:gd name="T1" fmla="*/ 0 h 56"/>
                <a:gd name="T2" fmla="*/ 181 w 181"/>
                <a:gd name="T3" fmla="*/ 26 h 56"/>
                <a:gd name="T4" fmla="*/ 96 w 181"/>
                <a:gd name="T5" fmla="*/ 56 h 56"/>
                <a:gd name="T6" fmla="*/ 0 w 181"/>
                <a:gd name="T7" fmla="*/ 27 h 56"/>
                <a:gd name="T8" fmla="*/ 87 w 181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56">
                  <a:moveTo>
                    <a:pt x="87" y="0"/>
                  </a:moveTo>
                  <a:cubicBezTo>
                    <a:pt x="87" y="0"/>
                    <a:pt x="158" y="20"/>
                    <a:pt x="181" y="2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9" y="0"/>
                    <a:pt x="87" y="0"/>
                    <a:pt x="87" y="0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6" name="Freeform 28"/>
            <p:cNvSpPr>
              <a:spLocks/>
            </p:cNvSpPr>
            <p:nvPr/>
          </p:nvSpPr>
          <p:spPr bwMode="auto">
            <a:xfrm>
              <a:off x="5231890" y="2739433"/>
              <a:ext cx="498767" cy="842004"/>
            </a:xfrm>
            <a:custGeom>
              <a:avLst/>
              <a:gdLst>
                <a:gd name="T0" fmla="*/ 7 w 86"/>
                <a:gd name="T1" fmla="*/ 29 h 145"/>
                <a:gd name="T2" fmla="*/ 86 w 86"/>
                <a:gd name="T3" fmla="*/ 5 h 145"/>
                <a:gd name="T4" fmla="*/ 86 w 86"/>
                <a:gd name="T5" fmla="*/ 0 h 145"/>
                <a:gd name="T6" fmla="*/ 0 w 86"/>
                <a:gd name="T7" fmla="*/ 27 h 145"/>
                <a:gd name="T8" fmla="*/ 1 w 86"/>
                <a:gd name="T9" fmla="*/ 145 h 145"/>
                <a:gd name="T10" fmla="*/ 9 w 86"/>
                <a:gd name="T11" fmla="*/ 142 h 145"/>
                <a:gd name="T12" fmla="*/ 7 w 86"/>
                <a:gd name="T13" fmla="*/ 2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45">
                  <a:moveTo>
                    <a:pt x="7" y="29"/>
                  </a:moveTo>
                  <a:cubicBezTo>
                    <a:pt x="86" y="5"/>
                    <a:pt x="86" y="5"/>
                    <a:pt x="86" y="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7" y="23"/>
                    <a:pt x="7" y="36"/>
                    <a:pt x="7" y="29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7" name="Freeform 29"/>
            <p:cNvSpPr>
              <a:spLocks/>
            </p:cNvSpPr>
            <p:nvPr/>
          </p:nvSpPr>
          <p:spPr bwMode="auto">
            <a:xfrm>
              <a:off x="5231890" y="2739433"/>
              <a:ext cx="498767" cy="168401"/>
            </a:xfrm>
            <a:custGeom>
              <a:avLst/>
              <a:gdLst>
                <a:gd name="T0" fmla="*/ 0 w 465"/>
                <a:gd name="T1" fmla="*/ 146 h 157"/>
                <a:gd name="T2" fmla="*/ 465 w 465"/>
                <a:gd name="T3" fmla="*/ 0 h 157"/>
                <a:gd name="T4" fmla="*/ 465 w 465"/>
                <a:gd name="T5" fmla="*/ 0 h 157"/>
                <a:gd name="T6" fmla="*/ 465 w 465"/>
                <a:gd name="T7" fmla="*/ 27 h 157"/>
                <a:gd name="T8" fmla="*/ 38 w 465"/>
                <a:gd name="T9" fmla="*/ 157 h 157"/>
                <a:gd name="T10" fmla="*/ 0 w 465"/>
                <a:gd name="T11" fmla="*/ 14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57">
                  <a:moveTo>
                    <a:pt x="0" y="146"/>
                  </a:moveTo>
                  <a:lnTo>
                    <a:pt x="465" y="0"/>
                  </a:lnTo>
                  <a:lnTo>
                    <a:pt x="465" y="0"/>
                  </a:lnTo>
                  <a:lnTo>
                    <a:pt x="465" y="27"/>
                  </a:lnTo>
                  <a:lnTo>
                    <a:pt x="38" y="157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8" name="Freeform 30"/>
            <p:cNvSpPr>
              <a:spLocks/>
            </p:cNvSpPr>
            <p:nvPr/>
          </p:nvSpPr>
          <p:spPr bwMode="auto">
            <a:xfrm>
              <a:off x="5231890" y="2873510"/>
              <a:ext cx="52559" cy="707927"/>
            </a:xfrm>
            <a:custGeom>
              <a:avLst/>
              <a:gdLst>
                <a:gd name="T0" fmla="*/ 7 w 9"/>
                <a:gd name="T1" fmla="*/ 6 h 122"/>
                <a:gd name="T2" fmla="*/ 9 w 9"/>
                <a:gd name="T3" fmla="*/ 119 h 122"/>
                <a:gd name="T4" fmla="*/ 1 w 9"/>
                <a:gd name="T5" fmla="*/ 122 h 122"/>
                <a:gd name="T6" fmla="*/ 0 w 9"/>
                <a:gd name="T7" fmla="*/ 4 h 122"/>
                <a:gd name="T8" fmla="*/ 7 w 9"/>
                <a:gd name="T9" fmla="*/ 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2">
                  <a:moveTo>
                    <a:pt x="7" y="6"/>
                  </a:moveTo>
                  <a:cubicBezTo>
                    <a:pt x="7" y="13"/>
                    <a:pt x="7" y="0"/>
                    <a:pt x="9" y="119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7" y="6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9" name="Freeform 31"/>
            <p:cNvSpPr>
              <a:spLocks/>
            </p:cNvSpPr>
            <p:nvPr/>
          </p:nvSpPr>
          <p:spPr bwMode="auto">
            <a:xfrm>
              <a:off x="4767447" y="3430198"/>
              <a:ext cx="545962" cy="209161"/>
            </a:xfrm>
            <a:custGeom>
              <a:avLst/>
              <a:gdLst>
                <a:gd name="T0" fmla="*/ 65 w 509"/>
                <a:gd name="T1" fmla="*/ 0 h 195"/>
                <a:gd name="T2" fmla="*/ 65 w 509"/>
                <a:gd name="T3" fmla="*/ 0 h 195"/>
                <a:gd name="T4" fmla="*/ 0 w 509"/>
                <a:gd name="T5" fmla="*/ 22 h 195"/>
                <a:gd name="T6" fmla="*/ 444 w 509"/>
                <a:gd name="T7" fmla="*/ 195 h 195"/>
                <a:gd name="T8" fmla="*/ 509 w 509"/>
                <a:gd name="T9" fmla="*/ 168 h 195"/>
                <a:gd name="T10" fmla="*/ 482 w 509"/>
                <a:gd name="T11" fmla="*/ 157 h 195"/>
                <a:gd name="T12" fmla="*/ 482 w 509"/>
                <a:gd name="T13" fmla="*/ 125 h 195"/>
                <a:gd name="T14" fmla="*/ 482 w 509"/>
                <a:gd name="T15" fmla="*/ 125 h 195"/>
                <a:gd name="T16" fmla="*/ 438 w 509"/>
                <a:gd name="T17" fmla="*/ 141 h 195"/>
                <a:gd name="T18" fmla="*/ 65 w 509"/>
                <a:gd name="T19" fmla="*/ 0 h 195"/>
                <a:gd name="T20" fmla="*/ 65 w 509"/>
                <a:gd name="T2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9" h="195">
                  <a:moveTo>
                    <a:pt x="65" y="0"/>
                  </a:moveTo>
                  <a:lnTo>
                    <a:pt x="65" y="0"/>
                  </a:lnTo>
                  <a:lnTo>
                    <a:pt x="0" y="22"/>
                  </a:lnTo>
                  <a:lnTo>
                    <a:pt x="444" y="195"/>
                  </a:lnTo>
                  <a:lnTo>
                    <a:pt x="509" y="168"/>
                  </a:lnTo>
                  <a:lnTo>
                    <a:pt x="482" y="157"/>
                  </a:lnTo>
                  <a:lnTo>
                    <a:pt x="482" y="125"/>
                  </a:lnTo>
                  <a:lnTo>
                    <a:pt x="482" y="125"/>
                  </a:lnTo>
                  <a:lnTo>
                    <a:pt x="438" y="141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Freeform 32"/>
            <p:cNvSpPr>
              <a:spLocks/>
            </p:cNvSpPr>
            <p:nvPr/>
          </p:nvSpPr>
          <p:spPr bwMode="auto">
            <a:xfrm>
              <a:off x="6264820" y="3419472"/>
              <a:ext cx="493404" cy="209161"/>
            </a:xfrm>
            <a:custGeom>
              <a:avLst/>
              <a:gdLst>
                <a:gd name="T0" fmla="*/ 395 w 460"/>
                <a:gd name="T1" fmla="*/ 0 h 195"/>
                <a:gd name="T2" fmla="*/ 65 w 460"/>
                <a:gd name="T3" fmla="*/ 140 h 195"/>
                <a:gd name="T4" fmla="*/ 32 w 460"/>
                <a:gd name="T5" fmla="*/ 130 h 195"/>
                <a:gd name="T6" fmla="*/ 32 w 460"/>
                <a:gd name="T7" fmla="*/ 157 h 195"/>
                <a:gd name="T8" fmla="*/ 0 w 460"/>
                <a:gd name="T9" fmla="*/ 173 h 195"/>
                <a:gd name="T10" fmla="*/ 65 w 460"/>
                <a:gd name="T11" fmla="*/ 195 h 195"/>
                <a:gd name="T12" fmla="*/ 460 w 460"/>
                <a:gd name="T13" fmla="*/ 21 h 195"/>
                <a:gd name="T14" fmla="*/ 395 w 460"/>
                <a:gd name="T1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0" h="195">
                  <a:moveTo>
                    <a:pt x="395" y="0"/>
                  </a:moveTo>
                  <a:lnTo>
                    <a:pt x="65" y="140"/>
                  </a:lnTo>
                  <a:lnTo>
                    <a:pt x="32" y="130"/>
                  </a:lnTo>
                  <a:lnTo>
                    <a:pt x="32" y="157"/>
                  </a:lnTo>
                  <a:lnTo>
                    <a:pt x="0" y="173"/>
                  </a:lnTo>
                  <a:lnTo>
                    <a:pt x="65" y="195"/>
                  </a:lnTo>
                  <a:lnTo>
                    <a:pt x="460" y="21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1" name="Freeform 33"/>
            <p:cNvSpPr>
              <a:spLocks/>
            </p:cNvSpPr>
            <p:nvPr/>
          </p:nvSpPr>
          <p:spPr bwMode="auto">
            <a:xfrm>
              <a:off x="6334539" y="3419472"/>
              <a:ext cx="423684" cy="209161"/>
            </a:xfrm>
            <a:custGeom>
              <a:avLst/>
              <a:gdLst>
                <a:gd name="T0" fmla="*/ 0 w 395"/>
                <a:gd name="T1" fmla="*/ 195 h 195"/>
                <a:gd name="T2" fmla="*/ 395 w 395"/>
                <a:gd name="T3" fmla="*/ 21 h 195"/>
                <a:gd name="T4" fmla="*/ 395 w 395"/>
                <a:gd name="T5" fmla="*/ 21 h 195"/>
                <a:gd name="T6" fmla="*/ 330 w 395"/>
                <a:gd name="T7" fmla="*/ 0 h 195"/>
                <a:gd name="T8" fmla="*/ 0 w 395"/>
                <a:gd name="T9" fmla="*/ 140 h 195"/>
                <a:gd name="T10" fmla="*/ 0 w 395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195">
                  <a:moveTo>
                    <a:pt x="0" y="195"/>
                  </a:moveTo>
                  <a:lnTo>
                    <a:pt x="395" y="21"/>
                  </a:lnTo>
                  <a:lnTo>
                    <a:pt x="395" y="21"/>
                  </a:lnTo>
                  <a:lnTo>
                    <a:pt x="330" y="0"/>
                  </a:lnTo>
                  <a:lnTo>
                    <a:pt x="0" y="14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2" name="Freeform 34"/>
            <p:cNvSpPr>
              <a:spLocks/>
            </p:cNvSpPr>
            <p:nvPr/>
          </p:nvSpPr>
          <p:spPr bwMode="auto">
            <a:xfrm>
              <a:off x="6264820" y="3558912"/>
              <a:ext cx="69720" cy="69720"/>
            </a:xfrm>
            <a:custGeom>
              <a:avLst/>
              <a:gdLst>
                <a:gd name="T0" fmla="*/ 65 w 65"/>
                <a:gd name="T1" fmla="*/ 10 h 65"/>
                <a:gd name="T2" fmla="*/ 32 w 65"/>
                <a:gd name="T3" fmla="*/ 0 h 65"/>
                <a:gd name="T4" fmla="*/ 32 w 65"/>
                <a:gd name="T5" fmla="*/ 27 h 65"/>
                <a:gd name="T6" fmla="*/ 0 w 65"/>
                <a:gd name="T7" fmla="*/ 43 h 65"/>
                <a:gd name="T8" fmla="*/ 65 w 65"/>
                <a:gd name="T9" fmla="*/ 65 h 65"/>
                <a:gd name="T10" fmla="*/ 65 w 65"/>
                <a:gd name="T11" fmla="*/ 1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5">
                  <a:moveTo>
                    <a:pt x="65" y="10"/>
                  </a:moveTo>
                  <a:lnTo>
                    <a:pt x="32" y="0"/>
                  </a:lnTo>
                  <a:lnTo>
                    <a:pt x="32" y="27"/>
                  </a:lnTo>
                  <a:lnTo>
                    <a:pt x="0" y="43"/>
                  </a:lnTo>
                  <a:lnTo>
                    <a:pt x="65" y="65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Freeform 35"/>
            <p:cNvSpPr>
              <a:spLocks/>
            </p:cNvSpPr>
            <p:nvPr/>
          </p:nvSpPr>
          <p:spPr bwMode="auto">
            <a:xfrm>
              <a:off x="6224060" y="3605034"/>
              <a:ext cx="110480" cy="656441"/>
            </a:xfrm>
            <a:custGeom>
              <a:avLst/>
              <a:gdLst>
                <a:gd name="T0" fmla="*/ 38 w 103"/>
                <a:gd name="T1" fmla="*/ 0 h 612"/>
                <a:gd name="T2" fmla="*/ 0 w 103"/>
                <a:gd name="T3" fmla="*/ 16 h 612"/>
                <a:gd name="T4" fmla="*/ 65 w 103"/>
                <a:gd name="T5" fmla="*/ 38 h 612"/>
                <a:gd name="T6" fmla="*/ 43 w 103"/>
                <a:gd name="T7" fmla="*/ 601 h 612"/>
                <a:gd name="T8" fmla="*/ 76 w 103"/>
                <a:gd name="T9" fmla="*/ 612 h 612"/>
                <a:gd name="T10" fmla="*/ 103 w 103"/>
                <a:gd name="T11" fmla="*/ 22 h 612"/>
                <a:gd name="T12" fmla="*/ 38 w 103"/>
                <a:gd name="T1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12">
                  <a:moveTo>
                    <a:pt x="38" y="0"/>
                  </a:moveTo>
                  <a:lnTo>
                    <a:pt x="0" y="16"/>
                  </a:lnTo>
                  <a:lnTo>
                    <a:pt x="65" y="38"/>
                  </a:lnTo>
                  <a:lnTo>
                    <a:pt x="43" y="601"/>
                  </a:lnTo>
                  <a:lnTo>
                    <a:pt x="76" y="612"/>
                  </a:lnTo>
                  <a:lnTo>
                    <a:pt x="103" y="2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Freeform 36"/>
            <p:cNvSpPr>
              <a:spLocks/>
            </p:cNvSpPr>
            <p:nvPr/>
          </p:nvSpPr>
          <p:spPr bwMode="auto">
            <a:xfrm>
              <a:off x="6270182" y="3628632"/>
              <a:ext cx="64357" cy="632844"/>
            </a:xfrm>
            <a:custGeom>
              <a:avLst/>
              <a:gdLst>
                <a:gd name="T0" fmla="*/ 22 w 60"/>
                <a:gd name="T1" fmla="*/ 16 h 590"/>
                <a:gd name="T2" fmla="*/ 0 w 60"/>
                <a:gd name="T3" fmla="*/ 579 h 590"/>
                <a:gd name="T4" fmla="*/ 33 w 60"/>
                <a:gd name="T5" fmla="*/ 590 h 590"/>
                <a:gd name="T6" fmla="*/ 60 w 60"/>
                <a:gd name="T7" fmla="*/ 0 h 590"/>
                <a:gd name="T8" fmla="*/ 22 w 60"/>
                <a:gd name="T9" fmla="*/ 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0">
                  <a:moveTo>
                    <a:pt x="22" y="16"/>
                  </a:moveTo>
                  <a:lnTo>
                    <a:pt x="0" y="579"/>
                  </a:lnTo>
                  <a:lnTo>
                    <a:pt x="33" y="590"/>
                  </a:lnTo>
                  <a:lnTo>
                    <a:pt x="60" y="0"/>
                  </a:lnTo>
                  <a:lnTo>
                    <a:pt x="22" y="16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" name="Freeform 37"/>
            <p:cNvSpPr>
              <a:spLocks/>
            </p:cNvSpPr>
            <p:nvPr/>
          </p:nvSpPr>
          <p:spPr bwMode="auto">
            <a:xfrm>
              <a:off x="6224060" y="3605034"/>
              <a:ext cx="110480" cy="40759"/>
            </a:xfrm>
            <a:custGeom>
              <a:avLst/>
              <a:gdLst>
                <a:gd name="T0" fmla="*/ 103 w 103"/>
                <a:gd name="T1" fmla="*/ 22 h 38"/>
                <a:gd name="T2" fmla="*/ 38 w 103"/>
                <a:gd name="T3" fmla="*/ 0 h 38"/>
                <a:gd name="T4" fmla="*/ 38 w 103"/>
                <a:gd name="T5" fmla="*/ 0 h 38"/>
                <a:gd name="T6" fmla="*/ 0 w 103"/>
                <a:gd name="T7" fmla="*/ 16 h 38"/>
                <a:gd name="T8" fmla="*/ 65 w 103"/>
                <a:gd name="T9" fmla="*/ 38 h 38"/>
                <a:gd name="T10" fmla="*/ 103 w 103"/>
                <a:gd name="T1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38">
                  <a:moveTo>
                    <a:pt x="103" y="22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0" y="16"/>
                  </a:lnTo>
                  <a:lnTo>
                    <a:pt x="65" y="38"/>
                  </a:lnTo>
                  <a:lnTo>
                    <a:pt x="103" y="22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Freeform 38"/>
            <p:cNvSpPr>
              <a:spLocks/>
            </p:cNvSpPr>
            <p:nvPr/>
          </p:nvSpPr>
          <p:spPr bwMode="auto">
            <a:xfrm>
              <a:off x="5243689" y="3610397"/>
              <a:ext cx="109407" cy="662877"/>
            </a:xfrm>
            <a:custGeom>
              <a:avLst/>
              <a:gdLst>
                <a:gd name="T0" fmla="*/ 102 w 102"/>
                <a:gd name="T1" fmla="*/ 11 h 618"/>
                <a:gd name="T2" fmla="*/ 65 w 102"/>
                <a:gd name="T3" fmla="*/ 0 h 618"/>
                <a:gd name="T4" fmla="*/ 0 w 102"/>
                <a:gd name="T5" fmla="*/ 27 h 618"/>
                <a:gd name="T6" fmla="*/ 5 w 102"/>
                <a:gd name="T7" fmla="*/ 618 h 618"/>
                <a:gd name="T8" fmla="*/ 43 w 102"/>
                <a:gd name="T9" fmla="*/ 601 h 618"/>
                <a:gd name="T10" fmla="*/ 38 w 102"/>
                <a:gd name="T11" fmla="*/ 44 h 618"/>
                <a:gd name="T12" fmla="*/ 102 w 102"/>
                <a:gd name="T13" fmla="*/ 11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18">
                  <a:moveTo>
                    <a:pt x="102" y="11"/>
                  </a:moveTo>
                  <a:lnTo>
                    <a:pt x="65" y="0"/>
                  </a:lnTo>
                  <a:lnTo>
                    <a:pt x="0" y="27"/>
                  </a:lnTo>
                  <a:lnTo>
                    <a:pt x="5" y="618"/>
                  </a:lnTo>
                  <a:lnTo>
                    <a:pt x="43" y="601"/>
                  </a:lnTo>
                  <a:lnTo>
                    <a:pt x="38" y="44"/>
                  </a:lnTo>
                  <a:lnTo>
                    <a:pt x="102" y="1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7" name="Freeform 39"/>
            <p:cNvSpPr>
              <a:spLocks/>
            </p:cNvSpPr>
            <p:nvPr/>
          </p:nvSpPr>
          <p:spPr bwMode="auto">
            <a:xfrm>
              <a:off x="5243689" y="3610397"/>
              <a:ext cx="109407" cy="47195"/>
            </a:xfrm>
            <a:custGeom>
              <a:avLst/>
              <a:gdLst>
                <a:gd name="T0" fmla="*/ 0 w 102"/>
                <a:gd name="T1" fmla="*/ 27 h 44"/>
                <a:gd name="T2" fmla="*/ 65 w 102"/>
                <a:gd name="T3" fmla="*/ 0 h 44"/>
                <a:gd name="T4" fmla="*/ 65 w 102"/>
                <a:gd name="T5" fmla="*/ 0 h 44"/>
                <a:gd name="T6" fmla="*/ 102 w 102"/>
                <a:gd name="T7" fmla="*/ 11 h 44"/>
                <a:gd name="T8" fmla="*/ 38 w 102"/>
                <a:gd name="T9" fmla="*/ 44 h 44"/>
                <a:gd name="T10" fmla="*/ 0 w 102"/>
                <a:gd name="T11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44">
                  <a:moveTo>
                    <a:pt x="0" y="27"/>
                  </a:moveTo>
                  <a:lnTo>
                    <a:pt x="65" y="0"/>
                  </a:lnTo>
                  <a:lnTo>
                    <a:pt x="65" y="0"/>
                  </a:lnTo>
                  <a:lnTo>
                    <a:pt x="102" y="11"/>
                  </a:lnTo>
                  <a:lnTo>
                    <a:pt x="38" y="4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8" name="Freeform 40"/>
            <p:cNvSpPr>
              <a:spLocks/>
            </p:cNvSpPr>
            <p:nvPr/>
          </p:nvSpPr>
          <p:spPr bwMode="auto">
            <a:xfrm>
              <a:off x="5243689" y="3639358"/>
              <a:ext cx="46123" cy="633917"/>
            </a:xfrm>
            <a:custGeom>
              <a:avLst/>
              <a:gdLst>
                <a:gd name="T0" fmla="*/ 38 w 43"/>
                <a:gd name="T1" fmla="*/ 17 h 591"/>
                <a:gd name="T2" fmla="*/ 43 w 43"/>
                <a:gd name="T3" fmla="*/ 574 h 591"/>
                <a:gd name="T4" fmla="*/ 5 w 43"/>
                <a:gd name="T5" fmla="*/ 591 h 591"/>
                <a:gd name="T6" fmla="*/ 0 w 43"/>
                <a:gd name="T7" fmla="*/ 0 h 591"/>
                <a:gd name="T8" fmla="*/ 38 w 43"/>
                <a:gd name="T9" fmla="*/ 1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91">
                  <a:moveTo>
                    <a:pt x="38" y="17"/>
                  </a:moveTo>
                  <a:lnTo>
                    <a:pt x="43" y="574"/>
                  </a:lnTo>
                  <a:lnTo>
                    <a:pt x="5" y="591"/>
                  </a:lnTo>
                  <a:lnTo>
                    <a:pt x="0" y="0"/>
                  </a:lnTo>
                  <a:lnTo>
                    <a:pt x="38" y="17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9" name="Freeform 41"/>
            <p:cNvSpPr>
              <a:spLocks/>
            </p:cNvSpPr>
            <p:nvPr/>
          </p:nvSpPr>
          <p:spPr bwMode="auto">
            <a:xfrm>
              <a:off x="5284448" y="3622196"/>
              <a:ext cx="1009333" cy="238121"/>
            </a:xfrm>
            <a:custGeom>
              <a:avLst/>
              <a:gdLst>
                <a:gd name="T0" fmla="*/ 941 w 941"/>
                <a:gd name="T1" fmla="*/ 22 h 222"/>
                <a:gd name="T2" fmla="*/ 876 w 941"/>
                <a:gd name="T3" fmla="*/ 0 h 222"/>
                <a:gd name="T4" fmla="*/ 497 w 941"/>
                <a:gd name="T5" fmla="*/ 168 h 222"/>
                <a:gd name="T6" fmla="*/ 64 w 941"/>
                <a:gd name="T7" fmla="*/ 0 h 222"/>
                <a:gd name="T8" fmla="*/ 0 w 941"/>
                <a:gd name="T9" fmla="*/ 33 h 222"/>
                <a:gd name="T10" fmla="*/ 497 w 941"/>
                <a:gd name="T11" fmla="*/ 222 h 222"/>
                <a:gd name="T12" fmla="*/ 941 w 941"/>
                <a:gd name="T13" fmla="*/ 22 h 222"/>
                <a:gd name="T14" fmla="*/ 941 w 941"/>
                <a:gd name="T15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1" h="222">
                  <a:moveTo>
                    <a:pt x="941" y="22"/>
                  </a:moveTo>
                  <a:lnTo>
                    <a:pt x="876" y="0"/>
                  </a:lnTo>
                  <a:lnTo>
                    <a:pt x="497" y="168"/>
                  </a:lnTo>
                  <a:lnTo>
                    <a:pt x="64" y="0"/>
                  </a:lnTo>
                  <a:lnTo>
                    <a:pt x="0" y="33"/>
                  </a:lnTo>
                  <a:lnTo>
                    <a:pt x="497" y="222"/>
                  </a:lnTo>
                  <a:lnTo>
                    <a:pt x="941" y="22"/>
                  </a:lnTo>
                  <a:lnTo>
                    <a:pt x="941" y="22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0" name="Freeform 42"/>
            <p:cNvSpPr>
              <a:spLocks/>
            </p:cNvSpPr>
            <p:nvPr/>
          </p:nvSpPr>
          <p:spPr bwMode="auto">
            <a:xfrm>
              <a:off x="5817538" y="3622196"/>
              <a:ext cx="476242" cy="238121"/>
            </a:xfrm>
            <a:custGeom>
              <a:avLst/>
              <a:gdLst>
                <a:gd name="T0" fmla="*/ 0 w 444"/>
                <a:gd name="T1" fmla="*/ 222 h 222"/>
                <a:gd name="T2" fmla="*/ 444 w 444"/>
                <a:gd name="T3" fmla="*/ 22 h 222"/>
                <a:gd name="T4" fmla="*/ 444 w 444"/>
                <a:gd name="T5" fmla="*/ 22 h 222"/>
                <a:gd name="T6" fmla="*/ 379 w 444"/>
                <a:gd name="T7" fmla="*/ 0 h 222"/>
                <a:gd name="T8" fmla="*/ 0 w 444"/>
                <a:gd name="T9" fmla="*/ 168 h 222"/>
                <a:gd name="T10" fmla="*/ 0 w 444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" h="222">
                  <a:moveTo>
                    <a:pt x="0" y="222"/>
                  </a:moveTo>
                  <a:lnTo>
                    <a:pt x="444" y="22"/>
                  </a:lnTo>
                  <a:lnTo>
                    <a:pt x="444" y="22"/>
                  </a:lnTo>
                  <a:lnTo>
                    <a:pt x="379" y="0"/>
                  </a:lnTo>
                  <a:lnTo>
                    <a:pt x="0" y="168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1" name="Freeform 43"/>
            <p:cNvSpPr>
              <a:spLocks/>
            </p:cNvSpPr>
            <p:nvPr/>
          </p:nvSpPr>
          <p:spPr bwMode="auto">
            <a:xfrm>
              <a:off x="5284448" y="3622196"/>
              <a:ext cx="533091" cy="238121"/>
            </a:xfrm>
            <a:custGeom>
              <a:avLst/>
              <a:gdLst>
                <a:gd name="T0" fmla="*/ 497 w 497"/>
                <a:gd name="T1" fmla="*/ 168 h 222"/>
                <a:gd name="T2" fmla="*/ 64 w 497"/>
                <a:gd name="T3" fmla="*/ 0 h 222"/>
                <a:gd name="T4" fmla="*/ 0 w 497"/>
                <a:gd name="T5" fmla="*/ 33 h 222"/>
                <a:gd name="T6" fmla="*/ 497 w 497"/>
                <a:gd name="T7" fmla="*/ 222 h 222"/>
                <a:gd name="T8" fmla="*/ 497 w 497"/>
                <a:gd name="T9" fmla="*/ 16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222">
                  <a:moveTo>
                    <a:pt x="497" y="168"/>
                  </a:moveTo>
                  <a:lnTo>
                    <a:pt x="64" y="0"/>
                  </a:lnTo>
                  <a:lnTo>
                    <a:pt x="0" y="33"/>
                  </a:lnTo>
                  <a:lnTo>
                    <a:pt x="497" y="222"/>
                  </a:lnTo>
                  <a:lnTo>
                    <a:pt x="497" y="168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2" name="Freeform 44"/>
            <p:cNvSpPr>
              <a:spLocks/>
            </p:cNvSpPr>
            <p:nvPr/>
          </p:nvSpPr>
          <p:spPr bwMode="auto">
            <a:xfrm>
              <a:off x="4343763" y="3744474"/>
              <a:ext cx="469806" cy="353963"/>
            </a:xfrm>
            <a:custGeom>
              <a:avLst/>
              <a:gdLst>
                <a:gd name="T0" fmla="*/ 75 w 81"/>
                <a:gd name="T1" fmla="*/ 0 h 61"/>
                <a:gd name="T2" fmla="*/ 75 w 81"/>
                <a:gd name="T3" fmla="*/ 0 h 61"/>
                <a:gd name="T4" fmla="*/ 77 w 81"/>
                <a:gd name="T5" fmla="*/ 55 h 61"/>
                <a:gd name="T6" fmla="*/ 81 w 81"/>
                <a:gd name="T7" fmla="*/ 57 h 61"/>
                <a:gd name="T8" fmla="*/ 71 w 81"/>
                <a:gd name="T9" fmla="*/ 61 h 61"/>
                <a:gd name="T10" fmla="*/ 0 w 81"/>
                <a:gd name="T11" fmla="*/ 28 h 61"/>
                <a:gd name="T12" fmla="*/ 75 w 81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61"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6" y="34"/>
                    <a:pt x="76" y="21"/>
                    <a:pt x="77" y="55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75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3" name="Freeform 45"/>
            <p:cNvSpPr>
              <a:spLocks/>
            </p:cNvSpPr>
            <p:nvPr/>
          </p:nvSpPr>
          <p:spPr bwMode="auto">
            <a:xfrm>
              <a:off x="5747819" y="4499596"/>
              <a:ext cx="40759" cy="156602"/>
            </a:xfrm>
            <a:custGeom>
              <a:avLst/>
              <a:gdLst>
                <a:gd name="T0" fmla="*/ 6 w 38"/>
                <a:gd name="T1" fmla="*/ 0 h 146"/>
                <a:gd name="T2" fmla="*/ 38 w 38"/>
                <a:gd name="T3" fmla="*/ 16 h 146"/>
                <a:gd name="T4" fmla="*/ 38 w 38"/>
                <a:gd name="T5" fmla="*/ 124 h 146"/>
                <a:gd name="T6" fmla="*/ 0 w 38"/>
                <a:gd name="T7" fmla="*/ 146 h 146"/>
                <a:gd name="T8" fmla="*/ 6 w 38"/>
                <a:gd name="T9" fmla="*/ 0 h 146"/>
                <a:gd name="T10" fmla="*/ 6 w 38"/>
                <a:gd name="T11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46">
                  <a:moveTo>
                    <a:pt x="6" y="0"/>
                  </a:moveTo>
                  <a:lnTo>
                    <a:pt x="38" y="16"/>
                  </a:lnTo>
                  <a:lnTo>
                    <a:pt x="38" y="124"/>
                  </a:lnTo>
                  <a:lnTo>
                    <a:pt x="0" y="14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4" name="Freeform 46"/>
            <p:cNvSpPr>
              <a:spLocks/>
            </p:cNvSpPr>
            <p:nvPr/>
          </p:nvSpPr>
          <p:spPr bwMode="auto">
            <a:xfrm>
              <a:off x="6700302" y="3756273"/>
              <a:ext cx="417248" cy="325003"/>
            </a:xfrm>
            <a:custGeom>
              <a:avLst/>
              <a:gdLst>
                <a:gd name="T0" fmla="*/ 38 w 389"/>
                <a:gd name="T1" fmla="*/ 0 h 303"/>
                <a:gd name="T2" fmla="*/ 389 w 389"/>
                <a:gd name="T3" fmla="*/ 119 h 303"/>
                <a:gd name="T4" fmla="*/ 48 w 389"/>
                <a:gd name="T5" fmla="*/ 303 h 303"/>
                <a:gd name="T6" fmla="*/ 0 w 389"/>
                <a:gd name="T7" fmla="*/ 281 h 303"/>
                <a:gd name="T8" fmla="*/ 21 w 389"/>
                <a:gd name="T9" fmla="*/ 270 h 303"/>
                <a:gd name="T10" fmla="*/ 38 w 389"/>
                <a:gd name="T11" fmla="*/ 0 h 303"/>
                <a:gd name="T12" fmla="*/ 38 w 389"/>
                <a:gd name="T1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9" h="303">
                  <a:moveTo>
                    <a:pt x="38" y="0"/>
                  </a:moveTo>
                  <a:lnTo>
                    <a:pt x="389" y="119"/>
                  </a:lnTo>
                  <a:lnTo>
                    <a:pt x="48" y="303"/>
                  </a:lnTo>
                  <a:lnTo>
                    <a:pt x="0" y="281"/>
                  </a:lnTo>
                  <a:lnTo>
                    <a:pt x="21" y="27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" name="Freeform 47"/>
            <p:cNvSpPr>
              <a:spLocks/>
            </p:cNvSpPr>
            <p:nvPr/>
          </p:nvSpPr>
          <p:spPr bwMode="auto">
            <a:xfrm>
              <a:off x="6664905" y="4057678"/>
              <a:ext cx="86882" cy="40759"/>
            </a:xfrm>
            <a:custGeom>
              <a:avLst/>
              <a:gdLst>
                <a:gd name="T0" fmla="*/ 9 w 15"/>
                <a:gd name="T1" fmla="*/ 7 h 7"/>
                <a:gd name="T2" fmla="*/ 9 w 15"/>
                <a:gd name="T3" fmla="*/ 7 h 7"/>
                <a:gd name="T4" fmla="*/ 0 w 15"/>
                <a:gd name="T5" fmla="*/ 3 h 7"/>
                <a:gd name="T6" fmla="*/ 0 w 15"/>
                <a:gd name="T7" fmla="*/ 3 h 7"/>
                <a:gd name="T8" fmla="*/ 6 w 15"/>
                <a:gd name="T9" fmla="*/ 0 h 7"/>
                <a:gd name="T10" fmla="*/ 15 w 15"/>
                <a:gd name="T11" fmla="*/ 4 h 7"/>
                <a:gd name="T12" fmla="*/ 9 w 15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7">
                  <a:moveTo>
                    <a:pt x="9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6" y="6"/>
                    <a:pt x="8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4"/>
                    <a:pt x="15" y="4"/>
                    <a:pt x="15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" name="Freeform 48"/>
            <p:cNvSpPr>
              <a:spLocks/>
            </p:cNvSpPr>
            <p:nvPr/>
          </p:nvSpPr>
          <p:spPr bwMode="auto">
            <a:xfrm>
              <a:off x="6683140" y="4081276"/>
              <a:ext cx="68647" cy="563124"/>
            </a:xfrm>
            <a:custGeom>
              <a:avLst/>
              <a:gdLst>
                <a:gd name="T0" fmla="*/ 64 w 64"/>
                <a:gd name="T1" fmla="*/ 0 h 525"/>
                <a:gd name="T2" fmla="*/ 27 w 64"/>
                <a:gd name="T3" fmla="*/ 525 h 525"/>
                <a:gd name="T4" fmla="*/ 0 w 64"/>
                <a:gd name="T5" fmla="*/ 514 h 525"/>
                <a:gd name="T6" fmla="*/ 32 w 64"/>
                <a:gd name="T7" fmla="*/ 16 h 525"/>
                <a:gd name="T8" fmla="*/ 64 w 64"/>
                <a:gd name="T9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25">
                  <a:moveTo>
                    <a:pt x="64" y="0"/>
                  </a:moveTo>
                  <a:lnTo>
                    <a:pt x="27" y="525"/>
                  </a:lnTo>
                  <a:lnTo>
                    <a:pt x="0" y="514"/>
                  </a:lnTo>
                  <a:lnTo>
                    <a:pt x="32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7" name="Freeform 49"/>
            <p:cNvSpPr>
              <a:spLocks/>
            </p:cNvSpPr>
            <p:nvPr/>
          </p:nvSpPr>
          <p:spPr bwMode="auto">
            <a:xfrm>
              <a:off x="4755648" y="4075913"/>
              <a:ext cx="93318" cy="592084"/>
            </a:xfrm>
            <a:custGeom>
              <a:avLst/>
              <a:gdLst>
                <a:gd name="T0" fmla="*/ 87 w 87"/>
                <a:gd name="T1" fmla="*/ 16 h 552"/>
                <a:gd name="T2" fmla="*/ 54 w 87"/>
                <a:gd name="T3" fmla="*/ 0 h 552"/>
                <a:gd name="T4" fmla="*/ 0 w 87"/>
                <a:gd name="T5" fmla="*/ 21 h 552"/>
                <a:gd name="T6" fmla="*/ 22 w 87"/>
                <a:gd name="T7" fmla="*/ 552 h 552"/>
                <a:gd name="T8" fmla="*/ 54 w 87"/>
                <a:gd name="T9" fmla="*/ 536 h 552"/>
                <a:gd name="T10" fmla="*/ 38 w 87"/>
                <a:gd name="T11" fmla="*/ 37 h 552"/>
                <a:gd name="T12" fmla="*/ 87 w 87"/>
                <a:gd name="T13" fmla="*/ 16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552">
                  <a:moveTo>
                    <a:pt x="87" y="16"/>
                  </a:moveTo>
                  <a:lnTo>
                    <a:pt x="54" y="0"/>
                  </a:lnTo>
                  <a:lnTo>
                    <a:pt x="0" y="21"/>
                  </a:lnTo>
                  <a:lnTo>
                    <a:pt x="22" y="552"/>
                  </a:lnTo>
                  <a:lnTo>
                    <a:pt x="54" y="536"/>
                  </a:lnTo>
                  <a:lnTo>
                    <a:pt x="38" y="37"/>
                  </a:lnTo>
                  <a:lnTo>
                    <a:pt x="87" y="16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8" name="Freeform 50"/>
            <p:cNvSpPr>
              <a:spLocks/>
            </p:cNvSpPr>
            <p:nvPr/>
          </p:nvSpPr>
          <p:spPr bwMode="auto">
            <a:xfrm>
              <a:off x="4755648" y="4075913"/>
              <a:ext cx="93318" cy="39687"/>
            </a:xfrm>
            <a:custGeom>
              <a:avLst/>
              <a:gdLst>
                <a:gd name="T0" fmla="*/ 0 w 87"/>
                <a:gd name="T1" fmla="*/ 21 h 37"/>
                <a:gd name="T2" fmla="*/ 54 w 87"/>
                <a:gd name="T3" fmla="*/ 0 h 37"/>
                <a:gd name="T4" fmla="*/ 54 w 87"/>
                <a:gd name="T5" fmla="*/ 0 h 37"/>
                <a:gd name="T6" fmla="*/ 87 w 87"/>
                <a:gd name="T7" fmla="*/ 16 h 37"/>
                <a:gd name="T8" fmla="*/ 38 w 87"/>
                <a:gd name="T9" fmla="*/ 37 h 37"/>
                <a:gd name="T10" fmla="*/ 0 w 87"/>
                <a:gd name="T11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21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87" y="16"/>
                  </a:lnTo>
                  <a:lnTo>
                    <a:pt x="38" y="37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9" name="Freeform 51"/>
            <p:cNvSpPr>
              <a:spLocks/>
            </p:cNvSpPr>
            <p:nvPr/>
          </p:nvSpPr>
          <p:spPr bwMode="auto">
            <a:xfrm>
              <a:off x="4755648" y="4098437"/>
              <a:ext cx="57921" cy="569560"/>
            </a:xfrm>
            <a:custGeom>
              <a:avLst/>
              <a:gdLst>
                <a:gd name="T0" fmla="*/ 38 w 54"/>
                <a:gd name="T1" fmla="*/ 16 h 531"/>
                <a:gd name="T2" fmla="*/ 54 w 54"/>
                <a:gd name="T3" fmla="*/ 515 h 531"/>
                <a:gd name="T4" fmla="*/ 22 w 54"/>
                <a:gd name="T5" fmla="*/ 531 h 531"/>
                <a:gd name="T6" fmla="*/ 0 w 54"/>
                <a:gd name="T7" fmla="*/ 0 h 531"/>
                <a:gd name="T8" fmla="*/ 38 w 54"/>
                <a:gd name="T9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31">
                  <a:moveTo>
                    <a:pt x="38" y="16"/>
                  </a:moveTo>
                  <a:lnTo>
                    <a:pt x="54" y="515"/>
                  </a:lnTo>
                  <a:lnTo>
                    <a:pt x="22" y="531"/>
                  </a:lnTo>
                  <a:lnTo>
                    <a:pt x="0" y="0"/>
                  </a:lnTo>
                  <a:lnTo>
                    <a:pt x="38" y="16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0" name="Freeform 52"/>
            <p:cNvSpPr>
              <a:spLocks/>
            </p:cNvSpPr>
            <p:nvPr/>
          </p:nvSpPr>
          <p:spPr bwMode="auto">
            <a:xfrm>
              <a:off x="6253021" y="4075913"/>
              <a:ext cx="464443" cy="238121"/>
            </a:xfrm>
            <a:custGeom>
              <a:avLst/>
              <a:gdLst>
                <a:gd name="T0" fmla="*/ 433 w 433"/>
                <a:gd name="T1" fmla="*/ 21 h 222"/>
                <a:gd name="T2" fmla="*/ 384 w 433"/>
                <a:gd name="T3" fmla="*/ 0 h 222"/>
                <a:gd name="T4" fmla="*/ 49 w 433"/>
                <a:gd name="T5" fmla="*/ 173 h 222"/>
                <a:gd name="T6" fmla="*/ 16 w 433"/>
                <a:gd name="T7" fmla="*/ 162 h 222"/>
                <a:gd name="T8" fmla="*/ 16 w 433"/>
                <a:gd name="T9" fmla="*/ 194 h 222"/>
                <a:gd name="T10" fmla="*/ 0 w 433"/>
                <a:gd name="T11" fmla="*/ 205 h 222"/>
                <a:gd name="T12" fmla="*/ 49 w 433"/>
                <a:gd name="T13" fmla="*/ 222 h 222"/>
                <a:gd name="T14" fmla="*/ 433 w 433"/>
                <a:gd name="T15" fmla="*/ 21 h 222"/>
                <a:gd name="T16" fmla="*/ 433 w 433"/>
                <a:gd name="T17" fmla="*/ 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3" h="222">
                  <a:moveTo>
                    <a:pt x="433" y="21"/>
                  </a:moveTo>
                  <a:lnTo>
                    <a:pt x="384" y="0"/>
                  </a:lnTo>
                  <a:lnTo>
                    <a:pt x="49" y="173"/>
                  </a:lnTo>
                  <a:lnTo>
                    <a:pt x="16" y="162"/>
                  </a:lnTo>
                  <a:lnTo>
                    <a:pt x="16" y="194"/>
                  </a:lnTo>
                  <a:lnTo>
                    <a:pt x="0" y="205"/>
                  </a:lnTo>
                  <a:lnTo>
                    <a:pt x="49" y="222"/>
                  </a:lnTo>
                  <a:lnTo>
                    <a:pt x="433" y="21"/>
                  </a:lnTo>
                  <a:lnTo>
                    <a:pt x="433" y="2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Freeform 53"/>
            <p:cNvSpPr>
              <a:spLocks/>
            </p:cNvSpPr>
            <p:nvPr/>
          </p:nvSpPr>
          <p:spPr bwMode="auto">
            <a:xfrm>
              <a:off x="6253021" y="4249677"/>
              <a:ext cx="52559" cy="64357"/>
            </a:xfrm>
            <a:custGeom>
              <a:avLst/>
              <a:gdLst>
                <a:gd name="T0" fmla="*/ 49 w 49"/>
                <a:gd name="T1" fmla="*/ 60 h 60"/>
                <a:gd name="T2" fmla="*/ 0 w 49"/>
                <a:gd name="T3" fmla="*/ 43 h 60"/>
                <a:gd name="T4" fmla="*/ 16 w 49"/>
                <a:gd name="T5" fmla="*/ 32 h 60"/>
                <a:gd name="T6" fmla="*/ 16 w 49"/>
                <a:gd name="T7" fmla="*/ 0 h 60"/>
                <a:gd name="T8" fmla="*/ 49 w 49"/>
                <a:gd name="T9" fmla="*/ 11 h 60"/>
                <a:gd name="T10" fmla="*/ 49 w 49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60">
                  <a:moveTo>
                    <a:pt x="49" y="60"/>
                  </a:moveTo>
                  <a:lnTo>
                    <a:pt x="0" y="43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49" y="11"/>
                  </a:lnTo>
                  <a:lnTo>
                    <a:pt x="49" y="6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2" name="Freeform 54"/>
            <p:cNvSpPr>
              <a:spLocks/>
            </p:cNvSpPr>
            <p:nvPr/>
          </p:nvSpPr>
          <p:spPr bwMode="auto">
            <a:xfrm>
              <a:off x="6305579" y="4075913"/>
              <a:ext cx="411885" cy="238121"/>
            </a:xfrm>
            <a:custGeom>
              <a:avLst/>
              <a:gdLst>
                <a:gd name="T0" fmla="*/ 0 w 384"/>
                <a:gd name="T1" fmla="*/ 173 h 222"/>
                <a:gd name="T2" fmla="*/ 335 w 384"/>
                <a:gd name="T3" fmla="*/ 0 h 222"/>
                <a:gd name="T4" fmla="*/ 335 w 384"/>
                <a:gd name="T5" fmla="*/ 0 h 222"/>
                <a:gd name="T6" fmla="*/ 384 w 384"/>
                <a:gd name="T7" fmla="*/ 21 h 222"/>
                <a:gd name="T8" fmla="*/ 384 w 384"/>
                <a:gd name="T9" fmla="*/ 21 h 222"/>
                <a:gd name="T10" fmla="*/ 0 w 384"/>
                <a:gd name="T11" fmla="*/ 222 h 222"/>
                <a:gd name="T12" fmla="*/ 0 w 384"/>
                <a:gd name="T13" fmla="*/ 17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" h="222">
                  <a:moveTo>
                    <a:pt x="0" y="173"/>
                  </a:moveTo>
                  <a:lnTo>
                    <a:pt x="335" y="0"/>
                  </a:lnTo>
                  <a:lnTo>
                    <a:pt x="335" y="0"/>
                  </a:lnTo>
                  <a:lnTo>
                    <a:pt x="384" y="21"/>
                  </a:lnTo>
                  <a:lnTo>
                    <a:pt x="384" y="21"/>
                  </a:lnTo>
                  <a:lnTo>
                    <a:pt x="0" y="222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3" name="Freeform 55"/>
            <p:cNvSpPr>
              <a:spLocks/>
            </p:cNvSpPr>
            <p:nvPr/>
          </p:nvSpPr>
          <p:spPr bwMode="auto">
            <a:xfrm>
              <a:off x="4796407" y="4093075"/>
              <a:ext cx="510565" cy="231685"/>
            </a:xfrm>
            <a:custGeom>
              <a:avLst/>
              <a:gdLst>
                <a:gd name="T0" fmla="*/ 49 w 476"/>
                <a:gd name="T1" fmla="*/ 0 h 216"/>
                <a:gd name="T2" fmla="*/ 0 w 476"/>
                <a:gd name="T3" fmla="*/ 21 h 216"/>
                <a:gd name="T4" fmla="*/ 428 w 476"/>
                <a:gd name="T5" fmla="*/ 216 h 216"/>
                <a:gd name="T6" fmla="*/ 476 w 476"/>
                <a:gd name="T7" fmla="*/ 195 h 216"/>
                <a:gd name="T8" fmla="*/ 460 w 476"/>
                <a:gd name="T9" fmla="*/ 184 h 216"/>
                <a:gd name="T10" fmla="*/ 460 w 476"/>
                <a:gd name="T11" fmla="*/ 151 h 216"/>
                <a:gd name="T12" fmla="*/ 460 w 476"/>
                <a:gd name="T13" fmla="*/ 151 h 216"/>
                <a:gd name="T14" fmla="*/ 422 w 476"/>
                <a:gd name="T15" fmla="*/ 168 h 216"/>
                <a:gd name="T16" fmla="*/ 49 w 476"/>
                <a:gd name="T17" fmla="*/ 0 h 216"/>
                <a:gd name="T18" fmla="*/ 49 w 476"/>
                <a:gd name="T1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6" h="216">
                  <a:moveTo>
                    <a:pt x="49" y="0"/>
                  </a:moveTo>
                  <a:lnTo>
                    <a:pt x="0" y="21"/>
                  </a:lnTo>
                  <a:lnTo>
                    <a:pt x="428" y="216"/>
                  </a:lnTo>
                  <a:lnTo>
                    <a:pt x="476" y="195"/>
                  </a:lnTo>
                  <a:lnTo>
                    <a:pt x="460" y="184"/>
                  </a:lnTo>
                  <a:lnTo>
                    <a:pt x="460" y="151"/>
                  </a:lnTo>
                  <a:lnTo>
                    <a:pt x="460" y="151"/>
                  </a:lnTo>
                  <a:lnTo>
                    <a:pt x="422" y="168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Freeform 56"/>
            <p:cNvSpPr>
              <a:spLocks/>
            </p:cNvSpPr>
            <p:nvPr/>
          </p:nvSpPr>
          <p:spPr bwMode="auto">
            <a:xfrm>
              <a:off x="4262244" y="2599993"/>
              <a:ext cx="464443" cy="784083"/>
            </a:xfrm>
            <a:custGeom>
              <a:avLst/>
              <a:gdLst>
                <a:gd name="T0" fmla="*/ 406 w 433"/>
                <a:gd name="T1" fmla="*/ 125 h 731"/>
                <a:gd name="T2" fmla="*/ 0 w 433"/>
                <a:gd name="T3" fmla="*/ 0 h 731"/>
                <a:gd name="T4" fmla="*/ 38 w 433"/>
                <a:gd name="T5" fmla="*/ 585 h 731"/>
                <a:gd name="T6" fmla="*/ 433 w 433"/>
                <a:gd name="T7" fmla="*/ 731 h 731"/>
                <a:gd name="T8" fmla="*/ 406 w 433"/>
                <a:gd name="T9" fmla="*/ 125 h 731"/>
                <a:gd name="T10" fmla="*/ 406 w 433"/>
                <a:gd name="T11" fmla="*/ 125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" h="731">
                  <a:moveTo>
                    <a:pt x="406" y="125"/>
                  </a:moveTo>
                  <a:lnTo>
                    <a:pt x="0" y="0"/>
                  </a:lnTo>
                  <a:lnTo>
                    <a:pt x="38" y="585"/>
                  </a:lnTo>
                  <a:lnTo>
                    <a:pt x="433" y="731"/>
                  </a:lnTo>
                  <a:lnTo>
                    <a:pt x="406" y="125"/>
                  </a:lnTo>
                  <a:lnTo>
                    <a:pt x="406" y="125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" name="Freeform 57"/>
            <p:cNvSpPr>
              <a:spLocks/>
            </p:cNvSpPr>
            <p:nvPr/>
          </p:nvSpPr>
          <p:spPr bwMode="auto">
            <a:xfrm>
              <a:off x="4738486" y="2745869"/>
              <a:ext cx="498767" cy="835568"/>
            </a:xfrm>
            <a:custGeom>
              <a:avLst/>
              <a:gdLst>
                <a:gd name="T0" fmla="*/ 0 w 86"/>
                <a:gd name="T1" fmla="*/ 0 h 144"/>
                <a:gd name="T2" fmla="*/ 5 w 86"/>
                <a:gd name="T3" fmla="*/ 113 h 144"/>
                <a:gd name="T4" fmla="*/ 86 w 86"/>
                <a:gd name="T5" fmla="*/ 144 h 144"/>
                <a:gd name="T6" fmla="*/ 85 w 86"/>
                <a:gd name="T7" fmla="*/ 26 h 144"/>
                <a:gd name="T8" fmla="*/ 0 w 86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44">
                  <a:moveTo>
                    <a:pt x="0" y="0"/>
                  </a:moveTo>
                  <a:cubicBezTo>
                    <a:pt x="0" y="0"/>
                    <a:pt x="5" y="113"/>
                    <a:pt x="5" y="113"/>
                  </a:cubicBezTo>
                  <a:cubicBezTo>
                    <a:pt x="21" y="119"/>
                    <a:pt x="7" y="114"/>
                    <a:pt x="86" y="144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" name="Freeform 58"/>
            <p:cNvSpPr>
              <a:spLocks/>
            </p:cNvSpPr>
            <p:nvPr/>
          </p:nvSpPr>
          <p:spPr bwMode="auto">
            <a:xfrm>
              <a:off x="5272649" y="2907833"/>
              <a:ext cx="556688" cy="894562"/>
            </a:xfrm>
            <a:custGeom>
              <a:avLst/>
              <a:gdLst>
                <a:gd name="T0" fmla="*/ 0 w 96"/>
                <a:gd name="T1" fmla="*/ 0 h 154"/>
                <a:gd name="T2" fmla="*/ 2 w 96"/>
                <a:gd name="T3" fmla="*/ 119 h 154"/>
                <a:gd name="T4" fmla="*/ 94 w 96"/>
                <a:gd name="T5" fmla="*/ 154 h 154"/>
                <a:gd name="T6" fmla="*/ 96 w 96"/>
                <a:gd name="T7" fmla="*/ 29 h 154"/>
                <a:gd name="T8" fmla="*/ 0 w 9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54">
                  <a:moveTo>
                    <a:pt x="0" y="0"/>
                  </a:moveTo>
                  <a:cubicBezTo>
                    <a:pt x="0" y="10"/>
                    <a:pt x="2" y="120"/>
                    <a:pt x="2" y="119"/>
                  </a:cubicBezTo>
                  <a:cubicBezTo>
                    <a:pt x="11" y="122"/>
                    <a:pt x="1" y="118"/>
                    <a:pt x="94" y="154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Freeform 59"/>
            <p:cNvSpPr>
              <a:spLocks/>
            </p:cNvSpPr>
            <p:nvPr/>
          </p:nvSpPr>
          <p:spPr bwMode="auto">
            <a:xfrm>
              <a:off x="4767447" y="3453795"/>
              <a:ext cx="481605" cy="819479"/>
            </a:xfrm>
            <a:custGeom>
              <a:avLst/>
              <a:gdLst>
                <a:gd name="T0" fmla="*/ 82 w 83"/>
                <a:gd name="T1" fmla="*/ 32 h 141"/>
                <a:gd name="T2" fmla="*/ 0 w 83"/>
                <a:gd name="T3" fmla="*/ 0 h 141"/>
                <a:gd name="T4" fmla="*/ 4 w 83"/>
                <a:gd name="T5" fmla="*/ 105 h 141"/>
                <a:gd name="T6" fmla="*/ 83 w 83"/>
                <a:gd name="T7" fmla="*/ 141 h 141"/>
                <a:gd name="T8" fmla="*/ 82 w 83"/>
                <a:gd name="T9" fmla="*/ 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1">
                  <a:moveTo>
                    <a:pt x="82" y="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4" y="96"/>
                    <a:pt x="4" y="105"/>
                  </a:cubicBezTo>
                  <a:cubicBezTo>
                    <a:pt x="4" y="105"/>
                    <a:pt x="82" y="141"/>
                    <a:pt x="83" y="141"/>
                  </a:cubicBezTo>
                  <a:cubicBezTo>
                    <a:pt x="82" y="32"/>
                    <a:pt x="82" y="32"/>
                    <a:pt x="82" y="32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8" name="Freeform 60"/>
            <p:cNvSpPr>
              <a:spLocks/>
            </p:cNvSpPr>
            <p:nvPr/>
          </p:nvSpPr>
          <p:spPr bwMode="auto">
            <a:xfrm>
              <a:off x="5284448" y="3657593"/>
              <a:ext cx="533091" cy="864529"/>
            </a:xfrm>
            <a:custGeom>
              <a:avLst/>
              <a:gdLst>
                <a:gd name="T0" fmla="*/ 0 w 92"/>
                <a:gd name="T1" fmla="*/ 0 h 149"/>
                <a:gd name="T2" fmla="*/ 1 w 92"/>
                <a:gd name="T3" fmla="*/ 109 h 149"/>
                <a:gd name="T4" fmla="*/ 90 w 92"/>
                <a:gd name="T5" fmla="*/ 149 h 149"/>
                <a:gd name="T6" fmla="*/ 92 w 92"/>
                <a:gd name="T7" fmla="*/ 35 h 149"/>
                <a:gd name="T8" fmla="*/ 0 w 9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49">
                  <a:moveTo>
                    <a:pt x="0" y="0"/>
                  </a:moveTo>
                  <a:cubicBezTo>
                    <a:pt x="0" y="5"/>
                    <a:pt x="1" y="105"/>
                    <a:pt x="1" y="109"/>
                  </a:cubicBezTo>
                  <a:cubicBezTo>
                    <a:pt x="5" y="111"/>
                    <a:pt x="86" y="148"/>
                    <a:pt x="90" y="149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9" name="Freeform 61"/>
            <p:cNvSpPr>
              <a:spLocks/>
            </p:cNvSpPr>
            <p:nvPr/>
          </p:nvSpPr>
          <p:spPr bwMode="auto">
            <a:xfrm>
              <a:off x="4343763" y="3906440"/>
              <a:ext cx="435482" cy="761558"/>
            </a:xfrm>
            <a:custGeom>
              <a:avLst/>
              <a:gdLst>
                <a:gd name="T0" fmla="*/ 384 w 406"/>
                <a:gd name="T1" fmla="*/ 179 h 710"/>
                <a:gd name="T2" fmla="*/ 0 w 406"/>
                <a:gd name="T3" fmla="*/ 0 h 710"/>
                <a:gd name="T4" fmla="*/ 32 w 406"/>
                <a:gd name="T5" fmla="*/ 515 h 710"/>
                <a:gd name="T6" fmla="*/ 406 w 406"/>
                <a:gd name="T7" fmla="*/ 710 h 710"/>
                <a:gd name="T8" fmla="*/ 384 w 406"/>
                <a:gd name="T9" fmla="*/ 179 h 710"/>
                <a:gd name="T10" fmla="*/ 384 w 406"/>
                <a:gd name="T11" fmla="*/ 179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710">
                  <a:moveTo>
                    <a:pt x="384" y="179"/>
                  </a:moveTo>
                  <a:lnTo>
                    <a:pt x="0" y="0"/>
                  </a:lnTo>
                  <a:lnTo>
                    <a:pt x="32" y="515"/>
                  </a:lnTo>
                  <a:lnTo>
                    <a:pt x="406" y="710"/>
                  </a:lnTo>
                  <a:lnTo>
                    <a:pt x="384" y="179"/>
                  </a:lnTo>
                  <a:lnTo>
                    <a:pt x="384" y="17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0" name="Freeform 62"/>
            <p:cNvSpPr>
              <a:spLocks/>
            </p:cNvSpPr>
            <p:nvPr/>
          </p:nvSpPr>
          <p:spPr bwMode="auto">
            <a:xfrm>
              <a:off x="4796407" y="4115599"/>
              <a:ext cx="464443" cy="802317"/>
            </a:xfrm>
            <a:custGeom>
              <a:avLst/>
              <a:gdLst>
                <a:gd name="T0" fmla="*/ 0 w 80"/>
                <a:gd name="T1" fmla="*/ 0 h 138"/>
                <a:gd name="T2" fmla="*/ 4 w 80"/>
                <a:gd name="T3" fmla="*/ 98 h 138"/>
                <a:gd name="T4" fmla="*/ 80 w 80"/>
                <a:gd name="T5" fmla="*/ 138 h 138"/>
                <a:gd name="T6" fmla="*/ 79 w 80"/>
                <a:gd name="T7" fmla="*/ 36 h 138"/>
                <a:gd name="T8" fmla="*/ 0 w 80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38">
                  <a:moveTo>
                    <a:pt x="0" y="0"/>
                  </a:moveTo>
                  <a:cubicBezTo>
                    <a:pt x="0" y="0"/>
                    <a:pt x="3" y="97"/>
                    <a:pt x="4" y="98"/>
                  </a:cubicBezTo>
                  <a:cubicBezTo>
                    <a:pt x="80" y="138"/>
                    <a:pt x="80" y="138"/>
                    <a:pt x="80" y="138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Freeform 63"/>
            <p:cNvSpPr>
              <a:spLocks/>
            </p:cNvSpPr>
            <p:nvPr/>
          </p:nvSpPr>
          <p:spPr bwMode="auto">
            <a:xfrm>
              <a:off x="5776779" y="4295799"/>
              <a:ext cx="528800" cy="610319"/>
            </a:xfrm>
            <a:custGeom>
              <a:avLst/>
              <a:gdLst>
                <a:gd name="T0" fmla="*/ 82 w 91"/>
                <a:gd name="T1" fmla="*/ 0 h 105"/>
                <a:gd name="T2" fmla="*/ 91 w 91"/>
                <a:gd name="T3" fmla="*/ 3 h 105"/>
                <a:gd name="T4" fmla="*/ 87 w 91"/>
                <a:gd name="T5" fmla="*/ 105 h 105"/>
                <a:gd name="T6" fmla="*/ 3 w 91"/>
                <a:gd name="T7" fmla="*/ 66 h 105"/>
                <a:gd name="T8" fmla="*/ 2 w 91"/>
                <a:gd name="T9" fmla="*/ 65 h 105"/>
                <a:gd name="T10" fmla="*/ 2 w 91"/>
                <a:gd name="T11" fmla="*/ 38 h 105"/>
                <a:gd name="T12" fmla="*/ 5 w 91"/>
                <a:gd name="T13" fmla="*/ 39 h 105"/>
                <a:gd name="T14" fmla="*/ 82 w 91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105">
                  <a:moveTo>
                    <a:pt x="82" y="0"/>
                  </a:moveTo>
                  <a:cubicBezTo>
                    <a:pt x="91" y="3"/>
                    <a:pt x="91" y="3"/>
                    <a:pt x="91" y="3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56"/>
                    <a:pt x="2" y="63"/>
                    <a:pt x="2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8" y="38"/>
                    <a:pt x="0" y="42"/>
                    <a:pt x="82" y="0"/>
                  </a:cubicBez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Freeform 64"/>
            <p:cNvSpPr>
              <a:spLocks/>
            </p:cNvSpPr>
            <p:nvPr/>
          </p:nvSpPr>
          <p:spPr bwMode="auto">
            <a:xfrm>
              <a:off x="6798983" y="2582831"/>
              <a:ext cx="429047" cy="789446"/>
            </a:xfrm>
            <a:custGeom>
              <a:avLst/>
              <a:gdLst>
                <a:gd name="T0" fmla="*/ 7 w 74"/>
                <a:gd name="T1" fmla="*/ 24 h 136"/>
                <a:gd name="T2" fmla="*/ 74 w 74"/>
                <a:gd name="T3" fmla="*/ 0 h 136"/>
                <a:gd name="T4" fmla="*/ 65 w 74"/>
                <a:gd name="T5" fmla="*/ 107 h 136"/>
                <a:gd name="T6" fmla="*/ 0 w 74"/>
                <a:gd name="T7" fmla="*/ 136 h 136"/>
                <a:gd name="T8" fmla="*/ 7 w 74"/>
                <a:gd name="T9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7" y="24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16" y="129"/>
                    <a:pt x="31" y="122"/>
                    <a:pt x="0" y="136"/>
                  </a:cubicBezTo>
                  <a:cubicBezTo>
                    <a:pt x="7" y="24"/>
                    <a:pt x="7" y="24"/>
                    <a:pt x="7" y="24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3" name="Freeform 65"/>
            <p:cNvSpPr>
              <a:spLocks/>
            </p:cNvSpPr>
            <p:nvPr/>
          </p:nvSpPr>
          <p:spPr bwMode="auto">
            <a:xfrm>
              <a:off x="6334539" y="2734070"/>
              <a:ext cx="469806" cy="835568"/>
            </a:xfrm>
            <a:custGeom>
              <a:avLst/>
              <a:gdLst>
                <a:gd name="T0" fmla="*/ 438 w 438"/>
                <a:gd name="T1" fmla="*/ 0 h 779"/>
                <a:gd name="T2" fmla="*/ 27 w 438"/>
                <a:gd name="T3" fmla="*/ 146 h 779"/>
                <a:gd name="T4" fmla="*/ 0 w 438"/>
                <a:gd name="T5" fmla="*/ 779 h 779"/>
                <a:gd name="T6" fmla="*/ 330 w 438"/>
                <a:gd name="T7" fmla="*/ 639 h 779"/>
                <a:gd name="T8" fmla="*/ 400 w 438"/>
                <a:gd name="T9" fmla="*/ 606 h 779"/>
                <a:gd name="T10" fmla="*/ 400 w 438"/>
                <a:gd name="T11" fmla="*/ 584 h 779"/>
                <a:gd name="T12" fmla="*/ 438 w 438"/>
                <a:gd name="T13" fmla="*/ 0 h 779"/>
                <a:gd name="T14" fmla="*/ 438 w 438"/>
                <a:gd name="T15" fmla="*/ 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8" h="779">
                  <a:moveTo>
                    <a:pt x="438" y="0"/>
                  </a:moveTo>
                  <a:lnTo>
                    <a:pt x="27" y="146"/>
                  </a:lnTo>
                  <a:lnTo>
                    <a:pt x="0" y="779"/>
                  </a:lnTo>
                  <a:lnTo>
                    <a:pt x="330" y="639"/>
                  </a:lnTo>
                  <a:lnTo>
                    <a:pt x="400" y="606"/>
                  </a:lnTo>
                  <a:lnTo>
                    <a:pt x="400" y="584"/>
                  </a:lnTo>
                  <a:lnTo>
                    <a:pt x="438" y="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4" name="Freeform 66"/>
            <p:cNvSpPr>
              <a:spLocks/>
            </p:cNvSpPr>
            <p:nvPr/>
          </p:nvSpPr>
          <p:spPr bwMode="auto">
            <a:xfrm>
              <a:off x="5817538" y="2902471"/>
              <a:ext cx="505203" cy="899925"/>
            </a:xfrm>
            <a:custGeom>
              <a:avLst/>
              <a:gdLst>
                <a:gd name="T0" fmla="*/ 87 w 87"/>
                <a:gd name="T1" fmla="*/ 0 h 155"/>
                <a:gd name="T2" fmla="*/ 2 w 87"/>
                <a:gd name="T3" fmla="*/ 30 h 155"/>
                <a:gd name="T4" fmla="*/ 0 w 87"/>
                <a:gd name="T5" fmla="*/ 155 h 155"/>
                <a:gd name="T6" fmla="*/ 83 w 87"/>
                <a:gd name="T7" fmla="*/ 118 h 155"/>
                <a:gd name="T8" fmla="*/ 87 w 87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55">
                  <a:moveTo>
                    <a:pt x="87" y="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" y="154"/>
                    <a:pt x="81" y="119"/>
                    <a:pt x="83" y="118"/>
                  </a:cubicBezTo>
                  <a:cubicBezTo>
                    <a:pt x="83" y="111"/>
                    <a:pt x="83" y="126"/>
                    <a:pt x="87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5" name="Freeform 67"/>
            <p:cNvSpPr>
              <a:spLocks/>
            </p:cNvSpPr>
            <p:nvPr/>
          </p:nvSpPr>
          <p:spPr bwMode="auto">
            <a:xfrm>
              <a:off x="6305579" y="3441996"/>
              <a:ext cx="452644" cy="819479"/>
            </a:xfrm>
            <a:custGeom>
              <a:avLst/>
              <a:gdLst>
                <a:gd name="T0" fmla="*/ 5 w 78"/>
                <a:gd name="T1" fmla="*/ 32 h 141"/>
                <a:gd name="T2" fmla="*/ 78 w 78"/>
                <a:gd name="T3" fmla="*/ 0 h 141"/>
                <a:gd name="T4" fmla="*/ 75 w 78"/>
                <a:gd name="T5" fmla="*/ 54 h 141"/>
                <a:gd name="T6" fmla="*/ 72 w 78"/>
                <a:gd name="T7" fmla="*/ 104 h 141"/>
                <a:gd name="T8" fmla="*/ 0 w 78"/>
                <a:gd name="T9" fmla="*/ 141 h 141"/>
                <a:gd name="T10" fmla="*/ 5 w 78"/>
                <a:gd name="T11" fmla="*/ 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41">
                  <a:moveTo>
                    <a:pt x="5" y="32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44" y="118"/>
                    <a:pt x="6" y="139"/>
                    <a:pt x="0" y="141"/>
                  </a:cubicBezTo>
                  <a:cubicBezTo>
                    <a:pt x="5" y="32"/>
                    <a:pt x="5" y="32"/>
                    <a:pt x="5" y="32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" name="Freeform 68"/>
            <p:cNvSpPr>
              <a:spLocks/>
            </p:cNvSpPr>
            <p:nvPr/>
          </p:nvSpPr>
          <p:spPr bwMode="auto">
            <a:xfrm>
              <a:off x="5806812" y="3645793"/>
              <a:ext cx="486968" cy="876328"/>
            </a:xfrm>
            <a:custGeom>
              <a:avLst/>
              <a:gdLst>
                <a:gd name="T0" fmla="*/ 84 w 84"/>
                <a:gd name="T1" fmla="*/ 0 h 151"/>
                <a:gd name="T2" fmla="*/ 2 w 84"/>
                <a:gd name="T3" fmla="*/ 37 h 151"/>
                <a:gd name="T4" fmla="*/ 0 w 84"/>
                <a:gd name="T5" fmla="*/ 151 h 151"/>
                <a:gd name="T6" fmla="*/ 80 w 84"/>
                <a:gd name="T7" fmla="*/ 110 h 151"/>
                <a:gd name="T8" fmla="*/ 84 w 84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1">
                  <a:moveTo>
                    <a:pt x="84" y="0"/>
                  </a:moveTo>
                  <a:cubicBezTo>
                    <a:pt x="2" y="37"/>
                    <a:pt x="2" y="37"/>
                    <a:pt x="2" y="37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5" y="149"/>
                    <a:pt x="82" y="108"/>
                    <a:pt x="80" y="110"/>
                  </a:cubicBezTo>
                  <a:cubicBezTo>
                    <a:pt x="81" y="102"/>
                    <a:pt x="80" y="116"/>
                    <a:pt x="84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Freeform 69"/>
            <p:cNvSpPr>
              <a:spLocks/>
            </p:cNvSpPr>
            <p:nvPr/>
          </p:nvSpPr>
          <p:spPr bwMode="auto">
            <a:xfrm>
              <a:off x="6693866" y="3883914"/>
              <a:ext cx="423684" cy="777647"/>
            </a:xfrm>
            <a:custGeom>
              <a:avLst/>
              <a:gdLst>
                <a:gd name="T0" fmla="*/ 10 w 73"/>
                <a:gd name="T1" fmla="*/ 34 h 134"/>
                <a:gd name="T2" fmla="*/ 73 w 73"/>
                <a:gd name="T3" fmla="*/ 0 h 134"/>
                <a:gd name="T4" fmla="*/ 65 w 73"/>
                <a:gd name="T5" fmla="*/ 94 h 134"/>
                <a:gd name="T6" fmla="*/ 3 w 73"/>
                <a:gd name="T7" fmla="*/ 131 h 134"/>
                <a:gd name="T8" fmla="*/ 10 w 73"/>
                <a:gd name="T9" fmla="*/ 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34">
                  <a:moveTo>
                    <a:pt x="10" y="34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65" y="100"/>
                    <a:pt x="66" y="92"/>
                    <a:pt x="65" y="94"/>
                  </a:cubicBezTo>
                  <a:cubicBezTo>
                    <a:pt x="0" y="134"/>
                    <a:pt x="5" y="131"/>
                    <a:pt x="3" y="131"/>
                  </a:cubicBezTo>
                  <a:cubicBezTo>
                    <a:pt x="10" y="34"/>
                    <a:pt x="10" y="34"/>
                    <a:pt x="10" y="34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8" name="Freeform 70"/>
            <p:cNvSpPr>
              <a:spLocks/>
            </p:cNvSpPr>
            <p:nvPr/>
          </p:nvSpPr>
          <p:spPr bwMode="auto">
            <a:xfrm>
              <a:off x="6281982" y="4098437"/>
              <a:ext cx="435482" cy="807680"/>
            </a:xfrm>
            <a:custGeom>
              <a:avLst/>
              <a:gdLst>
                <a:gd name="T0" fmla="*/ 4 w 75"/>
                <a:gd name="T1" fmla="*/ 37 h 139"/>
                <a:gd name="T2" fmla="*/ 75 w 75"/>
                <a:gd name="T3" fmla="*/ 0 h 139"/>
                <a:gd name="T4" fmla="*/ 69 w 75"/>
                <a:gd name="T5" fmla="*/ 98 h 139"/>
                <a:gd name="T6" fmla="*/ 1 w 75"/>
                <a:gd name="T7" fmla="*/ 139 h 139"/>
                <a:gd name="T8" fmla="*/ 0 w 75"/>
                <a:gd name="T9" fmla="*/ 139 h 139"/>
                <a:gd name="T10" fmla="*/ 4 w 75"/>
                <a:gd name="T11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" h="139">
                  <a:moveTo>
                    <a:pt x="4" y="37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103"/>
                    <a:pt x="70" y="90"/>
                    <a:pt x="69" y="98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4" y="37"/>
                    <a:pt x="4" y="37"/>
                    <a:pt x="4" y="37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9" name="Freeform 71"/>
            <p:cNvSpPr>
              <a:spLocks/>
            </p:cNvSpPr>
            <p:nvPr/>
          </p:nvSpPr>
          <p:spPr bwMode="auto">
            <a:xfrm>
              <a:off x="5255487" y="4302235"/>
              <a:ext cx="458008" cy="615682"/>
            </a:xfrm>
            <a:custGeom>
              <a:avLst/>
              <a:gdLst>
                <a:gd name="T0" fmla="*/ 48 w 427"/>
                <a:gd name="T1" fmla="*/ 0 h 574"/>
                <a:gd name="T2" fmla="*/ 0 w 427"/>
                <a:gd name="T3" fmla="*/ 21 h 574"/>
                <a:gd name="T4" fmla="*/ 5 w 427"/>
                <a:gd name="T5" fmla="*/ 574 h 574"/>
                <a:gd name="T6" fmla="*/ 10 w 427"/>
                <a:gd name="T7" fmla="*/ 574 h 574"/>
                <a:gd name="T8" fmla="*/ 427 w 427"/>
                <a:gd name="T9" fmla="*/ 352 h 574"/>
                <a:gd name="T10" fmla="*/ 427 w 427"/>
                <a:gd name="T11" fmla="*/ 346 h 574"/>
                <a:gd name="T12" fmla="*/ 427 w 427"/>
                <a:gd name="T13" fmla="*/ 314 h 574"/>
                <a:gd name="T14" fmla="*/ 427 w 427"/>
                <a:gd name="T15" fmla="*/ 168 h 574"/>
                <a:gd name="T16" fmla="*/ 48 w 427"/>
                <a:gd name="T17" fmla="*/ 0 h 574"/>
                <a:gd name="T18" fmla="*/ 48 w 427"/>
                <a:gd name="T1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7" h="574">
                  <a:moveTo>
                    <a:pt x="48" y="0"/>
                  </a:moveTo>
                  <a:lnTo>
                    <a:pt x="0" y="21"/>
                  </a:lnTo>
                  <a:lnTo>
                    <a:pt x="5" y="574"/>
                  </a:lnTo>
                  <a:lnTo>
                    <a:pt x="10" y="574"/>
                  </a:lnTo>
                  <a:lnTo>
                    <a:pt x="427" y="352"/>
                  </a:lnTo>
                  <a:lnTo>
                    <a:pt x="427" y="346"/>
                  </a:lnTo>
                  <a:lnTo>
                    <a:pt x="427" y="314"/>
                  </a:lnTo>
                  <a:lnTo>
                    <a:pt x="427" y="168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0" name="Freeform 72"/>
            <p:cNvSpPr>
              <a:spLocks/>
            </p:cNvSpPr>
            <p:nvPr/>
          </p:nvSpPr>
          <p:spPr bwMode="auto">
            <a:xfrm>
              <a:off x="5713495" y="4482434"/>
              <a:ext cx="40759" cy="173764"/>
            </a:xfrm>
            <a:custGeom>
              <a:avLst/>
              <a:gdLst>
                <a:gd name="T0" fmla="*/ 0 w 38"/>
                <a:gd name="T1" fmla="*/ 0 h 162"/>
                <a:gd name="T2" fmla="*/ 38 w 38"/>
                <a:gd name="T3" fmla="*/ 16 h 162"/>
                <a:gd name="T4" fmla="*/ 32 w 38"/>
                <a:gd name="T5" fmla="*/ 162 h 162"/>
                <a:gd name="T6" fmla="*/ 0 w 38"/>
                <a:gd name="T7" fmla="*/ 146 h 162"/>
                <a:gd name="T8" fmla="*/ 0 w 38"/>
                <a:gd name="T9" fmla="*/ 0 h 162"/>
                <a:gd name="T10" fmla="*/ 0 w 38"/>
                <a:gd name="T1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62">
                  <a:moveTo>
                    <a:pt x="0" y="0"/>
                  </a:moveTo>
                  <a:lnTo>
                    <a:pt x="38" y="16"/>
                  </a:lnTo>
                  <a:lnTo>
                    <a:pt x="32" y="162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1" name="组合 270"/>
            <p:cNvGrpSpPr/>
            <p:nvPr/>
          </p:nvGrpSpPr>
          <p:grpSpPr>
            <a:xfrm>
              <a:off x="5265102" y="1748518"/>
              <a:ext cx="990569" cy="934061"/>
              <a:chOff x="8094370" y="-566739"/>
              <a:chExt cx="1505370" cy="1419495"/>
            </a:xfrm>
          </p:grpSpPr>
          <p:sp>
            <p:nvSpPr>
              <p:cNvPr id="284" name="Freeform 74"/>
              <p:cNvSpPr>
                <a:spLocks/>
              </p:cNvSpPr>
              <p:nvPr/>
            </p:nvSpPr>
            <p:spPr bwMode="auto">
              <a:xfrm>
                <a:off x="8094370" y="-566739"/>
                <a:ext cx="1492772" cy="295170"/>
              </a:xfrm>
              <a:custGeom>
                <a:avLst/>
                <a:gdLst>
                  <a:gd name="T0" fmla="*/ 0 w 862"/>
                  <a:gd name="T1" fmla="*/ 84 h 169"/>
                  <a:gd name="T2" fmla="*/ 410 w 862"/>
                  <a:gd name="T3" fmla="*/ 0 h 169"/>
                  <a:gd name="T4" fmla="*/ 862 w 862"/>
                  <a:gd name="T5" fmla="*/ 78 h 169"/>
                  <a:gd name="T6" fmla="*/ 452 w 862"/>
                  <a:gd name="T7" fmla="*/ 169 h 169"/>
                  <a:gd name="T8" fmla="*/ 0 w 862"/>
                  <a:gd name="T9" fmla="*/ 84 h 169"/>
                  <a:gd name="connsiteX0" fmla="*/ 0 w 10000"/>
                  <a:gd name="connsiteY0" fmla="*/ 4970 h 10729"/>
                  <a:gd name="connsiteX1" fmla="*/ 4756 w 10000"/>
                  <a:gd name="connsiteY1" fmla="*/ 0 h 10729"/>
                  <a:gd name="connsiteX2" fmla="*/ 10000 w 10000"/>
                  <a:gd name="connsiteY2" fmla="*/ 4615 h 10729"/>
                  <a:gd name="connsiteX3" fmla="*/ 5244 w 10000"/>
                  <a:gd name="connsiteY3" fmla="*/ 10729 h 10729"/>
                  <a:gd name="connsiteX4" fmla="*/ 0 w 10000"/>
                  <a:gd name="connsiteY4" fmla="*/ 4970 h 10729"/>
                  <a:gd name="connsiteX0" fmla="*/ 0 w 10050"/>
                  <a:gd name="connsiteY0" fmla="*/ 5790 h 10729"/>
                  <a:gd name="connsiteX1" fmla="*/ 4806 w 10050"/>
                  <a:gd name="connsiteY1" fmla="*/ 0 h 10729"/>
                  <a:gd name="connsiteX2" fmla="*/ 10050 w 10050"/>
                  <a:gd name="connsiteY2" fmla="*/ 4615 h 10729"/>
                  <a:gd name="connsiteX3" fmla="*/ 5294 w 10050"/>
                  <a:gd name="connsiteY3" fmla="*/ 10729 h 10729"/>
                  <a:gd name="connsiteX4" fmla="*/ 0 w 10050"/>
                  <a:gd name="connsiteY4" fmla="*/ 5790 h 10729"/>
                  <a:gd name="connsiteX0" fmla="*/ 0 w 10116"/>
                  <a:gd name="connsiteY0" fmla="*/ 5790 h 10729"/>
                  <a:gd name="connsiteX1" fmla="*/ 4806 w 10116"/>
                  <a:gd name="connsiteY1" fmla="*/ 0 h 10729"/>
                  <a:gd name="connsiteX2" fmla="*/ 10116 w 10116"/>
                  <a:gd name="connsiteY2" fmla="*/ 5071 h 10729"/>
                  <a:gd name="connsiteX3" fmla="*/ 5294 w 10116"/>
                  <a:gd name="connsiteY3" fmla="*/ 10729 h 10729"/>
                  <a:gd name="connsiteX4" fmla="*/ 0 w 10116"/>
                  <a:gd name="connsiteY4" fmla="*/ 5790 h 10729"/>
                  <a:gd name="connsiteX0" fmla="*/ 0 w 10116"/>
                  <a:gd name="connsiteY0" fmla="*/ 5790 h 11002"/>
                  <a:gd name="connsiteX1" fmla="*/ 4806 w 10116"/>
                  <a:gd name="connsiteY1" fmla="*/ 0 h 11002"/>
                  <a:gd name="connsiteX2" fmla="*/ 10116 w 10116"/>
                  <a:gd name="connsiteY2" fmla="*/ 5071 h 11002"/>
                  <a:gd name="connsiteX3" fmla="*/ 5261 w 10116"/>
                  <a:gd name="connsiteY3" fmla="*/ 11002 h 11002"/>
                  <a:gd name="connsiteX4" fmla="*/ 0 w 10116"/>
                  <a:gd name="connsiteY4" fmla="*/ 5790 h 1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6" h="11002">
                    <a:moveTo>
                      <a:pt x="0" y="5790"/>
                    </a:moveTo>
                    <a:lnTo>
                      <a:pt x="4806" y="0"/>
                    </a:lnTo>
                    <a:lnTo>
                      <a:pt x="10116" y="5071"/>
                    </a:lnTo>
                    <a:lnTo>
                      <a:pt x="5261" y="11002"/>
                    </a:lnTo>
                    <a:lnTo>
                      <a:pt x="0" y="5790"/>
                    </a:lnTo>
                    <a:close/>
                  </a:path>
                </a:pathLst>
              </a:custGeom>
              <a:solidFill>
                <a:srgbClr val="FBC13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5" name="Freeform 76"/>
              <p:cNvSpPr>
                <a:spLocks/>
              </p:cNvSpPr>
              <p:nvPr/>
            </p:nvSpPr>
            <p:spPr bwMode="auto">
              <a:xfrm>
                <a:off x="8095680" y="-411889"/>
                <a:ext cx="776288" cy="1264645"/>
              </a:xfrm>
              <a:custGeom>
                <a:avLst/>
                <a:gdLst>
                  <a:gd name="T0" fmla="*/ 6 w 489"/>
                  <a:gd name="T1" fmla="*/ 645 h 772"/>
                  <a:gd name="T2" fmla="*/ 0 w 489"/>
                  <a:gd name="T3" fmla="*/ 0 h 772"/>
                  <a:gd name="T4" fmla="*/ 489 w 489"/>
                  <a:gd name="T5" fmla="*/ 90 h 772"/>
                  <a:gd name="T6" fmla="*/ 477 w 489"/>
                  <a:gd name="T7" fmla="*/ 772 h 772"/>
                  <a:gd name="T8" fmla="*/ 6 w 489"/>
                  <a:gd name="T9" fmla="*/ 645 h 772"/>
                  <a:gd name="connsiteX0" fmla="*/ 123 w 10000"/>
                  <a:gd name="connsiteY0" fmla="*/ 8355 h 10319"/>
                  <a:gd name="connsiteX1" fmla="*/ 0 w 10000"/>
                  <a:gd name="connsiteY1" fmla="*/ 0 h 10319"/>
                  <a:gd name="connsiteX2" fmla="*/ 10000 w 10000"/>
                  <a:gd name="connsiteY2" fmla="*/ 1166 h 10319"/>
                  <a:gd name="connsiteX3" fmla="*/ 9755 w 10000"/>
                  <a:gd name="connsiteY3" fmla="*/ 10319 h 10319"/>
                  <a:gd name="connsiteX4" fmla="*/ 123 w 10000"/>
                  <a:gd name="connsiteY4" fmla="*/ 8355 h 10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19">
                    <a:moveTo>
                      <a:pt x="123" y="8355"/>
                    </a:moveTo>
                    <a:lnTo>
                      <a:pt x="0" y="0"/>
                    </a:lnTo>
                    <a:lnTo>
                      <a:pt x="10000" y="1166"/>
                    </a:lnTo>
                    <a:cubicBezTo>
                      <a:pt x="9918" y="4217"/>
                      <a:pt x="9837" y="7268"/>
                      <a:pt x="9755" y="10319"/>
                    </a:cubicBezTo>
                    <a:lnTo>
                      <a:pt x="123" y="8355"/>
                    </a:lnTo>
                    <a:close/>
                  </a:path>
                </a:pathLst>
              </a:custGeom>
              <a:solidFill>
                <a:srgbClr val="E8850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6" name="Freeform 77"/>
              <p:cNvSpPr>
                <a:spLocks/>
              </p:cNvSpPr>
              <p:nvPr/>
            </p:nvSpPr>
            <p:spPr bwMode="auto">
              <a:xfrm>
                <a:off x="8852027" y="-432595"/>
                <a:ext cx="747713" cy="1274763"/>
              </a:xfrm>
              <a:custGeom>
                <a:avLst/>
                <a:gdLst>
                  <a:gd name="T0" fmla="*/ 471 w 471"/>
                  <a:gd name="T1" fmla="*/ 0 h 803"/>
                  <a:gd name="T2" fmla="*/ 6 w 471"/>
                  <a:gd name="T3" fmla="*/ 103 h 803"/>
                  <a:gd name="T4" fmla="*/ 0 w 471"/>
                  <a:gd name="T5" fmla="*/ 803 h 803"/>
                  <a:gd name="T6" fmla="*/ 446 w 471"/>
                  <a:gd name="T7" fmla="*/ 670 h 803"/>
                  <a:gd name="T8" fmla="*/ 471 w 471"/>
                  <a:gd name="T9" fmla="*/ 0 h 803"/>
                  <a:gd name="T10" fmla="*/ 471 w 471"/>
                  <a:gd name="T11" fmla="*/ 0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1" h="803">
                    <a:moveTo>
                      <a:pt x="471" y="0"/>
                    </a:moveTo>
                    <a:lnTo>
                      <a:pt x="6" y="103"/>
                    </a:lnTo>
                    <a:lnTo>
                      <a:pt x="0" y="803"/>
                    </a:lnTo>
                    <a:lnTo>
                      <a:pt x="446" y="670"/>
                    </a:lnTo>
                    <a:lnTo>
                      <a:pt x="471" y="0"/>
                    </a:lnTo>
                    <a:lnTo>
                      <a:pt x="471" y="0"/>
                    </a:lnTo>
                    <a:close/>
                  </a:path>
                </a:pathLst>
              </a:custGeom>
              <a:solidFill>
                <a:srgbClr val="A8500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>
              <a:off x="6826959" y="3247238"/>
              <a:ext cx="945442" cy="933557"/>
              <a:chOff x="10808191" y="2763838"/>
              <a:chExt cx="1515432" cy="1496383"/>
            </a:xfrm>
          </p:grpSpPr>
          <p:sp>
            <p:nvSpPr>
              <p:cNvPr id="281" name="Freeform 80"/>
              <p:cNvSpPr>
                <a:spLocks/>
              </p:cNvSpPr>
              <p:nvPr/>
            </p:nvSpPr>
            <p:spPr bwMode="auto">
              <a:xfrm>
                <a:off x="10903441" y="2763838"/>
                <a:ext cx="1417638" cy="517525"/>
              </a:xfrm>
              <a:custGeom>
                <a:avLst/>
                <a:gdLst>
                  <a:gd name="T0" fmla="*/ 0 w 893"/>
                  <a:gd name="T1" fmla="*/ 157 h 326"/>
                  <a:gd name="T2" fmla="*/ 350 w 893"/>
                  <a:gd name="T3" fmla="*/ 0 h 326"/>
                  <a:gd name="T4" fmla="*/ 893 w 893"/>
                  <a:gd name="T5" fmla="*/ 151 h 326"/>
                  <a:gd name="T6" fmla="*/ 549 w 893"/>
                  <a:gd name="T7" fmla="*/ 326 h 326"/>
                  <a:gd name="T8" fmla="*/ 0 w 893"/>
                  <a:gd name="T9" fmla="*/ 157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326">
                    <a:moveTo>
                      <a:pt x="0" y="157"/>
                    </a:moveTo>
                    <a:lnTo>
                      <a:pt x="350" y="0"/>
                    </a:lnTo>
                    <a:lnTo>
                      <a:pt x="893" y="151"/>
                    </a:lnTo>
                    <a:lnTo>
                      <a:pt x="549" y="326"/>
                    </a:lnTo>
                    <a:lnTo>
                      <a:pt x="0" y="157"/>
                    </a:lnTo>
                    <a:close/>
                  </a:path>
                </a:pathLst>
              </a:custGeom>
              <a:solidFill>
                <a:srgbClr val="08D4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2" name="Freeform 84"/>
              <p:cNvSpPr>
                <a:spLocks/>
              </p:cNvSpPr>
              <p:nvPr/>
            </p:nvSpPr>
            <p:spPr bwMode="auto">
              <a:xfrm>
                <a:off x="11682273" y="3015621"/>
                <a:ext cx="641350" cy="1244600"/>
              </a:xfrm>
              <a:custGeom>
                <a:avLst/>
                <a:gdLst>
                  <a:gd name="T0" fmla="*/ 60 w 404"/>
                  <a:gd name="T1" fmla="*/ 175 h 784"/>
                  <a:gd name="T2" fmla="*/ 404 w 404"/>
                  <a:gd name="T3" fmla="*/ 0 h 784"/>
                  <a:gd name="T4" fmla="*/ 338 w 404"/>
                  <a:gd name="T5" fmla="*/ 579 h 784"/>
                  <a:gd name="T6" fmla="*/ 0 w 404"/>
                  <a:gd name="T7" fmla="*/ 784 h 784"/>
                  <a:gd name="T8" fmla="*/ 60 w 404"/>
                  <a:gd name="T9" fmla="*/ 175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784">
                    <a:moveTo>
                      <a:pt x="60" y="175"/>
                    </a:moveTo>
                    <a:lnTo>
                      <a:pt x="404" y="0"/>
                    </a:lnTo>
                    <a:lnTo>
                      <a:pt x="338" y="579"/>
                    </a:lnTo>
                    <a:lnTo>
                      <a:pt x="0" y="784"/>
                    </a:lnTo>
                    <a:lnTo>
                      <a:pt x="60" y="175"/>
                    </a:lnTo>
                    <a:close/>
                  </a:path>
                </a:pathLst>
              </a:custGeom>
              <a:solidFill>
                <a:srgbClr val="155C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3" name="Freeform 86"/>
              <p:cNvSpPr>
                <a:spLocks/>
              </p:cNvSpPr>
              <p:nvPr/>
            </p:nvSpPr>
            <p:spPr bwMode="auto">
              <a:xfrm>
                <a:off x="10808191" y="3015621"/>
                <a:ext cx="957263" cy="1244600"/>
              </a:xfrm>
              <a:custGeom>
                <a:avLst/>
                <a:gdLst>
                  <a:gd name="T0" fmla="*/ 0 w 603"/>
                  <a:gd name="T1" fmla="*/ 591 h 784"/>
                  <a:gd name="T2" fmla="*/ 42 w 603"/>
                  <a:gd name="T3" fmla="*/ 0 h 784"/>
                  <a:gd name="T4" fmla="*/ 603 w 603"/>
                  <a:gd name="T5" fmla="*/ 175 h 784"/>
                  <a:gd name="T6" fmla="*/ 543 w 603"/>
                  <a:gd name="T7" fmla="*/ 784 h 784"/>
                  <a:gd name="T8" fmla="*/ 0 w 603"/>
                  <a:gd name="T9" fmla="*/ 591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3" h="784">
                    <a:moveTo>
                      <a:pt x="0" y="591"/>
                    </a:moveTo>
                    <a:lnTo>
                      <a:pt x="42" y="0"/>
                    </a:lnTo>
                    <a:lnTo>
                      <a:pt x="603" y="175"/>
                    </a:lnTo>
                    <a:lnTo>
                      <a:pt x="543" y="784"/>
                    </a:lnTo>
                    <a:lnTo>
                      <a:pt x="0" y="591"/>
                    </a:lnTo>
                    <a:close/>
                  </a:path>
                </a:pathLst>
              </a:custGeom>
              <a:solidFill>
                <a:srgbClr val="1082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>
              <a:off x="3698875" y="3271451"/>
              <a:ext cx="1018342" cy="1024778"/>
              <a:chOff x="4906772" y="2774950"/>
              <a:chExt cx="1507173" cy="1516698"/>
            </a:xfrm>
          </p:grpSpPr>
          <p:sp>
            <p:nvSpPr>
              <p:cNvPr id="278" name="Freeform 82"/>
              <p:cNvSpPr>
                <a:spLocks/>
              </p:cNvSpPr>
              <p:nvPr/>
            </p:nvSpPr>
            <p:spPr bwMode="auto">
              <a:xfrm>
                <a:off x="4918202" y="2774950"/>
                <a:ext cx="1436688" cy="527050"/>
              </a:xfrm>
              <a:custGeom>
                <a:avLst/>
                <a:gdLst>
                  <a:gd name="T0" fmla="*/ 0 w 905"/>
                  <a:gd name="T1" fmla="*/ 163 h 332"/>
                  <a:gd name="T2" fmla="*/ 507 w 905"/>
                  <a:gd name="T3" fmla="*/ 0 h 332"/>
                  <a:gd name="T4" fmla="*/ 905 w 905"/>
                  <a:gd name="T5" fmla="*/ 151 h 332"/>
                  <a:gd name="T6" fmla="*/ 392 w 905"/>
                  <a:gd name="T7" fmla="*/ 332 h 332"/>
                  <a:gd name="T8" fmla="*/ 0 w 905"/>
                  <a:gd name="T9" fmla="*/ 16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5" h="332">
                    <a:moveTo>
                      <a:pt x="0" y="163"/>
                    </a:moveTo>
                    <a:lnTo>
                      <a:pt x="507" y="0"/>
                    </a:lnTo>
                    <a:lnTo>
                      <a:pt x="905" y="151"/>
                    </a:lnTo>
                    <a:lnTo>
                      <a:pt x="392" y="332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DBD6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9" name="Freeform 88"/>
              <p:cNvSpPr>
                <a:spLocks/>
              </p:cNvSpPr>
              <p:nvPr/>
            </p:nvSpPr>
            <p:spPr bwMode="auto">
              <a:xfrm>
                <a:off x="4906772" y="3037523"/>
                <a:ext cx="698500" cy="1244600"/>
              </a:xfrm>
              <a:custGeom>
                <a:avLst/>
                <a:gdLst>
                  <a:gd name="T0" fmla="*/ 48 w 440"/>
                  <a:gd name="T1" fmla="*/ 591 h 784"/>
                  <a:gd name="T2" fmla="*/ 0 w 440"/>
                  <a:gd name="T3" fmla="*/ 0 h 784"/>
                  <a:gd name="T4" fmla="*/ 392 w 440"/>
                  <a:gd name="T5" fmla="*/ 175 h 784"/>
                  <a:gd name="T6" fmla="*/ 440 w 440"/>
                  <a:gd name="T7" fmla="*/ 784 h 784"/>
                  <a:gd name="T8" fmla="*/ 48 w 440"/>
                  <a:gd name="T9" fmla="*/ 591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" h="784">
                    <a:moveTo>
                      <a:pt x="48" y="591"/>
                    </a:moveTo>
                    <a:lnTo>
                      <a:pt x="0" y="0"/>
                    </a:lnTo>
                    <a:lnTo>
                      <a:pt x="392" y="175"/>
                    </a:lnTo>
                    <a:lnTo>
                      <a:pt x="440" y="784"/>
                    </a:lnTo>
                    <a:lnTo>
                      <a:pt x="48" y="591"/>
                    </a:lnTo>
                    <a:close/>
                  </a:path>
                </a:pathLst>
              </a:custGeom>
              <a:solidFill>
                <a:srgbClr val="6E6C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0" name="Freeform 90"/>
              <p:cNvSpPr>
                <a:spLocks/>
              </p:cNvSpPr>
              <p:nvPr/>
            </p:nvSpPr>
            <p:spPr bwMode="auto">
              <a:xfrm>
                <a:off x="5551932" y="3027998"/>
                <a:ext cx="862013" cy="1263650"/>
              </a:xfrm>
              <a:custGeom>
                <a:avLst/>
                <a:gdLst>
                  <a:gd name="T0" fmla="*/ 0 w 543"/>
                  <a:gd name="T1" fmla="*/ 181 h 796"/>
                  <a:gd name="T2" fmla="*/ 519 w 543"/>
                  <a:gd name="T3" fmla="*/ 0 h 796"/>
                  <a:gd name="T4" fmla="*/ 543 w 543"/>
                  <a:gd name="T5" fmla="*/ 585 h 796"/>
                  <a:gd name="T6" fmla="*/ 43 w 543"/>
                  <a:gd name="T7" fmla="*/ 796 h 796"/>
                  <a:gd name="T8" fmla="*/ 0 w 543"/>
                  <a:gd name="T9" fmla="*/ 181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3" h="796">
                    <a:moveTo>
                      <a:pt x="0" y="181"/>
                    </a:moveTo>
                    <a:lnTo>
                      <a:pt x="519" y="0"/>
                    </a:lnTo>
                    <a:lnTo>
                      <a:pt x="543" y="585"/>
                    </a:lnTo>
                    <a:lnTo>
                      <a:pt x="43" y="796"/>
                    </a:lnTo>
                    <a:lnTo>
                      <a:pt x="0" y="181"/>
                    </a:lnTo>
                    <a:close/>
                  </a:path>
                </a:pathLst>
              </a:custGeom>
              <a:solidFill>
                <a:srgbClr val="8C8A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74" name="组合 273"/>
            <p:cNvGrpSpPr/>
            <p:nvPr/>
          </p:nvGrpSpPr>
          <p:grpSpPr>
            <a:xfrm>
              <a:off x="5260441" y="4546231"/>
              <a:ext cx="1085595" cy="1228225"/>
              <a:chOff x="7902833" y="4787899"/>
              <a:chExt cx="1679521" cy="1900183"/>
            </a:xfrm>
          </p:grpSpPr>
          <p:sp>
            <p:nvSpPr>
              <p:cNvPr id="275" name="Freeform 92"/>
              <p:cNvSpPr>
                <a:spLocks/>
              </p:cNvSpPr>
              <p:nvPr/>
            </p:nvSpPr>
            <p:spPr bwMode="auto">
              <a:xfrm>
                <a:off x="7913918" y="4787899"/>
                <a:ext cx="1666875" cy="862013"/>
              </a:xfrm>
              <a:custGeom>
                <a:avLst/>
                <a:gdLst>
                  <a:gd name="T0" fmla="*/ 0 w 1050"/>
                  <a:gd name="T1" fmla="*/ 260 h 543"/>
                  <a:gd name="T2" fmla="*/ 501 w 1050"/>
                  <a:gd name="T3" fmla="*/ 0 h 543"/>
                  <a:gd name="T4" fmla="*/ 1050 w 1050"/>
                  <a:gd name="T5" fmla="*/ 248 h 543"/>
                  <a:gd name="T6" fmla="*/ 556 w 1050"/>
                  <a:gd name="T7" fmla="*/ 543 h 543"/>
                  <a:gd name="T8" fmla="*/ 0 w 1050"/>
                  <a:gd name="T9" fmla="*/ 26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0" h="543">
                    <a:moveTo>
                      <a:pt x="0" y="260"/>
                    </a:moveTo>
                    <a:lnTo>
                      <a:pt x="501" y="0"/>
                    </a:lnTo>
                    <a:lnTo>
                      <a:pt x="1050" y="248"/>
                    </a:lnTo>
                    <a:lnTo>
                      <a:pt x="556" y="543"/>
                    </a:lnTo>
                    <a:lnTo>
                      <a:pt x="0" y="260"/>
                    </a:lnTo>
                    <a:close/>
                  </a:path>
                </a:pathLst>
              </a:custGeom>
              <a:solidFill>
                <a:srgbClr val="6B8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6" name="Freeform 94"/>
              <p:cNvSpPr>
                <a:spLocks/>
              </p:cNvSpPr>
              <p:nvPr/>
            </p:nvSpPr>
            <p:spPr bwMode="auto">
              <a:xfrm>
                <a:off x="7902833" y="5213294"/>
                <a:ext cx="892175" cy="1474788"/>
              </a:xfrm>
              <a:custGeom>
                <a:avLst/>
                <a:gdLst>
                  <a:gd name="T0" fmla="*/ 12 w 562"/>
                  <a:gd name="T1" fmla="*/ 621 h 929"/>
                  <a:gd name="T2" fmla="*/ 0 w 562"/>
                  <a:gd name="T3" fmla="*/ 0 h 929"/>
                  <a:gd name="T4" fmla="*/ 562 w 562"/>
                  <a:gd name="T5" fmla="*/ 283 h 929"/>
                  <a:gd name="T6" fmla="*/ 549 w 562"/>
                  <a:gd name="T7" fmla="*/ 929 h 929"/>
                  <a:gd name="T8" fmla="*/ 12 w 562"/>
                  <a:gd name="T9" fmla="*/ 621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2" h="929">
                    <a:moveTo>
                      <a:pt x="12" y="621"/>
                    </a:moveTo>
                    <a:lnTo>
                      <a:pt x="0" y="0"/>
                    </a:lnTo>
                    <a:lnTo>
                      <a:pt x="562" y="283"/>
                    </a:lnTo>
                    <a:lnTo>
                      <a:pt x="549" y="929"/>
                    </a:lnTo>
                    <a:lnTo>
                      <a:pt x="12" y="621"/>
                    </a:lnTo>
                    <a:close/>
                  </a:path>
                </a:pathLst>
              </a:custGeom>
              <a:solidFill>
                <a:srgbClr val="4A5E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7" name="Freeform 96"/>
              <p:cNvSpPr>
                <a:spLocks/>
              </p:cNvSpPr>
              <p:nvPr/>
            </p:nvSpPr>
            <p:spPr bwMode="auto">
              <a:xfrm>
                <a:off x="8788604" y="5194243"/>
                <a:ext cx="793750" cy="1493838"/>
              </a:xfrm>
              <a:custGeom>
                <a:avLst/>
                <a:gdLst>
                  <a:gd name="T0" fmla="*/ 12 w 500"/>
                  <a:gd name="T1" fmla="*/ 295 h 941"/>
                  <a:gd name="T2" fmla="*/ 500 w 500"/>
                  <a:gd name="T3" fmla="*/ 0 h 941"/>
                  <a:gd name="T4" fmla="*/ 476 w 500"/>
                  <a:gd name="T5" fmla="*/ 621 h 941"/>
                  <a:gd name="T6" fmla="*/ 0 w 500"/>
                  <a:gd name="T7" fmla="*/ 941 h 941"/>
                  <a:gd name="T8" fmla="*/ 12 w 500"/>
                  <a:gd name="T9" fmla="*/ 295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941">
                    <a:moveTo>
                      <a:pt x="12" y="295"/>
                    </a:moveTo>
                    <a:lnTo>
                      <a:pt x="500" y="0"/>
                    </a:lnTo>
                    <a:lnTo>
                      <a:pt x="476" y="621"/>
                    </a:lnTo>
                    <a:lnTo>
                      <a:pt x="0" y="941"/>
                    </a:lnTo>
                    <a:lnTo>
                      <a:pt x="12" y="295"/>
                    </a:lnTo>
                    <a:close/>
                  </a:path>
                </a:pathLst>
              </a:custGeom>
              <a:solidFill>
                <a:srgbClr val="3747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17" name="文本框 116"/>
          <p:cNvSpPr txBox="1"/>
          <p:nvPr/>
        </p:nvSpPr>
        <p:spPr>
          <a:xfrm>
            <a:off x="5404288" y="501751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6988257" y="347982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750568" y="353695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360682" y="1924681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5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763</Words>
  <Application>Microsoft Office PowerPoint</Application>
  <PresentationFormat>自定义</PresentationFormat>
  <Paragraphs>171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30</cp:revision>
  <dcterms:created xsi:type="dcterms:W3CDTF">2015-10-04T13:48:00Z</dcterms:created>
  <dcterms:modified xsi:type="dcterms:W3CDTF">2016-09-09T04:29:41Z</dcterms:modified>
  <cp:category>https://800sucai.taobao.com</cp:category>
</cp:coreProperties>
</file>