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423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05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2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5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63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92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8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23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39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四项箭头相反方向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120668" y="1644636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436246" y="3633660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97668" y="2951191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797796" y="5063087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87232" y="2180906"/>
            <a:ext cx="4702839" cy="3712202"/>
            <a:chOff x="3302000" y="1243013"/>
            <a:chExt cx="5546726" cy="437832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261225" y="2908301"/>
              <a:ext cx="373063" cy="461963"/>
            </a:xfrm>
            <a:custGeom>
              <a:avLst/>
              <a:gdLst>
                <a:gd name="T0" fmla="*/ 0 w 54"/>
                <a:gd name="T1" fmla="*/ 66 h 67"/>
                <a:gd name="T2" fmla="*/ 0 w 54"/>
                <a:gd name="T3" fmla="*/ 7 h 67"/>
                <a:gd name="T4" fmla="*/ 53 w 54"/>
                <a:gd name="T5" fmla="*/ 0 h 67"/>
                <a:gd name="T6" fmla="*/ 54 w 54"/>
                <a:gd name="T7" fmla="*/ 67 h 67"/>
                <a:gd name="T8" fmla="*/ 0 w 54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6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66"/>
                    <a:pt x="53" y="59"/>
                    <a:pt x="54" y="67"/>
                  </a:cubicBezTo>
                  <a:cubicBezTo>
                    <a:pt x="0" y="66"/>
                    <a:pt x="0" y="66"/>
                    <a:pt x="0" y="66"/>
                  </a:cubicBezTo>
                  <a:close/>
                </a:path>
              </a:pathLst>
            </a:custGeom>
            <a:solidFill>
              <a:srgbClr val="3848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269163" y="4075113"/>
              <a:ext cx="371475" cy="469900"/>
            </a:xfrm>
            <a:custGeom>
              <a:avLst/>
              <a:gdLst>
                <a:gd name="T0" fmla="*/ 0 w 54"/>
                <a:gd name="T1" fmla="*/ 1 h 68"/>
                <a:gd name="T2" fmla="*/ 1 w 54"/>
                <a:gd name="T3" fmla="*/ 63 h 68"/>
                <a:gd name="T4" fmla="*/ 54 w 54"/>
                <a:gd name="T5" fmla="*/ 68 h 68"/>
                <a:gd name="T6" fmla="*/ 53 w 54"/>
                <a:gd name="T7" fmla="*/ 0 h 68"/>
                <a:gd name="T8" fmla="*/ 0 w 54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8">
                  <a:moveTo>
                    <a:pt x="0" y="1"/>
                  </a:moveTo>
                  <a:cubicBezTo>
                    <a:pt x="1" y="53"/>
                    <a:pt x="0" y="40"/>
                    <a:pt x="1" y="63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848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522913" y="2908301"/>
              <a:ext cx="3325813" cy="1636713"/>
            </a:xfrm>
            <a:custGeom>
              <a:avLst/>
              <a:gdLst>
                <a:gd name="T0" fmla="*/ 252 w 482"/>
                <a:gd name="T1" fmla="*/ 66 h 237"/>
                <a:gd name="T2" fmla="*/ 0 w 482"/>
                <a:gd name="T3" fmla="*/ 58 h 237"/>
                <a:gd name="T4" fmla="*/ 0 w 482"/>
                <a:gd name="T5" fmla="*/ 173 h 237"/>
                <a:gd name="T6" fmla="*/ 253 w 482"/>
                <a:gd name="T7" fmla="*/ 170 h 237"/>
                <a:gd name="T8" fmla="*/ 306 w 482"/>
                <a:gd name="T9" fmla="*/ 169 h 237"/>
                <a:gd name="T10" fmla="*/ 307 w 482"/>
                <a:gd name="T11" fmla="*/ 237 h 237"/>
                <a:gd name="T12" fmla="*/ 482 w 482"/>
                <a:gd name="T13" fmla="*/ 119 h 237"/>
                <a:gd name="T14" fmla="*/ 305 w 482"/>
                <a:gd name="T15" fmla="*/ 0 h 237"/>
                <a:gd name="T16" fmla="*/ 306 w 482"/>
                <a:gd name="T17" fmla="*/ 67 h 237"/>
                <a:gd name="T18" fmla="*/ 252 w 482"/>
                <a:gd name="T19" fmla="*/ 6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237">
                  <a:moveTo>
                    <a:pt x="252" y="66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253" y="170"/>
                    <a:pt x="253" y="170"/>
                    <a:pt x="253" y="170"/>
                  </a:cubicBezTo>
                  <a:cubicBezTo>
                    <a:pt x="306" y="169"/>
                    <a:pt x="306" y="169"/>
                    <a:pt x="306" y="169"/>
                  </a:cubicBezTo>
                  <a:cubicBezTo>
                    <a:pt x="307" y="237"/>
                    <a:pt x="307" y="237"/>
                    <a:pt x="307" y="237"/>
                  </a:cubicBezTo>
                  <a:cubicBezTo>
                    <a:pt x="355" y="204"/>
                    <a:pt x="320" y="228"/>
                    <a:pt x="482" y="119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66"/>
                    <a:pt x="305" y="59"/>
                    <a:pt x="306" y="67"/>
                  </a:cubicBezTo>
                  <a:cubicBezTo>
                    <a:pt x="252" y="66"/>
                    <a:pt x="252" y="66"/>
                    <a:pt x="252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551488" y="2962276"/>
              <a:ext cx="3249613" cy="1527175"/>
            </a:xfrm>
            <a:custGeom>
              <a:avLst/>
              <a:gdLst>
                <a:gd name="T0" fmla="*/ 306 w 471"/>
                <a:gd name="T1" fmla="*/ 157 h 221"/>
                <a:gd name="T2" fmla="*/ 0 w 471"/>
                <a:gd name="T3" fmla="*/ 161 h 221"/>
                <a:gd name="T4" fmla="*/ 0 w 471"/>
                <a:gd name="T5" fmla="*/ 54 h 221"/>
                <a:gd name="T6" fmla="*/ 306 w 471"/>
                <a:gd name="T7" fmla="*/ 63 h 221"/>
                <a:gd name="T8" fmla="*/ 305 w 471"/>
                <a:gd name="T9" fmla="*/ 0 h 221"/>
                <a:gd name="T10" fmla="*/ 471 w 471"/>
                <a:gd name="T11" fmla="*/ 111 h 221"/>
                <a:gd name="T12" fmla="*/ 307 w 471"/>
                <a:gd name="T13" fmla="*/ 221 h 221"/>
                <a:gd name="T14" fmla="*/ 306 w 471"/>
                <a:gd name="T15" fmla="*/ 15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221">
                  <a:moveTo>
                    <a:pt x="306" y="157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06" y="63"/>
                    <a:pt x="306" y="63"/>
                    <a:pt x="306" y="63"/>
                  </a:cubicBezTo>
                  <a:cubicBezTo>
                    <a:pt x="306" y="63"/>
                    <a:pt x="305" y="51"/>
                    <a:pt x="305" y="0"/>
                  </a:cubicBezTo>
                  <a:cubicBezTo>
                    <a:pt x="471" y="111"/>
                    <a:pt x="471" y="111"/>
                    <a:pt x="471" y="111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306" y="157"/>
                  </a:lnTo>
                  <a:close/>
                </a:path>
              </a:pathLst>
            </a:custGeom>
            <a:solidFill>
              <a:srgbClr val="687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233988" y="3308351"/>
              <a:ext cx="288925" cy="793750"/>
            </a:xfrm>
            <a:custGeom>
              <a:avLst/>
              <a:gdLst>
                <a:gd name="T0" fmla="*/ 182 w 182"/>
                <a:gd name="T1" fmla="*/ 0 h 500"/>
                <a:gd name="T2" fmla="*/ 182 w 182"/>
                <a:gd name="T3" fmla="*/ 500 h 500"/>
                <a:gd name="T4" fmla="*/ 0 w 182"/>
                <a:gd name="T5" fmla="*/ 492 h 500"/>
                <a:gd name="T6" fmla="*/ 0 w 182"/>
                <a:gd name="T7" fmla="*/ 22 h 500"/>
                <a:gd name="T8" fmla="*/ 182 w 182"/>
                <a:gd name="T9" fmla="*/ 0 h 500"/>
                <a:gd name="T10" fmla="*/ 182 w 182"/>
                <a:gd name="T1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500">
                  <a:moveTo>
                    <a:pt x="182" y="0"/>
                  </a:moveTo>
                  <a:lnTo>
                    <a:pt x="182" y="500"/>
                  </a:lnTo>
                  <a:lnTo>
                    <a:pt x="0" y="492"/>
                  </a:lnTo>
                  <a:lnTo>
                    <a:pt x="0" y="22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3848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535363" y="3757613"/>
              <a:ext cx="3995738" cy="1863725"/>
            </a:xfrm>
            <a:custGeom>
              <a:avLst/>
              <a:gdLst>
                <a:gd name="T0" fmla="*/ 1161 w 2517"/>
                <a:gd name="T1" fmla="*/ 0 h 1174"/>
                <a:gd name="T2" fmla="*/ 1161 w 2517"/>
                <a:gd name="T3" fmla="*/ 317 h 1174"/>
                <a:gd name="T4" fmla="*/ 1161 w 2517"/>
                <a:gd name="T5" fmla="*/ 335 h 1174"/>
                <a:gd name="T6" fmla="*/ 1165 w 2517"/>
                <a:gd name="T7" fmla="*/ 335 h 1174"/>
                <a:gd name="T8" fmla="*/ 2513 w 2517"/>
                <a:gd name="T9" fmla="*/ 304 h 1174"/>
                <a:gd name="T10" fmla="*/ 2513 w 2517"/>
                <a:gd name="T11" fmla="*/ 391 h 1174"/>
                <a:gd name="T12" fmla="*/ 2517 w 2517"/>
                <a:gd name="T13" fmla="*/ 757 h 1174"/>
                <a:gd name="T14" fmla="*/ 1161 w 2517"/>
                <a:gd name="T15" fmla="*/ 839 h 1174"/>
                <a:gd name="T16" fmla="*/ 1161 w 2517"/>
                <a:gd name="T17" fmla="*/ 1174 h 1174"/>
                <a:gd name="T18" fmla="*/ 1157 w 2517"/>
                <a:gd name="T19" fmla="*/ 1174 h 1174"/>
                <a:gd name="T20" fmla="*/ 1152 w 2517"/>
                <a:gd name="T21" fmla="*/ 1174 h 1174"/>
                <a:gd name="T22" fmla="*/ 1152 w 2517"/>
                <a:gd name="T23" fmla="*/ 1174 h 1174"/>
                <a:gd name="T24" fmla="*/ 0 w 2517"/>
                <a:gd name="T25" fmla="*/ 635 h 1174"/>
                <a:gd name="T26" fmla="*/ 131 w 2517"/>
                <a:gd name="T27" fmla="*/ 565 h 1174"/>
                <a:gd name="T28" fmla="*/ 1161 w 2517"/>
                <a:gd name="T29" fmla="*/ 0 h 1174"/>
                <a:gd name="T30" fmla="*/ 1161 w 2517"/>
                <a:gd name="T31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17" h="1174">
                  <a:moveTo>
                    <a:pt x="1161" y="0"/>
                  </a:moveTo>
                  <a:lnTo>
                    <a:pt x="1161" y="317"/>
                  </a:lnTo>
                  <a:lnTo>
                    <a:pt x="1161" y="335"/>
                  </a:lnTo>
                  <a:lnTo>
                    <a:pt x="1165" y="335"/>
                  </a:lnTo>
                  <a:lnTo>
                    <a:pt x="2513" y="304"/>
                  </a:lnTo>
                  <a:lnTo>
                    <a:pt x="2513" y="391"/>
                  </a:lnTo>
                  <a:lnTo>
                    <a:pt x="2517" y="757"/>
                  </a:lnTo>
                  <a:lnTo>
                    <a:pt x="1161" y="839"/>
                  </a:lnTo>
                  <a:lnTo>
                    <a:pt x="1161" y="1174"/>
                  </a:lnTo>
                  <a:lnTo>
                    <a:pt x="1157" y="1174"/>
                  </a:lnTo>
                  <a:lnTo>
                    <a:pt x="1152" y="1174"/>
                  </a:lnTo>
                  <a:lnTo>
                    <a:pt x="1152" y="1174"/>
                  </a:lnTo>
                  <a:lnTo>
                    <a:pt x="0" y="635"/>
                  </a:lnTo>
                  <a:lnTo>
                    <a:pt x="131" y="565"/>
                  </a:lnTo>
                  <a:lnTo>
                    <a:pt x="1161" y="0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3598863" y="3805238"/>
              <a:ext cx="3905250" cy="1782763"/>
            </a:xfrm>
            <a:custGeom>
              <a:avLst/>
              <a:gdLst>
                <a:gd name="T0" fmla="*/ 0 w 2460"/>
                <a:gd name="T1" fmla="*/ 605 h 1123"/>
                <a:gd name="T2" fmla="*/ 1104 w 2460"/>
                <a:gd name="T3" fmla="*/ 0 h 1123"/>
                <a:gd name="T4" fmla="*/ 1104 w 2460"/>
                <a:gd name="T5" fmla="*/ 318 h 1123"/>
                <a:gd name="T6" fmla="*/ 2455 w 2460"/>
                <a:gd name="T7" fmla="*/ 292 h 1123"/>
                <a:gd name="T8" fmla="*/ 2460 w 2460"/>
                <a:gd name="T9" fmla="*/ 709 h 1123"/>
                <a:gd name="T10" fmla="*/ 1104 w 2460"/>
                <a:gd name="T11" fmla="*/ 796 h 1123"/>
                <a:gd name="T12" fmla="*/ 1104 w 2460"/>
                <a:gd name="T13" fmla="*/ 1123 h 1123"/>
                <a:gd name="T14" fmla="*/ 0 w 2460"/>
                <a:gd name="T15" fmla="*/ 60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0" h="1123">
                  <a:moveTo>
                    <a:pt x="0" y="605"/>
                  </a:moveTo>
                  <a:lnTo>
                    <a:pt x="1104" y="0"/>
                  </a:lnTo>
                  <a:lnTo>
                    <a:pt x="1104" y="318"/>
                  </a:lnTo>
                  <a:lnTo>
                    <a:pt x="2455" y="292"/>
                  </a:lnTo>
                  <a:lnTo>
                    <a:pt x="2460" y="709"/>
                  </a:lnTo>
                  <a:lnTo>
                    <a:pt x="1104" y="796"/>
                  </a:lnTo>
                  <a:lnTo>
                    <a:pt x="1104" y="1123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0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378450" y="4219576"/>
              <a:ext cx="2146300" cy="69850"/>
            </a:xfrm>
            <a:custGeom>
              <a:avLst/>
              <a:gdLst>
                <a:gd name="T0" fmla="*/ 0 w 1352"/>
                <a:gd name="T1" fmla="*/ 26 h 44"/>
                <a:gd name="T2" fmla="*/ 1113 w 1352"/>
                <a:gd name="T3" fmla="*/ 0 h 44"/>
                <a:gd name="T4" fmla="*/ 1352 w 1352"/>
                <a:gd name="T5" fmla="*/ 13 h 44"/>
                <a:gd name="T6" fmla="*/ 4 w 1352"/>
                <a:gd name="T7" fmla="*/ 44 h 44"/>
                <a:gd name="T8" fmla="*/ 0 w 1352"/>
                <a:gd name="T9" fmla="*/ 44 h 44"/>
                <a:gd name="T10" fmla="*/ 0 w 1352"/>
                <a:gd name="T11" fmla="*/ 26 h 44"/>
                <a:gd name="T12" fmla="*/ 0 w 1352"/>
                <a:gd name="T13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2" h="44">
                  <a:moveTo>
                    <a:pt x="0" y="26"/>
                  </a:moveTo>
                  <a:lnTo>
                    <a:pt x="1113" y="0"/>
                  </a:lnTo>
                  <a:lnTo>
                    <a:pt x="1352" y="13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B76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3335338" y="3757613"/>
              <a:ext cx="2043113" cy="1028700"/>
            </a:xfrm>
            <a:custGeom>
              <a:avLst/>
              <a:gdLst>
                <a:gd name="T0" fmla="*/ 0 w 296"/>
                <a:gd name="T1" fmla="*/ 138 h 149"/>
                <a:gd name="T2" fmla="*/ 255 w 296"/>
                <a:gd name="T3" fmla="*/ 1 h 149"/>
                <a:gd name="T4" fmla="*/ 296 w 296"/>
                <a:gd name="T5" fmla="*/ 0 h 149"/>
                <a:gd name="T6" fmla="*/ 29 w 296"/>
                <a:gd name="T7" fmla="*/ 146 h 149"/>
                <a:gd name="T8" fmla="*/ 0 w 296"/>
                <a:gd name="T9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49">
                  <a:moveTo>
                    <a:pt x="0" y="138"/>
                  </a:moveTo>
                  <a:cubicBezTo>
                    <a:pt x="81" y="95"/>
                    <a:pt x="14" y="131"/>
                    <a:pt x="255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4" y="149"/>
                    <a:pt x="69" y="124"/>
                    <a:pt x="29" y="146"/>
                  </a:cubicBezTo>
                  <a:lnTo>
                    <a:pt x="0" y="138"/>
                  </a:lnTo>
                  <a:close/>
                </a:path>
              </a:pathLst>
            </a:custGeom>
            <a:solidFill>
              <a:srgbClr val="B76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302000" y="4695826"/>
              <a:ext cx="2062163" cy="925513"/>
            </a:xfrm>
            <a:custGeom>
              <a:avLst/>
              <a:gdLst>
                <a:gd name="T0" fmla="*/ 34 w 299"/>
                <a:gd name="T1" fmla="*/ 10 h 134"/>
                <a:gd name="T2" fmla="*/ 299 w 299"/>
                <a:gd name="T3" fmla="*/ 134 h 134"/>
                <a:gd name="T4" fmla="*/ 258 w 299"/>
                <a:gd name="T5" fmla="*/ 120 h 134"/>
                <a:gd name="T6" fmla="*/ 5 w 299"/>
                <a:gd name="T7" fmla="*/ 2 h 134"/>
                <a:gd name="T8" fmla="*/ 34 w 299"/>
                <a:gd name="T9" fmla="*/ 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34">
                  <a:moveTo>
                    <a:pt x="34" y="10"/>
                  </a:moveTo>
                  <a:cubicBezTo>
                    <a:pt x="299" y="134"/>
                    <a:pt x="299" y="134"/>
                    <a:pt x="299" y="134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3" y="118"/>
                    <a:pt x="0" y="0"/>
                    <a:pt x="5" y="2"/>
                  </a:cubicBezTo>
                  <a:lnTo>
                    <a:pt x="34" y="10"/>
                  </a:lnTo>
                  <a:close/>
                </a:path>
              </a:pathLst>
            </a:custGeom>
            <a:solidFill>
              <a:srgbClr val="B76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522913" y="1243013"/>
              <a:ext cx="3305175" cy="1616075"/>
            </a:xfrm>
            <a:custGeom>
              <a:avLst/>
              <a:gdLst>
                <a:gd name="T0" fmla="*/ 0 w 479"/>
                <a:gd name="T1" fmla="*/ 28 h 234"/>
                <a:gd name="T2" fmla="*/ 304 w 479"/>
                <a:gd name="T3" fmla="*/ 66 h 234"/>
                <a:gd name="T4" fmla="*/ 303 w 479"/>
                <a:gd name="T5" fmla="*/ 0 h 234"/>
                <a:gd name="T6" fmla="*/ 479 w 479"/>
                <a:gd name="T7" fmla="*/ 135 h 234"/>
                <a:gd name="T8" fmla="*/ 305 w 479"/>
                <a:gd name="T9" fmla="*/ 234 h 234"/>
                <a:gd name="T10" fmla="*/ 304 w 479"/>
                <a:gd name="T11" fmla="*/ 167 h 234"/>
                <a:gd name="T12" fmla="*/ 0 w 479"/>
                <a:gd name="T13" fmla="*/ 141 h 234"/>
                <a:gd name="T14" fmla="*/ 0 w 479"/>
                <a:gd name="T15" fmla="*/ 2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9" h="234">
                  <a:moveTo>
                    <a:pt x="0" y="28"/>
                  </a:moveTo>
                  <a:cubicBezTo>
                    <a:pt x="308" y="67"/>
                    <a:pt x="304" y="66"/>
                    <a:pt x="304" y="66"/>
                  </a:cubicBezTo>
                  <a:cubicBezTo>
                    <a:pt x="303" y="59"/>
                    <a:pt x="303" y="66"/>
                    <a:pt x="303" y="0"/>
                  </a:cubicBezTo>
                  <a:cubicBezTo>
                    <a:pt x="479" y="135"/>
                    <a:pt x="479" y="135"/>
                    <a:pt x="479" y="135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167"/>
                    <a:pt x="304" y="167"/>
                    <a:pt x="304" y="16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551488" y="1304926"/>
              <a:ext cx="3228975" cy="1506538"/>
            </a:xfrm>
            <a:custGeom>
              <a:avLst/>
              <a:gdLst>
                <a:gd name="T0" fmla="*/ 304 w 468"/>
                <a:gd name="T1" fmla="*/ 154 h 218"/>
                <a:gd name="T2" fmla="*/ 0 w 468"/>
                <a:gd name="T3" fmla="*/ 128 h 218"/>
                <a:gd name="T4" fmla="*/ 0 w 468"/>
                <a:gd name="T5" fmla="*/ 24 h 218"/>
                <a:gd name="T6" fmla="*/ 299 w 468"/>
                <a:gd name="T7" fmla="*/ 61 h 218"/>
                <a:gd name="T8" fmla="*/ 304 w 468"/>
                <a:gd name="T9" fmla="*/ 62 h 218"/>
                <a:gd name="T10" fmla="*/ 304 w 468"/>
                <a:gd name="T11" fmla="*/ 55 h 218"/>
                <a:gd name="T12" fmla="*/ 303 w 468"/>
                <a:gd name="T13" fmla="*/ 0 h 218"/>
                <a:gd name="T14" fmla="*/ 468 w 468"/>
                <a:gd name="T15" fmla="*/ 125 h 218"/>
                <a:gd name="T16" fmla="*/ 305 w 468"/>
                <a:gd name="T17" fmla="*/ 218 h 218"/>
                <a:gd name="T18" fmla="*/ 304 w 468"/>
                <a:gd name="T19" fmla="*/ 15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8" h="218">
                  <a:moveTo>
                    <a:pt x="304" y="154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85" y="59"/>
                    <a:pt x="298" y="61"/>
                    <a:pt x="299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4" y="55"/>
                    <a:pt x="304" y="55"/>
                    <a:pt x="304" y="55"/>
                  </a:cubicBezTo>
                  <a:cubicBezTo>
                    <a:pt x="303" y="50"/>
                    <a:pt x="303" y="50"/>
                    <a:pt x="303" y="0"/>
                  </a:cubicBezTo>
                  <a:cubicBezTo>
                    <a:pt x="468" y="125"/>
                    <a:pt x="468" y="125"/>
                    <a:pt x="468" y="125"/>
                  </a:cubicBezTo>
                  <a:cubicBezTo>
                    <a:pt x="305" y="218"/>
                    <a:pt x="305" y="218"/>
                    <a:pt x="305" y="218"/>
                  </a:cubicBezTo>
                  <a:lnTo>
                    <a:pt x="304" y="154"/>
                  </a:lnTo>
                  <a:close/>
                </a:path>
              </a:pathLst>
            </a:custGeom>
            <a:solidFill>
              <a:srgbClr val="0EBA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7254875" y="1243013"/>
              <a:ext cx="365125" cy="455613"/>
            </a:xfrm>
            <a:custGeom>
              <a:avLst/>
              <a:gdLst>
                <a:gd name="T0" fmla="*/ 0 w 53"/>
                <a:gd name="T1" fmla="*/ 19 h 66"/>
                <a:gd name="T2" fmla="*/ 52 w 53"/>
                <a:gd name="T3" fmla="*/ 0 h 66"/>
                <a:gd name="T4" fmla="*/ 53 w 53"/>
                <a:gd name="T5" fmla="*/ 66 h 66"/>
                <a:gd name="T6" fmla="*/ 0 w 53"/>
                <a:gd name="T7" fmla="*/ 60 h 66"/>
                <a:gd name="T8" fmla="*/ 0 w 53"/>
                <a:gd name="T9" fmla="*/ 1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66"/>
                    <a:pt x="52" y="59"/>
                    <a:pt x="53" y="6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47"/>
                    <a:pt x="0" y="56"/>
                    <a:pt x="0" y="19"/>
                  </a:cubicBezTo>
                  <a:close/>
                </a:path>
              </a:pathLst>
            </a:custGeom>
            <a:solidFill>
              <a:srgbClr val="0A76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233988" y="1436688"/>
              <a:ext cx="288925" cy="869950"/>
            </a:xfrm>
            <a:custGeom>
              <a:avLst/>
              <a:gdLst>
                <a:gd name="T0" fmla="*/ 0 w 182"/>
                <a:gd name="T1" fmla="*/ 548 h 548"/>
                <a:gd name="T2" fmla="*/ 4 w 182"/>
                <a:gd name="T3" fmla="*/ 83 h 548"/>
                <a:gd name="T4" fmla="*/ 182 w 182"/>
                <a:gd name="T5" fmla="*/ 0 h 548"/>
                <a:gd name="T6" fmla="*/ 182 w 182"/>
                <a:gd name="T7" fmla="*/ 0 h 548"/>
                <a:gd name="T8" fmla="*/ 182 w 182"/>
                <a:gd name="T9" fmla="*/ 492 h 548"/>
                <a:gd name="T10" fmla="*/ 0 w 182"/>
                <a:gd name="T11" fmla="*/ 5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548">
                  <a:moveTo>
                    <a:pt x="0" y="548"/>
                  </a:moveTo>
                  <a:lnTo>
                    <a:pt x="4" y="83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492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rgbClr val="0A76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233988" y="2217738"/>
              <a:ext cx="2386013" cy="247650"/>
            </a:xfrm>
            <a:custGeom>
              <a:avLst/>
              <a:gdLst>
                <a:gd name="T0" fmla="*/ 1277 w 1503"/>
                <a:gd name="T1" fmla="*/ 156 h 156"/>
                <a:gd name="T2" fmla="*/ 0 w 1503"/>
                <a:gd name="T3" fmla="*/ 56 h 156"/>
                <a:gd name="T4" fmla="*/ 182 w 1503"/>
                <a:gd name="T5" fmla="*/ 0 h 156"/>
                <a:gd name="T6" fmla="*/ 1503 w 1503"/>
                <a:gd name="T7" fmla="*/ 113 h 156"/>
                <a:gd name="T8" fmla="*/ 1277 w 150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3" h="156">
                  <a:moveTo>
                    <a:pt x="1277" y="156"/>
                  </a:moveTo>
                  <a:lnTo>
                    <a:pt x="0" y="56"/>
                  </a:lnTo>
                  <a:lnTo>
                    <a:pt x="182" y="0"/>
                  </a:lnTo>
                  <a:lnTo>
                    <a:pt x="1503" y="113"/>
                  </a:lnTo>
                  <a:lnTo>
                    <a:pt x="1277" y="156"/>
                  </a:lnTo>
                  <a:close/>
                </a:path>
              </a:pathLst>
            </a:custGeom>
            <a:solidFill>
              <a:srgbClr val="0A76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7261225" y="2397126"/>
              <a:ext cx="366713" cy="511175"/>
            </a:xfrm>
            <a:custGeom>
              <a:avLst/>
              <a:gdLst>
                <a:gd name="T0" fmla="*/ 226 w 231"/>
                <a:gd name="T1" fmla="*/ 0 h 322"/>
                <a:gd name="T2" fmla="*/ 231 w 231"/>
                <a:gd name="T3" fmla="*/ 291 h 322"/>
                <a:gd name="T4" fmla="*/ 0 w 231"/>
                <a:gd name="T5" fmla="*/ 322 h 322"/>
                <a:gd name="T6" fmla="*/ 0 w 231"/>
                <a:gd name="T7" fmla="*/ 43 h 322"/>
                <a:gd name="T8" fmla="*/ 226 w 231"/>
                <a:gd name="T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22">
                  <a:moveTo>
                    <a:pt x="226" y="0"/>
                  </a:moveTo>
                  <a:lnTo>
                    <a:pt x="231" y="291"/>
                  </a:lnTo>
                  <a:lnTo>
                    <a:pt x="0" y="322"/>
                  </a:lnTo>
                  <a:lnTo>
                    <a:pt x="0" y="4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A76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557588" y="1830388"/>
              <a:ext cx="3959225" cy="1836738"/>
            </a:xfrm>
            <a:custGeom>
              <a:avLst/>
              <a:gdLst>
                <a:gd name="T0" fmla="*/ 265 w 574"/>
                <a:gd name="T1" fmla="*/ 0 h 266"/>
                <a:gd name="T2" fmla="*/ 265 w 574"/>
                <a:gd name="T3" fmla="*/ 75 h 266"/>
                <a:gd name="T4" fmla="*/ 573 w 574"/>
                <a:gd name="T5" fmla="*/ 99 h 266"/>
                <a:gd name="T6" fmla="*/ 574 w 574"/>
                <a:gd name="T7" fmla="*/ 196 h 266"/>
                <a:gd name="T8" fmla="*/ 574 w 574"/>
                <a:gd name="T9" fmla="*/ 201 h 266"/>
                <a:gd name="T10" fmla="*/ 574 w 574"/>
                <a:gd name="T11" fmla="*/ 201 h 266"/>
                <a:gd name="T12" fmla="*/ 265 w 574"/>
                <a:gd name="T13" fmla="*/ 190 h 266"/>
                <a:gd name="T14" fmla="*/ 264 w 574"/>
                <a:gd name="T15" fmla="*/ 266 h 266"/>
                <a:gd name="T16" fmla="*/ 0 w 574"/>
                <a:gd name="T17" fmla="*/ 117 h 266"/>
                <a:gd name="T18" fmla="*/ 265 w 574"/>
                <a:gd name="T1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266">
                  <a:moveTo>
                    <a:pt x="265" y="0"/>
                  </a:moveTo>
                  <a:cubicBezTo>
                    <a:pt x="265" y="75"/>
                    <a:pt x="265" y="75"/>
                    <a:pt x="265" y="75"/>
                  </a:cubicBezTo>
                  <a:cubicBezTo>
                    <a:pt x="573" y="99"/>
                    <a:pt x="573" y="99"/>
                    <a:pt x="573" y="99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4" y="201"/>
                    <a:pt x="574" y="201"/>
                    <a:pt x="574" y="201"/>
                  </a:cubicBezTo>
                  <a:cubicBezTo>
                    <a:pt x="574" y="201"/>
                    <a:pt x="574" y="201"/>
                    <a:pt x="574" y="201"/>
                  </a:cubicBezTo>
                  <a:cubicBezTo>
                    <a:pt x="265" y="190"/>
                    <a:pt x="265" y="190"/>
                    <a:pt x="265" y="190"/>
                  </a:cubicBezTo>
                  <a:cubicBezTo>
                    <a:pt x="265" y="200"/>
                    <a:pt x="265" y="188"/>
                    <a:pt x="264" y="26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2" y="117"/>
                    <a:pt x="265" y="0"/>
                    <a:pt x="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3619500" y="1871663"/>
              <a:ext cx="3870325" cy="1747838"/>
            </a:xfrm>
            <a:custGeom>
              <a:avLst/>
              <a:gdLst>
                <a:gd name="T0" fmla="*/ 0 w 561"/>
                <a:gd name="T1" fmla="*/ 112 h 253"/>
                <a:gd name="T2" fmla="*/ 252 w 561"/>
                <a:gd name="T3" fmla="*/ 0 h 253"/>
                <a:gd name="T4" fmla="*/ 252 w 561"/>
                <a:gd name="T5" fmla="*/ 73 h 253"/>
                <a:gd name="T6" fmla="*/ 560 w 561"/>
                <a:gd name="T7" fmla="*/ 97 h 253"/>
                <a:gd name="T8" fmla="*/ 561 w 561"/>
                <a:gd name="T9" fmla="*/ 190 h 253"/>
                <a:gd name="T10" fmla="*/ 561 w 561"/>
                <a:gd name="T11" fmla="*/ 191 h 253"/>
                <a:gd name="T12" fmla="*/ 252 w 561"/>
                <a:gd name="T13" fmla="*/ 180 h 253"/>
                <a:gd name="T14" fmla="*/ 252 w 561"/>
                <a:gd name="T15" fmla="*/ 187 h 253"/>
                <a:gd name="T16" fmla="*/ 252 w 561"/>
                <a:gd name="T17" fmla="*/ 223 h 253"/>
                <a:gd name="T18" fmla="*/ 252 w 561"/>
                <a:gd name="T19" fmla="*/ 253 h 253"/>
                <a:gd name="T20" fmla="*/ 0 w 561"/>
                <a:gd name="T21" fmla="*/ 11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1" h="253">
                  <a:moveTo>
                    <a:pt x="0" y="112"/>
                  </a:moveTo>
                  <a:cubicBezTo>
                    <a:pt x="39" y="95"/>
                    <a:pt x="218" y="16"/>
                    <a:pt x="252" y="0"/>
                  </a:cubicBezTo>
                  <a:cubicBezTo>
                    <a:pt x="252" y="73"/>
                    <a:pt x="252" y="73"/>
                    <a:pt x="252" y="73"/>
                  </a:cubicBezTo>
                  <a:cubicBezTo>
                    <a:pt x="560" y="97"/>
                    <a:pt x="560" y="97"/>
                    <a:pt x="560" y="97"/>
                  </a:cubicBezTo>
                  <a:cubicBezTo>
                    <a:pt x="561" y="190"/>
                    <a:pt x="561" y="190"/>
                    <a:pt x="561" y="190"/>
                  </a:cubicBezTo>
                  <a:cubicBezTo>
                    <a:pt x="561" y="191"/>
                    <a:pt x="561" y="191"/>
                    <a:pt x="561" y="191"/>
                  </a:cubicBezTo>
                  <a:cubicBezTo>
                    <a:pt x="252" y="180"/>
                    <a:pt x="252" y="180"/>
                    <a:pt x="252" y="180"/>
                  </a:cubicBezTo>
                  <a:cubicBezTo>
                    <a:pt x="252" y="187"/>
                    <a:pt x="252" y="187"/>
                    <a:pt x="252" y="187"/>
                  </a:cubicBezTo>
                  <a:cubicBezTo>
                    <a:pt x="252" y="191"/>
                    <a:pt x="252" y="191"/>
                    <a:pt x="252" y="223"/>
                  </a:cubicBezTo>
                  <a:cubicBezTo>
                    <a:pt x="252" y="253"/>
                    <a:pt x="252" y="253"/>
                    <a:pt x="252" y="253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DCD7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384800" y="3141663"/>
              <a:ext cx="2132013" cy="111125"/>
            </a:xfrm>
            <a:custGeom>
              <a:avLst/>
              <a:gdLst>
                <a:gd name="T0" fmla="*/ 0 w 1343"/>
                <a:gd name="T1" fmla="*/ 31 h 70"/>
                <a:gd name="T2" fmla="*/ 0 w 1343"/>
                <a:gd name="T3" fmla="*/ 0 h 70"/>
                <a:gd name="T4" fmla="*/ 1343 w 1343"/>
                <a:gd name="T5" fmla="*/ 48 h 70"/>
                <a:gd name="T6" fmla="*/ 1113 w 1343"/>
                <a:gd name="T7" fmla="*/ 70 h 70"/>
                <a:gd name="T8" fmla="*/ 0 w 1343"/>
                <a:gd name="T9" fmla="*/ 31 h 70"/>
                <a:gd name="T10" fmla="*/ 0 w 1343"/>
                <a:gd name="T11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3" h="70">
                  <a:moveTo>
                    <a:pt x="0" y="31"/>
                  </a:moveTo>
                  <a:lnTo>
                    <a:pt x="0" y="0"/>
                  </a:lnTo>
                  <a:lnTo>
                    <a:pt x="1343" y="48"/>
                  </a:lnTo>
                  <a:lnTo>
                    <a:pt x="1113" y="7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7D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3355975" y="1836738"/>
              <a:ext cx="2016125" cy="877888"/>
            </a:xfrm>
            <a:custGeom>
              <a:avLst/>
              <a:gdLst>
                <a:gd name="T0" fmla="*/ 0 w 1270"/>
                <a:gd name="T1" fmla="*/ 553 h 553"/>
                <a:gd name="T2" fmla="*/ 1091 w 1270"/>
                <a:gd name="T3" fmla="*/ 74 h 553"/>
                <a:gd name="T4" fmla="*/ 1270 w 1270"/>
                <a:gd name="T5" fmla="*/ 0 h 553"/>
                <a:gd name="T6" fmla="*/ 127 w 1270"/>
                <a:gd name="T7" fmla="*/ 505 h 553"/>
                <a:gd name="T8" fmla="*/ 127 w 1270"/>
                <a:gd name="T9" fmla="*/ 505 h 553"/>
                <a:gd name="T10" fmla="*/ 0 w 1270"/>
                <a:gd name="T11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0" h="553">
                  <a:moveTo>
                    <a:pt x="0" y="553"/>
                  </a:moveTo>
                  <a:lnTo>
                    <a:pt x="1091" y="74"/>
                  </a:lnTo>
                  <a:lnTo>
                    <a:pt x="1270" y="0"/>
                  </a:lnTo>
                  <a:lnTo>
                    <a:pt x="127" y="505"/>
                  </a:lnTo>
                  <a:lnTo>
                    <a:pt x="127" y="50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807D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3355975" y="2638426"/>
              <a:ext cx="2022475" cy="1035050"/>
            </a:xfrm>
            <a:custGeom>
              <a:avLst/>
              <a:gdLst>
                <a:gd name="T0" fmla="*/ 127 w 1274"/>
                <a:gd name="T1" fmla="*/ 0 h 652"/>
                <a:gd name="T2" fmla="*/ 1274 w 1274"/>
                <a:gd name="T3" fmla="*/ 648 h 652"/>
                <a:gd name="T4" fmla="*/ 1096 w 1274"/>
                <a:gd name="T5" fmla="*/ 652 h 652"/>
                <a:gd name="T6" fmla="*/ 0 w 1274"/>
                <a:gd name="T7" fmla="*/ 48 h 652"/>
                <a:gd name="T8" fmla="*/ 127 w 1274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4" h="652">
                  <a:moveTo>
                    <a:pt x="127" y="0"/>
                  </a:moveTo>
                  <a:lnTo>
                    <a:pt x="1274" y="648"/>
                  </a:lnTo>
                  <a:lnTo>
                    <a:pt x="1096" y="652"/>
                  </a:lnTo>
                  <a:lnTo>
                    <a:pt x="0" y="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07D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896434" y="2439762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840765" y="3255976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60593" y="399155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61773" y="473628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四块立体拼图排列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004402" y="2505473"/>
            <a:ext cx="5748710" cy="3228578"/>
            <a:chOff x="1944688" y="1082675"/>
            <a:chExt cx="8321675" cy="4673601"/>
          </a:xfrm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6072188" y="4198938"/>
              <a:ext cx="733425" cy="1327150"/>
            </a:xfrm>
            <a:custGeom>
              <a:avLst/>
              <a:gdLst>
                <a:gd name="T0" fmla="*/ 15 w 77"/>
                <a:gd name="T1" fmla="*/ 8 h 139"/>
                <a:gd name="T2" fmla="*/ 0 w 77"/>
                <a:gd name="T3" fmla="*/ 0 h 139"/>
                <a:gd name="T4" fmla="*/ 14 w 77"/>
                <a:gd name="T5" fmla="*/ 5 h 139"/>
                <a:gd name="T6" fmla="*/ 22 w 77"/>
                <a:gd name="T7" fmla="*/ 6 h 139"/>
                <a:gd name="T8" fmla="*/ 32 w 77"/>
                <a:gd name="T9" fmla="*/ 9 h 139"/>
                <a:gd name="T10" fmla="*/ 73 w 77"/>
                <a:gd name="T11" fmla="*/ 55 h 139"/>
                <a:gd name="T12" fmla="*/ 77 w 77"/>
                <a:gd name="T13" fmla="*/ 79 h 139"/>
                <a:gd name="T14" fmla="*/ 77 w 77"/>
                <a:gd name="T15" fmla="*/ 92 h 139"/>
                <a:gd name="T16" fmla="*/ 77 w 77"/>
                <a:gd name="T17" fmla="*/ 101 h 139"/>
                <a:gd name="T18" fmla="*/ 70 w 77"/>
                <a:gd name="T19" fmla="*/ 115 h 139"/>
                <a:gd name="T20" fmla="*/ 63 w 77"/>
                <a:gd name="T21" fmla="*/ 125 h 139"/>
                <a:gd name="T22" fmla="*/ 54 w 77"/>
                <a:gd name="T23" fmla="*/ 132 h 139"/>
                <a:gd name="T24" fmla="*/ 54 w 77"/>
                <a:gd name="T25" fmla="*/ 136 h 139"/>
                <a:gd name="T26" fmla="*/ 55 w 77"/>
                <a:gd name="T27" fmla="*/ 139 h 139"/>
                <a:gd name="T28" fmla="*/ 38 w 77"/>
                <a:gd name="T29" fmla="*/ 134 h 139"/>
                <a:gd name="T30" fmla="*/ 34 w 77"/>
                <a:gd name="T31" fmla="*/ 131 h 139"/>
                <a:gd name="T32" fmla="*/ 36 w 77"/>
                <a:gd name="T33" fmla="*/ 127 h 139"/>
                <a:gd name="T34" fmla="*/ 44 w 77"/>
                <a:gd name="T35" fmla="*/ 116 h 139"/>
                <a:gd name="T36" fmla="*/ 56 w 77"/>
                <a:gd name="T37" fmla="*/ 70 h 139"/>
                <a:gd name="T38" fmla="*/ 15 w 77"/>
                <a:gd name="T39" fmla="*/ 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39">
                  <a:moveTo>
                    <a:pt x="1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56" y="21"/>
                    <a:pt x="67" y="34"/>
                    <a:pt x="73" y="55"/>
                  </a:cubicBezTo>
                  <a:cubicBezTo>
                    <a:pt x="76" y="72"/>
                    <a:pt x="77" y="67"/>
                    <a:pt x="77" y="7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36"/>
                    <a:pt x="54" y="136"/>
                    <a:pt x="54" y="136"/>
                  </a:cubicBezTo>
                  <a:cubicBezTo>
                    <a:pt x="55" y="139"/>
                    <a:pt x="55" y="139"/>
                    <a:pt x="55" y="139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4"/>
                    <a:pt x="34" y="133"/>
                    <a:pt x="34" y="131"/>
                  </a:cubicBezTo>
                  <a:cubicBezTo>
                    <a:pt x="34" y="129"/>
                    <a:pt x="36" y="127"/>
                    <a:pt x="36" y="127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1" y="105"/>
                    <a:pt x="56" y="96"/>
                    <a:pt x="56" y="70"/>
                  </a:cubicBezTo>
                  <a:cubicBezTo>
                    <a:pt x="54" y="44"/>
                    <a:pt x="45" y="25"/>
                    <a:pt x="1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8350251" y="3768725"/>
              <a:ext cx="485775" cy="304800"/>
            </a:xfrm>
            <a:custGeom>
              <a:avLst/>
              <a:gdLst>
                <a:gd name="T0" fmla="*/ 2 w 51"/>
                <a:gd name="T1" fmla="*/ 21 h 32"/>
                <a:gd name="T2" fmla="*/ 2 w 51"/>
                <a:gd name="T3" fmla="*/ 21 h 32"/>
                <a:gd name="T4" fmla="*/ 32 w 51"/>
                <a:gd name="T5" fmla="*/ 32 h 32"/>
                <a:gd name="T6" fmla="*/ 51 w 51"/>
                <a:gd name="T7" fmla="*/ 32 h 32"/>
                <a:gd name="T8" fmla="*/ 46 w 51"/>
                <a:gd name="T9" fmla="*/ 24 h 32"/>
                <a:gd name="T10" fmla="*/ 42 w 51"/>
                <a:gd name="T11" fmla="*/ 16 h 32"/>
                <a:gd name="T12" fmla="*/ 32 w 51"/>
                <a:gd name="T13" fmla="*/ 13 h 32"/>
                <a:gd name="T14" fmla="*/ 20 w 51"/>
                <a:gd name="T15" fmla="*/ 1 h 32"/>
                <a:gd name="T16" fmla="*/ 10 w 51"/>
                <a:gd name="T17" fmla="*/ 4 h 32"/>
                <a:gd name="T18" fmla="*/ 8 w 51"/>
                <a:gd name="T19" fmla="*/ 2 h 32"/>
                <a:gd name="T20" fmla="*/ 5 w 51"/>
                <a:gd name="T21" fmla="*/ 0 h 32"/>
                <a:gd name="T22" fmla="*/ 2 w 51"/>
                <a:gd name="T23" fmla="*/ 1 h 32"/>
                <a:gd name="T24" fmla="*/ 0 w 51"/>
                <a:gd name="T25" fmla="*/ 3 h 32"/>
                <a:gd name="T26" fmla="*/ 2 w 51"/>
                <a:gd name="T27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32"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4" y="28"/>
                    <a:pt x="14" y="29"/>
                    <a:pt x="32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8359776" y="2784475"/>
              <a:ext cx="390525" cy="361950"/>
            </a:xfrm>
            <a:custGeom>
              <a:avLst/>
              <a:gdLst>
                <a:gd name="T0" fmla="*/ 0 w 41"/>
                <a:gd name="T1" fmla="*/ 11 h 38"/>
                <a:gd name="T2" fmla="*/ 18 w 41"/>
                <a:gd name="T3" fmla="*/ 3 h 38"/>
                <a:gd name="T4" fmla="*/ 41 w 41"/>
                <a:gd name="T5" fmla="*/ 0 h 38"/>
                <a:gd name="T6" fmla="*/ 35 w 41"/>
                <a:gd name="T7" fmla="*/ 9 h 38"/>
                <a:gd name="T8" fmla="*/ 0 w 41"/>
                <a:gd name="T9" fmla="*/ 36 h 38"/>
                <a:gd name="T10" fmla="*/ 0 w 41"/>
                <a:gd name="T11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8">
                  <a:moveTo>
                    <a:pt x="0" y="11"/>
                  </a:moveTo>
                  <a:cubicBezTo>
                    <a:pt x="12" y="5"/>
                    <a:pt x="7" y="7"/>
                    <a:pt x="18" y="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23" y="15"/>
                    <a:pt x="1" y="38"/>
                    <a:pt x="0" y="36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6205538" y="1303338"/>
              <a:ext cx="581025" cy="1317625"/>
            </a:xfrm>
            <a:custGeom>
              <a:avLst/>
              <a:gdLst>
                <a:gd name="T0" fmla="*/ 8 w 61"/>
                <a:gd name="T1" fmla="*/ 137 h 138"/>
                <a:gd name="T2" fmla="*/ 61 w 61"/>
                <a:gd name="T3" fmla="*/ 72 h 138"/>
                <a:gd name="T4" fmla="*/ 38 w 61"/>
                <a:gd name="T5" fmla="*/ 8 h 138"/>
                <a:gd name="T6" fmla="*/ 37 w 61"/>
                <a:gd name="T7" fmla="*/ 4 h 138"/>
                <a:gd name="T8" fmla="*/ 39 w 61"/>
                <a:gd name="T9" fmla="*/ 0 h 138"/>
                <a:gd name="T10" fmla="*/ 20 w 61"/>
                <a:gd name="T11" fmla="*/ 8 h 138"/>
                <a:gd name="T12" fmla="*/ 17 w 61"/>
                <a:gd name="T13" fmla="*/ 14 h 138"/>
                <a:gd name="T14" fmla="*/ 40 w 61"/>
                <a:gd name="T15" fmla="*/ 73 h 138"/>
                <a:gd name="T16" fmla="*/ 0 w 61"/>
                <a:gd name="T17" fmla="*/ 133 h 138"/>
                <a:gd name="T18" fmla="*/ 0 w 61"/>
                <a:gd name="T19" fmla="*/ 133 h 138"/>
                <a:gd name="T20" fmla="*/ 0 w 61"/>
                <a:gd name="T21" fmla="*/ 133 h 138"/>
                <a:gd name="T22" fmla="*/ 0 w 61"/>
                <a:gd name="T23" fmla="*/ 133 h 138"/>
                <a:gd name="T24" fmla="*/ 0 w 61"/>
                <a:gd name="T25" fmla="*/ 138 h 138"/>
                <a:gd name="T26" fmla="*/ 1 w 61"/>
                <a:gd name="T27" fmla="*/ 138 h 138"/>
                <a:gd name="T28" fmla="*/ 4 w 61"/>
                <a:gd name="T29" fmla="*/ 138 h 138"/>
                <a:gd name="T30" fmla="*/ 8 w 61"/>
                <a:gd name="T31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138">
                  <a:moveTo>
                    <a:pt x="8" y="137"/>
                  </a:moveTo>
                  <a:cubicBezTo>
                    <a:pt x="36" y="129"/>
                    <a:pt x="54" y="109"/>
                    <a:pt x="61" y="72"/>
                  </a:cubicBezTo>
                  <a:cubicBezTo>
                    <a:pt x="61" y="46"/>
                    <a:pt x="58" y="29"/>
                    <a:pt x="38" y="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5" y="10"/>
                    <a:pt x="16" y="12"/>
                    <a:pt x="17" y="14"/>
                  </a:cubicBezTo>
                  <a:cubicBezTo>
                    <a:pt x="42" y="45"/>
                    <a:pt x="40" y="69"/>
                    <a:pt x="40" y="73"/>
                  </a:cubicBezTo>
                  <a:cubicBezTo>
                    <a:pt x="39" y="94"/>
                    <a:pt x="35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4" y="138"/>
                    <a:pt x="4" y="138"/>
                    <a:pt x="4" y="138"/>
                  </a:cubicBezTo>
                  <a:lnTo>
                    <a:pt x="8" y="137"/>
                  </a:lnTo>
                  <a:close/>
                </a:path>
              </a:pathLst>
            </a:custGeom>
            <a:solidFill>
              <a:srgbClr val="2D8A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1982788" y="1082675"/>
              <a:ext cx="7481888" cy="4606925"/>
            </a:xfrm>
            <a:custGeom>
              <a:avLst/>
              <a:gdLst>
                <a:gd name="T0" fmla="*/ 482 w 785"/>
                <a:gd name="T1" fmla="*/ 23 h 482"/>
                <a:gd name="T2" fmla="*/ 645 w 785"/>
                <a:gd name="T3" fmla="*/ 35 h 482"/>
                <a:gd name="T4" fmla="*/ 657 w 785"/>
                <a:gd name="T5" fmla="*/ 39 h 482"/>
                <a:gd name="T6" fmla="*/ 664 w 785"/>
                <a:gd name="T7" fmla="*/ 47 h 482"/>
                <a:gd name="T8" fmla="*/ 669 w 785"/>
                <a:gd name="T9" fmla="*/ 189 h 482"/>
                <a:gd name="T10" fmla="*/ 673 w 785"/>
                <a:gd name="T11" fmla="*/ 207 h 482"/>
                <a:gd name="T12" fmla="*/ 780 w 785"/>
                <a:gd name="T13" fmla="*/ 231 h 482"/>
                <a:gd name="T14" fmla="*/ 707 w 785"/>
                <a:gd name="T15" fmla="*/ 310 h 482"/>
                <a:gd name="T16" fmla="*/ 670 w 785"/>
                <a:gd name="T17" fmla="*/ 285 h 482"/>
                <a:gd name="T18" fmla="*/ 671 w 785"/>
                <a:gd name="T19" fmla="*/ 355 h 482"/>
                <a:gd name="T20" fmla="*/ 669 w 785"/>
                <a:gd name="T21" fmla="*/ 444 h 482"/>
                <a:gd name="T22" fmla="*/ 661 w 785"/>
                <a:gd name="T23" fmla="*/ 454 h 482"/>
                <a:gd name="T24" fmla="*/ 652 w 785"/>
                <a:gd name="T25" fmla="*/ 456 h 482"/>
                <a:gd name="T26" fmla="*/ 487 w 785"/>
                <a:gd name="T27" fmla="*/ 466 h 482"/>
                <a:gd name="T28" fmla="*/ 483 w 785"/>
                <a:gd name="T29" fmla="*/ 458 h 482"/>
                <a:gd name="T30" fmla="*/ 502 w 785"/>
                <a:gd name="T31" fmla="*/ 418 h 482"/>
                <a:gd name="T32" fmla="*/ 433 w 785"/>
                <a:gd name="T33" fmla="*/ 330 h 482"/>
                <a:gd name="T34" fmla="*/ 386 w 785"/>
                <a:gd name="T35" fmla="*/ 464 h 482"/>
                <a:gd name="T36" fmla="*/ 383 w 785"/>
                <a:gd name="T37" fmla="*/ 471 h 482"/>
                <a:gd name="T38" fmla="*/ 180 w 785"/>
                <a:gd name="T39" fmla="*/ 482 h 482"/>
                <a:gd name="T40" fmla="*/ 165 w 785"/>
                <a:gd name="T41" fmla="*/ 475 h 482"/>
                <a:gd name="T42" fmla="*/ 159 w 785"/>
                <a:gd name="T43" fmla="*/ 466 h 482"/>
                <a:gd name="T44" fmla="*/ 160 w 785"/>
                <a:gd name="T45" fmla="*/ 289 h 482"/>
                <a:gd name="T46" fmla="*/ 155 w 785"/>
                <a:gd name="T47" fmla="*/ 285 h 482"/>
                <a:gd name="T48" fmla="*/ 150 w 785"/>
                <a:gd name="T49" fmla="*/ 288 h 482"/>
                <a:gd name="T50" fmla="*/ 132 w 785"/>
                <a:gd name="T51" fmla="*/ 305 h 482"/>
                <a:gd name="T52" fmla="*/ 112 w 785"/>
                <a:gd name="T53" fmla="*/ 315 h 482"/>
                <a:gd name="T54" fmla="*/ 89 w 785"/>
                <a:gd name="T55" fmla="*/ 319 h 482"/>
                <a:gd name="T56" fmla="*/ 65 w 785"/>
                <a:gd name="T57" fmla="*/ 317 h 482"/>
                <a:gd name="T58" fmla="*/ 63 w 785"/>
                <a:gd name="T59" fmla="*/ 317 h 482"/>
                <a:gd name="T60" fmla="*/ 62 w 785"/>
                <a:gd name="T61" fmla="*/ 316 h 482"/>
                <a:gd name="T62" fmla="*/ 43 w 785"/>
                <a:gd name="T63" fmla="*/ 309 h 482"/>
                <a:gd name="T64" fmla="*/ 25 w 785"/>
                <a:gd name="T65" fmla="*/ 296 h 482"/>
                <a:gd name="T66" fmla="*/ 12 w 785"/>
                <a:gd name="T67" fmla="*/ 279 h 482"/>
                <a:gd name="T68" fmla="*/ 2 w 785"/>
                <a:gd name="T69" fmla="*/ 254 h 482"/>
                <a:gd name="T70" fmla="*/ 0 w 785"/>
                <a:gd name="T71" fmla="*/ 226 h 482"/>
                <a:gd name="T72" fmla="*/ 7 w 785"/>
                <a:gd name="T73" fmla="*/ 203 h 482"/>
                <a:gd name="T74" fmla="*/ 19 w 785"/>
                <a:gd name="T75" fmla="*/ 184 h 482"/>
                <a:gd name="T76" fmla="*/ 35 w 785"/>
                <a:gd name="T77" fmla="*/ 170 h 482"/>
                <a:gd name="T78" fmla="*/ 59 w 785"/>
                <a:gd name="T79" fmla="*/ 158 h 482"/>
                <a:gd name="T80" fmla="*/ 94 w 785"/>
                <a:gd name="T81" fmla="*/ 155 h 482"/>
                <a:gd name="T82" fmla="*/ 124 w 785"/>
                <a:gd name="T83" fmla="*/ 164 h 482"/>
                <a:gd name="T84" fmla="*/ 140 w 785"/>
                <a:gd name="T85" fmla="*/ 175 h 482"/>
                <a:gd name="T86" fmla="*/ 153 w 785"/>
                <a:gd name="T87" fmla="*/ 189 h 482"/>
                <a:gd name="T88" fmla="*/ 157 w 785"/>
                <a:gd name="T89" fmla="*/ 190 h 482"/>
                <a:gd name="T90" fmla="*/ 161 w 785"/>
                <a:gd name="T91" fmla="*/ 186 h 482"/>
                <a:gd name="T92" fmla="*/ 165 w 785"/>
                <a:gd name="T93" fmla="*/ 14 h 482"/>
                <a:gd name="T94" fmla="*/ 172 w 785"/>
                <a:gd name="T95" fmla="*/ 5 h 482"/>
                <a:gd name="T96" fmla="*/ 183 w 785"/>
                <a:gd name="T97" fmla="*/ 0 h 482"/>
                <a:gd name="T98" fmla="*/ 388 w 785"/>
                <a:gd name="T99" fmla="*/ 16 h 482"/>
                <a:gd name="T100" fmla="*/ 365 w 785"/>
                <a:gd name="T101" fmla="*/ 8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5" h="482">
                  <a:moveTo>
                    <a:pt x="484" y="36"/>
                  </a:moveTo>
                  <a:cubicBezTo>
                    <a:pt x="480" y="32"/>
                    <a:pt x="474" y="26"/>
                    <a:pt x="482" y="23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645" y="35"/>
                    <a:pt x="645" y="35"/>
                    <a:pt x="645" y="35"/>
                  </a:cubicBezTo>
                  <a:cubicBezTo>
                    <a:pt x="651" y="36"/>
                    <a:pt x="651" y="36"/>
                    <a:pt x="651" y="36"/>
                  </a:cubicBezTo>
                  <a:cubicBezTo>
                    <a:pt x="657" y="39"/>
                    <a:pt x="657" y="39"/>
                    <a:pt x="657" y="39"/>
                  </a:cubicBezTo>
                  <a:cubicBezTo>
                    <a:pt x="661" y="43"/>
                    <a:pt x="661" y="43"/>
                    <a:pt x="661" y="43"/>
                  </a:cubicBezTo>
                  <a:cubicBezTo>
                    <a:pt x="664" y="47"/>
                    <a:pt x="664" y="47"/>
                    <a:pt x="664" y="47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9" y="189"/>
                    <a:pt x="669" y="189"/>
                    <a:pt x="669" y="189"/>
                  </a:cubicBezTo>
                  <a:cubicBezTo>
                    <a:pt x="669" y="204"/>
                    <a:pt x="669" y="204"/>
                    <a:pt x="669" y="204"/>
                  </a:cubicBezTo>
                  <a:cubicBezTo>
                    <a:pt x="670" y="208"/>
                    <a:pt x="671" y="208"/>
                    <a:pt x="673" y="207"/>
                  </a:cubicBezTo>
                  <a:cubicBezTo>
                    <a:pt x="704" y="172"/>
                    <a:pt x="718" y="175"/>
                    <a:pt x="737" y="178"/>
                  </a:cubicBezTo>
                  <a:cubicBezTo>
                    <a:pt x="758" y="183"/>
                    <a:pt x="777" y="203"/>
                    <a:pt x="780" y="231"/>
                  </a:cubicBezTo>
                  <a:cubicBezTo>
                    <a:pt x="785" y="286"/>
                    <a:pt x="757" y="313"/>
                    <a:pt x="719" y="313"/>
                  </a:cubicBezTo>
                  <a:cubicBezTo>
                    <a:pt x="707" y="310"/>
                    <a:pt x="707" y="310"/>
                    <a:pt x="707" y="310"/>
                  </a:cubicBezTo>
                  <a:cubicBezTo>
                    <a:pt x="693" y="304"/>
                    <a:pt x="686" y="298"/>
                    <a:pt x="677" y="286"/>
                  </a:cubicBezTo>
                  <a:cubicBezTo>
                    <a:pt x="674" y="281"/>
                    <a:pt x="670" y="280"/>
                    <a:pt x="670" y="285"/>
                  </a:cubicBezTo>
                  <a:cubicBezTo>
                    <a:pt x="670" y="302"/>
                    <a:pt x="670" y="302"/>
                    <a:pt x="670" y="302"/>
                  </a:cubicBezTo>
                  <a:cubicBezTo>
                    <a:pt x="671" y="355"/>
                    <a:pt x="671" y="355"/>
                    <a:pt x="671" y="355"/>
                  </a:cubicBezTo>
                  <a:cubicBezTo>
                    <a:pt x="672" y="435"/>
                    <a:pt x="672" y="435"/>
                    <a:pt x="672" y="435"/>
                  </a:cubicBezTo>
                  <a:cubicBezTo>
                    <a:pt x="669" y="444"/>
                    <a:pt x="669" y="444"/>
                    <a:pt x="669" y="444"/>
                  </a:cubicBezTo>
                  <a:cubicBezTo>
                    <a:pt x="666" y="449"/>
                    <a:pt x="666" y="449"/>
                    <a:pt x="666" y="449"/>
                  </a:cubicBezTo>
                  <a:cubicBezTo>
                    <a:pt x="661" y="454"/>
                    <a:pt x="661" y="454"/>
                    <a:pt x="661" y="454"/>
                  </a:cubicBezTo>
                  <a:cubicBezTo>
                    <a:pt x="655" y="456"/>
                    <a:pt x="655" y="456"/>
                    <a:pt x="655" y="456"/>
                  </a:cubicBezTo>
                  <a:cubicBezTo>
                    <a:pt x="652" y="456"/>
                    <a:pt x="652" y="456"/>
                    <a:pt x="652" y="456"/>
                  </a:cubicBezTo>
                  <a:cubicBezTo>
                    <a:pt x="498" y="465"/>
                    <a:pt x="498" y="465"/>
                    <a:pt x="498" y="465"/>
                  </a:cubicBezTo>
                  <a:cubicBezTo>
                    <a:pt x="487" y="466"/>
                    <a:pt x="487" y="466"/>
                    <a:pt x="487" y="466"/>
                  </a:cubicBezTo>
                  <a:cubicBezTo>
                    <a:pt x="487" y="466"/>
                    <a:pt x="482" y="466"/>
                    <a:pt x="481" y="464"/>
                  </a:cubicBezTo>
                  <a:cubicBezTo>
                    <a:pt x="480" y="462"/>
                    <a:pt x="483" y="458"/>
                    <a:pt x="483" y="458"/>
                  </a:cubicBezTo>
                  <a:cubicBezTo>
                    <a:pt x="489" y="450"/>
                    <a:pt x="489" y="450"/>
                    <a:pt x="489" y="450"/>
                  </a:cubicBezTo>
                  <a:cubicBezTo>
                    <a:pt x="496" y="441"/>
                    <a:pt x="500" y="428"/>
                    <a:pt x="502" y="418"/>
                  </a:cubicBezTo>
                  <a:cubicBezTo>
                    <a:pt x="506" y="376"/>
                    <a:pt x="491" y="345"/>
                    <a:pt x="451" y="332"/>
                  </a:cubicBezTo>
                  <a:cubicBezTo>
                    <a:pt x="441" y="330"/>
                    <a:pt x="445" y="331"/>
                    <a:pt x="433" y="330"/>
                  </a:cubicBezTo>
                  <a:cubicBezTo>
                    <a:pt x="398" y="333"/>
                    <a:pt x="374" y="356"/>
                    <a:pt x="367" y="386"/>
                  </a:cubicBezTo>
                  <a:cubicBezTo>
                    <a:pt x="359" y="424"/>
                    <a:pt x="368" y="440"/>
                    <a:pt x="386" y="464"/>
                  </a:cubicBezTo>
                  <a:cubicBezTo>
                    <a:pt x="386" y="464"/>
                    <a:pt x="389" y="467"/>
                    <a:pt x="388" y="469"/>
                  </a:cubicBezTo>
                  <a:cubicBezTo>
                    <a:pt x="387" y="471"/>
                    <a:pt x="383" y="471"/>
                    <a:pt x="383" y="471"/>
                  </a:cubicBezTo>
                  <a:cubicBezTo>
                    <a:pt x="187" y="482"/>
                    <a:pt x="187" y="482"/>
                    <a:pt x="187" y="482"/>
                  </a:cubicBezTo>
                  <a:cubicBezTo>
                    <a:pt x="180" y="482"/>
                    <a:pt x="180" y="482"/>
                    <a:pt x="180" y="482"/>
                  </a:cubicBezTo>
                  <a:cubicBezTo>
                    <a:pt x="174" y="480"/>
                    <a:pt x="174" y="480"/>
                    <a:pt x="174" y="480"/>
                  </a:cubicBezTo>
                  <a:cubicBezTo>
                    <a:pt x="165" y="475"/>
                    <a:pt x="165" y="475"/>
                    <a:pt x="165" y="475"/>
                  </a:cubicBezTo>
                  <a:cubicBezTo>
                    <a:pt x="161" y="470"/>
                    <a:pt x="161" y="470"/>
                    <a:pt x="161" y="470"/>
                  </a:cubicBezTo>
                  <a:cubicBezTo>
                    <a:pt x="159" y="466"/>
                    <a:pt x="159" y="466"/>
                    <a:pt x="159" y="466"/>
                  </a:cubicBezTo>
                  <a:cubicBezTo>
                    <a:pt x="157" y="455"/>
                    <a:pt x="157" y="455"/>
                    <a:pt x="157" y="455"/>
                  </a:cubicBezTo>
                  <a:cubicBezTo>
                    <a:pt x="160" y="289"/>
                    <a:pt x="160" y="289"/>
                    <a:pt x="160" y="289"/>
                  </a:cubicBezTo>
                  <a:cubicBezTo>
                    <a:pt x="158" y="286"/>
                    <a:pt x="158" y="286"/>
                    <a:pt x="158" y="286"/>
                  </a:cubicBezTo>
                  <a:cubicBezTo>
                    <a:pt x="155" y="285"/>
                    <a:pt x="155" y="285"/>
                    <a:pt x="155" y="285"/>
                  </a:cubicBezTo>
                  <a:cubicBezTo>
                    <a:pt x="152" y="286"/>
                    <a:pt x="152" y="286"/>
                    <a:pt x="152" y="286"/>
                  </a:cubicBezTo>
                  <a:cubicBezTo>
                    <a:pt x="150" y="288"/>
                    <a:pt x="150" y="288"/>
                    <a:pt x="150" y="288"/>
                  </a:cubicBezTo>
                  <a:cubicBezTo>
                    <a:pt x="142" y="297"/>
                    <a:pt x="142" y="297"/>
                    <a:pt x="142" y="297"/>
                  </a:cubicBezTo>
                  <a:cubicBezTo>
                    <a:pt x="132" y="305"/>
                    <a:pt x="132" y="305"/>
                    <a:pt x="132" y="305"/>
                  </a:cubicBezTo>
                  <a:cubicBezTo>
                    <a:pt x="121" y="311"/>
                    <a:pt x="121" y="311"/>
                    <a:pt x="121" y="311"/>
                  </a:cubicBezTo>
                  <a:cubicBezTo>
                    <a:pt x="112" y="315"/>
                    <a:pt x="112" y="315"/>
                    <a:pt x="112" y="315"/>
                  </a:cubicBezTo>
                  <a:cubicBezTo>
                    <a:pt x="103" y="317"/>
                    <a:pt x="103" y="317"/>
                    <a:pt x="103" y="317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79" y="319"/>
                    <a:pt x="79" y="319"/>
                    <a:pt x="79" y="319"/>
                  </a:cubicBezTo>
                  <a:cubicBezTo>
                    <a:pt x="65" y="317"/>
                    <a:pt x="65" y="317"/>
                    <a:pt x="65" y="317"/>
                  </a:cubicBezTo>
                  <a:cubicBezTo>
                    <a:pt x="64" y="317"/>
                    <a:pt x="64" y="317"/>
                    <a:pt x="64" y="317"/>
                  </a:cubicBezTo>
                  <a:cubicBezTo>
                    <a:pt x="63" y="317"/>
                    <a:pt x="63" y="317"/>
                    <a:pt x="63" y="317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1" y="316"/>
                    <a:pt x="61" y="316"/>
                    <a:pt x="61" y="316"/>
                  </a:cubicBezTo>
                  <a:cubicBezTo>
                    <a:pt x="43" y="309"/>
                    <a:pt x="43" y="309"/>
                    <a:pt x="43" y="309"/>
                  </a:cubicBezTo>
                  <a:cubicBezTo>
                    <a:pt x="34" y="304"/>
                    <a:pt x="34" y="304"/>
                    <a:pt x="34" y="304"/>
                  </a:cubicBezTo>
                  <a:cubicBezTo>
                    <a:pt x="25" y="296"/>
                    <a:pt x="25" y="296"/>
                    <a:pt x="25" y="296"/>
                  </a:cubicBezTo>
                  <a:cubicBezTo>
                    <a:pt x="18" y="289"/>
                    <a:pt x="18" y="289"/>
                    <a:pt x="18" y="289"/>
                  </a:cubicBezTo>
                  <a:cubicBezTo>
                    <a:pt x="12" y="279"/>
                    <a:pt x="12" y="279"/>
                    <a:pt x="12" y="279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2" y="254"/>
                    <a:pt x="2" y="254"/>
                    <a:pt x="2" y="25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12" y="195"/>
                    <a:pt x="12" y="195"/>
                    <a:pt x="12" y="195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75" y="155"/>
                    <a:pt x="75" y="155"/>
                    <a:pt x="75" y="155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110" y="158"/>
                    <a:pt x="110" y="158"/>
                    <a:pt x="110" y="158"/>
                  </a:cubicBezTo>
                  <a:cubicBezTo>
                    <a:pt x="124" y="164"/>
                    <a:pt x="124" y="164"/>
                    <a:pt x="124" y="164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40" y="175"/>
                    <a:pt x="140" y="175"/>
                    <a:pt x="140" y="175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3" y="189"/>
                    <a:pt x="153" y="189"/>
                    <a:pt x="153" y="189"/>
                  </a:cubicBezTo>
                  <a:cubicBezTo>
                    <a:pt x="155" y="190"/>
                    <a:pt x="155" y="190"/>
                    <a:pt x="155" y="190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60" y="189"/>
                    <a:pt x="160" y="189"/>
                    <a:pt x="160" y="189"/>
                  </a:cubicBezTo>
                  <a:cubicBezTo>
                    <a:pt x="161" y="186"/>
                    <a:pt x="161" y="186"/>
                    <a:pt x="161" y="186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388" y="16"/>
                    <a:pt x="388" y="16"/>
                    <a:pt x="388" y="16"/>
                  </a:cubicBezTo>
                  <a:cubicBezTo>
                    <a:pt x="395" y="20"/>
                    <a:pt x="382" y="30"/>
                    <a:pt x="386" y="27"/>
                  </a:cubicBezTo>
                  <a:cubicBezTo>
                    <a:pt x="359" y="58"/>
                    <a:pt x="365" y="92"/>
                    <a:pt x="365" y="88"/>
                  </a:cubicBezTo>
                  <a:cubicBezTo>
                    <a:pt x="390" y="217"/>
                    <a:pt x="560" y="138"/>
                    <a:pt x="48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2030413" y="1130300"/>
              <a:ext cx="7358063" cy="4511675"/>
            </a:xfrm>
            <a:custGeom>
              <a:avLst/>
              <a:gdLst>
                <a:gd name="T0" fmla="*/ 171 w 772"/>
                <a:gd name="T1" fmla="*/ 471 h 472"/>
                <a:gd name="T2" fmla="*/ 160 w 772"/>
                <a:gd name="T3" fmla="*/ 463 h 472"/>
                <a:gd name="T4" fmla="*/ 157 w 772"/>
                <a:gd name="T5" fmla="*/ 450 h 472"/>
                <a:gd name="T6" fmla="*/ 156 w 772"/>
                <a:gd name="T7" fmla="*/ 276 h 472"/>
                <a:gd name="T8" fmla="*/ 144 w 772"/>
                <a:gd name="T9" fmla="*/ 276 h 472"/>
                <a:gd name="T10" fmla="*/ 134 w 772"/>
                <a:gd name="T11" fmla="*/ 288 h 472"/>
                <a:gd name="T12" fmla="*/ 114 w 772"/>
                <a:gd name="T13" fmla="*/ 302 h 472"/>
                <a:gd name="T14" fmla="*/ 97 w 772"/>
                <a:gd name="T15" fmla="*/ 307 h 472"/>
                <a:gd name="T16" fmla="*/ 75 w 772"/>
                <a:gd name="T17" fmla="*/ 309 h 472"/>
                <a:gd name="T18" fmla="*/ 60 w 772"/>
                <a:gd name="T19" fmla="*/ 307 h 472"/>
                <a:gd name="T20" fmla="*/ 58 w 772"/>
                <a:gd name="T21" fmla="*/ 307 h 472"/>
                <a:gd name="T22" fmla="*/ 32 w 772"/>
                <a:gd name="T23" fmla="*/ 295 h 472"/>
                <a:gd name="T24" fmla="*/ 17 w 772"/>
                <a:gd name="T25" fmla="*/ 281 h 472"/>
                <a:gd name="T26" fmla="*/ 4 w 772"/>
                <a:gd name="T27" fmla="*/ 258 h 472"/>
                <a:gd name="T28" fmla="*/ 0 w 772"/>
                <a:gd name="T29" fmla="*/ 232 h 472"/>
                <a:gd name="T30" fmla="*/ 2 w 772"/>
                <a:gd name="T31" fmla="*/ 212 h 472"/>
                <a:gd name="T32" fmla="*/ 11 w 772"/>
                <a:gd name="T33" fmla="*/ 192 h 472"/>
                <a:gd name="T34" fmla="*/ 25 w 772"/>
                <a:gd name="T35" fmla="*/ 176 h 472"/>
                <a:gd name="T36" fmla="*/ 42 w 772"/>
                <a:gd name="T37" fmla="*/ 164 h 472"/>
                <a:gd name="T38" fmla="*/ 70 w 772"/>
                <a:gd name="T39" fmla="*/ 155 h 472"/>
                <a:gd name="T40" fmla="*/ 104 w 772"/>
                <a:gd name="T41" fmla="*/ 158 h 472"/>
                <a:gd name="T42" fmla="*/ 122 w 772"/>
                <a:gd name="T43" fmla="*/ 167 h 472"/>
                <a:gd name="T44" fmla="*/ 143 w 772"/>
                <a:gd name="T45" fmla="*/ 186 h 472"/>
                <a:gd name="T46" fmla="*/ 149 w 772"/>
                <a:gd name="T47" fmla="*/ 190 h 472"/>
                <a:gd name="T48" fmla="*/ 158 w 772"/>
                <a:gd name="T49" fmla="*/ 187 h 472"/>
                <a:gd name="T50" fmla="*/ 163 w 772"/>
                <a:gd name="T51" fmla="*/ 17 h 472"/>
                <a:gd name="T52" fmla="*/ 166 w 772"/>
                <a:gd name="T53" fmla="*/ 8 h 472"/>
                <a:gd name="T54" fmla="*/ 175 w 772"/>
                <a:gd name="T55" fmla="*/ 1 h 472"/>
                <a:gd name="T56" fmla="*/ 186 w 772"/>
                <a:gd name="T57" fmla="*/ 0 h 472"/>
                <a:gd name="T58" fmla="*/ 377 w 772"/>
                <a:gd name="T59" fmla="*/ 19 h 472"/>
                <a:gd name="T60" fmla="*/ 356 w 772"/>
                <a:gd name="T61" fmla="*/ 86 h 472"/>
                <a:gd name="T62" fmla="*/ 428 w 772"/>
                <a:gd name="T63" fmla="*/ 155 h 472"/>
                <a:gd name="T64" fmla="*/ 483 w 772"/>
                <a:gd name="T65" fmla="*/ 28 h 472"/>
                <a:gd name="T66" fmla="*/ 482 w 772"/>
                <a:gd name="T67" fmla="*/ 28 h 472"/>
                <a:gd name="T68" fmla="*/ 481 w 772"/>
                <a:gd name="T69" fmla="*/ 23 h 472"/>
                <a:gd name="T70" fmla="*/ 645 w 772"/>
                <a:gd name="T71" fmla="*/ 36 h 472"/>
                <a:gd name="T72" fmla="*/ 652 w 772"/>
                <a:gd name="T73" fmla="*/ 41 h 472"/>
                <a:gd name="T74" fmla="*/ 657 w 772"/>
                <a:gd name="T75" fmla="*/ 53 h 472"/>
                <a:gd name="T76" fmla="*/ 659 w 772"/>
                <a:gd name="T77" fmla="*/ 200 h 472"/>
                <a:gd name="T78" fmla="*/ 666 w 772"/>
                <a:gd name="T79" fmla="*/ 207 h 472"/>
                <a:gd name="T80" fmla="*/ 671 w 772"/>
                <a:gd name="T81" fmla="*/ 205 h 472"/>
                <a:gd name="T82" fmla="*/ 717 w 772"/>
                <a:gd name="T83" fmla="*/ 176 h 472"/>
                <a:gd name="T84" fmla="*/ 731 w 772"/>
                <a:gd name="T85" fmla="*/ 178 h 472"/>
                <a:gd name="T86" fmla="*/ 755 w 772"/>
                <a:gd name="T87" fmla="*/ 287 h 472"/>
                <a:gd name="T88" fmla="*/ 704 w 772"/>
                <a:gd name="T89" fmla="*/ 301 h 472"/>
                <a:gd name="T90" fmla="*/ 667 w 772"/>
                <a:gd name="T91" fmla="*/ 272 h 472"/>
                <a:gd name="T92" fmla="*/ 660 w 772"/>
                <a:gd name="T93" fmla="*/ 297 h 472"/>
                <a:gd name="T94" fmla="*/ 662 w 772"/>
                <a:gd name="T95" fmla="*/ 429 h 472"/>
                <a:gd name="T96" fmla="*/ 657 w 772"/>
                <a:gd name="T97" fmla="*/ 441 h 472"/>
                <a:gd name="T98" fmla="*/ 649 w 772"/>
                <a:gd name="T99" fmla="*/ 446 h 472"/>
                <a:gd name="T100" fmla="*/ 493 w 772"/>
                <a:gd name="T101" fmla="*/ 455 h 472"/>
                <a:gd name="T102" fmla="*/ 482 w 772"/>
                <a:gd name="T103" fmla="*/ 456 h 472"/>
                <a:gd name="T104" fmla="*/ 502 w 772"/>
                <a:gd name="T105" fmla="*/ 413 h 472"/>
                <a:gd name="T106" fmla="*/ 448 w 772"/>
                <a:gd name="T107" fmla="*/ 322 h 472"/>
                <a:gd name="T108" fmla="*/ 443 w 772"/>
                <a:gd name="T109" fmla="*/ 321 h 472"/>
                <a:gd name="T110" fmla="*/ 428 w 772"/>
                <a:gd name="T111" fmla="*/ 320 h 472"/>
                <a:gd name="T112" fmla="*/ 357 w 772"/>
                <a:gd name="T113" fmla="*/ 380 h 472"/>
                <a:gd name="T114" fmla="*/ 181 w 772"/>
                <a:gd name="T11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2" h="472">
                  <a:moveTo>
                    <a:pt x="176" y="472"/>
                  </a:moveTo>
                  <a:cubicBezTo>
                    <a:pt x="171" y="471"/>
                    <a:pt x="171" y="471"/>
                    <a:pt x="171" y="471"/>
                  </a:cubicBezTo>
                  <a:cubicBezTo>
                    <a:pt x="163" y="466"/>
                    <a:pt x="163" y="466"/>
                    <a:pt x="163" y="466"/>
                  </a:cubicBezTo>
                  <a:cubicBezTo>
                    <a:pt x="160" y="463"/>
                    <a:pt x="160" y="463"/>
                    <a:pt x="160" y="463"/>
                  </a:cubicBezTo>
                  <a:cubicBezTo>
                    <a:pt x="159" y="459"/>
                    <a:pt x="159" y="459"/>
                    <a:pt x="159" y="459"/>
                  </a:cubicBezTo>
                  <a:cubicBezTo>
                    <a:pt x="157" y="450"/>
                    <a:pt x="157" y="450"/>
                    <a:pt x="157" y="450"/>
                  </a:cubicBezTo>
                  <a:cubicBezTo>
                    <a:pt x="160" y="283"/>
                    <a:pt x="160" y="283"/>
                    <a:pt x="160" y="283"/>
                  </a:cubicBezTo>
                  <a:cubicBezTo>
                    <a:pt x="156" y="276"/>
                    <a:pt x="156" y="276"/>
                    <a:pt x="156" y="276"/>
                  </a:cubicBezTo>
                  <a:cubicBezTo>
                    <a:pt x="150" y="275"/>
                    <a:pt x="150" y="275"/>
                    <a:pt x="150" y="275"/>
                  </a:cubicBezTo>
                  <a:cubicBezTo>
                    <a:pt x="144" y="276"/>
                    <a:pt x="144" y="276"/>
                    <a:pt x="144" y="276"/>
                  </a:cubicBezTo>
                  <a:cubicBezTo>
                    <a:pt x="141" y="280"/>
                    <a:pt x="141" y="280"/>
                    <a:pt x="141" y="280"/>
                  </a:cubicBezTo>
                  <a:cubicBezTo>
                    <a:pt x="134" y="288"/>
                    <a:pt x="134" y="288"/>
                    <a:pt x="134" y="288"/>
                  </a:cubicBezTo>
                  <a:cubicBezTo>
                    <a:pt x="124" y="296"/>
                    <a:pt x="124" y="296"/>
                    <a:pt x="124" y="296"/>
                  </a:cubicBezTo>
                  <a:cubicBezTo>
                    <a:pt x="114" y="302"/>
                    <a:pt x="114" y="302"/>
                    <a:pt x="114" y="302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97" y="307"/>
                    <a:pt x="97" y="307"/>
                    <a:pt x="97" y="307"/>
                  </a:cubicBezTo>
                  <a:cubicBezTo>
                    <a:pt x="84" y="309"/>
                    <a:pt x="84" y="309"/>
                    <a:pt x="84" y="309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60" y="307"/>
                    <a:pt x="60" y="307"/>
                    <a:pt x="60" y="307"/>
                  </a:cubicBezTo>
                  <a:cubicBezTo>
                    <a:pt x="60" y="307"/>
                    <a:pt x="60" y="307"/>
                    <a:pt x="60" y="307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41" y="300"/>
                    <a:pt x="41" y="300"/>
                    <a:pt x="41" y="300"/>
                  </a:cubicBezTo>
                  <a:cubicBezTo>
                    <a:pt x="32" y="295"/>
                    <a:pt x="32" y="295"/>
                    <a:pt x="32" y="295"/>
                  </a:cubicBezTo>
                  <a:cubicBezTo>
                    <a:pt x="23" y="287"/>
                    <a:pt x="23" y="287"/>
                    <a:pt x="23" y="287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12"/>
                    <a:pt x="2" y="212"/>
                    <a:pt x="2" y="212"/>
                  </a:cubicBezTo>
                  <a:cubicBezTo>
                    <a:pt x="7" y="200"/>
                    <a:pt x="7" y="200"/>
                    <a:pt x="7" y="20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8" y="182"/>
                    <a:pt x="18" y="182"/>
                    <a:pt x="18" y="18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17" y="164"/>
                    <a:pt x="117" y="164"/>
                    <a:pt x="117" y="164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31" y="173"/>
                    <a:pt x="131" y="173"/>
                    <a:pt x="131" y="173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53" y="191"/>
                    <a:pt x="153" y="191"/>
                    <a:pt x="153" y="191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380" y="15"/>
                    <a:pt x="380" y="15"/>
                    <a:pt x="380" y="15"/>
                  </a:cubicBezTo>
                  <a:cubicBezTo>
                    <a:pt x="379" y="16"/>
                    <a:pt x="378" y="17"/>
                    <a:pt x="377" y="19"/>
                  </a:cubicBezTo>
                  <a:cubicBezTo>
                    <a:pt x="376" y="19"/>
                    <a:pt x="376" y="20"/>
                    <a:pt x="376" y="20"/>
                  </a:cubicBezTo>
                  <a:cubicBezTo>
                    <a:pt x="351" y="50"/>
                    <a:pt x="354" y="82"/>
                    <a:pt x="356" y="86"/>
                  </a:cubicBezTo>
                  <a:cubicBezTo>
                    <a:pt x="364" y="129"/>
                    <a:pt x="391" y="155"/>
                    <a:pt x="428" y="155"/>
                  </a:cubicBezTo>
                  <a:cubicBezTo>
                    <a:pt x="428" y="155"/>
                    <a:pt x="428" y="155"/>
                    <a:pt x="428" y="155"/>
                  </a:cubicBezTo>
                  <a:cubicBezTo>
                    <a:pt x="456" y="155"/>
                    <a:pt x="484" y="138"/>
                    <a:pt x="496" y="114"/>
                  </a:cubicBezTo>
                  <a:cubicBezTo>
                    <a:pt x="504" y="98"/>
                    <a:pt x="512" y="67"/>
                    <a:pt x="483" y="28"/>
                  </a:cubicBezTo>
                  <a:cubicBezTo>
                    <a:pt x="483" y="28"/>
                    <a:pt x="483" y="28"/>
                    <a:pt x="483" y="28"/>
                  </a:cubicBezTo>
                  <a:cubicBezTo>
                    <a:pt x="482" y="28"/>
                    <a:pt x="482" y="28"/>
                    <a:pt x="482" y="28"/>
                  </a:cubicBezTo>
                  <a:cubicBezTo>
                    <a:pt x="481" y="27"/>
                    <a:pt x="479" y="24"/>
                    <a:pt x="478" y="23"/>
                  </a:cubicBezTo>
                  <a:cubicBezTo>
                    <a:pt x="481" y="23"/>
                    <a:pt x="481" y="23"/>
                    <a:pt x="481" y="23"/>
                  </a:cubicBezTo>
                  <a:cubicBezTo>
                    <a:pt x="640" y="35"/>
                    <a:pt x="640" y="35"/>
                    <a:pt x="640" y="35"/>
                  </a:cubicBezTo>
                  <a:cubicBezTo>
                    <a:pt x="645" y="36"/>
                    <a:pt x="645" y="36"/>
                    <a:pt x="645" y="36"/>
                  </a:cubicBezTo>
                  <a:cubicBezTo>
                    <a:pt x="649" y="39"/>
                    <a:pt x="649" y="39"/>
                    <a:pt x="649" y="39"/>
                  </a:cubicBezTo>
                  <a:cubicBezTo>
                    <a:pt x="652" y="41"/>
                    <a:pt x="652" y="41"/>
                    <a:pt x="652" y="41"/>
                  </a:cubicBezTo>
                  <a:cubicBezTo>
                    <a:pt x="654" y="45"/>
                    <a:pt x="654" y="45"/>
                    <a:pt x="654" y="45"/>
                  </a:cubicBezTo>
                  <a:cubicBezTo>
                    <a:pt x="657" y="53"/>
                    <a:pt x="657" y="53"/>
                    <a:pt x="657" y="53"/>
                  </a:cubicBezTo>
                  <a:cubicBezTo>
                    <a:pt x="659" y="184"/>
                    <a:pt x="659" y="184"/>
                    <a:pt x="659" y="184"/>
                  </a:cubicBezTo>
                  <a:cubicBezTo>
                    <a:pt x="659" y="200"/>
                    <a:pt x="659" y="200"/>
                    <a:pt x="659" y="200"/>
                  </a:cubicBezTo>
                  <a:cubicBezTo>
                    <a:pt x="659" y="201"/>
                    <a:pt x="659" y="201"/>
                    <a:pt x="659" y="201"/>
                  </a:cubicBezTo>
                  <a:cubicBezTo>
                    <a:pt x="661" y="206"/>
                    <a:pt x="664" y="207"/>
                    <a:pt x="666" y="207"/>
                  </a:cubicBezTo>
                  <a:cubicBezTo>
                    <a:pt x="668" y="207"/>
                    <a:pt x="670" y="206"/>
                    <a:pt x="671" y="206"/>
                  </a:cubicBezTo>
                  <a:cubicBezTo>
                    <a:pt x="671" y="205"/>
                    <a:pt x="671" y="205"/>
                    <a:pt x="671" y="205"/>
                  </a:cubicBezTo>
                  <a:cubicBezTo>
                    <a:pt x="672" y="205"/>
                    <a:pt x="672" y="205"/>
                    <a:pt x="672" y="205"/>
                  </a:cubicBezTo>
                  <a:cubicBezTo>
                    <a:pt x="694" y="180"/>
                    <a:pt x="706" y="176"/>
                    <a:pt x="717" y="176"/>
                  </a:cubicBezTo>
                  <a:cubicBezTo>
                    <a:pt x="721" y="176"/>
                    <a:pt x="725" y="177"/>
                    <a:pt x="730" y="178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51" y="182"/>
                    <a:pt x="767" y="202"/>
                    <a:pt x="770" y="227"/>
                  </a:cubicBezTo>
                  <a:cubicBezTo>
                    <a:pt x="772" y="253"/>
                    <a:pt x="767" y="273"/>
                    <a:pt x="755" y="287"/>
                  </a:cubicBezTo>
                  <a:cubicBezTo>
                    <a:pt x="745" y="297"/>
                    <a:pt x="731" y="303"/>
                    <a:pt x="714" y="303"/>
                  </a:cubicBezTo>
                  <a:cubicBezTo>
                    <a:pt x="704" y="301"/>
                    <a:pt x="704" y="301"/>
                    <a:pt x="704" y="301"/>
                  </a:cubicBezTo>
                  <a:cubicBezTo>
                    <a:pt x="691" y="295"/>
                    <a:pt x="685" y="289"/>
                    <a:pt x="676" y="278"/>
                  </a:cubicBezTo>
                  <a:cubicBezTo>
                    <a:pt x="674" y="274"/>
                    <a:pt x="670" y="272"/>
                    <a:pt x="667" y="272"/>
                  </a:cubicBezTo>
                  <a:cubicBezTo>
                    <a:pt x="663" y="272"/>
                    <a:pt x="660" y="275"/>
                    <a:pt x="660" y="280"/>
                  </a:cubicBezTo>
                  <a:cubicBezTo>
                    <a:pt x="660" y="297"/>
                    <a:pt x="660" y="297"/>
                    <a:pt x="660" y="297"/>
                  </a:cubicBezTo>
                  <a:cubicBezTo>
                    <a:pt x="661" y="350"/>
                    <a:pt x="661" y="350"/>
                    <a:pt x="661" y="350"/>
                  </a:cubicBezTo>
                  <a:cubicBezTo>
                    <a:pt x="662" y="429"/>
                    <a:pt x="662" y="429"/>
                    <a:pt x="662" y="429"/>
                  </a:cubicBezTo>
                  <a:cubicBezTo>
                    <a:pt x="660" y="437"/>
                    <a:pt x="660" y="437"/>
                    <a:pt x="660" y="437"/>
                  </a:cubicBezTo>
                  <a:cubicBezTo>
                    <a:pt x="657" y="441"/>
                    <a:pt x="657" y="441"/>
                    <a:pt x="657" y="441"/>
                  </a:cubicBezTo>
                  <a:cubicBezTo>
                    <a:pt x="653" y="444"/>
                    <a:pt x="653" y="444"/>
                    <a:pt x="653" y="444"/>
                  </a:cubicBezTo>
                  <a:cubicBezTo>
                    <a:pt x="649" y="446"/>
                    <a:pt x="649" y="446"/>
                    <a:pt x="649" y="446"/>
                  </a:cubicBezTo>
                  <a:cubicBezTo>
                    <a:pt x="646" y="447"/>
                    <a:pt x="646" y="447"/>
                    <a:pt x="646" y="447"/>
                  </a:cubicBezTo>
                  <a:cubicBezTo>
                    <a:pt x="493" y="455"/>
                    <a:pt x="493" y="455"/>
                    <a:pt x="493" y="455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96" y="437"/>
                    <a:pt x="500" y="423"/>
                    <a:pt x="502" y="413"/>
                  </a:cubicBezTo>
                  <a:cubicBezTo>
                    <a:pt x="502" y="413"/>
                    <a:pt x="502" y="413"/>
                    <a:pt x="502" y="413"/>
                  </a:cubicBezTo>
                  <a:cubicBezTo>
                    <a:pt x="506" y="367"/>
                    <a:pt x="487" y="335"/>
                    <a:pt x="448" y="322"/>
                  </a:cubicBezTo>
                  <a:cubicBezTo>
                    <a:pt x="447" y="322"/>
                    <a:pt x="447" y="322"/>
                    <a:pt x="447" y="322"/>
                  </a:cubicBezTo>
                  <a:cubicBezTo>
                    <a:pt x="443" y="321"/>
                    <a:pt x="443" y="321"/>
                    <a:pt x="443" y="321"/>
                  </a:cubicBezTo>
                  <a:cubicBezTo>
                    <a:pt x="439" y="321"/>
                    <a:pt x="438" y="321"/>
                    <a:pt x="433" y="320"/>
                  </a:cubicBezTo>
                  <a:cubicBezTo>
                    <a:pt x="428" y="320"/>
                    <a:pt x="428" y="320"/>
                    <a:pt x="428" y="320"/>
                  </a:cubicBezTo>
                  <a:cubicBezTo>
                    <a:pt x="428" y="320"/>
                    <a:pt x="428" y="320"/>
                    <a:pt x="428" y="320"/>
                  </a:cubicBezTo>
                  <a:cubicBezTo>
                    <a:pt x="392" y="323"/>
                    <a:pt x="365" y="346"/>
                    <a:pt x="357" y="380"/>
                  </a:cubicBezTo>
                  <a:cubicBezTo>
                    <a:pt x="348" y="420"/>
                    <a:pt x="358" y="438"/>
                    <a:pt x="376" y="461"/>
                  </a:cubicBezTo>
                  <a:cubicBezTo>
                    <a:pt x="181" y="472"/>
                    <a:pt x="181" y="472"/>
                    <a:pt x="181" y="472"/>
                  </a:cubicBezTo>
                  <a:lnTo>
                    <a:pt x="176" y="472"/>
                  </a:lnTo>
                  <a:close/>
                </a:path>
              </a:pathLst>
            </a:custGeom>
            <a:solidFill>
              <a:srgbClr val="0BBD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3432176" y="1177925"/>
              <a:ext cx="142875" cy="1720850"/>
            </a:xfrm>
            <a:custGeom>
              <a:avLst/>
              <a:gdLst>
                <a:gd name="T0" fmla="*/ 0 w 90"/>
                <a:gd name="T1" fmla="*/ 1066 h 1084"/>
                <a:gd name="T2" fmla="*/ 0 w 90"/>
                <a:gd name="T3" fmla="*/ 1006 h 1084"/>
                <a:gd name="T4" fmla="*/ 12 w 90"/>
                <a:gd name="T5" fmla="*/ 127 h 1084"/>
                <a:gd name="T6" fmla="*/ 24 w 90"/>
                <a:gd name="T7" fmla="*/ 91 h 1084"/>
                <a:gd name="T8" fmla="*/ 30 w 90"/>
                <a:gd name="T9" fmla="*/ 66 h 1084"/>
                <a:gd name="T10" fmla="*/ 54 w 90"/>
                <a:gd name="T11" fmla="*/ 36 h 1084"/>
                <a:gd name="T12" fmla="*/ 90 w 90"/>
                <a:gd name="T13" fmla="*/ 0 h 1084"/>
                <a:gd name="T14" fmla="*/ 78 w 90"/>
                <a:gd name="T15" fmla="*/ 24 h 1084"/>
                <a:gd name="T16" fmla="*/ 66 w 90"/>
                <a:gd name="T17" fmla="*/ 73 h 1084"/>
                <a:gd name="T18" fmla="*/ 54 w 90"/>
                <a:gd name="T19" fmla="*/ 1060 h 1084"/>
                <a:gd name="T20" fmla="*/ 48 w 90"/>
                <a:gd name="T21" fmla="*/ 1078 h 1084"/>
                <a:gd name="T22" fmla="*/ 30 w 90"/>
                <a:gd name="T23" fmla="*/ 1084 h 1084"/>
                <a:gd name="T24" fmla="*/ 18 w 90"/>
                <a:gd name="T25" fmla="*/ 1084 h 1084"/>
                <a:gd name="T26" fmla="*/ 6 w 90"/>
                <a:gd name="T27" fmla="*/ 1078 h 1084"/>
                <a:gd name="T28" fmla="*/ 0 w 90"/>
                <a:gd name="T29" fmla="*/ 1066 h 1084"/>
                <a:gd name="T30" fmla="*/ 0 w 90"/>
                <a:gd name="T31" fmla="*/ 1066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1084">
                  <a:moveTo>
                    <a:pt x="0" y="1066"/>
                  </a:moveTo>
                  <a:lnTo>
                    <a:pt x="0" y="1006"/>
                  </a:lnTo>
                  <a:lnTo>
                    <a:pt x="12" y="127"/>
                  </a:lnTo>
                  <a:lnTo>
                    <a:pt x="24" y="91"/>
                  </a:lnTo>
                  <a:lnTo>
                    <a:pt x="30" y="66"/>
                  </a:lnTo>
                  <a:lnTo>
                    <a:pt x="54" y="36"/>
                  </a:lnTo>
                  <a:lnTo>
                    <a:pt x="90" y="0"/>
                  </a:lnTo>
                  <a:lnTo>
                    <a:pt x="78" y="24"/>
                  </a:lnTo>
                  <a:lnTo>
                    <a:pt x="66" y="73"/>
                  </a:lnTo>
                  <a:lnTo>
                    <a:pt x="54" y="1060"/>
                  </a:lnTo>
                  <a:lnTo>
                    <a:pt x="48" y="1078"/>
                  </a:lnTo>
                  <a:lnTo>
                    <a:pt x="30" y="1084"/>
                  </a:lnTo>
                  <a:lnTo>
                    <a:pt x="18" y="1084"/>
                  </a:lnTo>
                  <a:lnTo>
                    <a:pt x="6" y="1078"/>
                  </a:lnTo>
                  <a:lnTo>
                    <a:pt x="0" y="1066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D8A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1944688" y="2774950"/>
              <a:ext cx="619125" cy="1327150"/>
            </a:xfrm>
            <a:custGeom>
              <a:avLst/>
              <a:gdLst>
                <a:gd name="T0" fmla="*/ 390 w 390"/>
                <a:gd name="T1" fmla="*/ 836 h 836"/>
                <a:gd name="T2" fmla="*/ 282 w 390"/>
                <a:gd name="T3" fmla="*/ 794 h 836"/>
                <a:gd name="T4" fmla="*/ 228 w 390"/>
                <a:gd name="T5" fmla="*/ 764 h 836"/>
                <a:gd name="T6" fmla="*/ 174 w 390"/>
                <a:gd name="T7" fmla="*/ 716 h 836"/>
                <a:gd name="T8" fmla="*/ 132 w 390"/>
                <a:gd name="T9" fmla="*/ 674 h 836"/>
                <a:gd name="T10" fmla="*/ 96 w 390"/>
                <a:gd name="T11" fmla="*/ 614 h 836"/>
                <a:gd name="T12" fmla="*/ 48 w 390"/>
                <a:gd name="T13" fmla="*/ 529 h 836"/>
                <a:gd name="T14" fmla="*/ 36 w 390"/>
                <a:gd name="T15" fmla="*/ 463 h 836"/>
                <a:gd name="T16" fmla="*/ 24 w 390"/>
                <a:gd name="T17" fmla="*/ 361 h 836"/>
                <a:gd name="T18" fmla="*/ 24 w 390"/>
                <a:gd name="T19" fmla="*/ 295 h 836"/>
                <a:gd name="T20" fmla="*/ 42 w 390"/>
                <a:gd name="T21" fmla="*/ 228 h 836"/>
                <a:gd name="T22" fmla="*/ 66 w 390"/>
                <a:gd name="T23" fmla="*/ 156 h 836"/>
                <a:gd name="T24" fmla="*/ 96 w 390"/>
                <a:gd name="T25" fmla="*/ 108 h 836"/>
                <a:gd name="T26" fmla="*/ 138 w 390"/>
                <a:gd name="T27" fmla="*/ 42 h 836"/>
                <a:gd name="T28" fmla="*/ 186 w 390"/>
                <a:gd name="T29" fmla="*/ 0 h 836"/>
                <a:gd name="T30" fmla="*/ 120 w 390"/>
                <a:gd name="T31" fmla="*/ 54 h 836"/>
                <a:gd name="T32" fmla="*/ 96 w 390"/>
                <a:gd name="T33" fmla="*/ 90 h 836"/>
                <a:gd name="T34" fmla="*/ 54 w 390"/>
                <a:gd name="T35" fmla="*/ 150 h 836"/>
                <a:gd name="T36" fmla="*/ 30 w 390"/>
                <a:gd name="T37" fmla="*/ 210 h 836"/>
                <a:gd name="T38" fmla="*/ 12 w 390"/>
                <a:gd name="T39" fmla="*/ 265 h 836"/>
                <a:gd name="T40" fmla="*/ 0 w 390"/>
                <a:gd name="T41" fmla="*/ 337 h 836"/>
                <a:gd name="T42" fmla="*/ 0 w 390"/>
                <a:gd name="T43" fmla="*/ 403 h 836"/>
                <a:gd name="T44" fmla="*/ 12 w 390"/>
                <a:gd name="T45" fmla="*/ 487 h 836"/>
                <a:gd name="T46" fmla="*/ 42 w 390"/>
                <a:gd name="T47" fmla="*/ 560 h 836"/>
                <a:gd name="T48" fmla="*/ 66 w 390"/>
                <a:gd name="T49" fmla="*/ 614 h 836"/>
                <a:gd name="T50" fmla="*/ 102 w 390"/>
                <a:gd name="T51" fmla="*/ 668 h 836"/>
                <a:gd name="T52" fmla="*/ 156 w 390"/>
                <a:gd name="T53" fmla="*/ 722 h 836"/>
                <a:gd name="T54" fmla="*/ 192 w 390"/>
                <a:gd name="T55" fmla="*/ 752 h 836"/>
                <a:gd name="T56" fmla="*/ 240 w 390"/>
                <a:gd name="T57" fmla="*/ 782 h 836"/>
                <a:gd name="T58" fmla="*/ 300 w 390"/>
                <a:gd name="T59" fmla="*/ 812 h 836"/>
                <a:gd name="T60" fmla="*/ 390 w 390"/>
                <a:gd name="T61" fmla="*/ 836 h 836"/>
                <a:gd name="T62" fmla="*/ 390 w 390"/>
                <a:gd name="T63" fmla="*/ 836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836">
                  <a:moveTo>
                    <a:pt x="390" y="836"/>
                  </a:moveTo>
                  <a:lnTo>
                    <a:pt x="282" y="794"/>
                  </a:lnTo>
                  <a:lnTo>
                    <a:pt x="228" y="764"/>
                  </a:lnTo>
                  <a:lnTo>
                    <a:pt x="174" y="716"/>
                  </a:lnTo>
                  <a:lnTo>
                    <a:pt x="132" y="674"/>
                  </a:lnTo>
                  <a:lnTo>
                    <a:pt x="96" y="614"/>
                  </a:lnTo>
                  <a:lnTo>
                    <a:pt x="48" y="529"/>
                  </a:lnTo>
                  <a:lnTo>
                    <a:pt x="36" y="463"/>
                  </a:lnTo>
                  <a:lnTo>
                    <a:pt x="24" y="361"/>
                  </a:lnTo>
                  <a:lnTo>
                    <a:pt x="24" y="295"/>
                  </a:lnTo>
                  <a:lnTo>
                    <a:pt x="42" y="228"/>
                  </a:lnTo>
                  <a:lnTo>
                    <a:pt x="66" y="156"/>
                  </a:lnTo>
                  <a:lnTo>
                    <a:pt x="96" y="108"/>
                  </a:lnTo>
                  <a:lnTo>
                    <a:pt x="138" y="42"/>
                  </a:lnTo>
                  <a:lnTo>
                    <a:pt x="186" y="0"/>
                  </a:lnTo>
                  <a:lnTo>
                    <a:pt x="120" y="54"/>
                  </a:lnTo>
                  <a:lnTo>
                    <a:pt x="96" y="90"/>
                  </a:lnTo>
                  <a:lnTo>
                    <a:pt x="54" y="150"/>
                  </a:lnTo>
                  <a:lnTo>
                    <a:pt x="30" y="210"/>
                  </a:lnTo>
                  <a:lnTo>
                    <a:pt x="12" y="265"/>
                  </a:lnTo>
                  <a:lnTo>
                    <a:pt x="0" y="337"/>
                  </a:lnTo>
                  <a:lnTo>
                    <a:pt x="0" y="403"/>
                  </a:lnTo>
                  <a:lnTo>
                    <a:pt x="12" y="487"/>
                  </a:lnTo>
                  <a:lnTo>
                    <a:pt x="42" y="560"/>
                  </a:lnTo>
                  <a:lnTo>
                    <a:pt x="66" y="614"/>
                  </a:lnTo>
                  <a:lnTo>
                    <a:pt x="102" y="668"/>
                  </a:lnTo>
                  <a:lnTo>
                    <a:pt x="156" y="722"/>
                  </a:lnTo>
                  <a:lnTo>
                    <a:pt x="192" y="752"/>
                  </a:lnTo>
                  <a:lnTo>
                    <a:pt x="240" y="782"/>
                  </a:lnTo>
                  <a:lnTo>
                    <a:pt x="300" y="812"/>
                  </a:lnTo>
                  <a:lnTo>
                    <a:pt x="390" y="836"/>
                  </a:lnTo>
                  <a:lnTo>
                    <a:pt x="390" y="836"/>
                  </a:lnTo>
                  <a:close/>
                </a:path>
              </a:pathLst>
            </a:custGeom>
            <a:solidFill>
              <a:srgbClr val="2D8A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3394076" y="3806825"/>
              <a:ext cx="161925" cy="1816100"/>
            </a:xfrm>
            <a:custGeom>
              <a:avLst/>
              <a:gdLst>
                <a:gd name="T0" fmla="*/ 18 w 102"/>
                <a:gd name="T1" fmla="*/ 24 h 1144"/>
                <a:gd name="T2" fmla="*/ 12 w 102"/>
                <a:gd name="T3" fmla="*/ 18 h 1144"/>
                <a:gd name="T4" fmla="*/ 24 w 102"/>
                <a:gd name="T5" fmla="*/ 6 h 1144"/>
                <a:gd name="T6" fmla="*/ 42 w 102"/>
                <a:gd name="T7" fmla="*/ 0 h 1144"/>
                <a:gd name="T8" fmla="*/ 60 w 102"/>
                <a:gd name="T9" fmla="*/ 6 h 1144"/>
                <a:gd name="T10" fmla="*/ 72 w 102"/>
                <a:gd name="T11" fmla="*/ 24 h 1144"/>
                <a:gd name="T12" fmla="*/ 54 w 102"/>
                <a:gd name="T13" fmla="*/ 1023 h 1144"/>
                <a:gd name="T14" fmla="*/ 66 w 102"/>
                <a:gd name="T15" fmla="*/ 1089 h 1144"/>
                <a:gd name="T16" fmla="*/ 78 w 102"/>
                <a:gd name="T17" fmla="*/ 1114 h 1144"/>
                <a:gd name="T18" fmla="*/ 102 w 102"/>
                <a:gd name="T19" fmla="*/ 1144 h 1144"/>
                <a:gd name="T20" fmla="*/ 60 w 102"/>
                <a:gd name="T21" fmla="*/ 1120 h 1144"/>
                <a:gd name="T22" fmla="*/ 36 w 102"/>
                <a:gd name="T23" fmla="*/ 1089 h 1144"/>
                <a:gd name="T24" fmla="*/ 12 w 102"/>
                <a:gd name="T25" fmla="*/ 1053 h 1144"/>
                <a:gd name="T26" fmla="*/ 0 w 102"/>
                <a:gd name="T27" fmla="*/ 1017 h 1144"/>
                <a:gd name="T28" fmla="*/ 12 w 102"/>
                <a:gd name="T29" fmla="*/ 487 h 1144"/>
                <a:gd name="T30" fmla="*/ 18 w 102"/>
                <a:gd name="T31" fmla="*/ 42 h 1144"/>
                <a:gd name="T32" fmla="*/ 18 w 102"/>
                <a:gd name="T33" fmla="*/ 24 h 1144"/>
                <a:gd name="T34" fmla="*/ 18 w 102"/>
                <a:gd name="T35" fmla="*/ 2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144">
                  <a:moveTo>
                    <a:pt x="18" y="24"/>
                  </a:moveTo>
                  <a:lnTo>
                    <a:pt x="12" y="18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60" y="6"/>
                  </a:lnTo>
                  <a:lnTo>
                    <a:pt x="72" y="24"/>
                  </a:lnTo>
                  <a:lnTo>
                    <a:pt x="54" y="1023"/>
                  </a:lnTo>
                  <a:lnTo>
                    <a:pt x="66" y="1089"/>
                  </a:lnTo>
                  <a:lnTo>
                    <a:pt x="78" y="1114"/>
                  </a:lnTo>
                  <a:lnTo>
                    <a:pt x="102" y="1144"/>
                  </a:lnTo>
                  <a:lnTo>
                    <a:pt x="60" y="1120"/>
                  </a:lnTo>
                  <a:lnTo>
                    <a:pt x="36" y="1089"/>
                  </a:lnTo>
                  <a:lnTo>
                    <a:pt x="12" y="1053"/>
                  </a:lnTo>
                  <a:lnTo>
                    <a:pt x="0" y="1017"/>
                  </a:lnTo>
                  <a:lnTo>
                    <a:pt x="12" y="487"/>
                  </a:lnTo>
                  <a:lnTo>
                    <a:pt x="18" y="42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2D8A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8721726" y="3940175"/>
              <a:ext cx="457200" cy="296863"/>
            </a:xfrm>
            <a:custGeom>
              <a:avLst/>
              <a:gdLst>
                <a:gd name="T0" fmla="*/ 1 w 48"/>
                <a:gd name="T1" fmla="*/ 24 h 31"/>
                <a:gd name="T2" fmla="*/ 1 w 48"/>
                <a:gd name="T3" fmla="*/ 24 h 31"/>
                <a:gd name="T4" fmla="*/ 48 w 48"/>
                <a:gd name="T5" fmla="*/ 31 h 31"/>
                <a:gd name="T6" fmla="*/ 34 w 48"/>
                <a:gd name="T7" fmla="*/ 27 h 31"/>
                <a:gd name="T8" fmla="*/ 24 w 48"/>
                <a:gd name="T9" fmla="*/ 20 h 31"/>
                <a:gd name="T10" fmla="*/ 16 w 48"/>
                <a:gd name="T11" fmla="*/ 12 h 31"/>
                <a:gd name="T12" fmla="*/ 9 w 48"/>
                <a:gd name="T13" fmla="*/ 2 h 31"/>
                <a:gd name="T14" fmla="*/ 5 w 48"/>
                <a:gd name="T15" fmla="*/ 0 h 31"/>
                <a:gd name="T16" fmla="*/ 0 w 48"/>
                <a:gd name="T17" fmla="*/ 0 h 31"/>
                <a:gd name="T18" fmla="*/ 0 w 48"/>
                <a:gd name="T19" fmla="*/ 6 h 31"/>
                <a:gd name="T20" fmla="*/ 1 w 48"/>
                <a:gd name="T2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1">
                  <a:moveTo>
                    <a:pt x="1" y="24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5" y="31"/>
                    <a:pt x="10" y="30"/>
                    <a:pt x="48" y="3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24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8712201" y="3070225"/>
              <a:ext cx="371475" cy="287338"/>
            </a:xfrm>
            <a:custGeom>
              <a:avLst/>
              <a:gdLst>
                <a:gd name="T0" fmla="*/ 0 w 39"/>
                <a:gd name="T1" fmla="*/ 8 h 30"/>
                <a:gd name="T2" fmla="*/ 39 w 39"/>
                <a:gd name="T3" fmla="*/ 0 h 30"/>
                <a:gd name="T4" fmla="*/ 38 w 39"/>
                <a:gd name="T5" fmla="*/ 8 h 30"/>
                <a:gd name="T6" fmla="*/ 27 w 39"/>
                <a:gd name="T7" fmla="*/ 13 h 30"/>
                <a:gd name="T8" fmla="*/ 20 w 39"/>
                <a:gd name="T9" fmla="*/ 16 h 30"/>
                <a:gd name="T10" fmla="*/ 14 w 39"/>
                <a:gd name="T11" fmla="*/ 20 h 30"/>
                <a:gd name="T12" fmla="*/ 6 w 39"/>
                <a:gd name="T13" fmla="*/ 26 h 30"/>
                <a:gd name="T14" fmla="*/ 4 w 39"/>
                <a:gd name="T15" fmla="*/ 28 h 30"/>
                <a:gd name="T16" fmla="*/ 1 w 39"/>
                <a:gd name="T17" fmla="*/ 30 h 30"/>
                <a:gd name="T18" fmla="*/ 0 w 39"/>
                <a:gd name="T19" fmla="*/ 24 h 30"/>
                <a:gd name="T20" fmla="*/ 0 w 39"/>
                <a:gd name="T21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0">
                  <a:moveTo>
                    <a:pt x="0" y="8"/>
                  </a:moveTo>
                  <a:cubicBezTo>
                    <a:pt x="13" y="2"/>
                    <a:pt x="9" y="2"/>
                    <a:pt x="39" y="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6"/>
            <p:cNvSpPr>
              <a:spLocks/>
            </p:cNvSpPr>
            <p:nvPr/>
          </p:nvSpPr>
          <p:spPr bwMode="auto">
            <a:xfrm>
              <a:off x="4318001" y="3997325"/>
              <a:ext cx="209550" cy="1673225"/>
            </a:xfrm>
            <a:custGeom>
              <a:avLst/>
              <a:gdLst>
                <a:gd name="T0" fmla="*/ 1 w 22"/>
                <a:gd name="T1" fmla="*/ 59 h 175"/>
                <a:gd name="T2" fmla="*/ 1 w 22"/>
                <a:gd name="T3" fmla="*/ 12 h 175"/>
                <a:gd name="T4" fmla="*/ 7 w 22"/>
                <a:gd name="T5" fmla="*/ 4 h 175"/>
                <a:gd name="T6" fmla="*/ 12 w 22"/>
                <a:gd name="T7" fmla="*/ 1 h 175"/>
                <a:gd name="T8" fmla="*/ 14 w 22"/>
                <a:gd name="T9" fmla="*/ 6 h 175"/>
                <a:gd name="T10" fmla="*/ 12 w 22"/>
                <a:gd name="T11" fmla="*/ 158 h 175"/>
                <a:gd name="T12" fmla="*/ 17 w 22"/>
                <a:gd name="T13" fmla="*/ 168 h 175"/>
                <a:gd name="T14" fmla="*/ 22 w 22"/>
                <a:gd name="T15" fmla="*/ 175 h 175"/>
                <a:gd name="T16" fmla="*/ 0 w 22"/>
                <a:gd name="T17" fmla="*/ 155 h 175"/>
                <a:gd name="T18" fmla="*/ 0 w 22"/>
                <a:gd name="T19" fmla="*/ 120 h 175"/>
                <a:gd name="T20" fmla="*/ 1 w 22"/>
                <a:gd name="T21" fmla="*/ 5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75">
                  <a:moveTo>
                    <a:pt x="1" y="59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10" y="0"/>
                    <a:pt x="12" y="1"/>
                  </a:cubicBezTo>
                  <a:cubicBezTo>
                    <a:pt x="13" y="1"/>
                    <a:pt x="14" y="6"/>
                    <a:pt x="14" y="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6" y="166"/>
                    <a:pt x="2" y="166"/>
                    <a:pt x="0" y="15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59"/>
                    <a:pt x="1" y="59"/>
                    <a:pt x="1" y="59"/>
                  </a:cubicBezTo>
                  <a:close/>
                </a:path>
              </a:pathLst>
            </a:custGeom>
            <a:solidFill>
              <a:srgbClr val="A5A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7"/>
            <p:cNvSpPr>
              <a:spLocks/>
            </p:cNvSpPr>
            <p:nvPr/>
          </p:nvSpPr>
          <p:spPr bwMode="auto">
            <a:xfrm>
              <a:off x="3021013" y="2965450"/>
              <a:ext cx="735013" cy="1347788"/>
            </a:xfrm>
            <a:custGeom>
              <a:avLst/>
              <a:gdLst>
                <a:gd name="T0" fmla="*/ 77 w 77"/>
                <a:gd name="T1" fmla="*/ 139 h 141"/>
                <a:gd name="T2" fmla="*/ 56 w 77"/>
                <a:gd name="T3" fmla="*/ 137 h 141"/>
                <a:gd name="T4" fmla="*/ 16 w 77"/>
                <a:gd name="T5" fmla="*/ 75 h 141"/>
                <a:gd name="T6" fmla="*/ 48 w 77"/>
                <a:gd name="T7" fmla="*/ 6 h 141"/>
                <a:gd name="T8" fmla="*/ 62 w 77"/>
                <a:gd name="T9" fmla="*/ 0 h 141"/>
                <a:gd name="T10" fmla="*/ 48 w 77"/>
                <a:gd name="T11" fmla="*/ 4 h 141"/>
                <a:gd name="T12" fmla="*/ 4 w 77"/>
                <a:gd name="T13" fmla="*/ 73 h 141"/>
                <a:gd name="T14" fmla="*/ 75 w 77"/>
                <a:gd name="T15" fmla="*/ 141 h 141"/>
                <a:gd name="T16" fmla="*/ 77 w 77"/>
                <a:gd name="T17" fmla="*/ 13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41">
                  <a:moveTo>
                    <a:pt x="77" y="139"/>
                  </a:moveTo>
                  <a:cubicBezTo>
                    <a:pt x="56" y="137"/>
                    <a:pt x="56" y="137"/>
                    <a:pt x="56" y="137"/>
                  </a:cubicBezTo>
                  <a:cubicBezTo>
                    <a:pt x="10" y="114"/>
                    <a:pt x="15" y="65"/>
                    <a:pt x="16" y="75"/>
                  </a:cubicBezTo>
                  <a:cubicBezTo>
                    <a:pt x="16" y="37"/>
                    <a:pt x="27" y="21"/>
                    <a:pt x="48" y="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0" y="28"/>
                    <a:pt x="4" y="62"/>
                    <a:pt x="4" y="73"/>
                  </a:cubicBezTo>
                  <a:cubicBezTo>
                    <a:pt x="7" y="113"/>
                    <a:pt x="20" y="137"/>
                    <a:pt x="75" y="141"/>
                  </a:cubicBezTo>
                  <a:lnTo>
                    <a:pt x="77" y="139"/>
                  </a:lnTo>
                  <a:close/>
                </a:path>
              </a:pathLst>
            </a:custGeom>
            <a:solidFill>
              <a:srgbClr val="A5A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8"/>
            <p:cNvSpPr>
              <a:spLocks/>
            </p:cNvSpPr>
            <p:nvPr/>
          </p:nvSpPr>
          <p:spPr bwMode="auto">
            <a:xfrm>
              <a:off x="4337051" y="1646238"/>
              <a:ext cx="200025" cy="1606550"/>
            </a:xfrm>
            <a:custGeom>
              <a:avLst/>
              <a:gdLst>
                <a:gd name="T0" fmla="*/ 0 w 21"/>
                <a:gd name="T1" fmla="*/ 157 h 168"/>
                <a:gd name="T2" fmla="*/ 1 w 21"/>
                <a:gd name="T3" fmla="*/ 22 h 168"/>
                <a:gd name="T4" fmla="*/ 12 w 21"/>
                <a:gd name="T5" fmla="*/ 5 h 168"/>
                <a:gd name="T6" fmla="*/ 21 w 21"/>
                <a:gd name="T7" fmla="*/ 0 h 168"/>
                <a:gd name="T8" fmla="*/ 16 w 21"/>
                <a:gd name="T9" fmla="*/ 5 h 168"/>
                <a:gd name="T10" fmla="*/ 15 w 21"/>
                <a:gd name="T11" fmla="*/ 8 h 168"/>
                <a:gd name="T12" fmla="*/ 13 w 21"/>
                <a:gd name="T13" fmla="*/ 16 h 168"/>
                <a:gd name="T14" fmla="*/ 12 w 21"/>
                <a:gd name="T15" fmla="*/ 162 h 168"/>
                <a:gd name="T16" fmla="*/ 13 w 21"/>
                <a:gd name="T17" fmla="*/ 166 h 168"/>
                <a:gd name="T18" fmla="*/ 11 w 21"/>
                <a:gd name="T19" fmla="*/ 167 h 168"/>
                <a:gd name="T20" fmla="*/ 5 w 21"/>
                <a:gd name="T21" fmla="*/ 168 h 168"/>
                <a:gd name="T22" fmla="*/ 0 w 21"/>
                <a:gd name="T23" fmla="*/ 15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68">
                  <a:moveTo>
                    <a:pt x="0" y="157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2" y="15"/>
                    <a:pt x="3" y="12"/>
                    <a:pt x="12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0" y="157"/>
                    <a:pt x="0" y="157"/>
                    <a:pt x="0" y="157"/>
                  </a:cubicBezTo>
                  <a:close/>
                </a:path>
              </a:pathLst>
            </a:custGeom>
            <a:solidFill>
              <a:srgbClr val="A5A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9"/>
            <p:cNvSpPr>
              <a:spLocks/>
            </p:cNvSpPr>
            <p:nvPr/>
          </p:nvSpPr>
          <p:spPr bwMode="auto">
            <a:xfrm>
              <a:off x="6710363" y="4408488"/>
              <a:ext cx="762000" cy="1146175"/>
            </a:xfrm>
            <a:custGeom>
              <a:avLst/>
              <a:gdLst>
                <a:gd name="T0" fmla="*/ 0 w 80"/>
                <a:gd name="T1" fmla="*/ 0 h 120"/>
                <a:gd name="T2" fmla="*/ 42 w 80"/>
                <a:gd name="T3" fmla="*/ 48 h 120"/>
                <a:gd name="T4" fmla="*/ 26 w 80"/>
                <a:gd name="T5" fmla="*/ 108 h 120"/>
                <a:gd name="T6" fmla="*/ 24 w 80"/>
                <a:gd name="T7" fmla="*/ 113 h 120"/>
                <a:gd name="T8" fmla="*/ 28 w 80"/>
                <a:gd name="T9" fmla="*/ 115 h 120"/>
                <a:gd name="T10" fmla="*/ 47 w 80"/>
                <a:gd name="T11" fmla="*/ 120 h 120"/>
                <a:gd name="T12" fmla="*/ 45 w 80"/>
                <a:gd name="T13" fmla="*/ 118 h 120"/>
                <a:gd name="T14" fmla="*/ 46 w 80"/>
                <a:gd name="T15" fmla="*/ 116 h 120"/>
                <a:gd name="T16" fmla="*/ 45 w 80"/>
                <a:gd name="T17" fmla="*/ 115 h 120"/>
                <a:gd name="T18" fmla="*/ 46 w 80"/>
                <a:gd name="T19" fmla="*/ 115 h 120"/>
                <a:gd name="T20" fmla="*/ 46 w 80"/>
                <a:gd name="T21" fmla="*/ 114 h 120"/>
                <a:gd name="T22" fmla="*/ 55 w 80"/>
                <a:gd name="T23" fmla="*/ 109 h 120"/>
                <a:gd name="T24" fmla="*/ 65 w 80"/>
                <a:gd name="T25" fmla="*/ 37 h 120"/>
                <a:gd name="T26" fmla="*/ 8 w 80"/>
                <a:gd name="T27" fmla="*/ 0 h 120"/>
                <a:gd name="T28" fmla="*/ 0 w 80"/>
                <a:gd name="T2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20">
                  <a:moveTo>
                    <a:pt x="0" y="0"/>
                  </a:moveTo>
                  <a:cubicBezTo>
                    <a:pt x="38" y="15"/>
                    <a:pt x="41" y="43"/>
                    <a:pt x="42" y="48"/>
                  </a:cubicBezTo>
                  <a:cubicBezTo>
                    <a:pt x="45" y="77"/>
                    <a:pt x="40" y="89"/>
                    <a:pt x="26" y="108"/>
                  </a:cubicBezTo>
                  <a:cubicBezTo>
                    <a:pt x="26" y="108"/>
                    <a:pt x="24" y="111"/>
                    <a:pt x="24" y="113"/>
                  </a:cubicBezTo>
                  <a:cubicBezTo>
                    <a:pt x="25" y="114"/>
                    <a:pt x="28" y="115"/>
                    <a:pt x="28" y="115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80" y="66"/>
                    <a:pt x="64" y="33"/>
                    <a:pt x="65" y="37"/>
                  </a:cubicBezTo>
                  <a:cubicBezTo>
                    <a:pt x="51" y="15"/>
                    <a:pt x="40" y="5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20"/>
            <p:cNvSpPr>
              <a:spLocks/>
            </p:cNvSpPr>
            <p:nvPr/>
          </p:nvSpPr>
          <p:spPr bwMode="auto">
            <a:xfrm>
              <a:off x="6738938" y="1760538"/>
              <a:ext cx="590550" cy="1185863"/>
            </a:xfrm>
            <a:custGeom>
              <a:avLst/>
              <a:gdLst>
                <a:gd name="T0" fmla="*/ 0 w 62"/>
                <a:gd name="T1" fmla="*/ 120 h 124"/>
                <a:gd name="T2" fmla="*/ 38 w 62"/>
                <a:gd name="T3" fmla="*/ 79 h 124"/>
                <a:gd name="T4" fmla="*/ 18 w 62"/>
                <a:gd name="T5" fmla="*/ 12 h 124"/>
                <a:gd name="T6" fmla="*/ 19 w 62"/>
                <a:gd name="T7" fmla="*/ 7 h 124"/>
                <a:gd name="T8" fmla="*/ 38 w 62"/>
                <a:gd name="T9" fmla="*/ 0 h 124"/>
                <a:gd name="T10" fmla="*/ 37 w 62"/>
                <a:gd name="T11" fmla="*/ 3 h 124"/>
                <a:gd name="T12" fmla="*/ 41 w 62"/>
                <a:gd name="T13" fmla="*/ 6 h 124"/>
                <a:gd name="T14" fmla="*/ 41 w 62"/>
                <a:gd name="T15" fmla="*/ 7 h 124"/>
                <a:gd name="T16" fmla="*/ 42 w 62"/>
                <a:gd name="T17" fmla="*/ 8 h 124"/>
                <a:gd name="T18" fmla="*/ 42 w 62"/>
                <a:gd name="T19" fmla="*/ 8 h 124"/>
                <a:gd name="T20" fmla="*/ 47 w 62"/>
                <a:gd name="T21" fmla="*/ 13 h 124"/>
                <a:gd name="T22" fmla="*/ 52 w 62"/>
                <a:gd name="T23" fmla="*/ 23 h 124"/>
                <a:gd name="T24" fmla="*/ 54 w 62"/>
                <a:gd name="T25" fmla="*/ 30 h 124"/>
                <a:gd name="T26" fmla="*/ 59 w 62"/>
                <a:gd name="T27" fmla="*/ 41 h 124"/>
                <a:gd name="T28" fmla="*/ 59 w 62"/>
                <a:gd name="T29" fmla="*/ 52 h 124"/>
                <a:gd name="T30" fmla="*/ 59 w 62"/>
                <a:gd name="T31" fmla="*/ 59 h 124"/>
                <a:gd name="T32" fmla="*/ 62 w 62"/>
                <a:gd name="T33" fmla="*/ 71 h 124"/>
                <a:gd name="T34" fmla="*/ 62 w 62"/>
                <a:gd name="T35" fmla="*/ 82 h 124"/>
                <a:gd name="T36" fmla="*/ 56 w 62"/>
                <a:gd name="T37" fmla="*/ 93 h 124"/>
                <a:gd name="T38" fmla="*/ 50 w 62"/>
                <a:gd name="T39" fmla="*/ 99 h 124"/>
                <a:gd name="T40" fmla="*/ 45 w 62"/>
                <a:gd name="T41" fmla="*/ 107 h 124"/>
                <a:gd name="T42" fmla="*/ 34 w 62"/>
                <a:gd name="T43" fmla="*/ 112 h 124"/>
                <a:gd name="T44" fmla="*/ 24 w 62"/>
                <a:gd name="T45" fmla="*/ 118 h 124"/>
                <a:gd name="T46" fmla="*/ 16 w 62"/>
                <a:gd name="T47" fmla="*/ 124 h 124"/>
                <a:gd name="T48" fmla="*/ 7 w 62"/>
                <a:gd name="T49" fmla="*/ 120 h 124"/>
                <a:gd name="T50" fmla="*/ 0 w 62"/>
                <a:gd name="T51" fmla="*/ 1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124">
                  <a:moveTo>
                    <a:pt x="0" y="120"/>
                  </a:moveTo>
                  <a:cubicBezTo>
                    <a:pt x="31" y="105"/>
                    <a:pt x="37" y="82"/>
                    <a:pt x="38" y="79"/>
                  </a:cubicBezTo>
                  <a:cubicBezTo>
                    <a:pt x="45" y="51"/>
                    <a:pt x="41" y="41"/>
                    <a:pt x="18" y="12"/>
                  </a:cubicBezTo>
                  <a:cubicBezTo>
                    <a:pt x="16" y="10"/>
                    <a:pt x="17" y="8"/>
                    <a:pt x="19" y="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A5A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3097213" y="1598613"/>
              <a:ext cx="6605588" cy="4110038"/>
            </a:xfrm>
            <a:custGeom>
              <a:avLst/>
              <a:gdLst>
                <a:gd name="T0" fmla="*/ 423 w 693"/>
                <a:gd name="T1" fmla="*/ 412 h 430"/>
                <a:gd name="T2" fmla="*/ 426 w 693"/>
                <a:gd name="T3" fmla="*/ 414 h 430"/>
                <a:gd name="T4" fmla="*/ 430 w 693"/>
                <a:gd name="T5" fmla="*/ 415 h 430"/>
                <a:gd name="T6" fmla="*/ 444 w 693"/>
                <a:gd name="T7" fmla="*/ 414 h 430"/>
                <a:gd name="T8" fmla="*/ 570 w 693"/>
                <a:gd name="T9" fmla="*/ 407 h 430"/>
                <a:gd name="T10" fmla="*/ 577 w 693"/>
                <a:gd name="T11" fmla="*/ 407 h 430"/>
                <a:gd name="T12" fmla="*/ 582 w 693"/>
                <a:gd name="T13" fmla="*/ 404 h 430"/>
                <a:gd name="T14" fmla="*/ 585 w 693"/>
                <a:gd name="T15" fmla="*/ 402 h 430"/>
                <a:gd name="T16" fmla="*/ 589 w 693"/>
                <a:gd name="T17" fmla="*/ 398 h 430"/>
                <a:gd name="T18" fmla="*/ 592 w 693"/>
                <a:gd name="T19" fmla="*/ 391 h 430"/>
                <a:gd name="T20" fmla="*/ 592 w 693"/>
                <a:gd name="T21" fmla="*/ 386 h 430"/>
                <a:gd name="T22" fmla="*/ 591 w 693"/>
                <a:gd name="T23" fmla="*/ 300 h 430"/>
                <a:gd name="T24" fmla="*/ 591 w 693"/>
                <a:gd name="T25" fmla="*/ 269 h 430"/>
                <a:gd name="T26" fmla="*/ 590 w 693"/>
                <a:gd name="T27" fmla="*/ 251 h 430"/>
                <a:gd name="T28" fmla="*/ 595 w 693"/>
                <a:gd name="T29" fmla="*/ 249 h 430"/>
                <a:gd name="T30" fmla="*/ 623 w 693"/>
                <a:gd name="T31" fmla="*/ 274 h 430"/>
                <a:gd name="T32" fmla="*/ 690 w 693"/>
                <a:gd name="T33" fmla="*/ 227 h 430"/>
                <a:gd name="T34" fmla="*/ 641 w 693"/>
                <a:gd name="T35" fmla="*/ 153 h 430"/>
                <a:gd name="T36" fmla="*/ 595 w 693"/>
                <a:gd name="T37" fmla="*/ 180 h 430"/>
                <a:gd name="T38" fmla="*/ 589 w 693"/>
                <a:gd name="T39" fmla="*/ 178 h 430"/>
                <a:gd name="T40" fmla="*/ 589 w 693"/>
                <a:gd name="T41" fmla="*/ 162 h 430"/>
                <a:gd name="T42" fmla="*/ 588 w 693"/>
                <a:gd name="T43" fmla="*/ 45 h 430"/>
                <a:gd name="T44" fmla="*/ 585 w 693"/>
                <a:gd name="T45" fmla="*/ 37 h 430"/>
                <a:gd name="T46" fmla="*/ 581 w 693"/>
                <a:gd name="T47" fmla="*/ 31 h 430"/>
                <a:gd name="T48" fmla="*/ 576 w 693"/>
                <a:gd name="T49" fmla="*/ 28 h 430"/>
                <a:gd name="T50" fmla="*/ 569 w 693"/>
                <a:gd name="T51" fmla="*/ 26 h 430"/>
                <a:gd name="T52" fmla="*/ 427 w 693"/>
                <a:gd name="T53" fmla="*/ 16 h 430"/>
                <a:gd name="T54" fmla="*/ 420 w 693"/>
                <a:gd name="T55" fmla="*/ 17 h 430"/>
                <a:gd name="T56" fmla="*/ 426 w 693"/>
                <a:gd name="T57" fmla="*/ 31 h 430"/>
                <a:gd name="T58" fmla="*/ 439 w 693"/>
                <a:gd name="T59" fmla="*/ 58 h 430"/>
                <a:gd name="T60" fmla="*/ 429 w 693"/>
                <a:gd name="T61" fmla="*/ 113 h 430"/>
                <a:gd name="T62" fmla="*/ 382 w 693"/>
                <a:gd name="T63" fmla="*/ 137 h 430"/>
                <a:gd name="T64" fmla="*/ 326 w 693"/>
                <a:gd name="T65" fmla="*/ 99 h 430"/>
                <a:gd name="T66" fmla="*/ 320 w 693"/>
                <a:gd name="T67" fmla="*/ 58 h 430"/>
                <a:gd name="T68" fmla="*/ 342 w 693"/>
                <a:gd name="T69" fmla="*/ 18 h 430"/>
                <a:gd name="T70" fmla="*/ 340 w 693"/>
                <a:gd name="T71" fmla="*/ 11 h 430"/>
                <a:gd name="T72" fmla="*/ 169 w 693"/>
                <a:gd name="T73" fmla="*/ 0 h 430"/>
                <a:gd name="T74" fmla="*/ 163 w 693"/>
                <a:gd name="T75" fmla="*/ 0 h 430"/>
                <a:gd name="T76" fmla="*/ 143 w 693"/>
                <a:gd name="T77" fmla="*/ 21 h 430"/>
                <a:gd name="T78" fmla="*/ 142 w 693"/>
                <a:gd name="T79" fmla="*/ 167 h 430"/>
                <a:gd name="T80" fmla="*/ 136 w 693"/>
                <a:gd name="T81" fmla="*/ 170 h 430"/>
                <a:gd name="T82" fmla="*/ 130 w 693"/>
                <a:gd name="T83" fmla="*/ 162 h 430"/>
                <a:gd name="T84" fmla="*/ 113 w 693"/>
                <a:gd name="T85" fmla="*/ 148 h 430"/>
                <a:gd name="T86" fmla="*/ 52 w 693"/>
                <a:gd name="T87" fmla="*/ 143 h 430"/>
                <a:gd name="T88" fmla="*/ 5 w 693"/>
                <a:gd name="T89" fmla="*/ 227 h 430"/>
                <a:gd name="T90" fmla="*/ 95 w 693"/>
                <a:gd name="T91" fmla="*/ 283 h 430"/>
                <a:gd name="T92" fmla="*/ 129 w 693"/>
                <a:gd name="T93" fmla="*/ 263 h 430"/>
                <a:gd name="T94" fmla="*/ 135 w 693"/>
                <a:gd name="T95" fmla="*/ 255 h 430"/>
                <a:gd name="T96" fmla="*/ 142 w 693"/>
                <a:gd name="T97" fmla="*/ 257 h 430"/>
                <a:gd name="T98" fmla="*/ 140 w 693"/>
                <a:gd name="T99" fmla="*/ 409 h 430"/>
                <a:gd name="T100" fmla="*/ 157 w 693"/>
                <a:gd name="T101" fmla="*/ 429 h 430"/>
                <a:gd name="T102" fmla="*/ 164 w 693"/>
                <a:gd name="T103" fmla="*/ 430 h 430"/>
                <a:gd name="T104" fmla="*/ 333 w 693"/>
                <a:gd name="T105" fmla="*/ 420 h 430"/>
                <a:gd name="T106" fmla="*/ 337 w 693"/>
                <a:gd name="T107" fmla="*/ 420 h 430"/>
                <a:gd name="T108" fmla="*/ 339 w 693"/>
                <a:gd name="T109" fmla="*/ 413 h 430"/>
                <a:gd name="T110" fmla="*/ 320 w 693"/>
                <a:gd name="T111" fmla="*/ 354 h 430"/>
                <a:gd name="T112" fmla="*/ 379 w 693"/>
                <a:gd name="T113" fmla="*/ 294 h 430"/>
                <a:gd name="T114" fmla="*/ 387 w 693"/>
                <a:gd name="T115" fmla="*/ 294 h 430"/>
                <a:gd name="T116" fmla="*/ 419 w 693"/>
                <a:gd name="T117" fmla="*/ 306 h 430"/>
                <a:gd name="T118" fmla="*/ 443 w 693"/>
                <a:gd name="T119" fmla="*/ 359 h 430"/>
                <a:gd name="T120" fmla="*/ 425 w 693"/>
                <a:gd name="T121" fmla="*/ 408 h 430"/>
                <a:gd name="T122" fmla="*/ 423 w 693"/>
                <a:gd name="T123" fmla="*/ 412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3" h="430">
                  <a:moveTo>
                    <a:pt x="423" y="412"/>
                  </a:moveTo>
                  <a:cubicBezTo>
                    <a:pt x="423" y="414"/>
                    <a:pt x="426" y="414"/>
                    <a:pt x="426" y="414"/>
                  </a:cubicBezTo>
                  <a:cubicBezTo>
                    <a:pt x="430" y="415"/>
                    <a:pt x="430" y="415"/>
                    <a:pt x="430" y="415"/>
                  </a:cubicBezTo>
                  <a:cubicBezTo>
                    <a:pt x="444" y="414"/>
                    <a:pt x="444" y="414"/>
                    <a:pt x="444" y="414"/>
                  </a:cubicBezTo>
                  <a:cubicBezTo>
                    <a:pt x="570" y="407"/>
                    <a:pt x="570" y="407"/>
                    <a:pt x="570" y="407"/>
                  </a:cubicBezTo>
                  <a:cubicBezTo>
                    <a:pt x="577" y="407"/>
                    <a:pt x="577" y="407"/>
                    <a:pt x="577" y="407"/>
                  </a:cubicBezTo>
                  <a:cubicBezTo>
                    <a:pt x="582" y="404"/>
                    <a:pt x="582" y="404"/>
                    <a:pt x="582" y="404"/>
                  </a:cubicBezTo>
                  <a:cubicBezTo>
                    <a:pt x="585" y="402"/>
                    <a:pt x="585" y="402"/>
                    <a:pt x="585" y="402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2" y="386"/>
                    <a:pt x="592" y="386"/>
                    <a:pt x="592" y="386"/>
                  </a:cubicBezTo>
                  <a:cubicBezTo>
                    <a:pt x="591" y="300"/>
                    <a:pt x="591" y="300"/>
                    <a:pt x="591" y="300"/>
                  </a:cubicBezTo>
                  <a:cubicBezTo>
                    <a:pt x="591" y="269"/>
                    <a:pt x="591" y="269"/>
                    <a:pt x="591" y="269"/>
                  </a:cubicBezTo>
                  <a:cubicBezTo>
                    <a:pt x="590" y="251"/>
                    <a:pt x="590" y="251"/>
                    <a:pt x="590" y="251"/>
                  </a:cubicBezTo>
                  <a:cubicBezTo>
                    <a:pt x="590" y="247"/>
                    <a:pt x="594" y="248"/>
                    <a:pt x="595" y="249"/>
                  </a:cubicBezTo>
                  <a:cubicBezTo>
                    <a:pt x="609" y="267"/>
                    <a:pt x="607" y="266"/>
                    <a:pt x="623" y="274"/>
                  </a:cubicBezTo>
                  <a:cubicBezTo>
                    <a:pt x="659" y="284"/>
                    <a:pt x="685" y="261"/>
                    <a:pt x="690" y="227"/>
                  </a:cubicBezTo>
                  <a:cubicBezTo>
                    <a:pt x="693" y="188"/>
                    <a:pt x="678" y="161"/>
                    <a:pt x="641" y="153"/>
                  </a:cubicBezTo>
                  <a:cubicBezTo>
                    <a:pt x="633" y="154"/>
                    <a:pt x="613" y="151"/>
                    <a:pt x="595" y="180"/>
                  </a:cubicBezTo>
                  <a:cubicBezTo>
                    <a:pt x="592" y="182"/>
                    <a:pt x="589" y="181"/>
                    <a:pt x="589" y="178"/>
                  </a:cubicBezTo>
                  <a:cubicBezTo>
                    <a:pt x="589" y="162"/>
                    <a:pt x="589" y="162"/>
                    <a:pt x="589" y="162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37"/>
                    <a:pt x="585" y="37"/>
                    <a:pt x="585" y="37"/>
                  </a:cubicBezTo>
                  <a:cubicBezTo>
                    <a:pt x="581" y="31"/>
                    <a:pt x="581" y="31"/>
                    <a:pt x="581" y="31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69" y="26"/>
                    <a:pt x="569" y="26"/>
                    <a:pt x="569" y="26"/>
                  </a:cubicBezTo>
                  <a:cubicBezTo>
                    <a:pt x="427" y="16"/>
                    <a:pt x="427" y="16"/>
                    <a:pt x="427" y="16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15" y="20"/>
                    <a:pt x="420" y="22"/>
                    <a:pt x="426" y="31"/>
                  </a:cubicBezTo>
                  <a:cubicBezTo>
                    <a:pt x="435" y="42"/>
                    <a:pt x="435" y="45"/>
                    <a:pt x="439" y="58"/>
                  </a:cubicBezTo>
                  <a:cubicBezTo>
                    <a:pt x="444" y="82"/>
                    <a:pt x="439" y="96"/>
                    <a:pt x="429" y="113"/>
                  </a:cubicBezTo>
                  <a:cubicBezTo>
                    <a:pt x="416" y="129"/>
                    <a:pt x="404" y="137"/>
                    <a:pt x="382" y="137"/>
                  </a:cubicBezTo>
                  <a:cubicBezTo>
                    <a:pt x="368" y="136"/>
                    <a:pt x="345" y="134"/>
                    <a:pt x="326" y="99"/>
                  </a:cubicBezTo>
                  <a:cubicBezTo>
                    <a:pt x="319" y="80"/>
                    <a:pt x="320" y="76"/>
                    <a:pt x="320" y="58"/>
                  </a:cubicBezTo>
                  <a:cubicBezTo>
                    <a:pt x="325" y="39"/>
                    <a:pt x="326" y="36"/>
                    <a:pt x="342" y="18"/>
                  </a:cubicBezTo>
                  <a:cubicBezTo>
                    <a:pt x="346" y="14"/>
                    <a:pt x="345" y="12"/>
                    <a:pt x="340" y="1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49" y="3"/>
                    <a:pt x="144" y="9"/>
                    <a:pt x="143" y="21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2" y="170"/>
                    <a:pt x="139" y="173"/>
                    <a:pt x="136" y="170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22" y="153"/>
                    <a:pt x="113" y="148"/>
                    <a:pt x="113" y="148"/>
                  </a:cubicBezTo>
                  <a:cubicBezTo>
                    <a:pt x="88" y="136"/>
                    <a:pt x="64" y="139"/>
                    <a:pt x="52" y="143"/>
                  </a:cubicBezTo>
                  <a:cubicBezTo>
                    <a:pt x="21" y="155"/>
                    <a:pt x="0" y="184"/>
                    <a:pt x="5" y="227"/>
                  </a:cubicBezTo>
                  <a:cubicBezTo>
                    <a:pt x="14" y="276"/>
                    <a:pt x="51" y="289"/>
                    <a:pt x="95" y="283"/>
                  </a:cubicBezTo>
                  <a:cubicBezTo>
                    <a:pt x="112" y="279"/>
                    <a:pt x="119" y="272"/>
                    <a:pt x="129" y="263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8" y="252"/>
                    <a:pt x="141" y="253"/>
                    <a:pt x="142" y="257"/>
                  </a:cubicBezTo>
                  <a:cubicBezTo>
                    <a:pt x="140" y="409"/>
                    <a:pt x="140" y="409"/>
                    <a:pt x="140" y="409"/>
                  </a:cubicBezTo>
                  <a:cubicBezTo>
                    <a:pt x="140" y="423"/>
                    <a:pt x="149" y="425"/>
                    <a:pt x="157" y="429"/>
                  </a:cubicBezTo>
                  <a:cubicBezTo>
                    <a:pt x="164" y="430"/>
                    <a:pt x="164" y="430"/>
                    <a:pt x="164" y="430"/>
                  </a:cubicBezTo>
                  <a:cubicBezTo>
                    <a:pt x="333" y="420"/>
                    <a:pt x="333" y="420"/>
                    <a:pt x="333" y="420"/>
                  </a:cubicBezTo>
                  <a:cubicBezTo>
                    <a:pt x="337" y="420"/>
                    <a:pt x="337" y="420"/>
                    <a:pt x="337" y="420"/>
                  </a:cubicBezTo>
                  <a:cubicBezTo>
                    <a:pt x="343" y="418"/>
                    <a:pt x="341" y="415"/>
                    <a:pt x="339" y="413"/>
                  </a:cubicBezTo>
                  <a:cubicBezTo>
                    <a:pt x="315" y="381"/>
                    <a:pt x="320" y="358"/>
                    <a:pt x="320" y="354"/>
                  </a:cubicBezTo>
                  <a:cubicBezTo>
                    <a:pt x="324" y="320"/>
                    <a:pt x="345" y="297"/>
                    <a:pt x="379" y="294"/>
                  </a:cubicBezTo>
                  <a:cubicBezTo>
                    <a:pt x="387" y="294"/>
                    <a:pt x="387" y="294"/>
                    <a:pt x="387" y="294"/>
                  </a:cubicBezTo>
                  <a:cubicBezTo>
                    <a:pt x="411" y="298"/>
                    <a:pt x="415" y="304"/>
                    <a:pt x="419" y="306"/>
                  </a:cubicBezTo>
                  <a:cubicBezTo>
                    <a:pt x="433" y="320"/>
                    <a:pt x="442" y="333"/>
                    <a:pt x="443" y="359"/>
                  </a:cubicBezTo>
                  <a:cubicBezTo>
                    <a:pt x="443" y="369"/>
                    <a:pt x="441" y="389"/>
                    <a:pt x="425" y="408"/>
                  </a:cubicBezTo>
                  <a:cubicBezTo>
                    <a:pt x="425" y="408"/>
                    <a:pt x="422" y="411"/>
                    <a:pt x="423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22"/>
            <p:cNvSpPr>
              <a:spLocks/>
            </p:cNvSpPr>
            <p:nvPr/>
          </p:nvSpPr>
          <p:spPr bwMode="auto">
            <a:xfrm>
              <a:off x="3154363" y="1646238"/>
              <a:ext cx="6491288" cy="4014788"/>
            </a:xfrm>
            <a:custGeom>
              <a:avLst/>
              <a:gdLst>
                <a:gd name="T0" fmla="*/ 150 w 681"/>
                <a:gd name="T1" fmla="*/ 419 h 420"/>
                <a:gd name="T2" fmla="*/ 141 w 681"/>
                <a:gd name="T3" fmla="*/ 252 h 420"/>
                <a:gd name="T4" fmla="*/ 132 w 681"/>
                <a:gd name="T5" fmla="*/ 243 h 420"/>
                <a:gd name="T6" fmla="*/ 125 w 681"/>
                <a:gd name="T7" fmla="*/ 247 h 420"/>
                <a:gd name="T8" fmla="*/ 117 w 681"/>
                <a:gd name="T9" fmla="*/ 257 h 420"/>
                <a:gd name="T10" fmla="*/ 69 w 681"/>
                <a:gd name="T11" fmla="*/ 275 h 420"/>
                <a:gd name="T12" fmla="*/ 47 w 681"/>
                <a:gd name="T13" fmla="*/ 143 h 420"/>
                <a:gd name="T14" fmla="*/ 105 w 681"/>
                <a:gd name="T15" fmla="*/ 148 h 420"/>
                <a:gd name="T16" fmla="*/ 120 w 681"/>
                <a:gd name="T17" fmla="*/ 161 h 420"/>
                <a:gd name="T18" fmla="*/ 127 w 681"/>
                <a:gd name="T19" fmla="*/ 169 h 420"/>
                <a:gd name="T20" fmla="*/ 141 w 681"/>
                <a:gd name="T21" fmla="*/ 162 h 420"/>
                <a:gd name="T22" fmla="*/ 158 w 681"/>
                <a:gd name="T23" fmla="*/ 0 h 420"/>
                <a:gd name="T24" fmla="*/ 331 w 681"/>
                <a:gd name="T25" fmla="*/ 11 h 420"/>
                <a:gd name="T26" fmla="*/ 309 w 681"/>
                <a:gd name="T27" fmla="*/ 52 h 420"/>
                <a:gd name="T28" fmla="*/ 316 w 681"/>
                <a:gd name="T29" fmla="*/ 96 h 420"/>
                <a:gd name="T30" fmla="*/ 316 w 681"/>
                <a:gd name="T31" fmla="*/ 96 h 420"/>
                <a:gd name="T32" fmla="*/ 376 w 681"/>
                <a:gd name="T33" fmla="*/ 137 h 420"/>
                <a:gd name="T34" fmla="*/ 427 w 681"/>
                <a:gd name="T35" fmla="*/ 111 h 420"/>
                <a:gd name="T36" fmla="*/ 428 w 681"/>
                <a:gd name="T37" fmla="*/ 110 h 420"/>
                <a:gd name="T38" fmla="*/ 438 w 681"/>
                <a:gd name="T39" fmla="*/ 52 h 420"/>
                <a:gd name="T40" fmla="*/ 424 w 681"/>
                <a:gd name="T41" fmla="*/ 23 h 420"/>
                <a:gd name="T42" fmla="*/ 419 w 681"/>
                <a:gd name="T43" fmla="*/ 17 h 420"/>
                <a:gd name="T44" fmla="*/ 562 w 681"/>
                <a:gd name="T45" fmla="*/ 26 h 420"/>
                <a:gd name="T46" fmla="*/ 571 w 681"/>
                <a:gd name="T47" fmla="*/ 29 h 420"/>
                <a:gd name="T48" fmla="*/ 577 w 681"/>
                <a:gd name="T49" fmla="*/ 41 h 420"/>
                <a:gd name="T50" fmla="*/ 578 w 681"/>
                <a:gd name="T51" fmla="*/ 173 h 420"/>
                <a:gd name="T52" fmla="*/ 586 w 681"/>
                <a:gd name="T53" fmla="*/ 181 h 420"/>
                <a:gd name="T54" fmla="*/ 592 w 681"/>
                <a:gd name="T55" fmla="*/ 178 h 420"/>
                <a:gd name="T56" fmla="*/ 631 w 681"/>
                <a:gd name="T57" fmla="*/ 153 h 420"/>
                <a:gd name="T58" fmla="*/ 679 w 681"/>
                <a:gd name="T59" fmla="*/ 221 h 420"/>
                <a:gd name="T60" fmla="*/ 619 w 681"/>
                <a:gd name="T61" fmla="*/ 264 h 420"/>
                <a:gd name="T62" fmla="*/ 593 w 681"/>
                <a:gd name="T63" fmla="*/ 241 h 420"/>
                <a:gd name="T64" fmla="*/ 592 w 681"/>
                <a:gd name="T65" fmla="*/ 241 h 420"/>
                <a:gd name="T66" fmla="*/ 582 w 681"/>
                <a:gd name="T67" fmla="*/ 240 h 420"/>
                <a:gd name="T68" fmla="*/ 580 w 681"/>
                <a:gd name="T69" fmla="*/ 295 h 420"/>
                <a:gd name="T70" fmla="*/ 581 w 681"/>
                <a:gd name="T71" fmla="*/ 384 h 420"/>
                <a:gd name="T72" fmla="*/ 576 w 681"/>
                <a:gd name="T73" fmla="*/ 393 h 420"/>
                <a:gd name="T74" fmla="*/ 569 w 681"/>
                <a:gd name="T75" fmla="*/ 397 h 420"/>
                <a:gd name="T76" fmla="*/ 438 w 681"/>
                <a:gd name="T77" fmla="*/ 404 h 420"/>
                <a:gd name="T78" fmla="*/ 424 w 681"/>
                <a:gd name="T79" fmla="*/ 405 h 420"/>
                <a:gd name="T80" fmla="*/ 417 w 681"/>
                <a:gd name="T81" fmla="*/ 298 h 420"/>
                <a:gd name="T82" fmla="*/ 416 w 681"/>
                <a:gd name="T83" fmla="*/ 298 h 420"/>
                <a:gd name="T84" fmla="*/ 382 w 681"/>
                <a:gd name="T85" fmla="*/ 284 h 420"/>
                <a:gd name="T86" fmla="*/ 373 w 681"/>
                <a:gd name="T87" fmla="*/ 284 h 420"/>
                <a:gd name="T88" fmla="*/ 309 w 681"/>
                <a:gd name="T89" fmla="*/ 349 h 420"/>
                <a:gd name="T90" fmla="*/ 327 w 681"/>
                <a:gd name="T91" fmla="*/ 410 h 420"/>
                <a:gd name="T92" fmla="*/ 152 w 681"/>
                <a:gd name="T93" fmla="*/ 419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1" h="420">
                  <a:moveTo>
                    <a:pt x="152" y="419"/>
                  </a:moveTo>
                  <a:cubicBezTo>
                    <a:pt x="150" y="419"/>
                    <a:pt x="150" y="419"/>
                    <a:pt x="150" y="419"/>
                  </a:cubicBezTo>
                  <a:cubicBezTo>
                    <a:pt x="143" y="415"/>
                    <a:pt x="139" y="413"/>
                    <a:pt x="139" y="404"/>
                  </a:cubicBezTo>
                  <a:cubicBezTo>
                    <a:pt x="141" y="252"/>
                    <a:pt x="141" y="252"/>
                    <a:pt x="141" y="252"/>
                  </a:cubicBezTo>
                  <a:cubicBezTo>
                    <a:pt x="141" y="252"/>
                    <a:pt x="141" y="252"/>
                    <a:pt x="141" y="252"/>
                  </a:cubicBezTo>
                  <a:cubicBezTo>
                    <a:pt x="140" y="246"/>
                    <a:pt x="136" y="243"/>
                    <a:pt x="132" y="243"/>
                  </a:cubicBezTo>
                  <a:cubicBezTo>
                    <a:pt x="131" y="243"/>
                    <a:pt x="128" y="244"/>
                    <a:pt x="126" y="246"/>
                  </a:cubicBezTo>
                  <a:cubicBezTo>
                    <a:pt x="125" y="247"/>
                    <a:pt x="125" y="247"/>
                    <a:pt x="125" y="247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17" y="257"/>
                    <a:pt x="117" y="257"/>
                    <a:pt x="117" y="257"/>
                  </a:cubicBezTo>
                  <a:cubicBezTo>
                    <a:pt x="108" y="264"/>
                    <a:pt x="102" y="270"/>
                    <a:pt x="88" y="273"/>
                  </a:cubicBezTo>
                  <a:cubicBezTo>
                    <a:pt x="82" y="274"/>
                    <a:pt x="75" y="275"/>
                    <a:pt x="69" y="275"/>
                  </a:cubicBezTo>
                  <a:cubicBezTo>
                    <a:pt x="32" y="275"/>
                    <a:pt x="10" y="257"/>
                    <a:pt x="4" y="221"/>
                  </a:cubicBezTo>
                  <a:cubicBezTo>
                    <a:pt x="0" y="184"/>
                    <a:pt x="16" y="155"/>
                    <a:pt x="47" y="143"/>
                  </a:cubicBezTo>
                  <a:cubicBezTo>
                    <a:pt x="53" y="141"/>
                    <a:pt x="61" y="140"/>
                    <a:pt x="69" y="140"/>
                  </a:cubicBezTo>
                  <a:cubicBezTo>
                    <a:pt x="77" y="140"/>
                    <a:pt x="90" y="141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13" y="152"/>
                    <a:pt x="120" y="161"/>
                  </a:cubicBezTo>
                  <a:cubicBezTo>
                    <a:pt x="127" y="168"/>
                    <a:pt x="127" y="168"/>
                    <a:pt x="127" y="168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29" y="171"/>
                    <a:pt x="131" y="171"/>
                    <a:pt x="133" y="171"/>
                  </a:cubicBezTo>
                  <a:cubicBezTo>
                    <a:pt x="137" y="171"/>
                    <a:pt x="141" y="167"/>
                    <a:pt x="141" y="162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7"/>
                    <a:pt x="145" y="3"/>
                    <a:pt x="158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16" y="28"/>
                    <a:pt x="314" y="32"/>
                    <a:pt x="310" y="52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9" y="56"/>
                    <a:pt x="309" y="56"/>
                    <a:pt x="309" y="56"/>
                  </a:cubicBezTo>
                  <a:cubicBezTo>
                    <a:pt x="309" y="72"/>
                    <a:pt x="308" y="77"/>
                    <a:pt x="316" y="96"/>
                  </a:cubicBezTo>
                  <a:cubicBezTo>
                    <a:pt x="316" y="96"/>
                    <a:pt x="316" y="96"/>
                    <a:pt x="316" y="96"/>
                  </a:cubicBezTo>
                  <a:cubicBezTo>
                    <a:pt x="316" y="96"/>
                    <a:pt x="316" y="96"/>
                    <a:pt x="316" y="96"/>
                  </a:cubicBezTo>
                  <a:cubicBezTo>
                    <a:pt x="335" y="132"/>
                    <a:pt x="360" y="135"/>
                    <a:pt x="374" y="137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99" y="137"/>
                    <a:pt x="413" y="129"/>
                    <a:pt x="427" y="111"/>
                  </a:cubicBezTo>
                  <a:cubicBezTo>
                    <a:pt x="428" y="111"/>
                    <a:pt x="428" y="111"/>
                    <a:pt x="428" y="111"/>
                  </a:cubicBezTo>
                  <a:cubicBezTo>
                    <a:pt x="428" y="110"/>
                    <a:pt x="428" y="110"/>
                    <a:pt x="428" y="110"/>
                  </a:cubicBezTo>
                  <a:cubicBezTo>
                    <a:pt x="438" y="93"/>
                    <a:pt x="443" y="78"/>
                    <a:pt x="438" y="52"/>
                  </a:cubicBezTo>
                  <a:cubicBezTo>
                    <a:pt x="438" y="52"/>
                    <a:pt x="438" y="52"/>
                    <a:pt x="438" y="52"/>
                  </a:cubicBezTo>
                  <a:cubicBezTo>
                    <a:pt x="437" y="49"/>
                    <a:pt x="437" y="49"/>
                    <a:pt x="437" y="49"/>
                  </a:cubicBezTo>
                  <a:cubicBezTo>
                    <a:pt x="434" y="38"/>
                    <a:pt x="433" y="34"/>
                    <a:pt x="424" y="23"/>
                  </a:cubicBezTo>
                  <a:cubicBezTo>
                    <a:pt x="422" y="20"/>
                    <a:pt x="421" y="18"/>
                    <a:pt x="419" y="17"/>
                  </a:cubicBezTo>
                  <a:cubicBezTo>
                    <a:pt x="419" y="17"/>
                    <a:pt x="419" y="17"/>
                    <a:pt x="419" y="17"/>
                  </a:cubicBezTo>
                  <a:cubicBezTo>
                    <a:pt x="421" y="16"/>
                    <a:pt x="421" y="16"/>
                    <a:pt x="421" y="1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68" y="27"/>
                    <a:pt x="568" y="27"/>
                    <a:pt x="568" y="27"/>
                  </a:cubicBezTo>
                  <a:cubicBezTo>
                    <a:pt x="571" y="29"/>
                    <a:pt x="571" y="29"/>
                    <a:pt x="571" y="29"/>
                  </a:cubicBezTo>
                  <a:cubicBezTo>
                    <a:pt x="575" y="34"/>
                    <a:pt x="575" y="34"/>
                    <a:pt x="575" y="34"/>
                  </a:cubicBezTo>
                  <a:cubicBezTo>
                    <a:pt x="577" y="41"/>
                    <a:pt x="577" y="41"/>
                    <a:pt x="577" y="41"/>
                  </a:cubicBezTo>
                  <a:cubicBezTo>
                    <a:pt x="578" y="157"/>
                    <a:pt x="578" y="157"/>
                    <a:pt x="578" y="157"/>
                  </a:cubicBezTo>
                  <a:cubicBezTo>
                    <a:pt x="578" y="173"/>
                    <a:pt x="578" y="173"/>
                    <a:pt x="578" y="173"/>
                  </a:cubicBezTo>
                  <a:cubicBezTo>
                    <a:pt x="578" y="175"/>
                    <a:pt x="579" y="177"/>
                    <a:pt x="580" y="179"/>
                  </a:cubicBezTo>
                  <a:cubicBezTo>
                    <a:pt x="582" y="180"/>
                    <a:pt x="584" y="181"/>
                    <a:pt x="586" y="181"/>
                  </a:cubicBezTo>
                  <a:cubicBezTo>
                    <a:pt x="588" y="181"/>
                    <a:pt x="590" y="180"/>
                    <a:pt x="591" y="179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3" y="178"/>
                    <a:pt x="593" y="178"/>
                    <a:pt x="593" y="178"/>
                  </a:cubicBezTo>
                  <a:cubicBezTo>
                    <a:pt x="608" y="153"/>
                    <a:pt x="624" y="153"/>
                    <a:pt x="631" y="153"/>
                  </a:cubicBezTo>
                  <a:cubicBezTo>
                    <a:pt x="631" y="153"/>
                    <a:pt x="634" y="153"/>
                    <a:pt x="634" y="153"/>
                  </a:cubicBezTo>
                  <a:cubicBezTo>
                    <a:pt x="675" y="162"/>
                    <a:pt x="681" y="195"/>
                    <a:pt x="679" y="221"/>
                  </a:cubicBezTo>
                  <a:cubicBezTo>
                    <a:pt x="675" y="249"/>
                    <a:pt x="657" y="266"/>
                    <a:pt x="633" y="266"/>
                  </a:cubicBezTo>
                  <a:cubicBezTo>
                    <a:pt x="629" y="266"/>
                    <a:pt x="624" y="266"/>
                    <a:pt x="619" y="264"/>
                  </a:cubicBezTo>
                  <a:cubicBezTo>
                    <a:pt x="616" y="263"/>
                    <a:pt x="616" y="263"/>
                    <a:pt x="616" y="263"/>
                  </a:cubicBezTo>
                  <a:cubicBezTo>
                    <a:pt x="605" y="257"/>
                    <a:pt x="605" y="257"/>
                    <a:pt x="593" y="241"/>
                  </a:cubicBezTo>
                  <a:cubicBezTo>
                    <a:pt x="593" y="241"/>
                    <a:pt x="593" y="241"/>
                    <a:pt x="593" y="241"/>
                  </a:cubicBezTo>
                  <a:cubicBezTo>
                    <a:pt x="592" y="241"/>
                    <a:pt x="592" y="241"/>
                    <a:pt x="592" y="241"/>
                  </a:cubicBezTo>
                  <a:cubicBezTo>
                    <a:pt x="591" y="239"/>
                    <a:pt x="589" y="238"/>
                    <a:pt x="586" y="238"/>
                  </a:cubicBezTo>
                  <a:cubicBezTo>
                    <a:pt x="585" y="238"/>
                    <a:pt x="583" y="239"/>
                    <a:pt x="582" y="240"/>
                  </a:cubicBezTo>
                  <a:cubicBezTo>
                    <a:pt x="580" y="242"/>
                    <a:pt x="579" y="244"/>
                    <a:pt x="580" y="246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81" y="381"/>
                    <a:pt x="581" y="381"/>
                    <a:pt x="581" y="381"/>
                  </a:cubicBezTo>
                  <a:cubicBezTo>
                    <a:pt x="581" y="384"/>
                    <a:pt x="581" y="384"/>
                    <a:pt x="581" y="384"/>
                  </a:cubicBezTo>
                  <a:cubicBezTo>
                    <a:pt x="579" y="390"/>
                    <a:pt x="579" y="390"/>
                    <a:pt x="579" y="390"/>
                  </a:cubicBezTo>
                  <a:cubicBezTo>
                    <a:pt x="576" y="393"/>
                    <a:pt x="576" y="393"/>
                    <a:pt x="576" y="393"/>
                  </a:cubicBezTo>
                  <a:cubicBezTo>
                    <a:pt x="574" y="395"/>
                    <a:pt x="574" y="395"/>
                    <a:pt x="574" y="395"/>
                  </a:cubicBezTo>
                  <a:cubicBezTo>
                    <a:pt x="569" y="397"/>
                    <a:pt x="569" y="397"/>
                    <a:pt x="569" y="397"/>
                  </a:cubicBezTo>
                  <a:cubicBezTo>
                    <a:pt x="564" y="397"/>
                    <a:pt x="564" y="397"/>
                    <a:pt x="564" y="397"/>
                  </a:cubicBezTo>
                  <a:cubicBezTo>
                    <a:pt x="438" y="404"/>
                    <a:pt x="438" y="404"/>
                    <a:pt x="438" y="404"/>
                  </a:cubicBezTo>
                  <a:cubicBezTo>
                    <a:pt x="424" y="405"/>
                    <a:pt x="424" y="405"/>
                    <a:pt x="424" y="405"/>
                  </a:cubicBezTo>
                  <a:cubicBezTo>
                    <a:pt x="424" y="405"/>
                    <a:pt x="424" y="405"/>
                    <a:pt x="424" y="405"/>
                  </a:cubicBezTo>
                  <a:cubicBezTo>
                    <a:pt x="442" y="384"/>
                    <a:pt x="442" y="361"/>
                    <a:pt x="442" y="354"/>
                  </a:cubicBezTo>
                  <a:cubicBezTo>
                    <a:pt x="441" y="327"/>
                    <a:pt x="432" y="314"/>
                    <a:pt x="417" y="298"/>
                  </a:cubicBezTo>
                  <a:cubicBezTo>
                    <a:pt x="416" y="298"/>
                    <a:pt x="416" y="298"/>
                    <a:pt x="416" y="298"/>
                  </a:cubicBezTo>
                  <a:cubicBezTo>
                    <a:pt x="416" y="298"/>
                    <a:pt x="416" y="298"/>
                    <a:pt x="416" y="298"/>
                  </a:cubicBezTo>
                  <a:cubicBezTo>
                    <a:pt x="416" y="297"/>
                    <a:pt x="415" y="297"/>
                    <a:pt x="415" y="296"/>
                  </a:cubicBezTo>
                  <a:cubicBezTo>
                    <a:pt x="411" y="293"/>
                    <a:pt x="404" y="288"/>
                    <a:pt x="382" y="284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37" y="287"/>
                    <a:pt x="313" y="311"/>
                    <a:pt x="309" y="349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6" y="374"/>
                    <a:pt x="318" y="396"/>
                    <a:pt x="329" y="410"/>
                  </a:cubicBezTo>
                  <a:cubicBezTo>
                    <a:pt x="327" y="410"/>
                    <a:pt x="327" y="410"/>
                    <a:pt x="327" y="410"/>
                  </a:cubicBezTo>
                  <a:cubicBezTo>
                    <a:pt x="158" y="420"/>
                    <a:pt x="158" y="420"/>
                    <a:pt x="158" y="420"/>
                  </a:cubicBezTo>
                  <a:lnTo>
                    <a:pt x="152" y="419"/>
                  </a:lnTo>
                  <a:close/>
                </a:path>
              </a:pathLst>
            </a:custGeom>
            <a:solidFill>
              <a:srgbClr val="D8D5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23"/>
            <p:cNvSpPr>
              <a:spLocks/>
            </p:cNvSpPr>
            <p:nvPr/>
          </p:nvSpPr>
          <p:spPr bwMode="auto">
            <a:xfrm>
              <a:off x="9055101" y="3367088"/>
              <a:ext cx="419100" cy="276225"/>
            </a:xfrm>
            <a:custGeom>
              <a:avLst/>
              <a:gdLst>
                <a:gd name="T0" fmla="*/ 7 w 44"/>
                <a:gd name="T1" fmla="*/ 5 h 29"/>
                <a:gd name="T2" fmla="*/ 44 w 44"/>
                <a:gd name="T3" fmla="*/ 0 h 29"/>
                <a:gd name="T4" fmla="*/ 42 w 44"/>
                <a:gd name="T5" fmla="*/ 11 h 29"/>
                <a:gd name="T6" fmla="*/ 30 w 44"/>
                <a:gd name="T7" fmla="*/ 15 h 29"/>
                <a:gd name="T8" fmla="*/ 25 w 44"/>
                <a:gd name="T9" fmla="*/ 21 h 29"/>
                <a:gd name="T10" fmla="*/ 19 w 44"/>
                <a:gd name="T11" fmla="*/ 23 h 29"/>
                <a:gd name="T12" fmla="*/ 16 w 44"/>
                <a:gd name="T13" fmla="*/ 28 h 29"/>
                <a:gd name="T14" fmla="*/ 11 w 44"/>
                <a:gd name="T15" fmla="*/ 29 h 29"/>
                <a:gd name="T16" fmla="*/ 7 w 44"/>
                <a:gd name="T17" fmla="*/ 28 h 29"/>
                <a:gd name="T18" fmla="*/ 0 w 44"/>
                <a:gd name="T19" fmla="*/ 25 h 29"/>
                <a:gd name="T20" fmla="*/ 7 w 44"/>
                <a:gd name="T2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9">
                  <a:moveTo>
                    <a:pt x="7" y="5"/>
                  </a:moveTo>
                  <a:cubicBezTo>
                    <a:pt x="21" y="1"/>
                    <a:pt x="12" y="2"/>
                    <a:pt x="4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5"/>
                    <a:pt x="7" y="5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24"/>
            <p:cNvSpPr>
              <a:spLocks/>
            </p:cNvSpPr>
            <p:nvPr/>
          </p:nvSpPr>
          <p:spPr bwMode="auto">
            <a:xfrm>
              <a:off x="9093201" y="4151313"/>
              <a:ext cx="371475" cy="266700"/>
            </a:xfrm>
            <a:custGeom>
              <a:avLst/>
              <a:gdLst>
                <a:gd name="T0" fmla="*/ 30 w 234"/>
                <a:gd name="T1" fmla="*/ 144 h 168"/>
                <a:gd name="T2" fmla="*/ 30 w 234"/>
                <a:gd name="T3" fmla="*/ 144 h 168"/>
                <a:gd name="T4" fmla="*/ 84 w 234"/>
                <a:gd name="T5" fmla="*/ 150 h 168"/>
                <a:gd name="T6" fmla="*/ 234 w 234"/>
                <a:gd name="T7" fmla="*/ 168 h 168"/>
                <a:gd name="T8" fmla="*/ 198 w 234"/>
                <a:gd name="T9" fmla="*/ 132 h 168"/>
                <a:gd name="T10" fmla="*/ 156 w 234"/>
                <a:gd name="T11" fmla="*/ 78 h 168"/>
                <a:gd name="T12" fmla="*/ 126 w 234"/>
                <a:gd name="T13" fmla="*/ 30 h 168"/>
                <a:gd name="T14" fmla="*/ 72 w 234"/>
                <a:gd name="T15" fmla="*/ 0 h 168"/>
                <a:gd name="T16" fmla="*/ 42 w 234"/>
                <a:gd name="T17" fmla="*/ 0 h 168"/>
                <a:gd name="T18" fmla="*/ 18 w 234"/>
                <a:gd name="T19" fmla="*/ 24 h 168"/>
                <a:gd name="T20" fmla="*/ 0 w 234"/>
                <a:gd name="T21" fmla="*/ 36 h 168"/>
                <a:gd name="T22" fmla="*/ 30 w 234"/>
                <a:gd name="T23" fmla="*/ 144 h 168"/>
                <a:gd name="T24" fmla="*/ 30 w 234"/>
                <a:gd name="T25" fmla="*/ 14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" h="168">
                  <a:moveTo>
                    <a:pt x="30" y="144"/>
                  </a:moveTo>
                  <a:lnTo>
                    <a:pt x="30" y="144"/>
                  </a:lnTo>
                  <a:lnTo>
                    <a:pt x="84" y="150"/>
                  </a:lnTo>
                  <a:lnTo>
                    <a:pt x="234" y="168"/>
                  </a:lnTo>
                  <a:lnTo>
                    <a:pt x="198" y="132"/>
                  </a:lnTo>
                  <a:lnTo>
                    <a:pt x="156" y="78"/>
                  </a:lnTo>
                  <a:lnTo>
                    <a:pt x="126" y="30"/>
                  </a:lnTo>
                  <a:lnTo>
                    <a:pt x="72" y="0"/>
                  </a:lnTo>
                  <a:lnTo>
                    <a:pt x="42" y="0"/>
                  </a:lnTo>
                  <a:lnTo>
                    <a:pt x="18" y="24"/>
                  </a:lnTo>
                  <a:lnTo>
                    <a:pt x="0" y="36"/>
                  </a:lnTo>
                  <a:lnTo>
                    <a:pt x="30" y="144"/>
                  </a:lnTo>
                  <a:lnTo>
                    <a:pt x="3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25"/>
            <p:cNvSpPr>
              <a:spLocks/>
            </p:cNvSpPr>
            <p:nvPr/>
          </p:nvSpPr>
          <p:spPr bwMode="auto">
            <a:xfrm>
              <a:off x="4070351" y="3300413"/>
              <a:ext cx="885825" cy="1222375"/>
            </a:xfrm>
            <a:custGeom>
              <a:avLst/>
              <a:gdLst>
                <a:gd name="T0" fmla="*/ 92 w 93"/>
                <a:gd name="T1" fmla="*/ 128 h 128"/>
                <a:gd name="T2" fmla="*/ 41 w 93"/>
                <a:gd name="T3" fmla="*/ 92 h 128"/>
                <a:gd name="T4" fmla="*/ 36 w 93"/>
                <a:gd name="T5" fmla="*/ 80 h 128"/>
                <a:gd name="T6" fmla="*/ 37 w 93"/>
                <a:gd name="T7" fmla="*/ 65 h 128"/>
                <a:gd name="T8" fmla="*/ 70 w 93"/>
                <a:gd name="T9" fmla="*/ 10 h 128"/>
                <a:gd name="T10" fmla="*/ 93 w 93"/>
                <a:gd name="T11" fmla="*/ 0 h 128"/>
                <a:gd name="T12" fmla="*/ 93 w 93"/>
                <a:gd name="T13" fmla="*/ 0 h 128"/>
                <a:gd name="T14" fmla="*/ 13 w 93"/>
                <a:gd name="T15" fmla="*/ 77 h 128"/>
                <a:gd name="T16" fmla="*/ 80 w 93"/>
                <a:gd name="T17" fmla="*/ 128 h 128"/>
                <a:gd name="T18" fmla="*/ 70 w 93"/>
                <a:gd name="T19" fmla="*/ 126 h 128"/>
                <a:gd name="T20" fmla="*/ 92 w 93"/>
                <a:gd name="T2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28">
                  <a:moveTo>
                    <a:pt x="92" y="128"/>
                  </a:moveTo>
                  <a:cubicBezTo>
                    <a:pt x="70" y="120"/>
                    <a:pt x="52" y="109"/>
                    <a:pt x="41" y="92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39"/>
                    <a:pt x="42" y="25"/>
                    <a:pt x="70" y="1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13" y="68"/>
                    <a:pt x="13" y="77"/>
                  </a:cubicBezTo>
                  <a:cubicBezTo>
                    <a:pt x="16" y="100"/>
                    <a:pt x="35" y="127"/>
                    <a:pt x="80" y="128"/>
                  </a:cubicBezTo>
                  <a:cubicBezTo>
                    <a:pt x="70" y="126"/>
                    <a:pt x="70" y="126"/>
                    <a:pt x="70" y="126"/>
                  </a:cubicBezTo>
                  <a:lnTo>
                    <a:pt x="92" y="128"/>
                  </a:lnTo>
                  <a:close/>
                </a:path>
              </a:pathLst>
            </a:custGeom>
            <a:solidFill>
              <a:srgbClr val="394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26"/>
            <p:cNvSpPr>
              <a:spLocks noEditPoints="1"/>
            </p:cNvSpPr>
            <p:nvPr/>
          </p:nvSpPr>
          <p:spPr bwMode="auto">
            <a:xfrm>
              <a:off x="5270501" y="2114550"/>
              <a:ext cx="315913" cy="3622675"/>
            </a:xfrm>
            <a:custGeom>
              <a:avLst/>
              <a:gdLst>
                <a:gd name="T0" fmla="*/ 0 w 33"/>
                <a:gd name="T1" fmla="*/ 237 h 379"/>
                <a:gd name="T2" fmla="*/ 0 w 33"/>
                <a:gd name="T3" fmla="*/ 254 h 379"/>
                <a:gd name="T4" fmla="*/ 1 w 33"/>
                <a:gd name="T5" fmla="*/ 358 h 379"/>
                <a:gd name="T6" fmla="*/ 13 w 33"/>
                <a:gd name="T7" fmla="*/ 371 h 379"/>
                <a:gd name="T8" fmla="*/ 33 w 33"/>
                <a:gd name="T9" fmla="*/ 379 h 379"/>
                <a:gd name="T10" fmla="*/ 18 w 33"/>
                <a:gd name="T11" fmla="*/ 361 h 379"/>
                <a:gd name="T12" fmla="*/ 19 w 33"/>
                <a:gd name="T13" fmla="*/ 227 h 379"/>
                <a:gd name="T14" fmla="*/ 19 w 33"/>
                <a:gd name="T15" fmla="*/ 225 h 379"/>
                <a:gd name="T16" fmla="*/ 14 w 33"/>
                <a:gd name="T17" fmla="*/ 222 h 379"/>
                <a:gd name="T18" fmla="*/ 11 w 33"/>
                <a:gd name="T19" fmla="*/ 226 h 379"/>
                <a:gd name="T20" fmla="*/ 8 w 33"/>
                <a:gd name="T21" fmla="*/ 230 h 379"/>
                <a:gd name="T22" fmla="*/ 0 w 33"/>
                <a:gd name="T23" fmla="*/ 237 h 379"/>
                <a:gd name="T24" fmla="*/ 1 w 33"/>
                <a:gd name="T25" fmla="*/ 138 h 379"/>
                <a:gd name="T26" fmla="*/ 2 w 33"/>
                <a:gd name="T27" fmla="*/ 114 h 379"/>
                <a:gd name="T28" fmla="*/ 2 w 33"/>
                <a:gd name="T29" fmla="*/ 21 h 379"/>
                <a:gd name="T30" fmla="*/ 14 w 33"/>
                <a:gd name="T31" fmla="*/ 4 h 379"/>
                <a:gd name="T32" fmla="*/ 33 w 33"/>
                <a:gd name="T33" fmla="*/ 0 h 379"/>
                <a:gd name="T34" fmla="*/ 21 w 33"/>
                <a:gd name="T35" fmla="*/ 17 h 379"/>
                <a:gd name="T36" fmla="*/ 16 w 33"/>
                <a:gd name="T37" fmla="*/ 148 h 379"/>
                <a:gd name="T38" fmla="*/ 21 w 33"/>
                <a:gd name="T39" fmla="*/ 154 h 379"/>
                <a:gd name="T40" fmla="*/ 3 w 33"/>
                <a:gd name="T41" fmla="*/ 158 h 379"/>
                <a:gd name="T42" fmla="*/ 1 w 33"/>
                <a:gd name="T43" fmla="*/ 13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79">
                  <a:moveTo>
                    <a:pt x="0" y="237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1" y="358"/>
                    <a:pt x="1" y="358"/>
                    <a:pt x="1" y="358"/>
                  </a:cubicBezTo>
                  <a:cubicBezTo>
                    <a:pt x="1" y="364"/>
                    <a:pt x="3" y="367"/>
                    <a:pt x="13" y="371"/>
                  </a:cubicBezTo>
                  <a:cubicBezTo>
                    <a:pt x="33" y="379"/>
                    <a:pt x="33" y="379"/>
                    <a:pt x="33" y="379"/>
                  </a:cubicBezTo>
                  <a:cubicBezTo>
                    <a:pt x="29" y="376"/>
                    <a:pt x="21" y="372"/>
                    <a:pt x="18" y="361"/>
                  </a:cubicBezTo>
                  <a:cubicBezTo>
                    <a:pt x="19" y="227"/>
                    <a:pt x="19" y="227"/>
                    <a:pt x="19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22"/>
                    <a:pt x="14" y="222"/>
                    <a:pt x="14" y="222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0" y="237"/>
                    <a:pt x="0" y="237"/>
                    <a:pt x="0" y="237"/>
                  </a:cubicBezTo>
                  <a:close/>
                  <a:moveTo>
                    <a:pt x="1" y="138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2"/>
                    <a:pt x="10" y="6"/>
                    <a:pt x="14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8"/>
                    <a:pt x="24" y="9"/>
                    <a:pt x="21" y="1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6" y="157"/>
                    <a:pt x="18" y="160"/>
                    <a:pt x="3" y="158"/>
                  </a:cubicBezTo>
                  <a:cubicBezTo>
                    <a:pt x="1" y="138"/>
                    <a:pt x="1" y="138"/>
                    <a:pt x="1" y="138"/>
                  </a:cubicBezTo>
                  <a:close/>
                </a:path>
              </a:pathLst>
            </a:custGeom>
            <a:solidFill>
              <a:srgbClr val="394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27"/>
            <p:cNvSpPr>
              <a:spLocks/>
            </p:cNvSpPr>
            <p:nvPr/>
          </p:nvSpPr>
          <p:spPr bwMode="auto">
            <a:xfrm>
              <a:off x="7367588" y="4494213"/>
              <a:ext cx="677863" cy="1109663"/>
            </a:xfrm>
            <a:custGeom>
              <a:avLst/>
              <a:gdLst>
                <a:gd name="T0" fmla="*/ 0 w 71"/>
                <a:gd name="T1" fmla="*/ 9 h 116"/>
                <a:gd name="T2" fmla="*/ 5 w 71"/>
                <a:gd name="T3" fmla="*/ 0 h 116"/>
                <a:gd name="T4" fmla="*/ 15 w 71"/>
                <a:gd name="T5" fmla="*/ 1 h 116"/>
                <a:gd name="T6" fmla="*/ 25 w 71"/>
                <a:gd name="T7" fmla="*/ 8 h 116"/>
                <a:gd name="T8" fmla="*/ 30 w 71"/>
                <a:gd name="T9" fmla="*/ 11 h 116"/>
                <a:gd name="T10" fmla="*/ 53 w 71"/>
                <a:gd name="T11" fmla="*/ 23 h 116"/>
                <a:gd name="T12" fmla="*/ 43 w 71"/>
                <a:gd name="T13" fmla="*/ 109 h 116"/>
                <a:gd name="T14" fmla="*/ 42 w 71"/>
                <a:gd name="T15" fmla="*/ 111 h 116"/>
                <a:gd name="T16" fmla="*/ 41 w 71"/>
                <a:gd name="T17" fmla="*/ 112 h 116"/>
                <a:gd name="T18" fmla="*/ 42 w 71"/>
                <a:gd name="T19" fmla="*/ 112 h 116"/>
                <a:gd name="T20" fmla="*/ 41 w 71"/>
                <a:gd name="T21" fmla="*/ 114 h 116"/>
                <a:gd name="T22" fmla="*/ 42 w 71"/>
                <a:gd name="T23" fmla="*/ 116 h 116"/>
                <a:gd name="T24" fmla="*/ 19 w 71"/>
                <a:gd name="T25" fmla="*/ 110 h 116"/>
                <a:gd name="T26" fmla="*/ 16 w 71"/>
                <a:gd name="T27" fmla="*/ 108 h 116"/>
                <a:gd name="T28" fmla="*/ 18 w 71"/>
                <a:gd name="T29" fmla="*/ 104 h 116"/>
                <a:gd name="T30" fmla="*/ 32 w 71"/>
                <a:gd name="T31" fmla="*/ 51 h 116"/>
                <a:gd name="T32" fmla="*/ 0 w 71"/>
                <a:gd name="T33" fmla="*/ 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116">
                  <a:moveTo>
                    <a:pt x="0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71" y="48"/>
                    <a:pt x="63" y="80"/>
                    <a:pt x="43" y="109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9" y="110"/>
                    <a:pt x="17" y="109"/>
                    <a:pt x="16" y="108"/>
                  </a:cubicBezTo>
                  <a:cubicBezTo>
                    <a:pt x="16" y="106"/>
                    <a:pt x="18" y="104"/>
                    <a:pt x="18" y="104"/>
                  </a:cubicBezTo>
                  <a:cubicBezTo>
                    <a:pt x="24" y="98"/>
                    <a:pt x="37" y="76"/>
                    <a:pt x="32" y="51"/>
                  </a:cubicBezTo>
                  <a:cubicBezTo>
                    <a:pt x="28" y="31"/>
                    <a:pt x="19" y="19"/>
                    <a:pt x="0" y="9"/>
                  </a:cubicBezTo>
                  <a:close/>
                </a:path>
              </a:pathLst>
            </a:custGeom>
            <a:solidFill>
              <a:srgbClr val="394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7339013" y="2228850"/>
              <a:ext cx="754063" cy="1062038"/>
            </a:xfrm>
            <a:custGeom>
              <a:avLst/>
              <a:gdLst>
                <a:gd name="T0" fmla="*/ 0 w 79"/>
                <a:gd name="T1" fmla="*/ 107 h 111"/>
                <a:gd name="T2" fmla="*/ 33 w 79"/>
                <a:gd name="T3" fmla="*/ 74 h 111"/>
                <a:gd name="T4" fmla="*/ 16 w 79"/>
                <a:gd name="T5" fmla="*/ 10 h 111"/>
                <a:gd name="T6" fmla="*/ 20 w 79"/>
                <a:gd name="T7" fmla="*/ 4 h 111"/>
                <a:gd name="T8" fmla="*/ 39 w 79"/>
                <a:gd name="T9" fmla="*/ 0 h 111"/>
                <a:gd name="T10" fmla="*/ 42 w 79"/>
                <a:gd name="T11" fmla="*/ 4 h 111"/>
                <a:gd name="T12" fmla="*/ 42 w 79"/>
                <a:gd name="T13" fmla="*/ 4 h 111"/>
                <a:gd name="T14" fmla="*/ 40 w 79"/>
                <a:gd name="T15" fmla="*/ 6 h 111"/>
                <a:gd name="T16" fmla="*/ 55 w 79"/>
                <a:gd name="T17" fmla="*/ 83 h 111"/>
                <a:gd name="T18" fmla="*/ 9 w 79"/>
                <a:gd name="T19" fmla="*/ 111 h 111"/>
                <a:gd name="T20" fmla="*/ 0 w 79"/>
                <a:gd name="T21" fmla="*/ 10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1">
                  <a:moveTo>
                    <a:pt x="0" y="107"/>
                  </a:moveTo>
                  <a:cubicBezTo>
                    <a:pt x="17" y="98"/>
                    <a:pt x="25" y="91"/>
                    <a:pt x="33" y="74"/>
                  </a:cubicBezTo>
                  <a:cubicBezTo>
                    <a:pt x="39" y="59"/>
                    <a:pt x="37" y="37"/>
                    <a:pt x="16" y="10"/>
                  </a:cubicBezTo>
                  <a:cubicBezTo>
                    <a:pt x="14" y="8"/>
                    <a:pt x="16" y="6"/>
                    <a:pt x="20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79" y="40"/>
                    <a:pt x="53" y="89"/>
                    <a:pt x="55" y="83"/>
                  </a:cubicBezTo>
                  <a:cubicBezTo>
                    <a:pt x="42" y="104"/>
                    <a:pt x="25" y="109"/>
                    <a:pt x="9" y="111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rgbClr val="394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29"/>
            <p:cNvSpPr>
              <a:spLocks/>
            </p:cNvSpPr>
            <p:nvPr/>
          </p:nvSpPr>
          <p:spPr bwMode="auto">
            <a:xfrm>
              <a:off x="4213226" y="2114550"/>
              <a:ext cx="5757863" cy="3622675"/>
            </a:xfrm>
            <a:custGeom>
              <a:avLst/>
              <a:gdLst>
                <a:gd name="T0" fmla="*/ 367 w 604"/>
                <a:gd name="T1" fmla="*/ 12 h 379"/>
                <a:gd name="T2" fmla="*/ 367 w 604"/>
                <a:gd name="T3" fmla="*/ 12 h 379"/>
                <a:gd name="T4" fmla="*/ 497 w 604"/>
                <a:gd name="T5" fmla="*/ 18 h 379"/>
                <a:gd name="T6" fmla="*/ 514 w 604"/>
                <a:gd name="T7" fmla="*/ 35 h 379"/>
                <a:gd name="T8" fmla="*/ 515 w 604"/>
                <a:gd name="T9" fmla="*/ 136 h 379"/>
                <a:gd name="T10" fmla="*/ 515 w 604"/>
                <a:gd name="T11" fmla="*/ 153 h 379"/>
                <a:gd name="T12" fmla="*/ 520 w 604"/>
                <a:gd name="T13" fmla="*/ 156 h 379"/>
                <a:gd name="T14" fmla="*/ 528 w 604"/>
                <a:gd name="T15" fmla="*/ 144 h 379"/>
                <a:gd name="T16" fmla="*/ 563 w 604"/>
                <a:gd name="T17" fmla="*/ 131 h 379"/>
                <a:gd name="T18" fmla="*/ 604 w 604"/>
                <a:gd name="T19" fmla="*/ 184 h 379"/>
                <a:gd name="T20" fmla="*/ 553 w 604"/>
                <a:gd name="T21" fmla="*/ 242 h 379"/>
                <a:gd name="T22" fmla="*/ 552 w 604"/>
                <a:gd name="T23" fmla="*/ 241 h 379"/>
                <a:gd name="T24" fmla="*/ 551 w 604"/>
                <a:gd name="T25" fmla="*/ 241 h 379"/>
                <a:gd name="T26" fmla="*/ 521 w 604"/>
                <a:gd name="T27" fmla="*/ 218 h 379"/>
                <a:gd name="T28" fmla="*/ 519 w 604"/>
                <a:gd name="T29" fmla="*/ 217 h 379"/>
                <a:gd name="T30" fmla="*/ 517 w 604"/>
                <a:gd name="T31" fmla="*/ 218 h 379"/>
                <a:gd name="T32" fmla="*/ 516 w 604"/>
                <a:gd name="T33" fmla="*/ 219 h 379"/>
                <a:gd name="T34" fmla="*/ 517 w 604"/>
                <a:gd name="T35" fmla="*/ 245 h 379"/>
                <a:gd name="T36" fmla="*/ 518 w 604"/>
                <a:gd name="T37" fmla="*/ 338 h 379"/>
                <a:gd name="T38" fmla="*/ 506 w 604"/>
                <a:gd name="T39" fmla="*/ 358 h 379"/>
                <a:gd name="T40" fmla="*/ 503 w 604"/>
                <a:gd name="T41" fmla="*/ 358 h 379"/>
                <a:gd name="T42" fmla="*/ 373 w 604"/>
                <a:gd name="T43" fmla="*/ 365 h 379"/>
                <a:gd name="T44" fmla="*/ 373 w 604"/>
                <a:gd name="T45" fmla="*/ 365 h 379"/>
                <a:gd name="T46" fmla="*/ 373 w 604"/>
                <a:gd name="T47" fmla="*/ 358 h 379"/>
                <a:gd name="T48" fmla="*/ 356 w 604"/>
                <a:gd name="T49" fmla="*/ 263 h 379"/>
                <a:gd name="T50" fmla="*/ 331 w 604"/>
                <a:gd name="T51" fmla="*/ 258 h 379"/>
                <a:gd name="T52" fmla="*/ 281 w 604"/>
                <a:gd name="T53" fmla="*/ 313 h 379"/>
                <a:gd name="T54" fmla="*/ 298 w 604"/>
                <a:gd name="T55" fmla="*/ 364 h 379"/>
                <a:gd name="T56" fmla="*/ 300 w 604"/>
                <a:gd name="T57" fmla="*/ 368 h 379"/>
                <a:gd name="T58" fmla="*/ 296 w 604"/>
                <a:gd name="T59" fmla="*/ 370 h 379"/>
                <a:gd name="T60" fmla="*/ 151 w 604"/>
                <a:gd name="T61" fmla="*/ 379 h 379"/>
                <a:gd name="T62" fmla="*/ 144 w 604"/>
                <a:gd name="T63" fmla="*/ 379 h 379"/>
                <a:gd name="T64" fmla="*/ 127 w 604"/>
                <a:gd name="T65" fmla="*/ 361 h 379"/>
                <a:gd name="T66" fmla="*/ 128 w 604"/>
                <a:gd name="T67" fmla="*/ 227 h 379"/>
                <a:gd name="T68" fmla="*/ 119 w 604"/>
                <a:gd name="T69" fmla="*/ 230 h 379"/>
                <a:gd name="T70" fmla="*/ 77 w 604"/>
                <a:gd name="T71" fmla="*/ 252 h 379"/>
                <a:gd name="T72" fmla="*/ 12 w 604"/>
                <a:gd name="T73" fmla="*/ 206 h 379"/>
                <a:gd name="T74" fmla="*/ 78 w 604"/>
                <a:gd name="T75" fmla="*/ 124 h 379"/>
                <a:gd name="T76" fmla="*/ 123 w 604"/>
                <a:gd name="T77" fmla="*/ 150 h 379"/>
                <a:gd name="T78" fmla="*/ 127 w 604"/>
                <a:gd name="T79" fmla="*/ 148 h 379"/>
                <a:gd name="T80" fmla="*/ 128 w 604"/>
                <a:gd name="T81" fmla="*/ 16 h 379"/>
                <a:gd name="T82" fmla="*/ 144 w 604"/>
                <a:gd name="T83" fmla="*/ 0 h 379"/>
                <a:gd name="T84" fmla="*/ 152 w 604"/>
                <a:gd name="T85" fmla="*/ 0 h 379"/>
                <a:gd name="T86" fmla="*/ 297 w 604"/>
                <a:gd name="T87" fmla="*/ 8 h 379"/>
                <a:gd name="T88" fmla="*/ 299 w 604"/>
                <a:gd name="T89" fmla="*/ 10 h 379"/>
                <a:gd name="T90" fmla="*/ 299 w 604"/>
                <a:gd name="T91" fmla="*/ 13 h 379"/>
                <a:gd name="T92" fmla="*/ 299 w 604"/>
                <a:gd name="T93" fmla="*/ 14 h 379"/>
                <a:gd name="T94" fmla="*/ 282 w 604"/>
                <a:gd name="T95" fmla="*/ 75 h 379"/>
                <a:gd name="T96" fmla="*/ 328 w 604"/>
                <a:gd name="T97" fmla="*/ 119 h 379"/>
                <a:gd name="T98" fmla="*/ 355 w 604"/>
                <a:gd name="T99" fmla="*/ 115 h 379"/>
                <a:gd name="T100" fmla="*/ 372 w 604"/>
                <a:gd name="T101" fmla="*/ 23 h 379"/>
                <a:gd name="T102" fmla="*/ 366 w 604"/>
                <a:gd name="T103" fmla="*/ 18 h 379"/>
                <a:gd name="T104" fmla="*/ 366 w 604"/>
                <a:gd name="T105" fmla="*/ 16 h 379"/>
                <a:gd name="T106" fmla="*/ 366 w 604"/>
                <a:gd name="T107" fmla="*/ 14 h 379"/>
                <a:gd name="T108" fmla="*/ 367 w 604"/>
                <a:gd name="T109" fmla="*/ 12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4" h="379">
                  <a:moveTo>
                    <a:pt x="367" y="12"/>
                  </a:moveTo>
                  <a:cubicBezTo>
                    <a:pt x="367" y="12"/>
                    <a:pt x="367" y="12"/>
                    <a:pt x="367" y="12"/>
                  </a:cubicBezTo>
                  <a:cubicBezTo>
                    <a:pt x="497" y="18"/>
                    <a:pt x="497" y="18"/>
                    <a:pt x="497" y="18"/>
                  </a:cubicBezTo>
                  <a:cubicBezTo>
                    <a:pt x="508" y="20"/>
                    <a:pt x="514" y="24"/>
                    <a:pt x="514" y="35"/>
                  </a:cubicBezTo>
                  <a:cubicBezTo>
                    <a:pt x="515" y="136"/>
                    <a:pt x="515" y="136"/>
                    <a:pt x="515" y="136"/>
                  </a:cubicBezTo>
                  <a:cubicBezTo>
                    <a:pt x="515" y="153"/>
                    <a:pt x="515" y="153"/>
                    <a:pt x="515" y="153"/>
                  </a:cubicBezTo>
                  <a:cubicBezTo>
                    <a:pt x="517" y="159"/>
                    <a:pt x="518" y="157"/>
                    <a:pt x="520" y="156"/>
                  </a:cubicBezTo>
                  <a:cubicBezTo>
                    <a:pt x="524" y="148"/>
                    <a:pt x="522" y="151"/>
                    <a:pt x="528" y="144"/>
                  </a:cubicBezTo>
                  <a:cubicBezTo>
                    <a:pt x="546" y="127"/>
                    <a:pt x="556" y="131"/>
                    <a:pt x="563" y="131"/>
                  </a:cubicBezTo>
                  <a:cubicBezTo>
                    <a:pt x="602" y="142"/>
                    <a:pt x="603" y="174"/>
                    <a:pt x="604" y="184"/>
                  </a:cubicBezTo>
                  <a:cubicBezTo>
                    <a:pt x="603" y="219"/>
                    <a:pt x="589" y="241"/>
                    <a:pt x="553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41"/>
                    <a:pt x="551" y="241"/>
                    <a:pt x="551" y="241"/>
                  </a:cubicBezTo>
                  <a:cubicBezTo>
                    <a:pt x="531" y="235"/>
                    <a:pt x="528" y="228"/>
                    <a:pt x="521" y="218"/>
                  </a:cubicBezTo>
                  <a:cubicBezTo>
                    <a:pt x="519" y="217"/>
                    <a:pt x="519" y="217"/>
                    <a:pt x="519" y="217"/>
                  </a:cubicBezTo>
                  <a:cubicBezTo>
                    <a:pt x="517" y="218"/>
                    <a:pt x="517" y="218"/>
                    <a:pt x="517" y="218"/>
                  </a:cubicBezTo>
                  <a:cubicBezTo>
                    <a:pt x="516" y="219"/>
                    <a:pt x="516" y="219"/>
                    <a:pt x="516" y="219"/>
                  </a:cubicBezTo>
                  <a:cubicBezTo>
                    <a:pt x="517" y="241"/>
                    <a:pt x="517" y="235"/>
                    <a:pt x="517" y="245"/>
                  </a:cubicBezTo>
                  <a:cubicBezTo>
                    <a:pt x="518" y="338"/>
                    <a:pt x="518" y="338"/>
                    <a:pt x="518" y="338"/>
                  </a:cubicBezTo>
                  <a:cubicBezTo>
                    <a:pt x="517" y="348"/>
                    <a:pt x="517" y="352"/>
                    <a:pt x="506" y="358"/>
                  </a:cubicBezTo>
                  <a:cubicBezTo>
                    <a:pt x="503" y="358"/>
                    <a:pt x="503" y="358"/>
                    <a:pt x="503" y="358"/>
                  </a:cubicBezTo>
                  <a:cubicBezTo>
                    <a:pt x="373" y="365"/>
                    <a:pt x="373" y="365"/>
                    <a:pt x="373" y="365"/>
                  </a:cubicBezTo>
                  <a:cubicBezTo>
                    <a:pt x="373" y="365"/>
                    <a:pt x="373" y="365"/>
                    <a:pt x="373" y="365"/>
                  </a:cubicBezTo>
                  <a:cubicBezTo>
                    <a:pt x="369" y="362"/>
                    <a:pt x="372" y="360"/>
                    <a:pt x="373" y="358"/>
                  </a:cubicBezTo>
                  <a:cubicBezTo>
                    <a:pt x="398" y="322"/>
                    <a:pt x="388" y="280"/>
                    <a:pt x="356" y="263"/>
                  </a:cubicBezTo>
                  <a:cubicBezTo>
                    <a:pt x="352" y="261"/>
                    <a:pt x="343" y="257"/>
                    <a:pt x="331" y="258"/>
                  </a:cubicBezTo>
                  <a:cubicBezTo>
                    <a:pt x="295" y="262"/>
                    <a:pt x="281" y="299"/>
                    <a:pt x="281" y="313"/>
                  </a:cubicBezTo>
                  <a:cubicBezTo>
                    <a:pt x="281" y="338"/>
                    <a:pt x="284" y="346"/>
                    <a:pt x="298" y="364"/>
                  </a:cubicBezTo>
                  <a:cubicBezTo>
                    <a:pt x="298" y="364"/>
                    <a:pt x="301" y="367"/>
                    <a:pt x="300" y="368"/>
                  </a:cubicBezTo>
                  <a:cubicBezTo>
                    <a:pt x="299" y="370"/>
                    <a:pt x="296" y="370"/>
                    <a:pt x="296" y="370"/>
                  </a:cubicBezTo>
                  <a:cubicBezTo>
                    <a:pt x="151" y="379"/>
                    <a:pt x="151" y="379"/>
                    <a:pt x="151" y="379"/>
                  </a:cubicBezTo>
                  <a:cubicBezTo>
                    <a:pt x="144" y="379"/>
                    <a:pt x="144" y="379"/>
                    <a:pt x="144" y="379"/>
                  </a:cubicBezTo>
                  <a:cubicBezTo>
                    <a:pt x="135" y="376"/>
                    <a:pt x="130" y="375"/>
                    <a:pt x="127" y="361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26" y="224"/>
                    <a:pt x="124" y="223"/>
                    <a:pt x="119" y="230"/>
                  </a:cubicBezTo>
                  <a:cubicBezTo>
                    <a:pt x="109" y="239"/>
                    <a:pt x="103" y="248"/>
                    <a:pt x="77" y="252"/>
                  </a:cubicBezTo>
                  <a:cubicBezTo>
                    <a:pt x="45" y="255"/>
                    <a:pt x="25" y="240"/>
                    <a:pt x="12" y="206"/>
                  </a:cubicBezTo>
                  <a:cubicBezTo>
                    <a:pt x="0" y="155"/>
                    <a:pt x="27" y="127"/>
                    <a:pt x="78" y="124"/>
                  </a:cubicBezTo>
                  <a:cubicBezTo>
                    <a:pt x="95" y="125"/>
                    <a:pt x="108" y="131"/>
                    <a:pt x="123" y="150"/>
                  </a:cubicBezTo>
                  <a:cubicBezTo>
                    <a:pt x="125" y="154"/>
                    <a:pt x="128" y="150"/>
                    <a:pt x="127" y="14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0"/>
                    <a:pt x="133" y="1"/>
                    <a:pt x="14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297" y="8"/>
                    <a:pt x="297" y="8"/>
                    <a:pt x="297" y="8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9" y="14"/>
                    <a:pt x="299" y="14"/>
                    <a:pt x="299" y="14"/>
                  </a:cubicBezTo>
                  <a:cubicBezTo>
                    <a:pt x="271" y="45"/>
                    <a:pt x="282" y="78"/>
                    <a:pt x="282" y="75"/>
                  </a:cubicBezTo>
                  <a:cubicBezTo>
                    <a:pt x="289" y="99"/>
                    <a:pt x="303" y="113"/>
                    <a:pt x="328" y="119"/>
                  </a:cubicBezTo>
                  <a:cubicBezTo>
                    <a:pt x="342" y="120"/>
                    <a:pt x="343" y="119"/>
                    <a:pt x="355" y="115"/>
                  </a:cubicBezTo>
                  <a:cubicBezTo>
                    <a:pt x="388" y="96"/>
                    <a:pt x="396" y="57"/>
                    <a:pt x="372" y="23"/>
                  </a:cubicBezTo>
                  <a:cubicBezTo>
                    <a:pt x="366" y="18"/>
                    <a:pt x="366" y="18"/>
                    <a:pt x="366" y="18"/>
                  </a:cubicBezTo>
                  <a:cubicBezTo>
                    <a:pt x="366" y="16"/>
                    <a:pt x="366" y="16"/>
                    <a:pt x="366" y="16"/>
                  </a:cubicBezTo>
                  <a:cubicBezTo>
                    <a:pt x="366" y="14"/>
                    <a:pt x="366" y="14"/>
                    <a:pt x="366" y="14"/>
                  </a:cubicBezTo>
                  <a:cubicBezTo>
                    <a:pt x="367" y="12"/>
                    <a:pt x="367" y="12"/>
                    <a:pt x="36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4327526" y="2162175"/>
              <a:ext cx="5595938" cy="3527425"/>
            </a:xfrm>
            <a:custGeom>
              <a:avLst/>
              <a:gdLst>
                <a:gd name="T0" fmla="*/ 132 w 587"/>
                <a:gd name="T1" fmla="*/ 369 h 369"/>
                <a:gd name="T2" fmla="*/ 121 w 587"/>
                <a:gd name="T3" fmla="*/ 221 h 369"/>
                <a:gd name="T4" fmla="*/ 113 w 587"/>
                <a:gd name="T5" fmla="*/ 215 h 369"/>
                <a:gd name="T6" fmla="*/ 101 w 587"/>
                <a:gd name="T7" fmla="*/ 224 h 369"/>
                <a:gd name="T8" fmla="*/ 57 w 587"/>
                <a:gd name="T9" fmla="*/ 243 h 369"/>
                <a:gd name="T10" fmla="*/ 12 w 587"/>
                <a:gd name="T11" fmla="*/ 147 h 369"/>
                <a:gd name="T12" fmla="*/ 107 w 587"/>
                <a:gd name="T13" fmla="*/ 148 h 369"/>
                <a:gd name="T14" fmla="*/ 118 w 587"/>
                <a:gd name="T15" fmla="*/ 150 h 369"/>
                <a:gd name="T16" fmla="*/ 121 w 587"/>
                <a:gd name="T17" fmla="*/ 11 h 369"/>
                <a:gd name="T18" fmla="*/ 140 w 587"/>
                <a:gd name="T19" fmla="*/ 0 h 369"/>
                <a:gd name="T20" fmla="*/ 265 w 587"/>
                <a:gd name="T21" fmla="*/ 72 h 369"/>
                <a:gd name="T22" fmla="*/ 315 w 587"/>
                <a:gd name="T23" fmla="*/ 119 h 369"/>
                <a:gd name="T24" fmla="*/ 316 w 587"/>
                <a:gd name="T25" fmla="*/ 119 h 369"/>
                <a:gd name="T26" fmla="*/ 342 w 587"/>
                <a:gd name="T27" fmla="*/ 116 h 369"/>
                <a:gd name="T28" fmla="*/ 345 w 587"/>
                <a:gd name="T29" fmla="*/ 114 h 369"/>
                <a:gd name="T30" fmla="*/ 364 w 587"/>
                <a:gd name="T31" fmla="*/ 15 h 369"/>
                <a:gd name="T32" fmla="*/ 360 w 587"/>
                <a:gd name="T33" fmla="*/ 12 h 369"/>
                <a:gd name="T34" fmla="*/ 497 w 587"/>
                <a:gd name="T35" fmla="*/ 30 h 369"/>
                <a:gd name="T36" fmla="*/ 498 w 587"/>
                <a:gd name="T37" fmla="*/ 149 h 369"/>
                <a:gd name="T38" fmla="*/ 505 w 587"/>
                <a:gd name="T39" fmla="*/ 157 h 369"/>
                <a:gd name="T40" fmla="*/ 510 w 587"/>
                <a:gd name="T41" fmla="*/ 155 h 369"/>
                <a:gd name="T42" fmla="*/ 512 w 587"/>
                <a:gd name="T43" fmla="*/ 153 h 369"/>
                <a:gd name="T44" fmla="*/ 517 w 587"/>
                <a:gd name="T45" fmla="*/ 145 h 369"/>
                <a:gd name="T46" fmla="*/ 543 w 587"/>
                <a:gd name="T47" fmla="*/ 131 h 369"/>
                <a:gd name="T48" fmla="*/ 550 w 587"/>
                <a:gd name="T49" fmla="*/ 131 h 369"/>
                <a:gd name="T50" fmla="*/ 587 w 587"/>
                <a:gd name="T51" fmla="*/ 179 h 369"/>
                <a:gd name="T52" fmla="*/ 540 w 587"/>
                <a:gd name="T53" fmla="*/ 231 h 369"/>
                <a:gd name="T54" fmla="*/ 499 w 587"/>
                <a:gd name="T55" fmla="*/ 213 h 369"/>
                <a:gd name="T56" fmla="*/ 500 w 587"/>
                <a:gd name="T57" fmla="*/ 236 h 369"/>
                <a:gd name="T58" fmla="*/ 501 w 587"/>
                <a:gd name="T59" fmla="*/ 333 h 369"/>
                <a:gd name="T60" fmla="*/ 492 w 587"/>
                <a:gd name="T61" fmla="*/ 348 h 369"/>
                <a:gd name="T62" fmla="*/ 366 w 587"/>
                <a:gd name="T63" fmla="*/ 355 h 369"/>
                <a:gd name="T64" fmla="*/ 346 w 587"/>
                <a:gd name="T65" fmla="*/ 253 h 369"/>
                <a:gd name="T66" fmla="*/ 344 w 587"/>
                <a:gd name="T67" fmla="*/ 252 h 369"/>
                <a:gd name="T68" fmla="*/ 318 w 587"/>
                <a:gd name="T69" fmla="*/ 249 h 369"/>
                <a:gd name="T70" fmla="*/ 281 w 587"/>
                <a:gd name="T71" fmla="*/ 360 h 369"/>
                <a:gd name="T72" fmla="*/ 133 w 587"/>
                <a:gd name="T7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7" h="369">
                  <a:moveTo>
                    <a:pt x="133" y="369"/>
                  </a:moveTo>
                  <a:cubicBezTo>
                    <a:pt x="132" y="369"/>
                    <a:pt x="132" y="369"/>
                    <a:pt x="132" y="369"/>
                  </a:cubicBezTo>
                  <a:cubicBezTo>
                    <a:pt x="125" y="366"/>
                    <a:pt x="123" y="365"/>
                    <a:pt x="120" y="355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0" y="220"/>
                    <a:pt x="120" y="220"/>
                    <a:pt x="120" y="220"/>
                  </a:cubicBezTo>
                  <a:cubicBezTo>
                    <a:pt x="118" y="217"/>
                    <a:pt x="116" y="215"/>
                    <a:pt x="113" y="215"/>
                  </a:cubicBezTo>
                  <a:cubicBezTo>
                    <a:pt x="109" y="215"/>
                    <a:pt x="105" y="218"/>
                    <a:pt x="103" y="222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93" y="232"/>
                    <a:pt x="87" y="238"/>
                    <a:pt x="65" y="242"/>
                  </a:cubicBezTo>
                  <a:cubicBezTo>
                    <a:pt x="62" y="242"/>
                    <a:pt x="60" y="243"/>
                    <a:pt x="57" y="243"/>
                  </a:cubicBezTo>
                  <a:cubicBezTo>
                    <a:pt x="32" y="243"/>
                    <a:pt x="16" y="229"/>
                    <a:pt x="5" y="199"/>
                  </a:cubicBezTo>
                  <a:cubicBezTo>
                    <a:pt x="0" y="177"/>
                    <a:pt x="2" y="160"/>
                    <a:pt x="12" y="147"/>
                  </a:cubicBezTo>
                  <a:cubicBezTo>
                    <a:pt x="22" y="133"/>
                    <a:pt x="41" y="125"/>
                    <a:pt x="66" y="124"/>
                  </a:cubicBezTo>
                  <a:cubicBezTo>
                    <a:pt x="83" y="125"/>
                    <a:pt x="94" y="132"/>
                    <a:pt x="107" y="148"/>
                  </a:cubicBezTo>
                  <a:cubicBezTo>
                    <a:pt x="109" y="151"/>
                    <a:pt x="111" y="152"/>
                    <a:pt x="113" y="152"/>
                  </a:cubicBezTo>
                  <a:cubicBezTo>
                    <a:pt x="115" y="152"/>
                    <a:pt x="116" y="151"/>
                    <a:pt x="118" y="150"/>
                  </a:cubicBezTo>
                  <a:cubicBezTo>
                    <a:pt x="120" y="148"/>
                    <a:pt x="121" y="145"/>
                    <a:pt x="120" y="142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1" y="8"/>
                    <a:pt x="123" y="1"/>
                    <a:pt x="133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81" y="8"/>
                    <a:pt x="281" y="8"/>
                    <a:pt x="281" y="8"/>
                  </a:cubicBezTo>
                  <a:cubicBezTo>
                    <a:pt x="254" y="39"/>
                    <a:pt x="265" y="72"/>
                    <a:pt x="265" y="72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73" y="98"/>
                    <a:pt x="289" y="113"/>
                    <a:pt x="315" y="119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316" y="119"/>
                    <a:pt x="316" y="119"/>
                    <a:pt x="316" y="119"/>
                  </a:cubicBezTo>
                  <a:cubicBezTo>
                    <a:pt x="319" y="119"/>
                    <a:pt x="322" y="119"/>
                    <a:pt x="324" y="119"/>
                  </a:cubicBezTo>
                  <a:cubicBezTo>
                    <a:pt x="331" y="119"/>
                    <a:pt x="335" y="118"/>
                    <a:pt x="342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62" y="104"/>
                    <a:pt x="374" y="89"/>
                    <a:pt x="377" y="72"/>
                  </a:cubicBezTo>
                  <a:cubicBezTo>
                    <a:pt x="381" y="53"/>
                    <a:pt x="376" y="33"/>
                    <a:pt x="364" y="15"/>
                  </a:cubicBezTo>
                  <a:cubicBezTo>
                    <a:pt x="363" y="15"/>
                    <a:pt x="363" y="15"/>
                    <a:pt x="363" y="15"/>
                  </a:cubicBezTo>
                  <a:cubicBezTo>
                    <a:pt x="360" y="12"/>
                    <a:pt x="360" y="12"/>
                    <a:pt x="360" y="12"/>
                  </a:cubicBezTo>
                  <a:cubicBezTo>
                    <a:pt x="484" y="18"/>
                    <a:pt x="484" y="18"/>
                    <a:pt x="484" y="18"/>
                  </a:cubicBezTo>
                  <a:cubicBezTo>
                    <a:pt x="495" y="20"/>
                    <a:pt x="497" y="23"/>
                    <a:pt x="497" y="30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498" y="149"/>
                    <a:pt x="498" y="149"/>
                    <a:pt x="498" y="149"/>
                  </a:cubicBezTo>
                  <a:cubicBezTo>
                    <a:pt x="498" y="149"/>
                    <a:pt x="498" y="149"/>
                    <a:pt x="498" y="149"/>
                  </a:cubicBezTo>
                  <a:cubicBezTo>
                    <a:pt x="499" y="151"/>
                    <a:pt x="500" y="157"/>
                    <a:pt x="505" y="157"/>
                  </a:cubicBezTo>
                  <a:cubicBezTo>
                    <a:pt x="507" y="157"/>
                    <a:pt x="509" y="156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1" y="154"/>
                    <a:pt x="511" y="154"/>
                    <a:pt x="511" y="154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14" y="150"/>
                    <a:pt x="514" y="150"/>
                    <a:pt x="514" y="150"/>
                  </a:cubicBezTo>
                  <a:cubicBezTo>
                    <a:pt x="515" y="147"/>
                    <a:pt x="515" y="147"/>
                    <a:pt x="517" y="145"/>
                  </a:cubicBezTo>
                  <a:cubicBezTo>
                    <a:pt x="519" y="142"/>
                    <a:pt x="519" y="142"/>
                    <a:pt x="519" y="142"/>
                  </a:cubicBezTo>
                  <a:cubicBezTo>
                    <a:pt x="531" y="132"/>
                    <a:pt x="538" y="131"/>
                    <a:pt x="543" y="131"/>
                  </a:cubicBezTo>
                  <a:cubicBezTo>
                    <a:pt x="544" y="131"/>
                    <a:pt x="546" y="131"/>
                    <a:pt x="547" y="131"/>
                  </a:cubicBezTo>
                  <a:cubicBezTo>
                    <a:pt x="548" y="131"/>
                    <a:pt x="549" y="131"/>
                    <a:pt x="550" y="131"/>
                  </a:cubicBezTo>
                  <a:cubicBezTo>
                    <a:pt x="583" y="140"/>
                    <a:pt x="585" y="164"/>
                    <a:pt x="587" y="176"/>
                  </a:cubicBezTo>
                  <a:cubicBezTo>
                    <a:pt x="587" y="177"/>
                    <a:pt x="587" y="178"/>
                    <a:pt x="587" y="179"/>
                  </a:cubicBezTo>
                  <a:cubicBezTo>
                    <a:pt x="586" y="215"/>
                    <a:pt x="572" y="231"/>
                    <a:pt x="542" y="232"/>
                  </a:cubicBezTo>
                  <a:cubicBezTo>
                    <a:pt x="540" y="231"/>
                    <a:pt x="540" y="231"/>
                    <a:pt x="540" y="231"/>
                  </a:cubicBezTo>
                  <a:cubicBezTo>
                    <a:pt x="524" y="226"/>
                    <a:pt x="521" y="221"/>
                    <a:pt x="515" y="212"/>
                  </a:cubicBezTo>
                  <a:cubicBezTo>
                    <a:pt x="510" y="206"/>
                    <a:pt x="500" y="204"/>
                    <a:pt x="499" y="21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32"/>
                    <a:pt x="500" y="232"/>
                    <a:pt x="500" y="236"/>
                  </a:cubicBezTo>
                  <a:cubicBezTo>
                    <a:pt x="500" y="240"/>
                    <a:pt x="500" y="240"/>
                    <a:pt x="500" y="240"/>
                  </a:cubicBezTo>
                  <a:cubicBezTo>
                    <a:pt x="501" y="333"/>
                    <a:pt x="501" y="333"/>
                    <a:pt x="501" y="333"/>
                  </a:cubicBezTo>
                  <a:cubicBezTo>
                    <a:pt x="501" y="334"/>
                    <a:pt x="501" y="334"/>
                    <a:pt x="501" y="334"/>
                  </a:cubicBezTo>
                  <a:cubicBezTo>
                    <a:pt x="500" y="342"/>
                    <a:pt x="499" y="344"/>
                    <a:pt x="492" y="348"/>
                  </a:cubicBezTo>
                  <a:cubicBezTo>
                    <a:pt x="490" y="348"/>
                    <a:pt x="490" y="348"/>
                    <a:pt x="490" y="348"/>
                  </a:cubicBezTo>
                  <a:cubicBezTo>
                    <a:pt x="366" y="355"/>
                    <a:pt x="366" y="355"/>
                    <a:pt x="366" y="355"/>
                  </a:cubicBezTo>
                  <a:cubicBezTo>
                    <a:pt x="378" y="336"/>
                    <a:pt x="383" y="315"/>
                    <a:pt x="378" y="295"/>
                  </a:cubicBezTo>
                  <a:cubicBezTo>
                    <a:pt x="374" y="277"/>
                    <a:pt x="363" y="262"/>
                    <a:pt x="346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4" y="252"/>
                    <a:pt x="344" y="252"/>
                    <a:pt x="344" y="252"/>
                  </a:cubicBezTo>
                  <a:cubicBezTo>
                    <a:pt x="340" y="251"/>
                    <a:pt x="333" y="248"/>
                    <a:pt x="324" y="248"/>
                  </a:cubicBezTo>
                  <a:cubicBezTo>
                    <a:pt x="322" y="248"/>
                    <a:pt x="320" y="248"/>
                    <a:pt x="318" y="249"/>
                  </a:cubicBezTo>
                  <a:cubicBezTo>
                    <a:pt x="280" y="253"/>
                    <a:pt x="264" y="292"/>
                    <a:pt x="264" y="308"/>
                  </a:cubicBezTo>
                  <a:cubicBezTo>
                    <a:pt x="264" y="333"/>
                    <a:pt x="267" y="342"/>
                    <a:pt x="281" y="360"/>
                  </a:cubicBezTo>
                  <a:cubicBezTo>
                    <a:pt x="138" y="369"/>
                    <a:pt x="138" y="369"/>
                    <a:pt x="138" y="369"/>
                  </a:cubicBezTo>
                  <a:lnTo>
                    <a:pt x="133" y="369"/>
                  </a:lnTo>
                  <a:close/>
                </a:path>
              </a:pathLst>
            </a:custGeom>
            <a:solidFill>
              <a:srgbClr val="6977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31"/>
            <p:cNvSpPr>
              <a:spLocks/>
            </p:cNvSpPr>
            <p:nvPr/>
          </p:nvSpPr>
          <p:spPr bwMode="auto">
            <a:xfrm>
              <a:off x="8035926" y="4724400"/>
              <a:ext cx="542925" cy="917575"/>
            </a:xfrm>
            <a:custGeom>
              <a:avLst/>
              <a:gdLst>
                <a:gd name="T0" fmla="*/ 13 w 57"/>
                <a:gd name="T1" fmla="*/ 89 h 96"/>
                <a:gd name="T2" fmla="*/ 14 w 57"/>
                <a:gd name="T3" fmla="*/ 86 h 96"/>
                <a:gd name="T4" fmla="*/ 0 w 57"/>
                <a:gd name="T5" fmla="*/ 5 h 96"/>
                <a:gd name="T6" fmla="*/ 0 w 57"/>
                <a:gd name="T7" fmla="*/ 5 h 96"/>
                <a:gd name="T8" fmla="*/ 5 w 57"/>
                <a:gd name="T9" fmla="*/ 0 h 96"/>
                <a:gd name="T10" fmla="*/ 54 w 57"/>
                <a:gd name="T11" fmla="*/ 42 h 96"/>
                <a:gd name="T12" fmla="*/ 40 w 57"/>
                <a:gd name="T13" fmla="*/ 86 h 96"/>
                <a:gd name="T14" fmla="*/ 38 w 57"/>
                <a:gd name="T15" fmla="*/ 92 h 96"/>
                <a:gd name="T16" fmla="*/ 37 w 57"/>
                <a:gd name="T17" fmla="*/ 94 h 96"/>
                <a:gd name="T18" fmla="*/ 37 w 57"/>
                <a:gd name="T19" fmla="*/ 96 h 96"/>
                <a:gd name="T20" fmla="*/ 15 w 57"/>
                <a:gd name="T21" fmla="*/ 91 h 96"/>
                <a:gd name="T22" fmla="*/ 13 w 57"/>
                <a:gd name="T2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96">
                  <a:moveTo>
                    <a:pt x="13" y="89"/>
                  </a:moveTo>
                  <a:cubicBezTo>
                    <a:pt x="12" y="88"/>
                    <a:pt x="14" y="86"/>
                    <a:pt x="14" y="86"/>
                  </a:cubicBezTo>
                  <a:cubicBezTo>
                    <a:pt x="27" y="65"/>
                    <a:pt x="35" y="3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3"/>
                    <a:pt x="47" y="20"/>
                    <a:pt x="54" y="42"/>
                  </a:cubicBezTo>
                  <a:cubicBezTo>
                    <a:pt x="57" y="58"/>
                    <a:pt x="48" y="71"/>
                    <a:pt x="40" y="86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4"/>
                    <a:pt x="37" y="94"/>
                    <a:pt x="37" y="94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3" y="90"/>
                    <a:pt x="13" y="89"/>
                  </a:cubicBezTo>
                  <a:close/>
                </a:path>
              </a:pathLst>
            </a:custGeom>
            <a:solidFill>
              <a:srgbClr val="EB8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32"/>
            <p:cNvSpPr>
              <a:spLocks/>
            </p:cNvSpPr>
            <p:nvPr/>
          </p:nvSpPr>
          <p:spPr bwMode="auto">
            <a:xfrm>
              <a:off x="9540876" y="4398963"/>
              <a:ext cx="295275" cy="211138"/>
            </a:xfrm>
            <a:custGeom>
              <a:avLst/>
              <a:gdLst>
                <a:gd name="T0" fmla="*/ 6 w 186"/>
                <a:gd name="T1" fmla="*/ 114 h 133"/>
                <a:gd name="T2" fmla="*/ 0 w 186"/>
                <a:gd name="T3" fmla="*/ 24 h 133"/>
                <a:gd name="T4" fmla="*/ 0 w 186"/>
                <a:gd name="T5" fmla="*/ 18 h 133"/>
                <a:gd name="T6" fmla="*/ 12 w 186"/>
                <a:gd name="T7" fmla="*/ 0 h 133"/>
                <a:gd name="T8" fmla="*/ 30 w 186"/>
                <a:gd name="T9" fmla="*/ 12 h 133"/>
                <a:gd name="T10" fmla="*/ 84 w 186"/>
                <a:gd name="T11" fmla="*/ 42 h 133"/>
                <a:gd name="T12" fmla="*/ 132 w 186"/>
                <a:gd name="T13" fmla="*/ 78 h 133"/>
                <a:gd name="T14" fmla="*/ 150 w 186"/>
                <a:gd name="T15" fmla="*/ 120 h 133"/>
                <a:gd name="T16" fmla="*/ 186 w 186"/>
                <a:gd name="T17" fmla="*/ 133 h 133"/>
                <a:gd name="T18" fmla="*/ 36 w 186"/>
                <a:gd name="T19" fmla="*/ 120 h 133"/>
                <a:gd name="T20" fmla="*/ 6 w 186"/>
                <a:gd name="T21" fmla="*/ 114 h 133"/>
                <a:gd name="T22" fmla="*/ 6 w 186"/>
                <a:gd name="T23" fmla="*/ 11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133">
                  <a:moveTo>
                    <a:pt x="6" y="114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12" y="0"/>
                  </a:lnTo>
                  <a:lnTo>
                    <a:pt x="30" y="12"/>
                  </a:lnTo>
                  <a:lnTo>
                    <a:pt x="84" y="42"/>
                  </a:lnTo>
                  <a:lnTo>
                    <a:pt x="132" y="78"/>
                  </a:lnTo>
                  <a:lnTo>
                    <a:pt x="150" y="120"/>
                  </a:lnTo>
                  <a:lnTo>
                    <a:pt x="186" y="133"/>
                  </a:lnTo>
                  <a:lnTo>
                    <a:pt x="36" y="120"/>
                  </a:lnTo>
                  <a:lnTo>
                    <a:pt x="6" y="114"/>
                  </a:lnTo>
                  <a:lnTo>
                    <a:pt x="6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33"/>
            <p:cNvSpPr>
              <a:spLocks/>
            </p:cNvSpPr>
            <p:nvPr/>
          </p:nvSpPr>
          <p:spPr bwMode="auto">
            <a:xfrm>
              <a:off x="9521826" y="3692525"/>
              <a:ext cx="363538" cy="238125"/>
            </a:xfrm>
            <a:custGeom>
              <a:avLst/>
              <a:gdLst>
                <a:gd name="T0" fmla="*/ 1 w 38"/>
                <a:gd name="T1" fmla="*/ 3 h 25"/>
                <a:gd name="T2" fmla="*/ 35 w 38"/>
                <a:gd name="T3" fmla="*/ 0 h 25"/>
                <a:gd name="T4" fmla="*/ 7 w 38"/>
                <a:gd name="T5" fmla="*/ 25 h 25"/>
                <a:gd name="T6" fmla="*/ 4 w 38"/>
                <a:gd name="T7" fmla="*/ 22 h 25"/>
                <a:gd name="T8" fmla="*/ 0 w 38"/>
                <a:gd name="T9" fmla="*/ 24 h 25"/>
                <a:gd name="T10" fmla="*/ 0 w 38"/>
                <a:gd name="T11" fmla="*/ 21 h 25"/>
                <a:gd name="T12" fmla="*/ 1 w 38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1" y="3"/>
                  </a:moveTo>
                  <a:cubicBezTo>
                    <a:pt x="16" y="0"/>
                    <a:pt x="38" y="0"/>
                    <a:pt x="35" y="0"/>
                  </a:cubicBezTo>
                  <a:cubicBezTo>
                    <a:pt x="21" y="4"/>
                    <a:pt x="13" y="13"/>
                    <a:pt x="7" y="2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EB8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34"/>
            <p:cNvSpPr>
              <a:spLocks/>
            </p:cNvSpPr>
            <p:nvPr/>
          </p:nvSpPr>
          <p:spPr bwMode="auto">
            <a:xfrm>
              <a:off x="7950201" y="2727325"/>
              <a:ext cx="590550" cy="936625"/>
            </a:xfrm>
            <a:custGeom>
              <a:avLst/>
              <a:gdLst>
                <a:gd name="T0" fmla="*/ 0 w 62"/>
                <a:gd name="T1" fmla="*/ 95 h 98"/>
                <a:gd name="T2" fmla="*/ 17 w 62"/>
                <a:gd name="T3" fmla="*/ 8 h 98"/>
                <a:gd name="T4" fmla="*/ 16 w 62"/>
                <a:gd name="T5" fmla="*/ 4 h 98"/>
                <a:gd name="T6" fmla="*/ 19 w 62"/>
                <a:gd name="T7" fmla="*/ 3 h 98"/>
                <a:gd name="T8" fmla="*/ 40 w 62"/>
                <a:gd name="T9" fmla="*/ 0 h 98"/>
                <a:gd name="T10" fmla="*/ 42 w 62"/>
                <a:gd name="T11" fmla="*/ 4 h 98"/>
                <a:gd name="T12" fmla="*/ 42 w 62"/>
                <a:gd name="T13" fmla="*/ 4 h 98"/>
                <a:gd name="T14" fmla="*/ 46 w 62"/>
                <a:gd name="T15" fmla="*/ 6 h 98"/>
                <a:gd name="T16" fmla="*/ 53 w 62"/>
                <a:gd name="T17" fmla="*/ 16 h 98"/>
                <a:gd name="T18" fmla="*/ 61 w 62"/>
                <a:gd name="T19" fmla="*/ 51 h 98"/>
                <a:gd name="T20" fmla="*/ 41 w 62"/>
                <a:gd name="T21" fmla="*/ 87 h 98"/>
                <a:gd name="T22" fmla="*/ 9 w 62"/>
                <a:gd name="T23" fmla="*/ 93 h 98"/>
                <a:gd name="T24" fmla="*/ 3 w 62"/>
                <a:gd name="T25" fmla="*/ 92 h 98"/>
                <a:gd name="T26" fmla="*/ 0 w 62"/>
                <a:gd name="T27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98">
                  <a:moveTo>
                    <a:pt x="0" y="95"/>
                  </a:moveTo>
                  <a:cubicBezTo>
                    <a:pt x="37" y="77"/>
                    <a:pt x="40" y="36"/>
                    <a:pt x="17" y="8"/>
                  </a:cubicBezTo>
                  <a:cubicBezTo>
                    <a:pt x="17" y="8"/>
                    <a:pt x="16" y="6"/>
                    <a:pt x="16" y="4"/>
                  </a:cubicBezTo>
                  <a:cubicBezTo>
                    <a:pt x="16" y="3"/>
                    <a:pt x="19" y="3"/>
                    <a:pt x="19" y="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2" y="40"/>
                    <a:pt x="61" y="53"/>
                    <a:pt x="61" y="51"/>
                  </a:cubicBezTo>
                  <a:cubicBezTo>
                    <a:pt x="56" y="75"/>
                    <a:pt x="40" y="89"/>
                    <a:pt x="41" y="87"/>
                  </a:cubicBezTo>
                  <a:cubicBezTo>
                    <a:pt x="29" y="98"/>
                    <a:pt x="23" y="93"/>
                    <a:pt x="9" y="93"/>
                  </a:cubicBezTo>
                  <a:cubicBezTo>
                    <a:pt x="3" y="92"/>
                    <a:pt x="3" y="92"/>
                    <a:pt x="3" y="92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EB8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35"/>
            <p:cNvSpPr>
              <a:spLocks/>
            </p:cNvSpPr>
            <p:nvPr/>
          </p:nvSpPr>
          <p:spPr bwMode="auto">
            <a:xfrm>
              <a:off x="6196013" y="2640013"/>
              <a:ext cx="323850" cy="1252538"/>
            </a:xfrm>
            <a:custGeom>
              <a:avLst/>
              <a:gdLst>
                <a:gd name="T0" fmla="*/ 6 w 34"/>
                <a:gd name="T1" fmla="*/ 123 h 131"/>
                <a:gd name="T2" fmla="*/ 34 w 34"/>
                <a:gd name="T3" fmla="*/ 3 h 131"/>
                <a:gd name="T4" fmla="*/ 26 w 34"/>
                <a:gd name="T5" fmla="*/ 53 h 131"/>
                <a:gd name="T6" fmla="*/ 24 w 34"/>
                <a:gd name="T7" fmla="*/ 129 h 131"/>
                <a:gd name="T8" fmla="*/ 23 w 34"/>
                <a:gd name="T9" fmla="*/ 131 h 131"/>
                <a:gd name="T10" fmla="*/ 21 w 34"/>
                <a:gd name="T11" fmla="*/ 131 h 131"/>
                <a:gd name="T12" fmla="*/ 20 w 34"/>
                <a:gd name="T13" fmla="*/ 131 h 131"/>
                <a:gd name="T14" fmla="*/ 19 w 34"/>
                <a:gd name="T15" fmla="*/ 130 h 131"/>
                <a:gd name="T16" fmla="*/ 15 w 34"/>
                <a:gd name="T17" fmla="*/ 125 h 131"/>
                <a:gd name="T18" fmla="*/ 6 w 34"/>
                <a:gd name="T1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31">
                  <a:moveTo>
                    <a:pt x="6" y="123"/>
                  </a:moveTo>
                  <a:cubicBezTo>
                    <a:pt x="7" y="0"/>
                    <a:pt x="0" y="9"/>
                    <a:pt x="34" y="3"/>
                  </a:cubicBezTo>
                  <a:cubicBezTo>
                    <a:pt x="22" y="11"/>
                    <a:pt x="27" y="10"/>
                    <a:pt x="26" y="53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6" y="123"/>
                    <a:pt x="6" y="123"/>
                    <a:pt x="6" y="123"/>
                  </a:cubicBezTo>
                  <a:close/>
                </a:path>
              </a:pathLst>
            </a:custGeom>
            <a:solidFill>
              <a:srgbClr val="EB8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36"/>
            <p:cNvSpPr>
              <a:spLocks/>
            </p:cNvSpPr>
            <p:nvPr/>
          </p:nvSpPr>
          <p:spPr bwMode="auto">
            <a:xfrm>
              <a:off x="6253163" y="4484688"/>
              <a:ext cx="247650" cy="1252538"/>
            </a:xfrm>
            <a:custGeom>
              <a:avLst/>
              <a:gdLst>
                <a:gd name="T0" fmla="*/ 7 w 26"/>
                <a:gd name="T1" fmla="*/ 5 h 131"/>
                <a:gd name="T2" fmla="*/ 0 w 26"/>
                <a:gd name="T3" fmla="*/ 10 h 131"/>
                <a:gd name="T4" fmla="*/ 0 w 26"/>
                <a:gd name="T5" fmla="*/ 89 h 131"/>
                <a:gd name="T6" fmla="*/ 1 w 26"/>
                <a:gd name="T7" fmla="*/ 112 h 131"/>
                <a:gd name="T8" fmla="*/ 26 w 26"/>
                <a:gd name="T9" fmla="*/ 131 h 131"/>
                <a:gd name="T10" fmla="*/ 19 w 26"/>
                <a:gd name="T11" fmla="*/ 43 h 131"/>
                <a:gd name="T12" fmla="*/ 19 w 26"/>
                <a:gd name="T13" fmla="*/ 3 h 131"/>
                <a:gd name="T14" fmla="*/ 13 w 26"/>
                <a:gd name="T15" fmla="*/ 0 h 131"/>
                <a:gd name="T16" fmla="*/ 8 w 26"/>
                <a:gd name="T17" fmla="*/ 3 h 131"/>
                <a:gd name="T18" fmla="*/ 7 w 26"/>
                <a:gd name="T19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31">
                  <a:moveTo>
                    <a:pt x="7" y="5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25"/>
                    <a:pt x="9" y="125"/>
                    <a:pt x="26" y="131"/>
                  </a:cubicBezTo>
                  <a:cubicBezTo>
                    <a:pt x="16" y="122"/>
                    <a:pt x="20" y="130"/>
                    <a:pt x="19" y="4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EB8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37"/>
            <p:cNvSpPr>
              <a:spLocks/>
            </p:cNvSpPr>
            <p:nvPr/>
          </p:nvSpPr>
          <p:spPr bwMode="auto">
            <a:xfrm>
              <a:off x="5327651" y="3683000"/>
              <a:ext cx="620713" cy="1031875"/>
            </a:xfrm>
            <a:custGeom>
              <a:avLst/>
              <a:gdLst>
                <a:gd name="T0" fmla="*/ 5 w 65"/>
                <a:gd name="T1" fmla="*/ 68 h 108"/>
                <a:gd name="T2" fmla="*/ 47 w 65"/>
                <a:gd name="T3" fmla="*/ 1 h 108"/>
                <a:gd name="T4" fmla="*/ 65 w 65"/>
                <a:gd name="T5" fmla="*/ 0 h 108"/>
                <a:gd name="T6" fmla="*/ 20 w 65"/>
                <a:gd name="T7" fmla="*/ 52 h 108"/>
                <a:gd name="T8" fmla="*/ 45 w 65"/>
                <a:gd name="T9" fmla="*/ 101 h 108"/>
                <a:gd name="T10" fmla="*/ 55 w 65"/>
                <a:gd name="T11" fmla="*/ 108 h 108"/>
                <a:gd name="T12" fmla="*/ 41 w 65"/>
                <a:gd name="T13" fmla="*/ 105 h 108"/>
                <a:gd name="T14" fmla="*/ 5 w 65"/>
                <a:gd name="T15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8">
                  <a:moveTo>
                    <a:pt x="5" y="68"/>
                  </a:moveTo>
                  <a:cubicBezTo>
                    <a:pt x="0" y="36"/>
                    <a:pt x="11" y="11"/>
                    <a:pt x="47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7" y="11"/>
                    <a:pt x="19" y="59"/>
                    <a:pt x="20" y="52"/>
                  </a:cubicBezTo>
                  <a:cubicBezTo>
                    <a:pt x="21" y="61"/>
                    <a:pt x="19" y="83"/>
                    <a:pt x="45" y="101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19" y="97"/>
                    <a:pt x="11" y="86"/>
                    <a:pt x="5" y="68"/>
                  </a:cubicBezTo>
                  <a:close/>
                </a:path>
              </a:pathLst>
            </a:custGeom>
            <a:solidFill>
              <a:srgbClr val="EB8D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38"/>
            <p:cNvSpPr>
              <a:spLocks/>
            </p:cNvSpPr>
            <p:nvPr/>
          </p:nvSpPr>
          <p:spPr bwMode="auto">
            <a:xfrm>
              <a:off x="5443538" y="2659063"/>
              <a:ext cx="4822825" cy="3097213"/>
            </a:xfrm>
            <a:custGeom>
              <a:avLst/>
              <a:gdLst>
                <a:gd name="T0" fmla="*/ 430 w 506"/>
                <a:gd name="T1" fmla="*/ 130 h 324"/>
                <a:gd name="T2" fmla="*/ 432 w 506"/>
                <a:gd name="T3" fmla="*/ 130 h 324"/>
                <a:gd name="T4" fmla="*/ 453 w 506"/>
                <a:gd name="T5" fmla="*/ 111 h 324"/>
                <a:gd name="T6" fmla="*/ 463 w 506"/>
                <a:gd name="T7" fmla="*/ 108 h 324"/>
                <a:gd name="T8" fmla="*/ 482 w 506"/>
                <a:gd name="T9" fmla="*/ 113 h 324"/>
                <a:gd name="T10" fmla="*/ 506 w 506"/>
                <a:gd name="T11" fmla="*/ 163 h 324"/>
                <a:gd name="T12" fmla="*/ 461 w 506"/>
                <a:gd name="T13" fmla="*/ 204 h 324"/>
                <a:gd name="T14" fmla="*/ 434 w 506"/>
                <a:gd name="T15" fmla="*/ 184 h 324"/>
                <a:gd name="T16" fmla="*/ 430 w 506"/>
                <a:gd name="T17" fmla="*/ 186 h 324"/>
                <a:gd name="T18" fmla="*/ 431 w 506"/>
                <a:gd name="T19" fmla="*/ 201 h 324"/>
                <a:gd name="T20" fmla="*/ 432 w 506"/>
                <a:gd name="T21" fmla="*/ 292 h 324"/>
                <a:gd name="T22" fmla="*/ 430 w 506"/>
                <a:gd name="T23" fmla="*/ 298 h 324"/>
                <a:gd name="T24" fmla="*/ 428 w 506"/>
                <a:gd name="T25" fmla="*/ 302 h 324"/>
                <a:gd name="T26" fmla="*/ 423 w 506"/>
                <a:gd name="T27" fmla="*/ 305 h 324"/>
                <a:gd name="T28" fmla="*/ 418 w 506"/>
                <a:gd name="T29" fmla="*/ 306 h 324"/>
                <a:gd name="T30" fmla="*/ 309 w 506"/>
                <a:gd name="T31" fmla="*/ 312 h 324"/>
                <a:gd name="T32" fmla="*/ 307 w 506"/>
                <a:gd name="T33" fmla="*/ 308 h 324"/>
                <a:gd name="T34" fmla="*/ 321 w 506"/>
                <a:gd name="T35" fmla="*/ 266 h 324"/>
                <a:gd name="T36" fmla="*/ 309 w 506"/>
                <a:gd name="T37" fmla="*/ 236 h 324"/>
                <a:gd name="T38" fmla="*/ 272 w 506"/>
                <a:gd name="T39" fmla="*/ 221 h 324"/>
                <a:gd name="T40" fmla="*/ 238 w 506"/>
                <a:gd name="T41" fmla="*/ 300 h 324"/>
                <a:gd name="T42" fmla="*/ 246 w 506"/>
                <a:gd name="T43" fmla="*/ 311 h 324"/>
                <a:gd name="T44" fmla="*/ 246 w 506"/>
                <a:gd name="T45" fmla="*/ 314 h 324"/>
                <a:gd name="T46" fmla="*/ 244 w 506"/>
                <a:gd name="T47" fmla="*/ 316 h 324"/>
                <a:gd name="T48" fmla="*/ 122 w 506"/>
                <a:gd name="T49" fmla="*/ 324 h 324"/>
                <a:gd name="T50" fmla="*/ 103 w 506"/>
                <a:gd name="T51" fmla="*/ 310 h 324"/>
                <a:gd name="T52" fmla="*/ 103 w 506"/>
                <a:gd name="T53" fmla="*/ 234 h 324"/>
                <a:gd name="T54" fmla="*/ 103 w 506"/>
                <a:gd name="T55" fmla="*/ 195 h 324"/>
                <a:gd name="T56" fmla="*/ 101 w 506"/>
                <a:gd name="T57" fmla="*/ 193 h 324"/>
                <a:gd name="T58" fmla="*/ 99 w 506"/>
                <a:gd name="T59" fmla="*/ 193 h 324"/>
                <a:gd name="T60" fmla="*/ 92 w 506"/>
                <a:gd name="T61" fmla="*/ 200 h 324"/>
                <a:gd name="T62" fmla="*/ 45 w 506"/>
                <a:gd name="T63" fmla="*/ 215 h 324"/>
                <a:gd name="T64" fmla="*/ 44 w 506"/>
                <a:gd name="T65" fmla="*/ 215 h 324"/>
                <a:gd name="T66" fmla="*/ 44 w 506"/>
                <a:gd name="T67" fmla="*/ 215 h 324"/>
                <a:gd name="T68" fmla="*/ 43 w 506"/>
                <a:gd name="T69" fmla="*/ 215 h 324"/>
                <a:gd name="T70" fmla="*/ 10 w 506"/>
                <a:gd name="T71" fmla="*/ 141 h 324"/>
                <a:gd name="T72" fmla="*/ 53 w 506"/>
                <a:gd name="T73" fmla="*/ 107 h 324"/>
                <a:gd name="T74" fmla="*/ 63 w 506"/>
                <a:gd name="T75" fmla="*/ 107 h 324"/>
                <a:gd name="T76" fmla="*/ 94 w 506"/>
                <a:gd name="T77" fmla="*/ 123 h 324"/>
                <a:gd name="T78" fmla="*/ 98 w 506"/>
                <a:gd name="T79" fmla="*/ 128 h 324"/>
                <a:gd name="T80" fmla="*/ 99 w 506"/>
                <a:gd name="T81" fmla="*/ 129 h 324"/>
                <a:gd name="T82" fmla="*/ 100 w 506"/>
                <a:gd name="T83" fmla="*/ 129 h 324"/>
                <a:gd name="T84" fmla="*/ 102 w 506"/>
                <a:gd name="T85" fmla="*/ 129 h 324"/>
                <a:gd name="T86" fmla="*/ 103 w 506"/>
                <a:gd name="T87" fmla="*/ 127 h 324"/>
                <a:gd name="T88" fmla="*/ 113 w 506"/>
                <a:gd name="T89" fmla="*/ 1 h 324"/>
                <a:gd name="T90" fmla="*/ 113 w 506"/>
                <a:gd name="T91" fmla="*/ 1 h 324"/>
                <a:gd name="T92" fmla="*/ 113 w 506"/>
                <a:gd name="T93" fmla="*/ 1 h 324"/>
                <a:gd name="T94" fmla="*/ 134 w 506"/>
                <a:gd name="T95" fmla="*/ 0 h 324"/>
                <a:gd name="T96" fmla="*/ 240 w 506"/>
                <a:gd name="T97" fmla="*/ 4 h 324"/>
                <a:gd name="T98" fmla="*/ 244 w 506"/>
                <a:gd name="T99" fmla="*/ 5 h 324"/>
                <a:gd name="T100" fmla="*/ 245 w 506"/>
                <a:gd name="T101" fmla="*/ 7 h 324"/>
                <a:gd name="T102" fmla="*/ 245 w 506"/>
                <a:gd name="T103" fmla="*/ 10 h 324"/>
                <a:gd name="T104" fmla="*/ 236 w 506"/>
                <a:gd name="T105" fmla="*/ 75 h 324"/>
                <a:gd name="T106" fmla="*/ 266 w 506"/>
                <a:gd name="T107" fmla="*/ 99 h 324"/>
                <a:gd name="T108" fmla="*/ 302 w 506"/>
                <a:gd name="T109" fmla="*/ 12 h 324"/>
                <a:gd name="T110" fmla="*/ 301 w 506"/>
                <a:gd name="T111" fmla="*/ 9 h 324"/>
                <a:gd name="T112" fmla="*/ 303 w 506"/>
                <a:gd name="T113" fmla="*/ 7 h 324"/>
                <a:gd name="T114" fmla="*/ 389 w 506"/>
                <a:gd name="T115" fmla="*/ 10 h 324"/>
                <a:gd name="T116" fmla="*/ 416 w 506"/>
                <a:gd name="T117" fmla="*/ 12 h 324"/>
                <a:gd name="T118" fmla="*/ 429 w 506"/>
                <a:gd name="T119" fmla="*/ 111 h 324"/>
                <a:gd name="T120" fmla="*/ 429 w 506"/>
                <a:gd name="T121" fmla="*/ 129 h 324"/>
                <a:gd name="T122" fmla="*/ 430 w 506"/>
                <a:gd name="T123" fmla="*/ 13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6" h="324">
                  <a:moveTo>
                    <a:pt x="430" y="130"/>
                  </a:moveTo>
                  <a:cubicBezTo>
                    <a:pt x="431" y="131"/>
                    <a:pt x="432" y="130"/>
                    <a:pt x="432" y="130"/>
                  </a:cubicBezTo>
                  <a:cubicBezTo>
                    <a:pt x="432" y="130"/>
                    <a:pt x="439" y="115"/>
                    <a:pt x="453" y="111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74" y="108"/>
                    <a:pt x="482" y="113"/>
                    <a:pt x="482" y="113"/>
                  </a:cubicBezTo>
                  <a:cubicBezTo>
                    <a:pt x="506" y="125"/>
                    <a:pt x="506" y="146"/>
                    <a:pt x="506" y="163"/>
                  </a:cubicBezTo>
                  <a:cubicBezTo>
                    <a:pt x="506" y="179"/>
                    <a:pt x="488" y="205"/>
                    <a:pt x="461" y="204"/>
                  </a:cubicBezTo>
                  <a:cubicBezTo>
                    <a:pt x="451" y="202"/>
                    <a:pt x="444" y="200"/>
                    <a:pt x="434" y="184"/>
                  </a:cubicBezTo>
                  <a:cubicBezTo>
                    <a:pt x="433" y="182"/>
                    <a:pt x="431" y="183"/>
                    <a:pt x="430" y="186"/>
                  </a:cubicBezTo>
                  <a:cubicBezTo>
                    <a:pt x="431" y="201"/>
                    <a:pt x="431" y="201"/>
                    <a:pt x="431" y="201"/>
                  </a:cubicBezTo>
                  <a:cubicBezTo>
                    <a:pt x="432" y="292"/>
                    <a:pt x="432" y="292"/>
                    <a:pt x="432" y="292"/>
                  </a:cubicBezTo>
                  <a:cubicBezTo>
                    <a:pt x="430" y="298"/>
                    <a:pt x="430" y="298"/>
                    <a:pt x="430" y="298"/>
                  </a:cubicBezTo>
                  <a:cubicBezTo>
                    <a:pt x="428" y="302"/>
                    <a:pt x="428" y="302"/>
                    <a:pt x="428" y="302"/>
                  </a:cubicBezTo>
                  <a:cubicBezTo>
                    <a:pt x="423" y="305"/>
                    <a:pt x="423" y="305"/>
                    <a:pt x="423" y="305"/>
                  </a:cubicBezTo>
                  <a:cubicBezTo>
                    <a:pt x="418" y="306"/>
                    <a:pt x="418" y="306"/>
                    <a:pt x="418" y="306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06" y="312"/>
                    <a:pt x="306" y="309"/>
                    <a:pt x="307" y="308"/>
                  </a:cubicBezTo>
                  <a:cubicBezTo>
                    <a:pt x="322" y="287"/>
                    <a:pt x="321" y="271"/>
                    <a:pt x="321" y="266"/>
                  </a:cubicBezTo>
                  <a:cubicBezTo>
                    <a:pt x="319" y="249"/>
                    <a:pt x="313" y="240"/>
                    <a:pt x="309" y="236"/>
                  </a:cubicBezTo>
                  <a:cubicBezTo>
                    <a:pt x="306" y="233"/>
                    <a:pt x="291" y="216"/>
                    <a:pt x="272" y="221"/>
                  </a:cubicBezTo>
                  <a:cubicBezTo>
                    <a:pt x="239" y="229"/>
                    <a:pt x="214" y="263"/>
                    <a:pt x="238" y="300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6" y="314"/>
                    <a:pt x="246" y="314"/>
                    <a:pt x="246" y="314"/>
                  </a:cubicBezTo>
                  <a:cubicBezTo>
                    <a:pt x="244" y="316"/>
                    <a:pt x="244" y="316"/>
                    <a:pt x="244" y="316"/>
                  </a:cubicBezTo>
                  <a:cubicBezTo>
                    <a:pt x="122" y="324"/>
                    <a:pt x="122" y="324"/>
                    <a:pt x="122" y="324"/>
                  </a:cubicBezTo>
                  <a:cubicBezTo>
                    <a:pt x="107" y="324"/>
                    <a:pt x="103" y="317"/>
                    <a:pt x="103" y="310"/>
                  </a:cubicBezTo>
                  <a:cubicBezTo>
                    <a:pt x="103" y="234"/>
                    <a:pt x="103" y="234"/>
                    <a:pt x="103" y="234"/>
                  </a:cubicBezTo>
                  <a:cubicBezTo>
                    <a:pt x="103" y="195"/>
                    <a:pt x="103" y="195"/>
                    <a:pt x="103" y="195"/>
                  </a:cubicBezTo>
                  <a:cubicBezTo>
                    <a:pt x="103" y="195"/>
                    <a:pt x="103" y="193"/>
                    <a:pt x="101" y="193"/>
                  </a:cubicBezTo>
                  <a:cubicBezTo>
                    <a:pt x="99" y="192"/>
                    <a:pt x="99" y="193"/>
                    <a:pt x="99" y="193"/>
                  </a:cubicBezTo>
                  <a:cubicBezTo>
                    <a:pt x="92" y="200"/>
                    <a:pt x="92" y="200"/>
                    <a:pt x="92" y="200"/>
                  </a:cubicBezTo>
                  <a:cubicBezTo>
                    <a:pt x="73" y="218"/>
                    <a:pt x="60" y="218"/>
                    <a:pt x="45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8" y="200"/>
                    <a:pt x="0" y="170"/>
                    <a:pt x="10" y="141"/>
                  </a:cubicBezTo>
                  <a:cubicBezTo>
                    <a:pt x="19" y="122"/>
                    <a:pt x="27" y="113"/>
                    <a:pt x="53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77" y="110"/>
                    <a:pt x="80" y="111"/>
                    <a:pt x="94" y="123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4"/>
                    <a:pt x="100" y="7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240" y="4"/>
                    <a:pt x="240" y="4"/>
                    <a:pt x="240" y="4"/>
                  </a:cubicBezTo>
                  <a:cubicBezTo>
                    <a:pt x="244" y="5"/>
                    <a:pt x="244" y="5"/>
                    <a:pt x="244" y="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25" y="32"/>
                    <a:pt x="224" y="54"/>
                    <a:pt x="236" y="75"/>
                  </a:cubicBezTo>
                  <a:cubicBezTo>
                    <a:pt x="252" y="99"/>
                    <a:pt x="269" y="101"/>
                    <a:pt x="266" y="99"/>
                  </a:cubicBezTo>
                  <a:cubicBezTo>
                    <a:pt x="320" y="109"/>
                    <a:pt x="331" y="37"/>
                    <a:pt x="302" y="12"/>
                  </a:cubicBezTo>
                  <a:cubicBezTo>
                    <a:pt x="302" y="12"/>
                    <a:pt x="300" y="11"/>
                    <a:pt x="301" y="9"/>
                  </a:cubicBezTo>
                  <a:cubicBezTo>
                    <a:pt x="301" y="7"/>
                    <a:pt x="303" y="7"/>
                    <a:pt x="303" y="7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32" y="14"/>
                    <a:pt x="427" y="23"/>
                    <a:pt x="429" y="111"/>
                  </a:cubicBezTo>
                  <a:cubicBezTo>
                    <a:pt x="429" y="129"/>
                    <a:pt x="429" y="129"/>
                    <a:pt x="429" y="129"/>
                  </a:cubicBezTo>
                  <a:cubicBezTo>
                    <a:pt x="429" y="129"/>
                    <a:pt x="429" y="130"/>
                    <a:pt x="430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39"/>
            <p:cNvSpPr>
              <a:spLocks/>
            </p:cNvSpPr>
            <p:nvPr/>
          </p:nvSpPr>
          <p:spPr bwMode="auto">
            <a:xfrm>
              <a:off x="5491163" y="2706688"/>
              <a:ext cx="4727575" cy="3001963"/>
            </a:xfrm>
            <a:custGeom>
              <a:avLst/>
              <a:gdLst>
                <a:gd name="T0" fmla="*/ 105 w 496"/>
                <a:gd name="T1" fmla="*/ 311 h 314"/>
                <a:gd name="T2" fmla="*/ 103 w 496"/>
                <a:gd name="T3" fmla="*/ 229 h 314"/>
                <a:gd name="T4" fmla="*/ 98 w 496"/>
                <a:gd name="T5" fmla="*/ 183 h 314"/>
                <a:gd name="T6" fmla="*/ 90 w 496"/>
                <a:gd name="T7" fmla="*/ 185 h 314"/>
                <a:gd name="T8" fmla="*/ 53 w 496"/>
                <a:gd name="T9" fmla="*/ 206 h 314"/>
                <a:gd name="T10" fmla="*/ 41 w 496"/>
                <a:gd name="T11" fmla="*/ 205 h 314"/>
                <a:gd name="T12" fmla="*/ 39 w 496"/>
                <a:gd name="T13" fmla="*/ 205 h 314"/>
                <a:gd name="T14" fmla="*/ 48 w 496"/>
                <a:gd name="T15" fmla="*/ 107 h 314"/>
                <a:gd name="T16" fmla="*/ 86 w 496"/>
                <a:gd name="T17" fmla="*/ 122 h 314"/>
                <a:gd name="T18" fmla="*/ 92 w 496"/>
                <a:gd name="T19" fmla="*/ 129 h 314"/>
                <a:gd name="T20" fmla="*/ 100 w 496"/>
                <a:gd name="T21" fmla="*/ 128 h 314"/>
                <a:gd name="T22" fmla="*/ 103 w 496"/>
                <a:gd name="T23" fmla="*/ 115 h 314"/>
                <a:gd name="T24" fmla="*/ 129 w 496"/>
                <a:gd name="T25" fmla="*/ 0 h 314"/>
                <a:gd name="T26" fmla="*/ 227 w 496"/>
                <a:gd name="T27" fmla="*/ 73 h 314"/>
                <a:gd name="T28" fmla="*/ 262 w 496"/>
                <a:gd name="T29" fmla="*/ 100 h 314"/>
                <a:gd name="T30" fmla="*/ 314 w 496"/>
                <a:gd name="T31" fmla="*/ 68 h 314"/>
                <a:gd name="T32" fmla="*/ 384 w 496"/>
                <a:gd name="T33" fmla="*/ 10 h 314"/>
                <a:gd name="T34" fmla="*/ 419 w 496"/>
                <a:gd name="T35" fmla="*/ 58 h 314"/>
                <a:gd name="T36" fmla="*/ 419 w 496"/>
                <a:gd name="T37" fmla="*/ 124 h 314"/>
                <a:gd name="T38" fmla="*/ 422 w 496"/>
                <a:gd name="T39" fmla="*/ 130 h 314"/>
                <a:gd name="T40" fmla="*/ 426 w 496"/>
                <a:gd name="T41" fmla="*/ 131 h 314"/>
                <a:gd name="T42" fmla="*/ 431 w 496"/>
                <a:gd name="T43" fmla="*/ 129 h 314"/>
                <a:gd name="T44" fmla="*/ 449 w 496"/>
                <a:gd name="T45" fmla="*/ 111 h 314"/>
                <a:gd name="T46" fmla="*/ 475 w 496"/>
                <a:gd name="T47" fmla="*/ 112 h 314"/>
                <a:gd name="T48" fmla="*/ 457 w 496"/>
                <a:gd name="T49" fmla="*/ 194 h 314"/>
                <a:gd name="T50" fmla="*/ 433 w 496"/>
                <a:gd name="T51" fmla="*/ 177 h 314"/>
                <a:gd name="T52" fmla="*/ 420 w 496"/>
                <a:gd name="T53" fmla="*/ 180 h 314"/>
                <a:gd name="T54" fmla="*/ 421 w 496"/>
                <a:gd name="T55" fmla="*/ 196 h 314"/>
                <a:gd name="T56" fmla="*/ 420 w 496"/>
                <a:gd name="T57" fmla="*/ 291 h 314"/>
                <a:gd name="T58" fmla="*/ 416 w 496"/>
                <a:gd name="T59" fmla="*/ 295 h 314"/>
                <a:gd name="T60" fmla="*/ 309 w 496"/>
                <a:gd name="T61" fmla="*/ 302 h 314"/>
                <a:gd name="T62" fmla="*/ 321 w 496"/>
                <a:gd name="T63" fmla="*/ 261 h 314"/>
                <a:gd name="T64" fmla="*/ 308 w 496"/>
                <a:gd name="T65" fmla="*/ 228 h 314"/>
                <a:gd name="T66" fmla="*/ 306 w 496"/>
                <a:gd name="T67" fmla="*/ 226 h 314"/>
                <a:gd name="T68" fmla="*/ 265 w 496"/>
                <a:gd name="T69" fmla="*/ 211 h 314"/>
                <a:gd name="T70" fmla="*/ 228 w 496"/>
                <a:gd name="T71" fmla="*/ 298 h 314"/>
                <a:gd name="T72" fmla="*/ 117 w 496"/>
                <a:gd name="T73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6" h="314">
                  <a:moveTo>
                    <a:pt x="117" y="314"/>
                  </a:moveTo>
                  <a:cubicBezTo>
                    <a:pt x="111" y="314"/>
                    <a:pt x="107" y="313"/>
                    <a:pt x="105" y="311"/>
                  </a:cubicBezTo>
                  <a:cubicBezTo>
                    <a:pt x="104" y="309"/>
                    <a:pt x="103" y="308"/>
                    <a:pt x="103" y="305"/>
                  </a:cubicBezTo>
                  <a:cubicBezTo>
                    <a:pt x="103" y="229"/>
                    <a:pt x="103" y="229"/>
                    <a:pt x="103" y="229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103" y="188"/>
                    <a:pt x="102" y="184"/>
                    <a:pt x="98" y="183"/>
                  </a:cubicBezTo>
                  <a:cubicBezTo>
                    <a:pt x="97" y="183"/>
                    <a:pt x="96" y="183"/>
                    <a:pt x="95" y="183"/>
                  </a:cubicBezTo>
                  <a:cubicBezTo>
                    <a:pt x="92" y="183"/>
                    <a:pt x="90" y="184"/>
                    <a:pt x="90" y="185"/>
                  </a:cubicBezTo>
                  <a:cubicBezTo>
                    <a:pt x="83" y="191"/>
                    <a:pt x="83" y="191"/>
                    <a:pt x="83" y="191"/>
                  </a:cubicBezTo>
                  <a:cubicBezTo>
                    <a:pt x="70" y="205"/>
                    <a:pt x="60" y="206"/>
                    <a:pt x="53" y="206"/>
                  </a:cubicBezTo>
                  <a:cubicBezTo>
                    <a:pt x="49" y="206"/>
                    <a:pt x="44" y="206"/>
                    <a:pt x="41" y="205"/>
                  </a:cubicBezTo>
                  <a:cubicBezTo>
                    <a:pt x="41" y="205"/>
                    <a:pt x="41" y="205"/>
                    <a:pt x="41" y="205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9" y="205"/>
                    <a:pt x="39" y="205"/>
                    <a:pt x="39" y="205"/>
                  </a:cubicBezTo>
                  <a:cubicBezTo>
                    <a:pt x="11" y="192"/>
                    <a:pt x="0" y="167"/>
                    <a:pt x="10" y="137"/>
                  </a:cubicBezTo>
                  <a:cubicBezTo>
                    <a:pt x="18" y="121"/>
                    <a:pt x="25" y="112"/>
                    <a:pt x="48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70" y="109"/>
                    <a:pt x="72" y="110"/>
                    <a:pt x="86" y="122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96" y="129"/>
                    <a:pt x="96" y="129"/>
                    <a:pt x="96" y="129"/>
                  </a:cubicBezTo>
                  <a:cubicBezTo>
                    <a:pt x="100" y="128"/>
                    <a:pt x="100" y="128"/>
                    <a:pt x="100" y="12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1" y="16"/>
                    <a:pt x="101" y="5"/>
                    <a:pt x="10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16" y="26"/>
                    <a:pt x="213" y="50"/>
                    <a:pt x="227" y="73"/>
                  </a:cubicBezTo>
                  <a:cubicBezTo>
                    <a:pt x="242" y="95"/>
                    <a:pt x="257" y="100"/>
                    <a:pt x="261" y="100"/>
                  </a:cubicBezTo>
                  <a:cubicBezTo>
                    <a:pt x="262" y="100"/>
                    <a:pt x="262" y="100"/>
                    <a:pt x="262" y="100"/>
                  </a:cubicBezTo>
                  <a:cubicBezTo>
                    <a:pt x="265" y="100"/>
                    <a:pt x="267" y="100"/>
                    <a:pt x="270" y="100"/>
                  </a:cubicBezTo>
                  <a:cubicBezTo>
                    <a:pt x="290" y="100"/>
                    <a:pt x="306" y="89"/>
                    <a:pt x="314" y="68"/>
                  </a:cubicBezTo>
                  <a:cubicBezTo>
                    <a:pt x="321" y="47"/>
                    <a:pt x="317" y="22"/>
                    <a:pt x="304" y="7"/>
                  </a:cubicBezTo>
                  <a:cubicBezTo>
                    <a:pt x="384" y="10"/>
                    <a:pt x="384" y="10"/>
                    <a:pt x="384" y="10"/>
                  </a:cubicBezTo>
                  <a:cubicBezTo>
                    <a:pt x="410" y="12"/>
                    <a:pt x="410" y="12"/>
                    <a:pt x="410" y="12"/>
                  </a:cubicBezTo>
                  <a:cubicBezTo>
                    <a:pt x="418" y="13"/>
                    <a:pt x="419" y="14"/>
                    <a:pt x="419" y="58"/>
                  </a:cubicBezTo>
                  <a:cubicBezTo>
                    <a:pt x="419" y="70"/>
                    <a:pt x="419" y="86"/>
                    <a:pt x="419" y="106"/>
                  </a:cubicBezTo>
                  <a:cubicBezTo>
                    <a:pt x="419" y="124"/>
                    <a:pt x="419" y="124"/>
                    <a:pt x="419" y="124"/>
                  </a:cubicBezTo>
                  <a:cubicBezTo>
                    <a:pt x="419" y="125"/>
                    <a:pt x="419" y="128"/>
                    <a:pt x="422" y="129"/>
                  </a:cubicBezTo>
                  <a:cubicBezTo>
                    <a:pt x="422" y="130"/>
                    <a:pt x="422" y="130"/>
                    <a:pt x="422" y="130"/>
                  </a:cubicBezTo>
                  <a:cubicBezTo>
                    <a:pt x="422" y="130"/>
                    <a:pt x="422" y="130"/>
                    <a:pt x="422" y="130"/>
                  </a:cubicBezTo>
                  <a:cubicBezTo>
                    <a:pt x="423" y="130"/>
                    <a:pt x="424" y="131"/>
                    <a:pt x="426" y="131"/>
                  </a:cubicBezTo>
                  <a:cubicBezTo>
                    <a:pt x="428" y="131"/>
                    <a:pt x="429" y="130"/>
                    <a:pt x="429" y="129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1" y="127"/>
                    <a:pt x="431" y="127"/>
                    <a:pt x="431" y="127"/>
                  </a:cubicBezTo>
                  <a:cubicBezTo>
                    <a:pt x="431" y="127"/>
                    <a:pt x="438" y="114"/>
                    <a:pt x="449" y="111"/>
                  </a:cubicBezTo>
                  <a:cubicBezTo>
                    <a:pt x="458" y="108"/>
                    <a:pt x="458" y="108"/>
                    <a:pt x="458" y="108"/>
                  </a:cubicBezTo>
                  <a:cubicBezTo>
                    <a:pt x="468" y="109"/>
                    <a:pt x="475" y="112"/>
                    <a:pt x="475" y="112"/>
                  </a:cubicBezTo>
                  <a:cubicBezTo>
                    <a:pt x="496" y="123"/>
                    <a:pt x="496" y="142"/>
                    <a:pt x="496" y="158"/>
                  </a:cubicBezTo>
                  <a:cubicBezTo>
                    <a:pt x="496" y="172"/>
                    <a:pt x="480" y="194"/>
                    <a:pt x="457" y="194"/>
                  </a:cubicBezTo>
                  <a:cubicBezTo>
                    <a:pt x="457" y="194"/>
                    <a:pt x="457" y="194"/>
                    <a:pt x="456" y="194"/>
                  </a:cubicBezTo>
                  <a:cubicBezTo>
                    <a:pt x="448" y="192"/>
                    <a:pt x="442" y="190"/>
                    <a:pt x="433" y="177"/>
                  </a:cubicBezTo>
                  <a:cubicBezTo>
                    <a:pt x="432" y="174"/>
                    <a:pt x="430" y="173"/>
                    <a:pt x="428" y="173"/>
                  </a:cubicBezTo>
                  <a:cubicBezTo>
                    <a:pt x="424" y="173"/>
                    <a:pt x="421" y="176"/>
                    <a:pt x="420" y="180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21" y="196"/>
                    <a:pt x="421" y="196"/>
                    <a:pt x="421" y="196"/>
                  </a:cubicBezTo>
                  <a:cubicBezTo>
                    <a:pt x="422" y="286"/>
                    <a:pt x="422" y="286"/>
                    <a:pt x="422" y="286"/>
                  </a:cubicBezTo>
                  <a:cubicBezTo>
                    <a:pt x="420" y="291"/>
                    <a:pt x="420" y="291"/>
                    <a:pt x="420" y="291"/>
                  </a:cubicBezTo>
                  <a:cubicBezTo>
                    <a:pt x="419" y="293"/>
                    <a:pt x="419" y="293"/>
                    <a:pt x="419" y="293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3" y="296"/>
                    <a:pt x="413" y="296"/>
                    <a:pt x="413" y="296"/>
                  </a:cubicBezTo>
                  <a:cubicBezTo>
                    <a:pt x="309" y="302"/>
                    <a:pt x="309" y="302"/>
                    <a:pt x="309" y="302"/>
                  </a:cubicBezTo>
                  <a:cubicBezTo>
                    <a:pt x="321" y="283"/>
                    <a:pt x="321" y="269"/>
                    <a:pt x="321" y="263"/>
                  </a:cubicBezTo>
                  <a:cubicBezTo>
                    <a:pt x="321" y="262"/>
                    <a:pt x="321" y="261"/>
                    <a:pt x="321" y="261"/>
                  </a:cubicBezTo>
                  <a:cubicBezTo>
                    <a:pt x="320" y="261"/>
                    <a:pt x="320" y="261"/>
                    <a:pt x="320" y="261"/>
                  </a:cubicBezTo>
                  <a:cubicBezTo>
                    <a:pt x="319" y="247"/>
                    <a:pt x="315" y="236"/>
                    <a:pt x="308" y="228"/>
                  </a:cubicBezTo>
                  <a:cubicBezTo>
                    <a:pt x="308" y="227"/>
                    <a:pt x="308" y="227"/>
                    <a:pt x="308" y="227"/>
                  </a:cubicBezTo>
                  <a:cubicBezTo>
                    <a:pt x="308" y="227"/>
                    <a:pt x="307" y="226"/>
                    <a:pt x="306" y="226"/>
                  </a:cubicBezTo>
                  <a:cubicBezTo>
                    <a:pt x="302" y="222"/>
                    <a:pt x="290" y="210"/>
                    <a:pt x="273" y="210"/>
                  </a:cubicBezTo>
                  <a:cubicBezTo>
                    <a:pt x="271" y="210"/>
                    <a:pt x="268" y="210"/>
                    <a:pt x="265" y="211"/>
                  </a:cubicBezTo>
                  <a:cubicBezTo>
                    <a:pt x="246" y="216"/>
                    <a:pt x="229" y="230"/>
                    <a:pt x="222" y="247"/>
                  </a:cubicBezTo>
                  <a:cubicBezTo>
                    <a:pt x="216" y="263"/>
                    <a:pt x="218" y="281"/>
                    <a:pt x="228" y="298"/>
                  </a:cubicBezTo>
                  <a:cubicBezTo>
                    <a:pt x="235" y="307"/>
                    <a:pt x="235" y="307"/>
                    <a:pt x="235" y="307"/>
                  </a:cubicBezTo>
                  <a:lnTo>
                    <a:pt x="117" y="314"/>
                  </a:lnTo>
                  <a:close/>
                </a:path>
              </a:pathLst>
            </a:custGeom>
            <a:solidFill>
              <a:srgbClr val="F6A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40"/>
            <p:cNvSpPr>
              <a:spLocks noEditPoints="1"/>
            </p:cNvSpPr>
            <p:nvPr/>
          </p:nvSpPr>
          <p:spPr bwMode="auto">
            <a:xfrm>
              <a:off x="3727451" y="1312863"/>
              <a:ext cx="390525" cy="525463"/>
            </a:xfrm>
            <a:custGeom>
              <a:avLst/>
              <a:gdLst>
                <a:gd name="T0" fmla="*/ 168 w 246"/>
                <a:gd name="T1" fmla="*/ 258 h 331"/>
                <a:gd name="T2" fmla="*/ 78 w 246"/>
                <a:gd name="T3" fmla="*/ 258 h 331"/>
                <a:gd name="T4" fmla="*/ 60 w 246"/>
                <a:gd name="T5" fmla="*/ 331 h 331"/>
                <a:gd name="T6" fmla="*/ 0 w 246"/>
                <a:gd name="T7" fmla="*/ 331 h 331"/>
                <a:gd name="T8" fmla="*/ 90 w 246"/>
                <a:gd name="T9" fmla="*/ 0 h 331"/>
                <a:gd name="T10" fmla="*/ 156 w 246"/>
                <a:gd name="T11" fmla="*/ 0 h 331"/>
                <a:gd name="T12" fmla="*/ 246 w 246"/>
                <a:gd name="T13" fmla="*/ 331 h 331"/>
                <a:gd name="T14" fmla="*/ 186 w 246"/>
                <a:gd name="T15" fmla="*/ 331 h 331"/>
                <a:gd name="T16" fmla="*/ 168 w 246"/>
                <a:gd name="T17" fmla="*/ 258 h 331"/>
                <a:gd name="T18" fmla="*/ 96 w 246"/>
                <a:gd name="T19" fmla="*/ 210 h 331"/>
                <a:gd name="T20" fmla="*/ 156 w 246"/>
                <a:gd name="T21" fmla="*/ 210 h 331"/>
                <a:gd name="T22" fmla="*/ 126 w 246"/>
                <a:gd name="T23" fmla="*/ 90 h 331"/>
                <a:gd name="T24" fmla="*/ 120 w 246"/>
                <a:gd name="T25" fmla="*/ 90 h 331"/>
                <a:gd name="T26" fmla="*/ 96 w 246"/>
                <a:gd name="T27" fmla="*/ 21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331">
                  <a:moveTo>
                    <a:pt x="168" y="258"/>
                  </a:moveTo>
                  <a:lnTo>
                    <a:pt x="78" y="258"/>
                  </a:lnTo>
                  <a:lnTo>
                    <a:pt x="60" y="331"/>
                  </a:lnTo>
                  <a:lnTo>
                    <a:pt x="0" y="331"/>
                  </a:lnTo>
                  <a:lnTo>
                    <a:pt x="90" y="0"/>
                  </a:lnTo>
                  <a:lnTo>
                    <a:pt x="156" y="0"/>
                  </a:lnTo>
                  <a:lnTo>
                    <a:pt x="246" y="331"/>
                  </a:lnTo>
                  <a:lnTo>
                    <a:pt x="186" y="331"/>
                  </a:lnTo>
                  <a:lnTo>
                    <a:pt x="168" y="258"/>
                  </a:lnTo>
                  <a:close/>
                  <a:moveTo>
                    <a:pt x="96" y="210"/>
                  </a:moveTo>
                  <a:lnTo>
                    <a:pt x="156" y="210"/>
                  </a:lnTo>
                  <a:lnTo>
                    <a:pt x="126" y="90"/>
                  </a:lnTo>
                  <a:lnTo>
                    <a:pt x="120" y="90"/>
                  </a:lnTo>
                  <a:lnTo>
                    <a:pt x="96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41"/>
            <p:cNvSpPr>
              <a:spLocks noEditPoints="1"/>
            </p:cNvSpPr>
            <p:nvPr/>
          </p:nvSpPr>
          <p:spPr bwMode="auto">
            <a:xfrm>
              <a:off x="4718051" y="1828800"/>
              <a:ext cx="333375" cy="525463"/>
            </a:xfrm>
            <a:custGeom>
              <a:avLst/>
              <a:gdLst>
                <a:gd name="T0" fmla="*/ 0 w 35"/>
                <a:gd name="T1" fmla="*/ 55 h 55"/>
                <a:gd name="T2" fmla="*/ 0 w 35"/>
                <a:gd name="T3" fmla="*/ 0 h 55"/>
                <a:gd name="T4" fmla="*/ 16 w 35"/>
                <a:gd name="T5" fmla="*/ 0 h 55"/>
                <a:gd name="T6" fmla="*/ 29 w 35"/>
                <a:gd name="T7" fmla="*/ 4 h 55"/>
                <a:gd name="T8" fmla="*/ 34 w 35"/>
                <a:gd name="T9" fmla="*/ 15 h 55"/>
                <a:gd name="T10" fmla="*/ 32 w 35"/>
                <a:gd name="T11" fmla="*/ 22 h 55"/>
                <a:gd name="T12" fmla="*/ 27 w 35"/>
                <a:gd name="T13" fmla="*/ 27 h 55"/>
                <a:gd name="T14" fmla="*/ 33 w 35"/>
                <a:gd name="T15" fmla="*/ 31 h 55"/>
                <a:gd name="T16" fmla="*/ 35 w 35"/>
                <a:gd name="T17" fmla="*/ 39 h 55"/>
                <a:gd name="T18" fmla="*/ 31 w 35"/>
                <a:gd name="T19" fmla="*/ 51 h 55"/>
                <a:gd name="T20" fmla="*/ 18 w 35"/>
                <a:gd name="T21" fmla="*/ 55 h 55"/>
                <a:gd name="T22" fmla="*/ 0 w 35"/>
                <a:gd name="T23" fmla="*/ 55 h 55"/>
                <a:gd name="T24" fmla="*/ 10 w 35"/>
                <a:gd name="T25" fmla="*/ 23 h 55"/>
                <a:gd name="T26" fmla="*/ 16 w 35"/>
                <a:gd name="T27" fmla="*/ 23 h 55"/>
                <a:gd name="T28" fmla="*/ 21 w 35"/>
                <a:gd name="T29" fmla="*/ 22 h 55"/>
                <a:gd name="T30" fmla="*/ 23 w 35"/>
                <a:gd name="T31" fmla="*/ 16 h 55"/>
                <a:gd name="T32" fmla="*/ 21 w 35"/>
                <a:gd name="T33" fmla="*/ 11 h 55"/>
                <a:gd name="T34" fmla="*/ 16 w 35"/>
                <a:gd name="T35" fmla="*/ 9 h 55"/>
                <a:gd name="T36" fmla="*/ 10 w 35"/>
                <a:gd name="T37" fmla="*/ 9 h 55"/>
                <a:gd name="T38" fmla="*/ 10 w 35"/>
                <a:gd name="T39" fmla="*/ 23 h 55"/>
                <a:gd name="T40" fmla="*/ 10 w 35"/>
                <a:gd name="T41" fmla="*/ 31 h 55"/>
                <a:gd name="T42" fmla="*/ 10 w 35"/>
                <a:gd name="T43" fmla="*/ 46 h 55"/>
                <a:gd name="T44" fmla="*/ 18 w 35"/>
                <a:gd name="T45" fmla="*/ 46 h 55"/>
                <a:gd name="T46" fmla="*/ 23 w 35"/>
                <a:gd name="T47" fmla="*/ 45 h 55"/>
                <a:gd name="T48" fmla="*/ 25 w 35"/>
                <a:gd name="T49" fmla="*/ 39 h 55"/>
                <a:gd name="T50" fmla="*/ 23 w 35"/>
                <a:gd name="T51" fmla="*/ 33 h 55"/>
                <a:gd name="T52" fmla="*/ 19 w 35"/>
                <a:gd name="T53" fmla="*/ 31 h 55"/>
                <a:gd name="T54" fmla="*/ 10 w 35"/>
                <a:gd name="T55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55">
                  <a:moveTo>
                    <a:pt x="0" y="5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0"/>
                    <a:pt x="26" y="2"/>
                    <a:pt x="29" y="4"/>
                  </a:cubicBezTo>
                  <a:cubicBezTo>
                    <a:pt x="32" y="7"/>
                    <a:pt x="34" y="10"/>
                    <a:pt x="34" y="15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1" y="24"/>
                    <a:pt x="29" y="26"/>
                    <a:pt x="27" y="27"/>
                  </a:cubicBezTo>
                  <a:cubicBezTo>
                    <a:pt x="30" y="27"/>
                    <a:pt x="32" y="29"/>
                    <a:pt x="33" y="31"/>
                  </a:cubicBezTo>
                  <a:cubicBezTo>
                    <a:pt x="35" y="33"/>
                    <a:pt x="35" y="36"/>
                    <a:pt x="35" y="39"/>
                  </a:cubicBezTo>
                  <a:cubicBezTo>
                    <a:pt x="35" y="44"/>
                    <a:pt x="34" y="48"/>
                    <a:pt x="31" y="51"/>
                  </a:cubicBezTo>
                  <a:cubicBezTo>
                    <a:pt x="28" y="54"/>
                    <a:pt x="24" y="55"/>
                    <a:pt x="18" y="55"/>
                  </a:cubicBezTo>
                  <a:lnTo>
                    <a:pt x="0" y="55"/>
                  </a:lnTo>
                  <a:close/>
                  <a:moveTo>
                    <a:pt x="10" y="23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8" y="23"/>
                    <a:pt x="20" y="23"/>
                    <a:pt x="21" y="22"/>
                  </a:cubicBezTo>
                  <a:cubicBezTo>
                    <a:pt x="22" y="20"/>
                    <a:pt x="23" y="19"/>
                    <a:pt x="23" y="16"/>
                  </a:cubicBezTo>
                  <a:cubicBezTo>
                    <a:pt x="23" y="14"/>
                    <a:pt x="22" y="12"/>
                    <a:pt x="21" y="11"/>
                  </a:cubicBezTo>
                  <a:cubicBezTo>
                    <a:pt x="20" y="10"/>
                    <a:pt x="18" y="9"/>
                    <a:pt x="16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23"/>
                  </a:lnTo>
                  <a:close/>
                  <a:moveTo>
                    <a:pt x="10" y="31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0" y="46"/>
                    <a:pt x="22" y="46"/>
                    <a:pt x="23" y="45"/>
                  </a:cubicBezTo>
                  <a:cubicBezTo>
                    <a:pt x="24" y="43"/>
                    <a:pt x="25" y="41"/>
                    <a:pt x="25" y="39"/>
                  </a:cubicBezTo>
                  <a:cubicBezTo>
                    <a:pt x="25" y="36"/>
                    <a:pt x="24" y="34"/>
                    <a:pt x="23" y="33"/>
                  </a:cubicBezTo>
                  <a:cubicBezTo>
                    <a:pt x="22" y="32"/>
                    <a:pt x="21" y="31"/>
                    <a:pt x="19" y="31"/>
                  </a:cubicBezTo>
                  <a:lnTo>
                    <a:pt x="1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42"/>
            <p:cNvSpPr>
              <a:spLocks/>
            </p:cNvSpPr>
            <p:nvPr/>
          </p:nvSpPr>
          <p:spPr bwMode="auto">
            <a:xfrm>
              <a:off x="5653088" y="2335213"/>
              <a:ext cx="342900" cy="534988"/>
            </a:xfrm>
            <a:custGeom>
              <a:avLst/>
              <a:gdLst>
                <a:gd name="T0" fmla="*/ 36 w 36"/>
                <a:gd name="T1" fmla="*/ 38 h 56"/>
                <a:gd name="T2" fmla="*/ 36 w 36"/>
                <a:gd name="T3" fmla="*/ 38 h 56"/>
                <a:gd name="T4" fmla="*/ 32 w 36"/>
                <a:gd name="T5" fmla="*/ 52 h 56"/>
                <a:gd name="T6" fmla="*/ 19 w 36"/>
                <a:gd name="T7" fmla="*/ 56 h 56"/>
                <a:gd name="T8" fmla="*/ 5 w 36"/>
                <a:gd name="T9" fmla="*/ 51 h 56"/>
                <a:gd name="T10" fmla="*/ 0 w 36"/>
                <a:gd name="T11" fmla="*/ 36 h 56"/>
                <a:gd name="T12" fmla="*/ 0 w 36"/>
                <a:gd name="T13" fmla="*/ 20 h 56"/>
                <a:gd name="T14" fmla="*/ 5 w 36"/>
                <a:gd name="T15" fmla="*/ 5 h 56"/>
                <a:gd name="T16" fmla="*/ 18 w 36"/>
                <a:gd name="T17" fmla="*/ 0 h 56"/>
                <a:gd name="T18" fmla="*/ 31 w 36"/>
                <a:gd name="T19" fmla="*/ 5 h 56"/>
                <a:gd name="T20" fmla="*/ 36 w 36"/>
                <a:gd name="T21" fmla="*/ 19 h 56"/>
                <a:gd name="T22" fmla="*/ 36 w 36"/>
                <a:gd name="T23" fmla="*/ 19 h 56"/>
                <a:gd name="T24" fmla="*/ 26 w 36"/>
                <a:gd name="T25" fmla="*/ 19 h 56"/>
                <a:gd name="T26" fmla="*/ 24 w 36"/>
                <a:gd name="T27" fmla="*/ 11 h 56"/>
                <a:gd name="T28" fmla="*/ 18 w 36"/>
                <a:gd name="T29" fmla="*/ 9 h 56"/>
                <a:gd name="T30" fmla="*/ 13 w 36"/>
                <a:gd name="T31" fmla="*/ 12 h 56"/>
                <a:gd name="T32" fmla="*/ 11 w 36"/>
                <a:gd name="T33" fmla="*/ 20 h 56"/>
                <a:gd name="T34" fmla="*/ 11 w 36"/>
                <a:gd name="T35" fmla="*/ 36 h 56"/>
                <a:gd name="T36" fmla="*/ 13 w 36"/>
                <a:gd name="T37" fmla="*/ 45 h 56"/>
                <a:gd name="T38" fmla="*/ 19 w 36"/>
                <a:gd name="T39" fmla="*/ 48 h 56"/>
                <a:gd name="T40" fmla="*/ 24 w 36"/>
                <a:gd name="T41" fmla="*/ 46 h 56"/>
                <a:gd name="T42" fmla="*/ 26 w 36"/>
                <a:gd name="T43" fmla="*/ 38 h 56"/>
                <a:gd name="T44" fmla="*/ 36 w 36"/>
                <a:gd name="T45" fmla="*/ 3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56">
                  <a:moveTo>
                    <a:pt x="36" y="38"/>
                  </a:moveTo>
                  <a:cubicBezTo>
                    <a:pt x="36" y="38"/>
                    <a:pt x="36" y="38"/>
                    <a:pt x="36" y="38"/>
                  </a:cubicBezTo>
                  <a:cubicBezTo>
                    <a:pt x="36" y="44"/>
                    <a:pt x="35" y="49"/>
                    <a:pt x="32" y="52"/>
                  </a:cubicBezTo>
                  <a:cubicBezTo>
                    <a:pt x="29" y="55"/>
                    <a:pt x="24" y="56"/>
                    <a:pt x="19" y="56"/>
                  </a:cubicBezTo>
                  <a:cubicBezTo>
                    <a:pt x="13" y="56"/>
                    <a:pt x="9" y="55"/>
                    <a:pt x="5" y="51"/>
                  </a:cubicBezTo>
                  <a:cubicBezTo>
                    <a:pt x="2" y="48"/>
                    <a:pt x="0" y="43"/>
                    <a:pt x="0" y="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2"/>
                    <a:pt x="13" y="0"/>
                    <a:pt x="18" y="0"/>
                  </a:cubicBezTo>
                  <a:cubicBezTo>
                    <a:pt x="24" y="0"/>
                    <a:pt x="28" y="2"/>
                    <a:pt x="31" y="5"/>
                  </a:cubicBezTo>
                  <a:cubicBezTo>
                    <a:pt x="34" y="8"/>
                    <a:pt x="36" y="13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5"/>
                    <a:pt x="25" y="13"/>
                    <a:pt x="24" y="11"/>
                  </a:cubicBezTo>
                  <a:cubicBezTo>
                    <a:pt x="23" y="10"/>
                    <a:pt x="21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1" y="13"/>
                    <a:pt x="11" y="16"/>
                    <a:pt x="11" y="2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40"/>
                    <a:pt x="12" y="43"/>
                    <a:pt x="13" y="45"/>
                  </a:cubicBezTo>
                  <a:cubicBezTo>
                    <a:pt x="14" y="47"/>
                    <a:pt x="16" y="48"/>
                    <a:pt x="19" y="48"/>
                  </a:cubicBezTo>
                  <a:cubicBezTo>
                    <a:pt x="21" y="48"/>
                    <a:pt x="23" y="47"/>
                    <a:pt x="24" y="46"/>
                  </a:cubicBezTo>
                  <a:cubicBezTo>
                    <a:pt x="25" y="44"/>
                    <a:pt x="26" y="42"/>
                    <a:pt x="26" y="38"/>
                  </a:cubicBezTo>
                  <a:lnTo>
                    <a:pt x="3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43"/>
            <p:cNvSpPr>
              <a:spLocks noEditPoints="1"/>
            </p:cNvSpPr>
            <p:nvPr/>
          </p:nvSpPr>
          <p:spPr bwMode="auto">
            <a:xfrm>
              <a:off x="6634163" y="2898775"/>
              <a:ext cx="342900" cy="515938"/>
            </a:xfrm>
            <a:custGeom>
              <a:avLst/>
              <a:gdLst>
                <a:gd name="T0" fmla="*/ 0 w 36"/>
                <a:gd name="T1" fmla="*/ 54 h 54"/>
                <a:gd name="T2" fmla="*/ 0 w 36"/>
                <a:gd name="T3" fmla="*/ 0 h 54"/>
                <a:gd name="T4" fmla="*/ 17 w 36"/>
                <a:gd name="T5" fmla="*/ 0 h 54"/>
                <a:gd name="T6" fmla="*/ 30 w 36"/>
                <a:gd name="T7" fmla="*/ 6 h 54"/>
                <a:gd name="T8" fmla="*/ 36 w 36"/>
                <a:gd name="T9" fmla="*/ 23 h 54"/>
                <a:gd name="T10" fmla="*/ 36 w 36"/>
                <a:gd name="T11" fmla="*/ 32 h 54"/>
                <a:gd name="T12" fmla="*/ 30 w 36"/>
                <a:gd name="T13" fmla="*/ 48 h 54"/>
                <a:gd name="T14" fmla="*/ 17 w 36"/>
                <a:gd name="T15" fmla="*/ 54 h 54"/>
                <a:gd name="T16" fmla="*/ 0 w 36"/>
                <a:gd name="T17" fmla="*/ 54 h 54"/>
                <a:gd name="T18" fmla="*/ 11 w 36"/>
                <a:gd name="T19" fmla="*/ 8 h 54"/>
                <a:gd name="T20" fmla="*/ 11 w 36"/>
                <a:gd name="T21" fmla="*/ 46 h 54"/>
                <a:gd name="T22" fmla="*/ 16 w 36"/>
                <a:gd name="T23" fmla="*/ 46 h 54"/>
                <a:gd name="T24" fmla="*/ 23 w 36"/>
                <a:gd name="T25" fmla="*/ 42 h 54"/>
                <a:gd name="T26" fmla="*/ 25 w 36"/>
                <a:gd name="T27" fmla="*/ 32 h 54"/>
                <a:gd name="T28" fmla="*/ 25 w 36"/>
                <a:gd name="T29" fmla="*/ 23 h 54"/>
                <a:gd name="T30" fmla="*/ 23 w 36"/>
                <a:gd name="T31" fmla="*/ 12 h 54"/>
                <a:gd name="T32" fmla="*/ 16 w 36"/>
                <a:gd name="T33" fmla="*/ 8 h 54"/>
                <a:gd name="T34" fmla="*/ 11 w 36"/>
                <a:gd name="T3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54">
                  <a:moveTo>
                    <a:pt x="0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7" y="2"/>
                    <a:pt x="30" y="6"/>
                  </a:cubicBezTo>
                  <a:cubicBezTo>
                    <a:pt x="34" y="11"/>
                    <a:pt x="36" y="16"/>
                    <a:pt x="36" y="2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8"/>
                    <a:pt x="34" y="44"/>
                    <a:pt x="30" y="48"/>
                  </a:cubicBezTo>
                  <a:cubicBezTo>
                    <a:pt x="27" y="52"/>
                    <a:pt x="22" y="54"/>
                    <a:pt x="17" y="54"/>
                  </a:cubicBezTo>
                  <a:lnTo>
                    <a:pt x="0" y="54"/>
                  </a:lnTo>
                  <a:close/>
                  <a:moveTo>
                    <a:pt x="11" y="8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9" y="46"/>
                    <a:pt x="21" y="45"/>
                    <a:pt x="23" y="42"/>
                  </a:cubicBezTo>
                  <a:cubicBezTo>
                    <a:pt x="24" y="39"/>
                    <a:pt x="25" y="36"/>
                    <a:pt x="25" y="3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8"/>
                    <a:pt x="24" y="15"/>
                    <a:pt x="23" y="12"/>
                  </a:cubicBezTo>
                  <a:cubicBezTo>
                    <a:pt x="21" y="10"/>
                    <a:pt x="19" y="8"/>
                    <a:pt x="16" y="8"/>
                  </a:cubicBezTo>
                  <a:lnTo>
                    <a:pt x="1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8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3313374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5030936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六项箭头循环拼合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en-US" altLang="zh-CN" sz="2800" b="1" i="0" u="none" strike="noStrike" kern="1200" cap="none" spc="6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3723658" y="1308419"/>
            <a:ext cx="4744686" cy="4744684"/>
            <a:chOff x="2471738" y="-193675"/>
            <a:chExt cx="7248526" cy="7248525"/>
          </a:xfrm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7710488" y="4595813"/>
              <a:ext cx="1693863" cy="649288"/>
            </a:xfrm>
            <a:custGeom>
              <a:avLst/>
              <a:gdLst>
                <a:gd name="T0" fmla="*/ 270 w 1067"/>
                <a:gd name="T1" fmla="*/ 409 h 409"/>
                <a:gd name="T2" fmla="*/ 0 w 1067"/>
                <a:gd name="T3" fmla="*/ 168 h 409"/>
                <a:gd name="T4" fmla="*/ 629 w 1067"/>
                <a:gd name="T5" fmla="*/ 0 h 409"/>
                <a:gd name="T6" fmla="*/ 1067 w 1067"/>
                <a:gd name="T7" fmla="*/ 196 h 409"/>
                <a:gd name="T8" fmla="*/ 270 w 1067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409">
                  <a:moveTo>
                    <a:pt x="270" y="409"/>
                  </a:moveTo>
                  <a:lnTo>
                    <a:pt x="0" y="168"/>
                  </a:lnTo>
                  <a:lnTo>
                    <a:pt x="629" y="0"/>
                  </a:lnTo>
                  <a:lnTo>
                    <a:pt x="1067" y="196"/>
                  </a:lnTo>
                  <a:lnTo>
                    <a:pt x="270" y="409"/>
                  </a:lnTo>
                  <a:close/>
                </a:path>
              </a:pathLst>
            </a:custGeom>
            <a:solidFill>
              <a:srgbClr val="3D46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6"/>
            <p:cNvSpPr>
              <a:spLocks/>
            </p:cNvSpPr>
            <p:nvPr/>
          </p:nvSpPr>
          <p:spPr bwMode="auto">
            <a:xfrm>
              <a:off x="5551488" y="5537200"/>
              <a:ext cx="931863" cy="1498600"/>
            </a:xfrm>
            <a:custGeom>
              <a:avLst/>
              <a:gdLst>
                <a:gd name="T0" fmla="*/ 0 w 587"/>
                <a:gd name="T1" fmla="*/ 355 h 944"/>
                <a:gd name="T2" fmla="*/ 71 w 587"/>
                <a:gd name="T3" fmla="*/ 0 h 944"/>
                <a:gd name="T4" fmla="*/ 537 w 587"/>
                <a:gd name="T5" fmla="*/ 464 h 944"/>
                <a:gd name="T6" fmla="*/ 587 w 587"/>
                <a:gd name="T7" fmla="*/ 944 h 944"/>
                <a:gd name="T8" fmla="*/ 0 w 587"/>
                <a:gd name="T9" fmla="*/ 355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944">
                  <a:moveTo>
                    <a:pt x="0" y="355"/>
                  </a:moveTo>
                  <a:lnTo>
                    <a:pt x="71" y="0"/>
                  </a:lnTo>
                  <a:lnTo>
                    <a:pt x="537" y="464"/>
                  </a:lnTo>
                  <a:lnTo>
                    <a:pt x="587" y="944"/>
                  </a:lnTo>
                  <a:lnTo>
                    <a:pt x="0" y="355"/>
                  </a:lnTo>
                  <a:close/>
                </a:path>
              </a:pathLst>
            </a:custGeom>
            <a:solidFill>
              <a:srgbClr val="089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"/>
            <p:cNvSpPr>
              <a:spLocks/>
            </p:cNvSpPr>
            <p:nvPr/>
          </p:nvSpPr>
          <p:spPr bwMode="auto">
            <a:xfrm>
              <a:off x="7493001" y="3787775"/>
              <a:ext cx="709613" cy="1352550"/>
            </a:xfrm>
            <a:custGeom>
              <a:avLst/>
              <a:gdLst>
                <a:gd name="T0" fmla="*/ 234 w 447"/>
                <a:gd name="T1" fmla="*/ 61 h 852"/>
                <a:gd name="T2" fmla="*/ 0 w 447"/>
                <a:gd name="T3" fmla="*/ 0 h 852"/>
                <a:gd name="T4" fmla="*/ 168 w 447"/>
                <a:gd name="T5" fmla="*/ 625 h 852"/>
                <a:gd name="T6" fmla="*/ 447 w 447"/>
                <a:gd name="T7" fmla="*/ 852 h 852"/>
                <a:gd name="T8" fmla="*/ 234 w 447"/>
                <a:gd name="T9" fmla="*/ 61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852">
                  <a:moveTo>
                    <a:pt x="234" y="61"/>
                  </a:moveTo>
                  <a:lnTo>
                    <a:pt x="0" y="0"/>
                  </a:lnTo>
                  <a:lnTo>
                    <a:pt x="168" y="625"/>
                  </a:lnTo>
                  <a:lnTo>
                    <a:pt x="447" y="852"/>
                  </a:lnTo>
                  <a:lnTo>
                    <a:pt x="234" y="61"/>
                  </a:lnTo>
                  <a:close/>
                </a:path>
              </a:pathLst>
            </a:custGeom>
            <a:solidFill>
              <a:srgbClr val="DE6C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8"/>
            <p:cNvSpPr>
              <a:spLocks/>
            </p:cNvSpPr>
            <p:nvPr/>
          </p:nvSpPr>
          <p:spPr bwMode="auto">
            <a:xfrm>
              <a:off x="5672138" y="4821238"/>
              <a:ext cx="908050" cy="1279525"/>
            </a:xfrm>
            <a:custGeom>
              <a:avLst/>
              <a:gdLst>
                <a:gd name="T0" fmla="*/ 0 w 572"/>
                <a:gd name="T1" fmla="*/ 806 h 806"/>
                <a:gd name="T2" fmla="*/ 57 w 572"/>
                <a:gd name="T3" fmla="*/ 451 h 806"/>
                <a:gd name="T4" fmla="*/ 508 w 572"/>
                <a:gd name="T5" fmla="*/ 0 h 806"/>
                <a:gd name="T6" fmla="*/ 572 w 572"/>
                <a:gd name="T7" fmla="*/ 234 h 806"/>
                <a:gd name="T8" fmla="*/ 0 w 572"/>
                <a:gd name="T9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806">
                  <a:moveTo>
                    <a:pt x="0" y="806"/>
                  </a:moveTo>
                  <a:lnTo>
                    <a:pt x="57" y="451"/>
                  </a:lnTo>
                  <a:lnTo>
                    <a:pt x="508" y="0"/>
                  </a:lnTo>
                  <a:lnTo>
                    <a:pt x="572" y="234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D46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9"/>
            <p:cNvSpPr>
              <a:spLocks/>
            </p:cNvSpPr>
            <p:nvPr/>
          </p:nvSpPr>
          <p:spPr bwMode="auto">
            <a:xfrm>
              <a:off x="6478588" y="3911600"/>
              <a:ext cx="1341438" cy="1281113"/>
            </a:xfrm>
            <a:custGeom>
              <a:avLst/>
              <a:gdLst>
                <a:gd name="T0" fmla="*/ 252 w 357"/>
                <a:gd name="T1" fmla="*/ 22 h 341"/>
                <a:gd name="T2" fmla="*/ 242 w 357"/>
                <a:gd name="T3" fmla="*/ 42 h 341"/>
                <a:gd name="T4" fmla="*/ 231 w 357"/>
                <a:gd name="T5" fmla="*/ 62 h 341"/>
                <a:gd name="T6" fmla="*/ 220 w 357"/>
                <a:gd name="T7" fmla="*/ 82 h 341"/>
                <a:gd name="T8" fmla="*/ 207 w 357"/>
                <a:gd name="T9" fmla="*/ 100 h 341"/>
                <a:gd name="T10" fmla="*/ 193 w 357"/>
                <a:gd name="T11" fmla="*/ 118 h 341"/>
                <a:gd name="T12" fmla="*/ 178 w 357"/>
                <a:gd name="T13" fmla="*/ 134 h 341"/>
                <a:gd name="T14" fmla="*/ 162 w 357"/>
                <a:gd name="T15" fmla="*/ 151 h 341"/>
                <a:gd name="T16" fmla="*/ 145 w 357"/>
                <a:gd name="T17" fmla="*/ 165 h 341"/>
                <a:gd name="T18" fmla="*/ 127 w 357"/>
                <a:gd name="T19" fmla="*/ 179 h 341"/>
                <a:gd name="T20" fmla="*/ 109 w 357"/>
                <a:gd name="T21" fmla="*/ 192 h 341"/>
                <a:gd name="T22" fmla="*/ 90 w 357"/>
                <a:gd name="T23" fmla="*/ 204 h 341"/>
                <a:gd name="T24" fmla="*/ 70 w 357"/>
                <a:gd name="T25" fmla="*/ 215 h 341"/>
                <a:gd name="T26" fmla="*/ 49 w 357"/>
                <a:gd name="T27" fmla="*/ 225 h 341"/>
                <a:gd name="T28" fmla="*/ 28 w 357"/>
                <a:gd name="T29" fmla="*/ 233 h 341"/>
                <a:gd name="T30" fmla="*/ 0 w 357"/>
                <a:gd name="T31" fmla="*/ 242 h 341"/>
                <a:gd name="T32" fmla="*/ 31 w 357"/>
                <a:gd name="T33" fmla="*/ 340 h 341"/>
                <a:gd name="T34" fmla="*/ 39 w 357"/>
                <a:gd name="T35" fmla="*/ 337 h 341"/>
                <a:gd name="T36" fmla="*/ 50 w 357"/>
                <a:gd name="T37" fmla="*/ 334 h 341"/>
                <a:gd name="T38" fmla="*/ 77 w 357"/>
                <a:gd name="T39" fmla="*/ 324 h 341"/>
                <a:gd name="T40" fmla="*/ 104 w 357"/>
                <a:gd name="T41" fmla="*/ 312 h 341"/>
                <a:gd name="T42" fmla="*/ 129 w 357"/>
                <a:gd name="T43" fmla="*/ 300 h 341"/>
                <a:gd name="T44" fmla="*/ 141 w 357"/>
                <a:gd name="T45" fmla="*/ 293 h 341"/>
                <a:gd name="T46" fmla="*/ 154 w 357"/>
                <a:gd name="T47" fmla="*/ 285 h 341"/>
                <a:gd name="T48" fmla="*/ 178 w 357"/>
                <a:gd name="T49" fmla="*/ 269 h 341"/>
                <a:gd name="T50" fmla="*/ 201 w 357"/>
                <a:gd name="T51" fmla="*/ 252 h 341"/>
                <a:gd name="T52" fmla="*/ 222 w 357"/>
                <a:gd name="T53" fmla="*/ 234 h 341"/>
                <a:gd name="T54" fmla="*/ 233 w 357"/>
                <a:gd name="T55" fmla="*/ 225 h 341"/>
                <a:gd name="T56" fmla="*/ 243 w 357"/>
                <a:gd name="T57" fmla="*/ 214 h 341"/>
                <a:gd name="T58" fmla="*/ 263 w 357"/>
                <a:gd name="T59" fmla="*/ 193 h 341"/>
                <a:gd name="T60" fmla="*/ 281 w 357"/>
                <a:gd name="T61" fmla="*/ 171 h 341"/>
                <a:gd name="T62" fmla="*/ 298 w 357"/>
                <a:gd name="T63" fmla="*/ 148 h 341"/>
                <a:gd name="T64" fmla="*/ 305 w 357"/>
                <a:gd name="T65" fmla="*/ 137 h 341"/>
                <a:gd name="T66" fmla="*/ 314 w 357"/>
                <a:gd name="T67" fmla="*/ 123 h 341"/>
                <a:gd name="T68" fmla="*/ 329 w 357"/>
                <a:gd name="T69" fmla="*/ 97 h 341"/>
                <a:gd name="T70" fmla="*/ 342 w 357"/>
                <a:gd name="T71" fmla="*/ 70 h 341"/>
                <a:gd name="T72" fmla="*/ 357 w 357"/>
                <a:gd name="T73" fmla="*/ 3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41">
                  <a:moveTo>
                    <a:pt x="260" y="0"/>
                  </a:moveTo>
                  <a:cubicBezTo>
                    <a:pt x="257" y="7"/>
                    <a:pt x="255" y="15"/>
                    <a:pt x="252" y="22"/>
                  </a:cubicBezTo>
                  <a:cubicBezTo>
                    <a:pt x="251" y="24"/>
                    <a:pt x="249" y="26"/>
                    <a:pt x="248" y="29"/>
                  </a:cubicBezTo>
                  <a:cubicBezTo>
                    <a:pt x="246" y="33"/>
                    <a:pt x="244" y="38"/>
                    <a:pt x="242" y="42"/>
                  </a:cubicBezTo>
                  <a:cubicBezTo>
                    <a:pt x="241" y="45"/>
                    <a:pt x="239" y="48"/>
                    <a:pt x="238" y="51"/>
                  </a:cubicBezTo>
                  <a:cubicBezTo>
                    <a:pt x="236" y="54"/>
                    <a:pt x="234" y="58"/>
                    <a:pt x="231" y="62"/>
                  </a:cubicBezTo>
                  <a:cubicBezTo>
                    <a:pt x="230" y="65"/>
                    <a:pt x="228" y="68"/>
                    <a:pt x="227" y="70"/>
                  </a:cubicBezTo>
                  <a:cubicBezTo>
                    <a:pt x="224" y="74"/>
                    <a:pt x="222" y="78"/>
                    <a:pt x="220" y="82"/>
                  </a:cubicBezTo>
                  <a:cubicBezTo>
                    <a:pt x="218" y="84"/>
                    <a:pt x="216" y="87"/>
                    <a:pt x="214" y="90"/>
                  </a:cubicBezTo>
                  <a:cubicBezTo>
                    <a:pt x="212" y="93"/>
                    <a:pt x="209" y="97"/>
                    <a:pt x="207" y="100"/>
                  </a:cubicBezTo>
                  <a:cubicBezTo>
                    <a:pt x="205" y="103"/>
                    <a:pt x="202" y="105"/>
                    <a:pt x="200" y="108"/>
                  </a:cubicBezTo>
                  <a:cubicBezTo>
                    <a:pt x="198" y="111"/>
                    <a:pt x="195" y="115"/>
                    <a:pt x="193" y="118"/>
                  </a:cubicBezTo>
                  <a:cubicBezTo>
                    <a:pt x="191" y="120"/>
                    <a:pt x="188" y="123"/>
                    <a:pt x="186" y="126"/>
                  </a:cubicBezTo>
                  <a:cubicBezTo>
                    <a:pt x="183" y="129"/>
                    <a:pt x="181" y="132"/>
                    <a:pt x="178" y="134"/>
                  </a:cubicBezTo>
                  <a:cubicBezTo>
                    <a:pt x="176" y="137"/>
                    <a:pt x="173" y="139"/>
                    <a:pt x="171" y="142"/>
                  </a:cubicBezTo>
                  <a:cubicBezTo>
                    <a:pt x="168" y="145"/>
                    <a:pt x="165" y="148"/>
                    <a:pt x="162" y="151"/>
                  </a:cubicBezTo>
                  <a:cubicBezTo>
                    <a:pt x="159" y="153"/>
                    <a:pt x="157" y="155"/>
                    <a:pt x="155" y="157"/>
                  </a:cubicBezTo>
                  <a:cubicBezTo>
                    <a:pt x="151" y="160"/>
                    <a:pt x="148" y="163"/>
                    <a:pt x="145" y="165"/>
                  </a:cubicBezTo>
                  <a:cubicBezTo>
                    <a:pt x="143" y="168"/>
                    <a:pt x="140" y="170"/>
                    <a:pt x="137" y="172"/>
                  </a:cubicBezTo>
                  <a:cubicBezTo>
                    <a:pt x="134" y="174"/>
                    <a:pt x="131" y="177"/>
                    <a:pt x="127" y="179"/>
                  </a:cubicBezTo>
                  <a:cubicBezTo>
                    <a:pt x="125" y="181"/>
                    <a:pt x="122" y="183"/>
                    <a:pt x="119" y="185"/>
                  </a:cubicBezTo>
                  <a:cubicBezTo>
                    <a:pt x="116" y="188"/>
                    <a:pt x="112" y="190"/>
                    <a:pt x="109" y="192"/>
                  </a:cubicBezTo>
                  <a:cubicBezTo>
                    <a:pt x="106" y="194"/>
                    <a:pt x="103" y="196"/>
                    <a:pt x="100" y="198"/>
                  </a:cubicBezTo>
                  <a:cubicBezTo>
                    <a:pt x="97" y="200"/>
                    <a:pt x="93" y="202"/>
                    <a:pt x="90" y="204"/>
                  </a:cubicBezTo>
                  <a:cubicBezTo>
                    <a:pt x="87" y="206"/>
                    <a:pt x="84" y="208"/>
                    <a:pt x="80" y="209"/>
                  </a:cubicBezTo>
                  <a:cubicBezTo>
                    <a:pt x="77" y="211"/>
                    <a:pt x="74" y="213"/>
                    <a:pt x="70" y="215"/>
                  </a:cubicBezTo>
                  <a:cubicBezTo>
                    <a:pt x="67" y="217"/>
                    <a:pt x="64" y="218"/>
                    <a:pt x="60" y="220"/>
                  </a:cubicBezTo>
                  <a:cubicBezTo>
                    <a:pt x="57" y="221"/>
                    <a:pt x="53" y="223"/>
                    <a:pt x="49" y="225"/>
                  </a:cubicBezTo>
                  <a:cubicBezTo>
                    <a:pt x="46" y="226"/>
                    <a:pt x="43" y="227"/>
                    <a:pt x="39" y="229"/>
                  </a:cubicBezTo>
                  <a:cubicBezTo>
                    <a:pt x="36" y="230"/>
                    <a:pt x="32" y="232"/>
                    <a:pt x="28" y="233"/>
                  </a:cubicBezTo>
                  <a:cubicBezTo>
                    <a:pt x="25" y="234"/>
                    <a:pt x="21" y="235"/>
                    <a:pt x="18" y="237"/>
                  </a:cubicBezTo>
                  <a:cubicBezTo>
                    <a:pt x="12" y="238"/>
                    <a:pt x="6" y="240"/>
                    <a:pt x="0" y="242"/>
                  </a:cubicBezTo>
                  <a:cubicBezTo>
                    <a:pt x="27" y="341"/>
                    <a:pt x="27" y="341"/>
                    <a:pt x="27" y="341"/>
                  </a:cubicBezTo>
                  <a:cubicBezTo>
                    <a:pt x="29" y="340"/>
                    <a:pt x="30" y="340"/>
                    <a:pt x="31" y="340"/>
                  </a:cubicBezTo>
                  <a:cubicBezTo>
                    <a:pt x="33" y="339"/>
                    <a:pt x="34" y="339"/>
                    <a:pt x="35" y="339"/>
                  </a:cubicBezTo>
                  <a:cubicBezTo>
                    <a:pt x="37" y="338"/>
                    <a:pt x="38" y="338"/>
                    <a:pt x="39" y="337"/>
                  </a:cubicBezTo>
                  <a:cubicBezTo>
                    <a:pt x="41" y="337"/>
                    <a:pt x="42" y="337"/>
                    <a:pt x="43" y="336"/>
                  </a:cubicBezTo>
                  <a:cubicBezTo>
                    <a:pt x="46" y="335"/>
                    <a:pt x="48" y="335"/>
                    <a:pt x="50" y="334"/>
                  </a:cubicBezTo>
                  <a:cubicBezTo>
                    <a:pt x="54" y="332"/>
                    <a:pt x="58" y="331"/>
                    <a:pt x="63" y="329"/>
                  </a:cubicBezTo>
                  <a:cubicBezTo>
                    <a:pt x="67" y="328"/>
                    <a:pt x="72" y="326"/>
                    <a:pt x="77" y="324"/>
                  </a:cubicBezTo>
                  <a:cubicBezTo>
                    <a:pt x="81" y="322"/>
                    <a:pt x="85" y="321"/>
                    <a:pt x="90" y="319"/>
                  </a:cubicBezTo>
                  <a:cubicBezTo>
                    <a:pt x="94" y="317"/>
                    <a:pt x="99" y="315"/>
                    <a:pt x="104" y="312"/>
                  </a:cubicBezTo>
                  <a:cubicBezTo>
                    <a:pt x="108" y="311"/>
                    <a:pt x="112" y="309"/>
                    <a:pt x="116" y="307"/>
                  </a:cubicBezTo>
                  <a:cubicBezTo>
                    <a:pt x="120" y="304"/>
                    <a:pt x="125" y="302"/>
                    <a:pt x="129" y="300"/>
                  </a:cubicBezTo>
                  <a:cubicBezTo>
                    <a:pt x="132" y="298"/>
                    <a:pt x="134" y="297"/>
                    <a:pt x="136" y="296"/>
                  </a:cubicBezTo>
                  <a:cubicBezTo>
                    <a:pt x="138" y="295"/>
                    <a:pt x="139" y="294"/>
                    <a:pt x="141" y="293"/>
                  </a:cubicBezTo>
                  <a:cubicBezTo>
                    <a:pt x="143" y="292"/>
                    <a:pt x="145" y="291"/>
                    <a:pt x="147" y="290"/>
                  </a:cubicBezTo>
                  <a:cubicBezTo>
                    <a:pt x="149" y="288"/>
                    <a:pt x="152" y="287"/>
                    <a:pt x="154" y="285"/>
                  </a:cubicBezTo>
                  <a:cubicBezTo>
                    <a:pt x="158" y="283"/>
                    <a:pt x="162" y="280"/>
                    <a:pt x="165" y="278"/>
                  </a:cubicBezTo>
                  <a:cubicBezTo>
                    <a:pt x="170" y="275"/>
                    <a:pt x="174" y="272"/>
                    <a:pt x="178" y="269"/>
                  </a:cubicBezTo>
                  <a:cubicBezTo>
                    <a:pt x="182" y="267"/>
                    <a:pt x="185" y="264"/>
                    <a:pt x="189" y="261"/>
                  </a:cubicBezTo>
                  <a:cubicBezTo>
                    <a:pt x="193" y="258"/>
                    <a:pt x="197" y="255"/>
                    <a:pt x="201" y="252"/>
                  </a:cubicBezTo>
                  <a:cubicBezTo>
                    <a:pt x="204" y="249"/>
                    <a:pt x="208" y="247"/>
                    <a:pt x="211" y="244"/>
                  </a:cubicBezTo>
                  <a:cubicBezTo>
                    <a:pt x="215" y="240"/>
                    <a:pt x="219" y="237"/>
                    <a:pt x="222" y="234"/>
                  </a:cubicBezTo>
                  <a:cubicBezTo>
                    <a:pt x="225" y="232"/>
                    <a:pt x="227" y="230"/>
                    <a:pt x="230" y="228"/>
                  </a:cubicBezTo>
                  <a:cubicBezTo>
                    <a:pt x="231" y="227"/>
                    <a:pt x="232" y="226"/>
                    <a:pt x="233" y="225"/>
                  </a:cubicBezTo>
                  <a:cubicBezTo>
                    <a:pt x="234" y="224"/>
                    <a:pt x="235" y="223"/>
                    <a:pt x="236" y="222"/>
                  </a:cubicBezTo>
                  <a:cubicBezTo>
                    <a:pt x="238" y="219"/>
                    <a:pt x="241" y="217"/>
                    <a:pt x="243" y="214"/>
                  </a:cubicBezTo>
                  <a:cubicBezTo>
                    <a:pt x="246" y="211"/>
                    <a:pt x="250" y="208"/>
                    <a:pt x="253" y="205"/>
                  </a:cubicBezTo>
                  <a:cubicBezTo>
                    <a:pt x="256" y="201"/>
                    <a:pt x="259" y="197"/>
                    <a:pt x="263" y="193"/>
                  </a:cubicBezTo>
                  <a:cubicBezTo>
                    <a:pt x="266" y="190"/>
                    <a:pt x="269" y="187"/>
                    <a:pt x="271" y="183"/>
                  </a:cubicBezTo>
                  <a:cubicBezTo>
                    <a:pt x="275" y="179"/>
                    <a:pt x="278" y="175"/>
                    <a:pt x="281" y="171"/>
                  </a:cubicBezTo>
                  <a:cubicBezTo>
                    <a:pt x="284" y="168"/>
                    <a:pt x="287" y="164"/>
                    <a:pt x="289" y="161"/>
                  </a:cubicBezTo>
                  <a:cubicBezTo>
                    <a:pt x="292" y="157"/>
                    <a:pt x="295" y="152"/>
                    <a:pt x="298" y="148"/>
                  </a:cubicBezTo>
                  <a:cubicBezTo>
                    <a:pt x="300" y="145"/>
                    <a:pt x="302" y="142"/>
                    <a:pt x="304" y="139"/>
                  </a:cubicBezTo>
                  <a:cubicBezTo>
                    <a:pt x="305" y="139"/>
                    <a:pt x="305" y="138"/>
                    <a:pt x="305" y="137"/>
                  </a:cubicBezTo>
                  <a:cubicBezTo>
                    <a:pt x="306" y="137"/>
                    <a:pt x="306" y="136"/>
                    <a:pt x="307" y="136"/>
                  </a:cubicBezTo>
                  <a:cubicBezTo>
                    <a:pt x="309" y="132"/>
                    <a:pt x="312" y="127"/>
                    <a:pt x="314" y="123"/>
                  </a:cubicBezTo>
                  <a:cubicBezTo>
                    <a:pt x="316" y="120"/>
                    <a:pt x="318" y="116"/>
                    <a:pt x="320" y="113"/>
                  </a:cubicBezTo>
                  <a:cubicBezTo>
                    <a:pt x="323" y="108"/>
                    <a:pt x="326" y="103"/>
                    <a:pt x="329" y="97"/>
                  </a:cubicBezTo>
                  <a:cubicBezTo>
                    <a:pt x="330" y="94"/>
                    <a:pt x="332" y="91"/>
                    <a:pt x="334" y="88"/>
                  </a:cubicBezTo>
                  <a:cubicBezTo>
                    <a:pt x="337" y="82"/>
                    <a:pt x="339" y="76"/>
                    <a:pt x="342" y="70"/>
                  </a:cubicBezTo>
                  <a:cubicBezTo>
                    <a:pt x="343" y="67"/>
                    <a:pt x="345" y="64"/>
                    <a:pt x="346" y="61"/>
                  </a:cubicBezTo>
                  <a:cubicBezTo>
                    <a:pt x="350" y="53"/>
                    <a:pt x="353" y="44"/>
                    <a:pt x="357" y="3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3D46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10"/>
            <p:cNvSpPr>
              <a:spLocks/>
            </p:cNvSpPr>
            <p:nvPr/>
          </p:nvSpPr>
          <p:spPr bwMode="auto">
            <a:xfrm>
              <a:off x="3170238" y="4103688"/>
              <a:ext cx="887413" cy="1460500"/>
            </a:xfrm>
            <a:custGeom>
              <a:avLst/>
              <a:gdLst>
                <a:gd name="T0" fmla="*/ 216 w 559"/>
                <a:gd name="T1" fmla="*/ 113 h 920"/>
                <a:gd name="T2" fmla="*/ 559 w 559"/>
                <a:gd name="T3" fmla="*/ 0 h 920"/>
                <a:gd name="T4" fmla="*/ 388 w 559"/>
                <a:gd name="T5" fmla="*/ 636 h 920"/>
                <a:gd name="T6" fmla="*/ 0 w 559"/>
                <a:gd name="T7" fmla="*/ 920 h 920"/>
                <a:gd name="T8" fmla="*/ 216 w 559"/>
                <a:gd name="T9" fmla="*/ 113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920">
                  <a:moveTo>
                    <a:pt x="216" y="113"/>
                  </a:moveTo>
                  <a:lnTo>
                    <a:pt x="559" y="0"/>
                  </a:lnTo>
                  <a:lnTo>
                    <a:pt x="388" y="636"/>
                  </a:lnTo>
                  <a:lnTo>
                    <a:pt x="0" y="920"/>
                  </a:lnTo>
                  <a:lnTo>
                    <a:pt x="216" y="113"/>
                  </a:lnTo>
                  <a:close/>
                </a:path>
              </a:pathLst>
            </a:custGeom>
            <a:solidFill>
              <a:srgbClr val="B82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Freeform 11"/>
            <p:cNvSpPr>
              <a:spLocks/>
            </p:cNvSpPr>
            <p:nvPr/>
          </p:nvSpPr>
          <p:spPr bwMode="auto">
            <a:xfrm>
              <a:off x="3576638" y="4189413"/>
              <a:ext cx="1501775" cy="530225"/>
            </a:xfrm>
            <a:custGeom>
              <a:avLst/>
              <a:gdLst>
                <a:gd name="T0" fmla="*/ 0 w 946"/>
                <a:gd name="T1" fmla="*/ 125 h 334"/>
                <a:gd name="T2" fmla="*/ 333 w 946"/>
                <a:gd name="T3" fmla="*/ 0 h 334"/>
                <a:gd name="T4" fmla="*/ 946 w 946"/>
                <a:gd name="T5" fmla="*/ 163 h 334"/>
                <a:gd name="T6" fmla="*/ 773 w 946"/>
                <a:gd name="T7" fmla="*/ 334 h 334"/>
                <a:gd name="T8" fmla="*/ 0 w 946"/>
                <a:gd name="T9" fmla="*/ 12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334">
                  <a:moveTo>
                    <a:pt x="0" y="125"/>
                  </a:moveTo>
                  <a:lnTo>
                    <a:pt x="333" y="0"/>
                  </a:lnTo>
                  <a:lnTo>
                    <a:pt x="946" y="163"/>
                  </a:lnTo>
                  <a:lnTo>
                    <a:pt x="773" y="334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89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12"/>
            <p:cNvSpPr>
              <a:spLocks/>
            </p:cNvSpPr>
            <p:nvPr/>
          </p:nvSpPr>
          <p:spPr bwMode="auto">
            <a:xfrm>
              <a:off x="2787651" y="1612900"/>
              <a:ext cx="1708150" cy="654050"/>
            </a:xfrm>
            <a:custGeom>
              <a:avLst/>
              <a:gdLst>
                <a:gd name="T0" fmla="*/ 807 w 1076"/>
                <a:gd name="T1" fmla="*/ 0 h 412"/>
                <a:gd name="T2" fmla="*/ 1076 w 1076"/>
                <a:gd name="T3" fmla="*/ 241 h 412"/>
                <a:gd name="T4" fmla="*/ 440 w 1076"/>
                <a:gd name="T5" fmla="*/ 412 h 412"/>
                <a:gd name="T6" fmla="*/ 0 w 1076"/>
                <a:gd name="T7" fmla="*/ 215 h 412"/>
                <a:gd name="T8" fmla="*/ 807 w 1076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6" h="412">
                  <a:moveTo>
                    <a:pt x="807" y="0"/>
                  </a:moveTo>
                  <a:lnTo>
                    <a:pt x="1076" y="241"/>
                  </a:lnTo>
                  <a:lnTo>
                    <a:pt x="440" y="412"/>
                  </a:lnTo>
                  <a:lnTo>
                    <a:pt x="0" y="215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B2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13"/>
            <p:cNvSpPr>
              <a:spLocks/>
            </p:cNvSpPr>
            <p:nvPr/>
          </p:nvSpPr>
          <p:spPr bwMode="auto">
            <a:xfrm>
              <a:off x="4008438" y="1717675"/>
              <a:ext cx="698500" cy="1333500"/>
            </a:xfrm>
            <a:custGeom>
              <a:avLst/>
              <a:gdLst>
                <a:gd name="T0" fmla="*/ 0 w 440"/>
                <a:gd name="T1" fmla="*/ 0 h 840"/>
                <a:gd name="T2" fmla="*/ 277 w 440"/>
                <a:gd name="T3" fmla="*/ 227 h 840"/>
                <a:gd name="T4" fmla="*/ 440 w 440"/>
                <a:gd name="T5" fmla="*/ 840 h 840"/>
                <a:gd name="T6" fmla="*/ 208 w 440"/>
                <a:gd name="T7" fmla="*/ 776 h 840"/>
                <a:gd name="T8" fmla="*/ 0 w 440"/>
                <a:gd name="T9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40">
                  <a:moveTo>
                    <a:pt x="0" y="0"/>
                  </a:moveTo>
                  <a:lnTo>
                    <a:pt x="277" y="227"/>
                  </a:lnTo>
                  <a:lnTo>
                    <a:pt x="440" y="840"/>
                  </a:lnTo>
                  <a:lnTo>
                    <a:pt x="208" y="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2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4270376" y="2949575"/>
              <a:ext cx="722313" cy="1649413"/>
            </a:xfrm>
            <a:custGeom>
              <a:avLst/>
              <a:gdLst>
                <a:gd name="T0" fmla="*/ 167 w 192"/>
                <a:gd name="T1" fmla="*/ 340 h 439"/>
                <a:gd name="T2" fmla="*/ 150 w 192"/>
                <a:gd name="T3" fmla="*/ 312 h 439"/>
                <a:gd name="T4" fmla="*/ 136 w 192"/>
                <a:gd name="T5" fmla="*/ 284 h 439"/>
                <a:gd name="T6" fmla="*/ 126 w 192"/>
                <a:gd name="T7" fmla="*/ 259 h 439"/>
                <a:gd name="T8" fmla="*/ 116 w 192"/>
                <a:gd name="T9" fmla="*/ 226 h 439"/>
                <a:gd name="T10" fmla="*/ 109 w 192"/>
                <a:gd name="T11" fmla="*/ 196 h 439"/>
                <a:gd name="T12" fmla="*/ 104 w 192"/>
                <a:gd name="T13" fmla="*/ 161 h 439"/>
                <a:gd name="T14" fmla="*/ 104 w 192"/>
                <a:gd name="T15" fmla="*/ 102 h 439"/>
                <a:gd name="T16" fmla="*/ 106 w 192"/>
                <a:gd name="T17" fmla="*/ 77 h 439"/>
                <a:gd name="T18" fmla="*/ 110 w 192"/>
                <a:gd name="T19" fmla="*/ 52 h 439"/>
                <a:gd name="T20" fmla="*/ 116 w 192"/>
                <a:gd name="T21" fmla="*/ 27 h 439"/>
                <a:gd name="T22" fmla="*/ 13 w 192"/>
                <a:gd name="T23" fmla="*/ 16 h 439"/>
                <a:gd name="T24" fmla="*/ 10 w 192"/>
                <a:gd name="T25" fmla="*/ 31 h 439"/>
                <a:gd name="T26" fmla="*/ 10 w 192"/>
                <a:gd name="T27" fmla="*/ 32 h 439"/>
                <a:gd name="T28" fmla="*/ 5 w 192"/>
                <a:gd name="T29" fmla="*/ 61 h 439"/>
                <a:gd name="T30" fmla="*/ 5 w 192"/>
                <a:gd name="T31" fmla="*/ 64 h 439"/>
                <a:gd name="T32" fmla="*/ 3 w 192"/>
                <a:gd name="T33" fmla="*/ 81 h 439"/>
                <a:gd name="T34" fmla="*/ 1 w 192"/>
                <a:gd name="T35" fmla="*/ 95 h 439"/>
                <a:gd name="T36" fmla="*/ 1 w 192"/>
                <a:gd name="T37" fmla="*/ 96 h 439"/>
                <a:gd name="T38" fmla="*/ 0 w 192"/>
                <a:gd name="T39" fmla="*/ 128 h 439"/>
                <a:gd name="T40" fmla="*/ 0 w 192"/>
                <a:gd name="T41" fmla="*/ 133 h 439"/>
                <a:gd name="T42" fmla="*/ 0 w 192"/>
                <a:gd name="T43" fmla="*/ 138 h 439"/>
                <a:gd name="T44" fmla="*/ 1 w 192"/>
                <a:gd name="T45" fmla="*/ 154 h 439"/>
                <a:gd name="T46" fmla="*/ 2 w 192"/>
                <a:gd name="T47" fmla="*/ 167 h 439"/>
                <a:gd name="T48" fmla="*/ 3 w 192"/>
                <a:gd name="T49" fmla="*/ 178 h 439"/>
                <a:gd name="T50" fmla="*/ 5 w 192"/>
                <a:gd name="T51" fmla="*/ 196 h 439"/>
                <a:gd name="T52" fmla="*/ 7 w 192"/>
                <a:gd name="T53" fmla="*/ 208 h 439"/>
                <a:gd name="T54" fmla="*/ 8 w 192"/>
                <a:gd name="T55" fmla="*/ 216 h 439"/>
                <a:gd name="T56" fmla="*/ 9 w 192"/>
                <a:gd name="T57" fmla="*/ 221 h 439"/>
                <a:gd name="T58" fmla="*/ 13 w 192"/>
                <a:gd name="T59" fmla="*/ 241 h 439"/>
                <a:gd name="T60" fmla="*/ 19 w 192"/>
                <a:gd name="T61" fmla="*/ 262 h 439"/>
                <a:gd name="T62" fmla="*/ 21 w 192"/>
                <a:gd name="T63" fmla="*/ 270 h 439"/>
                <a:gd name="T64" fmla="*/ 27 w 192"/>
                <a:gd name="T65" fmla="*/ 288 h 439"/>
                <a:gd name="T66" fmla="*/ 30 w 192"/>
                <a:gd name="T67" fmla="*/ 296 h 439"/>
                <a:gd name="T68" fmla="*/ 36 w 192"/>
                <a:gd name="T69" fmla="*/ 311 h 439"/>
                <a:gd name="T70" fmla="*/ 50 w 192"/>
                <a:gd name="T71" fmla="*/ 343 h 439"/>
                <a:gd name="T72" fmla="*/ 53 w 192"/>
                <a:gd name="T73" fmla="*/ 348 h 439"/>
                <a:gd name="T74" fmla="*/ 68 w 192"/>
                <a:gd name="T75" fmla="*/ 375 h 439"/>
                <a:gd name="T76" fmla="*/ 82 w 192"/>
                <a:gd name="T77" fmla="*/ 397 h 439"/>
                <a:gd name="T78" fmla="*/ 90 w 192"/>
                <a:gd name="T79" fmla="*/ 410 h 439"/>
                <a:gd name="T80" fmla="*/ 192 w 192"/>
                <a:gd name="T81" fmla="*/ 37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439">
                  <a:moveTo>
                    <a:pt x="173" y="349"/>
                  </a:moveTo>
                  <a:cubicBezTo>
                    <a:pt x="171" y="346"/>
                    <a:pt x="169" y="343"/>
                    <a:pt x="167" y="340"/>
                  </a:cubicBezTo>
                  <a:cubicBezTo>
                    <a:pt x="163" y="335"/>
                    <a:pt x="160" y="329"/>
                    <a:pt x="156" y="323"/>
                  </a:cubicBezTo>
                  <a:cubicBezTo>
                    <a:pt x="154" y="319"/>
                    <a:pt x="152" y="316"/>
                    <a:pt x="150" y="312"/>
                  </a:cubicBezTo>
                  <a:cubicBezTo>
                    <a:pt x="147" y="307"/>
                    <a:pt x="144" y="301"/>
                    <a:pt x="141" y="295"/>
                  </a:cubicBezTo>
                  <a:cubicBezTo>
                    <a:pt x="139" y="291"/>
                    <a:pt x="138" y="287"/>
                    <a:pt x="136" y="284"/>
                  </a:cubicBezTo>
                  <a:cubicBezTo>
                    <a:pt x="133" y="277"/>
                    <a:pt x="130" y="270"/>
                    <a:pt x="128" y="264"/>
                  </a:cubicBezTo>
                  <a:cubicBezTo>
                    <a:pt x="127" y="262"/>
                    <a:pt x="126" y="261"/>
                    <a:pt x="126" y="259"/>
                  </a:cubicBezTo>
                  <a:cubicBezTo>
                    <a:pt x="123" y="250"/>
                    <a:pt x="120" y="241"/>
                    <a:pt x="117" y="231"/>
                  </a:cubicBezTo>
                  <a:cubicBezTo>
                    <a:pt x="116" y="230"/>
                    <a:pt x="116" y="228"/>
                    <a:pt x="116" y="226"/>
                  </a:cubicBezTo>
                  <a:cubicBezTo>
                    <a:pt x="113" y="217"/>
                    <a:pt x="111" y="207"/>
                    <a:pt x="109" y="197"/>
                  </a:cubicBezTo>
                  <a:cubicBezTo>
                    <a:pt x="109" y="197"/>
                    <a:pt x="109" y="196"/>
                    <a:pt x="109" y="196"/>
                  </a:cubicBezTo>
                  <a:cubicBezTo>
                    <a:pt x="107" y="185"/>
                    <a:pt x="105" y="175"/>
                    <a:pt x="104" y="164"/>
                  </a:cubicBezTo>
                  <a:cubicBezTo>
                    <a:pt x="104" y="163"/>
                    <a:pt x="104" y="162"/>
                    <a:pt x="104" y="161"/>
                  </a:cubicBezTo>
                  <a:cubicBezTo>
                    <a:pt x="103" y="150"/>
                    <a:pt x="103" y="139"/>
                    <a:pt x="103" y="128"/>
                  </a:cubicBezTo>
                  <a:cubicBezTo>
                    <a:pt x="103" y="119"/>
                    <a:pt x="103" y="111"/>
                    <a:pt x="104" y="10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4" y="93"/>
                    <a:pt x="105" y="85"/>
                    <a:pt x="106" y="77"/>
                  </a:cubicBezTo>
                  <a:cubicBezTo>
                    <a:pt x="106" y="76"/>
                    <a:pt x="106" y="76"/>
                    <a:pt x="106" y="75"/>
                  </a:cubicBezTo>
                  <a:cubicBezTo>
                    <a:pt x="108" y="67"/>
                    <a:pt x="109" y="60"/>
                    <a:pt x="110" y="52"/>
                  </a:cubicBezTo>
                  <a:cubicBezTo>
                    <a:pt x="111" y="51"/>
                    <a:pt x="111" y="51"/>
                    <a:pt x="111" y="50"/>
                  </a:cubicBezTo>
                  <a:cubicBezTo>
                    <a:pt x="112" y="42"/>
                    <a:pt x="114" y="34"/>
                    <a:pt x="116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5"/>
                    <a:pt x="15" y="10"/>
                    <a:pt x="13" y="16"/>
                  </a:cubicBezTo>
                  <a:cubicBezTo>
                    <a:pt x="12" y="20"/>
                    <a:pt x="11" y="25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9" y="37"/>
                    <a:pt x="8" y="43"/>
                    <a:pt x="7" y="48"/>
                  </a:cubicBezTo>
                  <a:cubicBezTo>
                    <a:pt x="6" y="52"/>
                    <a:pt x="6" y="57"/>
                    <a:pt x="5" y="61"/>
                  </a:cubicBezTo>
                  <a:cubicBezTo>
                    <a:pt x="5" y="61"/>
                    <a:pt x="5" y="62"/>
                    <a:pt x="5" y="63"/>
                  </a:cubicBezTo>
                  <a:cubicBezTo>
                    <a:pt x="5" y="63"/>
                    <a:pt x="5" y="63"/>
                    <a:pt x="5" y="64"/>
                  </a:cubicBezTo>
                  <a:cubicBezTo>
                    <a:pt x="4" y="64"/>
                    <a:pt x="4" y="65"/>
                    <a:pt x="4" y="65"/>
                  </a:cubicBezTo>
                  <a:cubicBezTo>
                    <a:pt x="4" y="70"/>
                    <a:pt x="3" y="75"/>
                    <a:pt x="3" y="81"/>
                  </a:cubicBezTo>
                  <a:cubicBezTo>
                    <a:pt x="2" y="85"/>
                    <a:pt x="2" y="90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1" y="102"/>
                    <a:pt x="1" y="107"/>
                    <a:pt x="0" y="112"/>
                  </a:cubicBezTo>
                  <a:cubicBezTo>
                    <a:pt x="0" y="117"/>
                    <a:pt x="0" y="123"/>
                    <a:pt x="0" y="128"/>
                  </a:cubicBezTo>
                  <a:cubicBezTo>
                    <a:pt x="0" y="129"/>
                    <a:pt x="0" y="130"/>
                    <a:pt x="0" y="131"/>
                  </a:cubicBezTo>
                  <a:cubicBezTo>
                    <a:pt x="0" y="132"/>
                    <a:pt x="0" y="132"/>
                    <a:pt x="0" y="133"/>
                  </a:cubicBezTo>
                  <a:cubicBezTo>
                    <a:pt x="0" y="134"/>
                    <a:pt x="0" y="135"/>
                    <a:pt x="0" y="136"/>
                  </a:cubicBezTo>
                  <a:cubicBezTo>
                    <a:pt x="0" y="137"/>
                    <a:pt x="0" y="137"/>
                    <a:pt x="0" y="138"/>
                  </a:cubicBezTo>
                  <a:cubicBezTo>
                    <a:pt x="0" y="141"/>
                    <a:pt x="0" y="143"/>
                    <a:pt x="1" y="145"/>
                  </a:cubicBezTo>
                  <a:cubicBezTo>
                    <a:pt x="1" y="148"/>
                    <a:pt x="1" y="151"/>
                    <a:pt x="1" y="154"/>
                  </a:cubicBezTo>
                  <a:cubicBezTo>
                    <a:pt x="1" y="155"/>
                    <a:pt x="1" y="157"/>
                    <a:pt x="1" y="158"/>
                  </a:cubicBezTo>
                  <a:cubicBezTo>
                    <a:pt x="1" y="161"/>
                    <a:pt x="2" y="164"/>
                    <a:pt x="2" y="167"/>
                  </a:cubicBezTo>
                  <a:cubicBezTo>
                    <a:pt x="2" y="169"/>
                    <a:pt x="2" y="172"/>
                    <a:pt x="2" y="175"/>
                  </a:cubicBezTo>
                  <a:cubicBezTo>
                    <a:pt x="3" y="176"/>
                    <a:pt x="3" y="177"/>
                    <a:pt x="3" y="178"/>
                  </a:cubicBezTo>
                  <a:cubicBezTo>
                    <a:pt x="3" y="181"/>
                    <a:pt x="3" y="184"/>
                    <a:pt x="4" y="187"/>
                  </a:cubicBezTo>
                  <a:cubicBezTo>
                    <a:pt x="4" y="190"/>
                    <a:pt x="4" y="193"/>
                    <a:pt x="5" y="196"/>
                  </a:cubicBezTo>
                  <a:cubicBezTo>
                    <a:pt x="5" y="196"/>
                    <a:pt x="5" y="197"/>
                    <a:pt x="5" y="197"/>
                  </a:cubicBezTo>
                  <a:cubicBezTo>
                    <a:pt x="6" y="201"/>
                    <a:pt x="6" y="205"/>
                    <a:pt x="7" y="208"/>
                  </a:cubicBezTo>
                  <a:cubicBezTo>
                    <a:pt x="7" y="210"/>
                    <a:pt x="8" y="213"/>
                    <a:pt x="8" y="215"/>
                  </a:cubicBezTo>
                  <a:cubicBezTo>
                    <a:pt x="8" y="215"/>
                    <a:pt x="8" y="215"/>
                    <a:pt x="8" y="216"/>
                  </a:cubicBezTo>
                  <a:cubicBezTo>
                    <a:pt x="8" y="216"/>
                    <a:pt x="8" y="216"/>
                    <a:pt x="8" y="217"/>
                  </a:cubicBezTo>
                  <a:cubicBezTo>
                    <a:pt x="9" y="218"/>
                    <a:pt x="9" y="220"/>
                    <a:pt x="9" y="221"/>
                  </a:cubicBezTo>
                  <a:cubicBezTo>
                    <a:pt x="10" y="227"/>
                    <a:pt x="12" y="233"/>
                    <a:pt x="13" y="239"/>
                  </a:cubicBezTo>
                  <a:cubicBezTo>
                    <a:pt x="13" y="240"/>
                    <a:pt x="13" y="240"/>
                    <a:pt x="13" y="241"/>
                  </a:cubicBezTo>
                  <a:cubicBezTo>
                    <a:pt x="14" y="243"/>
                    <a:pt x="14" y="244"/>
                    <a:pt x="15" y="246"/>
                  </a:cubicBezTo>
                  <a:cubicBezTo>
                    <a:pt x="16" y="251"/>
                    <a:pt x="17" y="256"/>
                    <a:pt x="19" y="262"/>
                  </a:cubicBezTo>
                  <a:cubicBezTo>
                    <a:pt x="19" y="263"/>
                    <a:pt x="19" y="264"/>
                    <a:pt x="20" y="265"/>
                  </a:cubicBezTo>
                  <a:cubicBezTo>
                    <a:pt x="20" y="267"/>
                    <a:pt x="21" y="268"/>
                    <a:pt x="21" y="270"/>
                  </a:cubicBezTo>
                  <a:cubicBezTo>
                    <a:pt x="23" y="274"/>
                    <a:pt x="24" y="279"/>
                    <a:pt x="26" y="284"/>
                  </a:cubicBezTo>
                  <a:cubicBezTo>
                    <a:pt x="26" y="285"/>
                    <a:pt x="27" y="287"/>
                    <a:pt x="27" y="288"/>
                  </a:cubicBezTo>
                  <a:cubicBezTo>
                    <a:pt x="28" y="290"/>
                    <a:pt x="28" y="291"/>
                    <a:pt x="29" y="292"/>
                  </a:cubicBezTo>
                  <a:cubicBezTo>
                    <a:pt x="29" y="293"/>
                    <a:pt x="30" y="295"/>
                    <a:pt x="30" y="296"/>
                  </a:cubicBezTo>
                  <a:cubicBezTo>
                    <a:pt x="31" y="300"/>
                    <a:pt x="33" y="303"/>
                    <a:pt x="34" y="307"/>
                  </a:cubicBezTo>
                  <a:cubicBezTo>
                    <a:pt x="35" y="308"/>
                    <a:pt x="35" y="310"/>
                    <a:pt x="36" y="311"/>
                  </a:cubicBezTo>
                  <a:cubicBezTo>
                    <a:pt x="36" y="312"/>
                    <a:pt x="36" y="312"/>
                    <a:pt x="37" y="313"/>
                  </a:cubicBezTo>
                  <a:cubicBezTo>
                    <a:pt x="41" y="323"/>
                    <a:pt x="46" y="333"/>
                    <a:pt x="50" y="343"/>
                  </a:cubicBezTo>
                  <a:cubicBezTo>
                    <a:pt x="51" y="344"/>
                    <a:pt x="51" y="345"/>
                    <a:pt x="52" y="346"/>
                  </a:cubicBezTo>
                  <a:cubicBezTo>
                    <a:pt x="52" y="347"/>
                    <a:pt x="53" y="347"/>
                    <a:pt x="53" y="348"/>
                  </a:cubicBezTo>
                  <a:cubicBezTo>
                    <a:pt x="57" y="356"/>
                    <a:pt x="61" y="364"/>
                    <a:pt x="66" y="372"/>
                  </a:cubicBezTo>
                  <a:cubicBezTo>
                    <a:pt x="66" y="373"/>
                    <a:pt x="67" y="374"/>
                    <a:pt x="68" y="375"/>
                  </a:cubicBezTo>
                  <a:cubicBezTo>
                    <a:pt x="68" y="376"/>
                    <a:pt x="69" y="377"/>
                    <a:pt x="70" y="379"/>
                  </a:cubicBezTo>
                  <a:cubicBezTo>
                    <a:pt x="74" y="385"/>
                    <a:pt x="78" y="391"/>
                    <a:pt x="82" y="397"/>
                  </a:cubicBezTo>
                  <a:cubicBezTo>
                    <a:pt x="84" y="401"/>
                    <a:pt x="87" y="405"/>
                    <a:pt x="89" y="408"/>
                  </a:cubicBezTo>
                  <a:cubicBezTo>
                    <a:pt x="90" y="409"/>
                    <a:pt x="90" y="409"/>
                    <a:pt x="90" y="410"/>
                  </a:cubicBezTo>
                  <a:cubicBezTo>
                    <a:pt x="98" y="420"/>
                    <a:pt x="105" y="430"/>
                    <a:pt x="113" y="439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85" y="366"/>
                    <a:pt x="179" y="358"/>
                    <a:pt x="173" y="349"/>
                  </a:cubicBezTo>
                  <a:close/>
                </a:path>
              </a:pathLst>
            </a:custGeom>
            <a:solidFill>
              <a:srgbClr val="B82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15"/>
            <p:cNvSpPr>
              <a:spLocks/>
            </p:cNvSpPr>
            <p:nvPr/>
          </p:nvSpPr>
          <p:spPr bwMode="auto">
            <a:xfrm>
              <a:off x="4803776" y="4448175"/>
              <a:ext cx="1619250" cy="808038"/>
            </a:xfrm>
            <a:custGeom>
              <a:avLst/>
              <a:gdLst>
                <a:gd name="T0" fmla="*/ 396 w 431"/>
                <a:gd name="T1" fmla="*/ 109 h 215"/>
                <a:gd name="T2" fmla="*/ 378 w 431"/>
                <a:gd name="T3" fmla="*/ 111 h 215"/>
                <a:gd name="T4" fmla="*/ 360 w 431"/>
                <a:gd name="T5" fmla="*/ 112 h 215"/>
                <a:gd name="T6" fmla="*/ 327 w 431"/>
                <a:gd name="T7" fmla="*/ 112 h 215"/>
                <a:gd name="T8" fmla="*/ 308 w 431"/>
                <a:gd name="T9" fmla="*/ 111 h 215"/>
                <a:gd name="T10" fmla="*/ 286 w 431"/>
                <a:gd name="T11" fmla="*/ 108 h 215"/>
                <a:gd name="T12" fmla="*/ 270 w 431"/>
                <a:gd name="T13" fmla="*/ 105 h 215"/>
                <a:gd name="T14" fmla="*/ 252 w 431"/>
                <a:gd name="T15" fmla="*/ 102 h 215"/>
                <a:gd name="T16" fmla="*/ 234 w 431"/>
                <a:gd name="T17" fmla="*/ 96 h 215"/>
                <a:gd name="T18" fmla="*/ 213 w 431"/>
                <a:gd name="T19" fmla="*/ 90 h 215"/>
                <a:gd name="T20" fmla="*/ 195 w 431"/>
                <a:gd name="T21" fmla="*/ 82 h 215"/>
                <a:gd name="T22" fmla="*/ 162 w 431"/>
                <a:gd name="T23" fmla="*/ 67 h 215"/>
                <a:gd name="T24" fmla="*/ 133 w 431"/>
                <a:gd name="T25" fmla="*/ 49 h 215"/>
                <a:gd name="T26" fmla="*/ 102 w 431"/>
                <a:gd name="T27" fmla="*/ 26 h 215"/>
                <a:gd name="T28" fmla="*/ 73 w 431"/>
                <a:gd name="T29" fmla="*/ 0 h 215"/>
                <a:gd name="T30" fmla="*/ 19 w 431"/>
                <a:gd name="T31" fmla="*/ 90 h 215"/>
                <a:gd name="T32" fmla="*/ 26 w 431"/>
                <a:gd name="T33" fmla="*/ 96 h 215"/>
                <a:gd name="T34" fmla="*/ 43 w 431"/>
                <a:gd name="T35" fmla="*/ 110 h 215"/>
                <a:gd name="T36" fmla="*/ 61 w 431"/>
                <a:gd name="T37" fmla="*/ 124 h 215"/>
                <a:gd name="T38" fmla="*/ 68 w 431"/>
                <a:gd name="T39" fmla="*/ 129 h 215"/>
                <a:gd name="T40" fmla="*/ 85 w 431"/>
                <a:gd name="T41" fmla="*/ 140 h 215"/>
                <a:gd name="T42" fmla="*/ 90 w 431"/>
                <a:gd name="T43" fmla="*/ 144 h 215"/>
                <a:gd name="T44" fmla="*/ 111 w 431"/>
                <a:gd name="T45" fmla="*/ 155 h 215"/>
                <a:gd name="T46" fmla="*/ 127 w 431"/>
                <a:gd name="T47" fmla="*/ 164 h 215"/>
                <a:gd name="T48" fmla="*/ 133 w 431"/>
                <a:gd name="T49" fmla="*/ 167 h 215"/>
                <a:gd name="T50" fmla="*/ 178 w 431"/>
                <a:gd name="T51" fmla="*/ 186 h 215"/>
                <a:gd name="T52" fmla="*/ 197 w 431"/>
                <a:gd name="T53" fmla="*/ 192 h 215"/>
                <a:gd name="T54" fmla="*/ 205 w 431"/>
                <a:gd name="T55" fmla="*/ 195 h 215"/>
                <a:gd name="T56" fmla="*/ 220 w 431"/>
                <a:gd name="T57" fmla="*/ 199 h 215"/>
                <a:gd name="T58" fmla="*/ 235 w 431"/>
                <a:gd name="T59" fmla="*/ 203 h 215"/>
                <a:gd name="T60" fmla="*/ 246 w 431"/>
                <a:gd name="T61" fmla="*/ 205 h 215"/>
                <a:gd name="T62" fmla="*/ 254 w 431"/>
                <a:gd name="T63" fmla="*/ 207 h 215"/>
                <a:gd name="T64" fmla="*/ 271 w 431"/>
                <a:gd name="T65" fmla="*/ 210 h 215"/>
                <a:gd name="T66" fmla="*/ 290 w 431"/>
                <a:gd name="T67" fmla="*/ 212 h 215"/>
                <a:gd name="T68" fmla="*/ 299 w 431"/>
                <a:gd name="T69" fmla="*/ 213 h 215"/>
                <a:gd name="T70" fmla="*/ 315 w 431"/>
                <a:gd name="T71" fmla="*/ 214 h 215"/>
                <a:gd name="T72" fmla="*/ 327 w 431"/>
                <a:gd name="T73" fmla="*/ 215 h 215"/>
                <a:gd name="T74" fmla="*/ 336 w 431"/>
                <a:gd name="T75" fmla="*/ 215 h 215"/>
                <a:gd name="T76" fmla="*/ 344 w 431"/>
                <a:gd name="T77" fmla="*/ 215 h 215"/>
                <a:gd name="T78" fmla="*/ 364 w 431"/>
                <a:gd name="T79" fmla="*/ 215 h 215"/>
                <a:gd name="T80" fmla="*/ 369 w 431"/>
                <a:gd name="T81" fmla="*/ 215 h 215"/>
                <a:gd name="T82" fmla="*/ 387 w 431"/>
                <a:gd name="T83" fmla="*/ 213 h 215"/>
                <a:gd name="T84" fmla="*/ 388 w 431"/>
                <a:gd name="T85" fmla="*/ 213 h 215"/>
                <a:gd name="T86" fmla="*/ 401 w 431"/>
                <a:gd name="T87" fmla="*/ 212 h 215"/>
                <a:gd name="T88" fmla="*/ 409 w 431"/>
                <a:gd name="T89" fmla="*/ 211 h 215"/>
                <a:gd name="T90" fmla="*/ 410 w 431"/>
                <a:gd name="T91" fmla="*/ 211 h 215"/>
                <a:gd name="T92" fmla="*/ 424 w 431"/>
                <a:gd name="T93" fmla="*/ 209 h 215"/>
                <a:gd name="T94" fmla="*/ 413 w 431"/>
                <a:gd name="T95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1" h="215">
                  <a:moveTo>
                    <a:pt x="413" y="107"/>
                  </a:moveTo>
                  <a:cubicBezTo>
                    <a:pt x="407" y="108"/>
                    <a:pt x="401" y="108"/>
                    <a:pt x="396" y="109"/>
                  </a:cubicBezTo>
                  <a:cubicBezTo>
                    <a:pt x="391" y="110"/>
                    <a:pt x="386" y="110"/>
                    <a:pt x="380" y="111"/>
                  </a:cubicBezTo>
                  <a:cubicBezTo>
                    <a:pt x="380" y="111"/>
                    <a:pt x="379" y="111"/>
                    <a:pt x="378" y="111"/>
                  </a:cubicBezTo>
                  <a:cubicBezTo>
                    <a:pt x="374" y="112"/>
                    <a:pt x="369" y="112"/>
                    <a:pt x="364" y="112"/>
                  </a:cubicBezTo>
                  <a:cubicBezTo>
                    <a:pt x="362" y="112"/>
                    <a:pt x="361" y="112"/>
                    <a:pt x="360" y="112"/>
                  </a:cubicBezTo>
                  <a:cubicBezTo>
                    <a:pt x="355" y="113"/>
                    <a:pt x="349" y="113"/>
                    <a:pt x="344" y="113"/>
                  </a:cubicBezTo>
                  <a:cubicBezTo>
                    <a:pt x="338" y="113"/>
                    <a:pt x="333" y="113"/>
                    <a:pt x="327" y="112"/>
                  </a:cubicBezTo>
                  <a:cubicBezTo>
                    <a:pt x="325" y="112"/>
                    <a:pt x="323" y="112"/>
                    <a:pt x="321" y="112"/>
                  </a:cubicBezTo>
                  <a:cubicBezTo>
                    <a:pt x="317" y="112"/>
                    <a:pt x="313" y="111"/>
                    <a:pt x="308" y="111"/>
                  </a:cubicBezTo>
                  <a:cubicBezTo>
                    <a:pt x="307" y="111"/>
                    <a:pt x="305" y="111"/>
                    <a:pt x="303" y="111"/>
                  </a:cubicBezTo>
                  <a:cubicBezTo>
                    <a:pt x="298" y="110"/>
                    <a:pt x="292" y="109"/>
                    <a:pt x="286" y="108"/>
                  </a:cubicBezTo>
                  <a:cubicBezTo>
                    <a:pt x="285" y="108"/>
                    <a:pt x="285" y="108"/>
                    <a:pt x="284" y="108"/>
                  </a:cubicBezTo>
                  <a:cubicBezTo>
                    <a:pt x="279" y="107"/>
                    <a:pt x="274" y="106"/>
                    <a:pt x="270" y="105"/>
                  </a:cubicBezTo>
                  <a:cubicBezTo>
                    <a:pt x="267" y="105"/>
                    <a:pt x="265" y="105"/>
                    <a:pt x="263" y="104"/>
                  </a:cubicBezTo>
                  <a:cubicBezTo>
                    <a:pt x="259" y="103"/>
                    <a:pt x="256" y="102"/>
                    <a:pt x="252" y="102"/>
                  </a:cubicBezTo>
                  <a:cubicBezTo>
                    <a:pt x="250" y="101"/>
                    <a:pt x="248" y="101"/>
                    <a:pt x="246" y="100"/>
                  </a:cubicBezTo>
                  <a:cubicBezTo>
                    <a:pt x="242" y="99"/>
                    <a:pt x="238" y="98"/>
                    <a:pt x="234" y="96"/>
                  </a:cubicBezTo>
                  <a:cubicBezTo>
                    <a:pt x="232" y="96"/>
                    <a:pt x="231" y="96"/>
                    <a:pt x="229" y="95"/>
                  </a:cubicBezTo>
                  <a:cubicBezTo>
                    <a:pt x="224" y="93"/>
                    <a:pt x="218" y="92"/>
                    <a:pt x="213" y="90"/>
                  </a:cubicBezTo>
                  <a:cubicBezTo>
                    <a:pt x="209" y="88"/>
                    <a:pt x="205" y="87"/>
                    <a:pt x="201" y="85"/>
                  </a:cubicBezTo>
                  <a:cubicBezTo>
                    <a:pt x="199" y="84"/>
                    <a:pt x="197" y="83"/>
                    <a:pt x="195" y="82"/>
                  </a:cubicBezTo>
                  <a:cubicBezTo>
                    <a:pt x="195" y="82"/>
                    <a:pt x="195" y="82"/>
                    <a:pt x="195" y="82"/>
                  </a:cubicBezTo>
                  <a:cubicBezTo>
                    <a:pt x="184" y="78"/>
                    <a:pt x="173" y="72"/>
                    <a:pt x="162" y="67"/>
                  </a:cubicBezTo>
                  <a:cubicBezTo>
                    <a:pt x="162" y="66"/>
                    <a:pt x="161" y="66"/>
                    <a:pt x="161" y="66"/>
                  </a:cubicBezTo>
                  <a:cubicBezTo>
                    <a:pt x="151" y="61"/>
                    <a:pt x="142" y="55"/>
                    <a:pt x="133" y="49"/>
                  </a:cubicBezTo>
                  <a:cubicBezTo>
                    <a:pt x="131" y="48"/>
                    <a:pt x="129" y="47"/>
                    <a:pt x="128" y="46"/>
                  </a:cubicBezTo>
                  <a:cubicBezTo>
                    <a:pt x="119" y="39"/>
                    <a:pt x="110" y="33"/>
                    <a:pt x="102" y="26"/>
                  </a:cubicBezTo>
                  <a:cubicBezTo>
                    <a:pt x="101" y="25"/>
                    <a:pt x="99" y="24"/>
                    <a:pt x="97" y="22"/>
                  </a:cubicBezTo>
                  <a:cubicBezTo>
                    <a:pt x="89" y="15"/>
                    <a:pt x="81" y="8"/>
                    <a:pt x="73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" y="78"/>
                    <a:pt x="13" y="84"/>
                    <a:pt x="19" y="90"/>
                  </a:cubicBezTo>
                  <a:cubicBezTo>
                    <a:pt x="20" y="91"/>
                    <a:pt x="20" y="91"/>
                    <a:pt x="21" y="92"/>
                  </a:cubicBezTo>
                  <a:cubicBezTo>
                    <a:pt x="23" y="93"/>
                    <a:pt x="24" y="95"/>
                    <a:pt x="26" y="96"/>
                  </a:cubicBezTo>
                  <a:cubicBezTo>
                    <a:pt x="30" y="100"/>
                    <a:pt x="35" y="104"/>
                    <a:pt x="39" y="107"/>
                  </a:cubicBezTo>
                  <a:cubicBezTo>
                    <a:pt x="41" y="108"/>
                    <a:pt x="42" y="109"/>
                    <a:pt x="43" y="110"/>
                  </a:cubicBezTo>
                  <a:cubicBezTo>
                    <a:pt x="44" y="111"/>
                    <a:pt x="45" y="112"/>
                    <a:pt x="47" y="113"/>
                  </a:cubicBezTo>
                  <a:cubicBezTo>
                    <a:pt x="52" y="117"/>
                    <a:pt x="56" y="120"/>
                    <a:pt x="61" y="124"/>
                  </a:cubicBezTo>
                  <a:cubicBezTo>
                    <a:pt x="63" y="125"/>
                    <a:pt x="64" y="126"/>
                    <a:pt x="66" y="127"/>
                  </a:cubicBezTo>
                  <a:cubicBezTo>
                    <a:pt x="66" y="128"/>
                    <a:pt x="67" y="128"/>
                    <a:pt x="68" y="129"/>
                  </a:cubicBezTo>
                  <a:cubicBezTo>
                    <a:pt x="70" y="130"/>
                    <a:pt x="71" y="131"/>
                    <a:pt x="72" y="132"/>
                  </a:cubicBezTo>
                  <a:cubicBezTo>
                    <a:pt x="76" y="135"/>
                    <a:pt x="81" y="137"/>
                    <a:pt x="85" y="140"/>
                  </a:cubicBezTo>
                  <a:cubicBezTo>
                    <a:pt x="87" y="141"/>
                    <a:pt x="88" y="142"/>
                    <a:pt x="89" y="143"/>
                  </a:cubicBezTo>
                  <a:cubicBezTo>
                    <a:pt x="90" y="143"/>
                    <a:pt x="90" y="143"/>
                    <a:pt x="90" y="144"/>
                  </a:cubicBezTo>
                  <a:cubicBezTo>
                    <a:pt x="95" y="147"/>
                    <a:pt x="100" y="149"/>
                    <a:pt x="105" y="152"/>
                  </a:cubicBezTo>
                  <a:cubicBezTo>
                    <a:pt x="107" y="153"/>
                    <a:pt x="109" y="154"/>
                    <a:pt x="111" y="155"/>
                  </a:cubicBezTo>
                  <a:cubicBezTo>
                    <a:pt x="111" y="155"/>
                    <a:pt x="111" y="156"/>
                    <a:pt x="111" y="156"/>
                  </a:cubicBezTo>
                  <a:cubicBezTo>
                    <a:pt x="117" y="159"/>
                    <a:pt x="122" y="161"/>
                    <a:pt x="127" y="164"/>
                  </a:cubicBezTo>
                  <a:cubicBezTo>
                    <a:pt x="129" y="165"/>
                    <a:pt x="131" y="166"/>
                    <a:pt x="133" y="167"/>
                  </a:cubicBezTo>
                  <a:cubicBezTo>
                    <a:pt x="133" y="167"/>
                    <a:pt x="133" y="167"/>
                    <a:pt x="133" y="167"/>
                  </a:cubicBezTo>
                  <a:cubicBezTo>
                    <a:pt x="140" y="170"/>
                    <a:pt x="148" y="174"/>
                    <a:pt x="155" y="177"/>
                  </a:cubicBezTo>
                  <a:cubicBezTo>
                    <a:pt x="163" y="180"/>
                    <a:pt x="170" y="183"/>
                    <a:pt x="178" y="186"/>
                  </a:cubicBezTo>
                  <a:cubicBezTo>
                    <a:pt x="178" y="186"/>
                    <a:pt x="178" y="186"/>
                    <a:pt x="179" y="186"/>
                  </a:cubicBezTo>
                  <a:cubicBezTo>
                    <a:pt x="185" y="188"/>
                    <a:pt x="191" y="191"/>
                    <a:pt x="197" y="192"/>
                  </a:cubicBezTo>
                  <a:cubicBezTo>
                    <a:pt x="197" y="193"/>
                    <a:pt x="198" y="193"/>
                    <a:pt x="198" y="193"/>
                  </a:cubicBezTo>
                  <a:cubicBezTo>
                    <a:pt x="200" y="194"/>
                    <a:pt x="202" y="194"/>
                    <a:pt x="205" y="195"/>
                  </a:cubicBezTo>
                  <a:cubicBezTo>
                    <a:pt x="208" y="196"/>
                    <a:pt x="212" y="197"/>
                    <a:pt x="216" y="198"/>
                  </a:cubicBezTo>
                  <a:cubicBezTo>
                    <a:pt x="217" y="198"/>
                    <a:pt x="218" y="199"/>
                    <a:pt x="220" y="199"/>
                  </a:cubicBezTo>
                  <a:cubicBezTo>
                    <a:pt x="222" y="200"/>
                    <a:pt x="225" y="200"/>
                    <a:pt x="228" y="201"/>
                  </a:cubicBezTo>
                  <a:cubicBezTo>
                    <a:pt x="230" y="202"/>
                    <a:pt x="232" y="202"/>
                    <a:pt x="235" y="203"/>
                  </a:cubicBezTo>
                  <a:cubicBezTo>
                    <a:pt x="237" y="203"/>
                    <a:pt x="239" y="204"/>
                    <a:pt x="241" y="204"/>
                  </a:cubicBezTo>
                  <a:cubicBezTo>
                    <a:pt x="243" y="205"/>
                    <a:pt x="245" y="205"/>
                    <a:pt x="246" y="205"/>
                  </a:cubicBezTo>
                  <a:cubicBezTo>
                    <a:pt x="247" y="206"/>
                    <a:pt x="248" y="206"/>
                    <a:pt x="249" y="206"/>
                  </a:cubicBezTo>
                  <a:cubicBezTo>
                    <a:pt x="251" y="206"/>
                    <a:pt x="252" y="207"/>
                    <a:pt x="254" y="207"/>
                  </a:cubicBezTo>
                  <a:cubicBezTo>
                    <a:pt x="259" y="208"/>
                    <a:pt x="263" y="209"/>
                    <a:pt x="268" y="209"/>
                  </a:cubicBezTo>
                  <a:cubicBezTo>
                    <a:pt x="269" y="209"/>
                    <a:pt x="270" y="210"/>
                    <a:pt x="271" y="210"/>
                  </a:cubicBezTo>
                  <a:cubicBezTo>
                    <a:pt x="271" y="210"/>
                    <a:pt x="271" y="210"/>
                    <a:pt x="272" y="210"/>
                  </a:cubicBezTo>
                  <a:cubicBezTo>
                    <a:pt x="278" y="211"/>
                    <a:pt x="284" y="212"/>
                    <a:pt x="290" y="212"/>
                  </a:cubicBezTo>
                  <a:cubicBezTo>
                    <a:pt x="291" y="212"/>
                    <a:pt x="292" y="212"/>
                    <a:pt x="293" y="213"/>
                  </a:cubicBezTo>
                  <a:cubicBezTo>
                    <a:pt x="295" y="213"/>
                    <a:pt x="297" y="213"/>
                    <a:pt x="299" y="213"/>
                  </a:cubicBezTo>
                  <a:cubicBezTo>
                    <a:pt x="302" y="213"/>
                    <a:pt x="305" y="214"/>
                    <a:pt x="308" y="214"/>
                  </a:cubicBezTo>
                  <a:cubicBezTo>
                    <a:pt x="311" y="214"/>
                    <a:pt x="313" y="214"/>
                    <a:pt x="315" y="214"/>
                  </a:cubicBezTo>
                  <a:cubicBezTo>
                    <a:pt x="318" y="215"/>
                    <a:pt x="320" y="215"/>
                    <a:pt x="322" y="215"/>
                  </a:cubicBezTo>
                  <a:cubicBezTo>
                    <a:pt x="324" y="215"/>
                    <a:pt x="325" y="215"/>
                    <a:pt x="327" y="215"/>
                  </a:cubicBezTo>
                  <a:cubicBezTo>
                    <a:pt x="328" y="215"/>
                    <a:pt x="330" y="215"/>
                    <a:pt x="331" y="215"/>
                  </a:cubicBezTo>
                  <a:cubicBezTo>
                    <a:pt x="333" y="215"/>
                    <a:pt x="334" y="215"/>
                    <a:pt x="336" y="215"/>
                  </a:cubicBezTo>
                  <a:cubicBezTo>
                    <a:pt x="337" y="215"/>
                    <a:pt x="338" y="215"/>
                    <a:pt x="340" y="215"/>
                  </a:cubicBezTo>
                  <a:cubicBezTo>
                    <a:pt x="341" y="215"/>
                    <a:pt x="343" y="215"/>
                    <a:pt x="344" y="215"/>
                  </a:cubicBezTo>
                  <a:cubicBezTo>
                    <a:pt x="349" y="215"/>
                    <a:pt x="354" y="215"/>
                    <a:pt x="359" y="215"/>
                  </a:cubicBezTo>
                  <a:cubicBezTo>
                    <a:pt x="360" y="215"/>
                    <a:pt x="362" y="215"/>
                    <a:pt x="364" y="215"/>
                  </a:cubicBezTo>
                  <a:cubicBezTo>
                    <a:pt x="365" y="215"/>
                    <a:pt x="366" y="215"/>
                    <a:pt x="366" y="215"/>
                  </a:cubicBezTo>
                  <a:cubicBezTo>
                    <a:pt x="367" y="215"/>
                    <a:pt x="368" y="215"/>
                    <a:pt x="369" y="215"/>
                  </a:cubicBezTo>
                  <a:cubicBezTo>
                    <a:pt x="370" y="215"/>
                    <a:pt x="372" y="215"/>
                    <a:pt x="373" y="214"/>
                  </a:cubicBezTo>
                  <a:cubicBezTo>
                    <a:pt x="378" y="214"/>
                    <a:pt x="383" y="214"/>
                    <a:pt x="387" y="213"/>
                  </a:cubicBezTo>
                  <a:cubicBezTo>
                    <a:pt x="387" y="213"/>
                    <a:pt x="387" y="213"/>
                    <a:pt x="388" y="213"/>
                  </a:cubicBezTo>
                  <a:cubicBezTo>
                    <a:pt x="388" y="213"/>
                    <a:pt x="388" y="213"/>
                    <a:pt x="388" y="213"/>
                  </a:cubicBezTo>
                  <a:cubicBezTo>
                    <a:pt x="389" y="213"/>
                    <a:pt x="389" y="213"/>
                    <a:pt x="390" y="213"/>
                  </a:cubicBezTo>
                  <a:cubicBezTo>
                    <a:pt x="394" y="213"/>
                    <a:pt x="398" y="212"/>
                    <a:pt x="401" y="212"/>
                  </a:cubicBezTo>
                  <a:cubicBezTo>
                    <a:pt x="404" y="212"/>
                    <a:pt x="406" y="211"/>
                    <a:pt x="409" y="211"/>
                  </a:cubicBezTo>
                  <a:cubicBezTo>
                    <a:pt x="409" y="211"/>
                    <a:pt x="409" y="211"/>
                    <a:pt x="409" y="211"/>
                  </a:cubicBezTo>
                  <a:cubicBezTo>
                    <a:pt x="409" y="211"/>
                    <a:pt x="410" y="211"/>
                    <a:pt x="410" y="211"/>
                  </a:cubicBezTo>
                  <a:cubicBezTo>
                    <a:pt x="410" y="211"/>
                    <a:pt x="410" y="211"/>
                    <a:pt x="410" y="211"/>
                  </a:cubicBezTo>
                  <a:cubicBezTo>
                    <a:pt x="412" y="210"/>
                    <a:pt x="414" y="210"/>
                    <a:pt x="416" y="210"/>
                  </a:cubicBezTo>
                  <a:cubicBezTo>
                    <a:pt x="419" y="209"/>
                    <a:pt x="421" y="209"/>
                    <a:pt x="424" y="209"/>
                  </a:cubicBezTo>
                  <a:cubicBezTo>
                    <a:pt x="426" y="208"/>
                    <a:pt x="428" y="208"/>
                    <a:pt x="431" y="207"/>
                  </a:cubicBezTo>
                  <a:lnTo>
                    <a:pt x="413" y="107"/>
                  </a:lnTo>
                  <a:close/>
                </a:path>
              </a:pathLst>
            </a:custGeom>
            <a:solidFill>
              <a:srgbClr val="089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5727701" y="-174625"/>
              <a:ext cx="931863" cy="1493838"/>
            </a:xfrm>
            <a:custGeom>
              <a:avLst/>
              <a:gdLst>
                <a:gd name="T0" fmla="*/ 587 w 587"/>
                <a:gd name="T1" fmla="*/ 587 h 941"/>
                <a:gd name="T2" fmla="*/ 514 w 587"/>
                <a:gd name="T3" fmla="*/ 941 h 941"/>
                <a:gd name="T4" fmla="*/ 50 w 587"/>
                <a:gd name="T5" fmla="*/ 480 h 941"/>
                <a:gd name="T6" fmla="*/ 0 w 587"/>
                <a:gd name="T7" fmla="*/ 0 h 941"/>
                <a:gd name="T8" fmla="*/ 587 w 587"/>
                <a:gd name="T9" fmla="*/ 587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941">
                  <a:moveTo>
                    <a:pt x="587" y="587"/>
                  </a:moveTo>
                  <a:lnTo>
                    <a:pt x="514" y="941"/>
                  </a:lnTo>
                  <a:lnTo>
                    <a:pt x="50" y="480"/>
                  </a:lnTo>
                  <a:lnTo>
                    <a:pt x="0" y="0"/>
                  </a:lnTo>
                  <a:lnTo>
                    <a:pt x="587" y="587"/>
                  </a:lnTo>
                  <a:close/>
                </a:path>
              </a:pathLst>
            </a:custGeom>
            <a:solidFill>
              <a:srgbClr val="B0AD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5626101" y="757238"/>
              <a:ext cx="909638" cy="1284288"/>
            </a:xfrm>
            <a:custGeom>
              <a:avLst/>
              <a:gdLst>
                <a:gd name="T0" fmla="*/ 573 w 573"/>
                <a:gd name="T1" fmla="*/ 0 h 809"/>
                <a:gd name="T2" fmla="*/ 516 w 573"/>
                <a:gd name="T3" fmla="*/ 354 h 809"/>
                <a:gd name="T4" fmla="*/ 62 w 573"/>
                <a:gd name="T5" fmla="*/ 809 h 809"/>
                <a:gd name="T6" fmla="*/ 0 w 573"/>
                <a:gd name="T7" fmla="*/ 572 h 809"/>
                <a:gd name="T8" fmla="*/ 573 w 573"/>
                <a:gd name="T9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809">
                  <a:moveTo>
                    <a:pt x="573" y="0"/>
                  </a:moveTo>
                  <a:lnTo>
                    <a:pt x="516" y="354"/>
                  </a:lnTo>
                  <a:lnTo>
                    <a:pt x="62" y="809"/>
                  </a:lnTo>
                  <a:lnTo>
                    <a:pt x="0" y="572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2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4387851" y="1665288"/>
              <a:ext cx="1336675" cy="1262063"/>
            </a:xfrm>
            <a:custGeom>
              <a:avLst/>
              <a:gdLst>
                <a:gd name="T0" fmla="*/ 303 w 356"/>
                <a:gd name="T1" fmla="*/ 9 h 336"/>
                <a:gd name="T2" fmla="*/ 277 w 356"/>
                <a:gd name="T3" fmla="*/ 18 h 336"/>
                <a:gd name="T4" fmla="*/ 252 w 356"/>
                <a:gd name="T5" fmla="*/ 29 h 336"/>
                <a:gd name="T6" fmla="*/ 234 w 356"/>
                <a:gd name="T7" fmla="*/ 38 h 336"/>
                <a:gd name="T8" fmla="*/ 222 w 356"/>
                <a:gd name="T9" fmla="*/ 44 h 336"/>
                <a:gd name="T10" fmla="*/ 203 w 356"/>
                <a:gd name="T11" fmla="*/ 55 h 336"/>
                <a:gd name="T12" fmla="*/ 179 w 356"/>
                <a:gd name="T13" fmla="*/ 71 h 336"/>
                <a:gd name="T14" fmla="*/ 154 w 356"/>
                <a:gd name="T15" fmla="*/ 89 h 336"/>
                <a:gd name="T16" fmla="*/ 149 w 356"/>
                <a:gd name="T17" fmla="*/ 93 h 336"/>
                <a:gd name="T18" fmla="*/ 128 w 356"/>
                <a:gd name="T19" fmla="*/ 111 h 336"/>
                <a:gd name="T20" fmla="*/ 109 w 356"/>
                <a:gd name="T21" fmla="*/ 129 h 336"/>
                <a:gd name="T22" fmla="*/ 91 w 356"/>
                <a:gd name="T23" fmla="*/ 149 h 336"/>
                <a:gd name="T24" fmla="*/ 77 w 356"/>
                <a:gd name="T25" fmla="*/ 165 h 336"/>
                <a:gd name="T26" fmla="*/ 66 w 356"/>
                <a:gd name="T27" fmla="*/ 179 h 336"/>
                <a:gd name="T28" fmla="*/ 53 w 356"/>
                <a:gd name="T29" fmla="*/ 198 h 336"/>
                <a:gd name="T30" fmla="*/ 42 w 356"/>
                <a:gd name="T31" fmla="*/ 216 h 336"/>
                <a:gd name="T32" fmla="*/ 27 w 356"/>
                <a:gd name="T33" fmla="*/ 240 h 336"/>
                <a:gd name="T34" fmla="*/ 22 w 356"/>
                <a:gd name="T35" fmla="*/ 251 h 336"/>
                <a:gd name="T36" fmla="*/ 11 w 356"/>
                <a:gd name="T37" fmla="*/ 273 h 336"/>
                <a:gd name="T38" fmla="*/ 10 w 356"/>
                <a:gd name="T39" fmla="*/ 275 h 336"/>
                <a:gd name="T40" fmla="*/ 0 w 356"/>
                <a:gd name="T41" fmla="*/ 301 h 336"/>
                <a:gd name="T42" fmla="*/ 104 w 356"/>
                <a:gd name="T43" fmla="*/ 316 h 336"/>
                <a:gd name="T44" fmla="*/ 114 w 356"/>
                <a:gd name="T45" fmla="*/ 296 h 336"/>
                <a:gd name="T46" fmla="*/ 124 w 356"/>
                <a:gd name="T47" fmla="*/ 277 h 336"/>
                <a:gd name="T48" fmla="*/ 136 w 356"/>
                <a:gd name="T49" fmla="*/ 258 h 336"/>
                <a:gd name="T50" fmla="*/ 148 w 356"/>
                <a:gd name="T51" fmla="*/ 241 h 336"/>
                <a:gd name="T52" fmla="*/ 159 w 356"/>
                <a:gd name="T53" fmla="*/ 227 h 336"/>
                <a:gd name="T54" fmla="*/ 186 w 356"/>
                <a:gd name="T55" fmla="*/ 198 h 336"/>
                <a:gd name="T56" fmla="*/ 214 w 356"/>
                <a:gd name="T57" fmla="*/ 172 h 336"/>
                <a:gd name="T58" fmla="*/ 231 w 356"/>
                <a:gd name="T59" fmla="*/ 159 h 336"/>
                <a:gd name="T60" fmla="*/ 249 w 356"/>
                <a:gd name="T61" fmla="*/ 147 h 336"/>
                <a:gd name="T62" fmla="*/ 268 w 356"/>
                <a:gd name="T63" fmla="*/ 136 h 336"/>
                <a:gd name="T64" fmla="*/ 287 w 356"/>
                <a:gd name="T65" fmla="*/ 126 h 336"/>
                <a:gd name="T66" fmla="*/ 307 w 356"/>
                <a:gd name="T67" fmla="*/ 117 h 336"/>
                <a:gd name="T68" fmla="*/ 329 w 356"/>
                <a:gd name="T69" fmla="*/ 108 h 336"/>
                <a:gd name="T70" fmla="*/ 356 w 356"/>
                <a:gd name="T71" fmla="*/ 10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6" h="336">
                  <a:moveTo>
                    <a:pt x="330" y="0"/>
                  </a:moveTo>
                  <a:cubicBezTo>
                    <a:pt x="321" y="3"/>
                    <a:pt x="312" y="6"/>
                    <a:pt x="303" y="9"/>
                  </a:cubicBezTo>
                  <a:cubicBezTo>
                    <a:pt x="300" y="9"/>
                    <a:pt x="298" y="10"/>
                    <a:pt x="295" y="11"/>
                  </a:cubicBezTo>
                  <a:cubicBezTo>
                    <a:pt x="289" y="14"/>
                    <a:pt x="283" y="16"/>
                    <a:pt x="277" y="18"/>
                  </a:cubicBezTo>
                  <a:cubicBezTo>
                    <a:pt x="274" y="19"/>
                    <a:pt x="271" y="21"/>
                    <a:pt x="268" y="22"/>
                  </a:cubicBezTo>
                  <a:cubicBezTo>
                    <a:pt x="262" y="24"/>
                    <a:pt x="257" y="27"/>
                    <a:pt x="252" y="29"/>
                  </a:cubicBezTo>
                  <a:cubicBezTo>
                    <a:pt x="248" y="31"/>
                    <a:pt x="245" y="32"/>
                    <a:pt x="242" y="34"/>
                  </a:cubicBezTo>
                  <a:cubicBezTo>
                    <a:pt x="239" y="35"/>
                    <a:pt x="236" y="36"/>
                    <a:pt x="234" y="38"/>
                  </a:cubicBezTo>
                  <a:cubicBezTo>
                    <a:pt x="231" y="39"/>
                    <a:pt x="229" y="40"/>
                    <a:pt x="227" y="41"/>
                  </a:cubicBezTo>
                  <a:cubicBezTo>
                    <a:pt x="225" y="42"/>
                    <a:pt x="223" y="43"/>
                    <a:pt x="222" y="44"/>
                  </a:cubicBezTo>
                  <a:cubicBezTo>
                    <a:pt x="220" y="45"/>
                    <a:pt x="219" y="46"/>
                    <a:pt x="217" y="47"/>
                  </a:cubicBezTo>
                  <a:cubicBezTo>
                    <a:pt x="212" y="49"/>
                    <a:pt x="208" y="52"/>
                    <a:pt x="203" y="55"/>
                  </a:cubicBezTo>
                  <a:cubicBezTo>
                    <a:pt x="200" y="57"/>
                    <a:pt x="197" y="59"/>
                    <a:pt x="194" y="61"/>
                  </a:cubicBezTo>
                  <a:cubicBezTo>
                    <a:pt x="189" y="64"/>
                    <a:pt x="184" y="67"/>
                    <a:pt x="179" y="71"/>
                  </a:cubicBezTo>
                  <a:cubicBezTo>
                    <a:pt x="176" y="72"/>
                    <a:pt x="174" y="74"/>
                    <a:pt x="171" y="76"/>
                  </a:cubicBezTo>
                  <a:cubicBezTo>
                    <a:pt x="165" y="80"/>
                    <a:pt x="160" y="85"/>
                    <a:pt x="154" y="89"/>
                  </a:cubicBezTo>
                  <a:cubicBezTo>
                    <a:pt x="152" y="90"/>
                    <a:pt x="151" y="91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2" y="99"/>
                    <a:pt x="135" y="105"/>
                    <a:pt x="129" y="111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7" y="112"/>
                    <a:pt x="126" y="113"/>
                    <a:pt x="125" y="114"/>
                  </a:cubicBezTo>
                  <a:cubicBezTo>
                    <a:pt x="120" y="119"/>
                    <a:pt x="114" y="124"/>
                    <a:pt x="109" y="129"/>
                  </a:cubicBezTo>
                  <a:cubicBezTo>
                    <a:pt x="107" y="132"/>
                    <a:pt x="105" y="134"/>
                    <a:pt x="102" y="136"/>
                  </a:cubicBezTo>
                  <a:cubicBezTo>
                    <a:pt x="98" y="141"/>
                    <a:pt x="94" y="145"/>
                    <a:pt x="91" y="149"/>
                  </a:cubicBezTo>
                  <a:cubicBezTo>
                    <a:pt x="88" y="152"/>
                    <a:pt x="86" y="155"/>
                    <a:pt x="84" y="158"/>
                  </a:cubicBezTo>
                  <a:cubicBezTo>
                    <a:pt x="81" y="160"/>
                    <a:pt x="79" y="163"/>
                    <a:pt x="77" y="165"/>
                  </a:cubicBezTo>
                  <a:cubicBezTo>
                    <a:pt x="76" y="167"/>
                    <a:pt x="74" y="169"/>
                    <a:pt x="73" y="170"/>
                  </a:cubicBezTo>
                  <a:cubicBezTo>
                    <a:pt x="71" y="173"/>
                    <a:pt x="69" y="176"/>
                    <a:pt x="66" y="179"/>
                  </a:cubicBezTo>
                  <a:cubicBezTo>
                    <a:pt x="63" y="184"/>
                    <a:pt x="60" y="188"/>
                    <a:pt x="57" y="193"/>
                  </a:cubicBezTo>
                  <a:cubicBezTo>
                    <a:pt x="55" y="194"/>
                    <a:pt x="54" y="196"/>
                    <a:pt x="53" y="198"/>
                  </a:cubicBezTo>
                  <a:cubicBezTo>
                    <a:pt x="52" y="199"/>
                    <a:pt x="51" y="200"/>
                    <a:pt x="50" y="202"/>
                  </a:cubicBezTo>
                  <a:cubicBezTo>
                    <a:pt x="47" y="206"/>
                    <a:pt x="44" y="211"/>
                    <a:pt x="42" y="216"/>
                  </a:cubicBezTo>
                  <a:cubicBezTo>
                    <a:pt x="40" y="219"/>
                    <a:pt x="38" y="222"/>
                    <a:pt x="36" y="225"/>
                  </a:cubicBezTo>
                  <a:cubicBezTo>
                    <a:pt x="33" y="230"/>
                    <a:pt x="30" y="235"/>
                    <a:pt x="27" y="240"/>
                  </a:cubicBezTo>
                  <a:cubicBezTo>
                    <a:pt x="26" y="243"/>
                    <a:pt x="24" y="246"/>
                    <a:pt x="23" y="249"/>
                  </a:cubicBezTo>
                  <a:cubicBezTo>
                    <a:pt x="22" y="250"/>
                    <a:pt x="22" y="250"/>
                    <a:pt x="22" y="251"/>
                  </a:cubicBezTo>
                  <a:cubicBezTo>
                    <a:pt x="20" y="255"/>
                    <a:pt x="18" y="259"/>
                    <a:pt x="16" y="263"/>
                  </a:cubicBezTo>
                  <a:cubicBezTo>
                    <a:pt x="14" y="266"/>
                    <a:pt x="13" y="269"/>
                    <a:pt x="11" y="273"/>
                  </a:cubicBezTo>
                  <a:cubicBezTo>
                    <a:pt x="11" y="273"/>
                    <a:pt x="11" y="274"/>
                    <a:pt x="11" y="274"/>
                  </a:cubicBezTo>
                  <a:cubicBezTo>
                    <a:pt x="10" y="275"/>
                    <a:pt x="10" y="275"/>
                    <a:pt x="10" y="275"/>
                  </a:cubicBezTo>
                  <a:cubicBezTo>
                    <a:pt x="8" y="279"/>
                    <a:pt x="6" y="284"/>
                    <a:pt x="5" y="288"/>
                  </a:cubicBezTo>
                  <a:cubicBezTo>
                    <a:pt x="3" y="292"/>
                    <a:pt x="1" y="296"/>
                    <a:pt x="0" y="301"/>
                  </a:cubicBezTo>
                  <a:cubicBezTo>
                    <a:pt x="96" y="336"/>
                    <a:pt x="96" y="336"/>
                    <a:pt x="96" y="336"/>
                  </a:cubicBezTo>
                  <a:cubicBezTo>
                    <a:pt x="98" y="329"/>
                    <a:pt x="101" y="323"/>
                    <a:pt x="104" y="316"/>
                  </a:cubicBezTo>
                  <a:cubicBezTo>
                    <a:pt x="105" y="315"/>
                    <a:pt x="105" y="315"/>
                    <a:pt x="105" y="314"/>
                  </a:cubicBezTo>
                  <a:cubicBezTo>
                    <a:pt x="108" y="308"/>
                    <a:pt x="111" y="302"/>
                    <a:pt x="114" y="296"/>
                  </a:cubicBezTo>
                  <a:cubicBezTo>
                    <a:pt x="115" y="293"/>
                    <a:pt x="116" y="291"/>
                    <a:pt x="118" y="288"/>
                  </a:cubicBezTo>
                  <a:cubicBezTo>
                    <a:pt x="120" y="284"/>
                    <a:pt x="122" y="281"/>
                    <a:pt x="124" y="277"/>
                  </a:cubicBezTo>
                  <a:cubicBezTo>
                    <a:pt x="126" y="274"/>
                    <a:pt x="127" y="272"/>
                    <a:pt x="129" y="269"/>
                  </a:cubicBezTo>
                  <a:cubicBezTo>
                    <a:pt x="131" y="266"/>
                    <a:pt x="133" y="262"/>
                    <a:pt x="136" y="258"/>
                  </a:cubicBezTo>
                  <a:cubicBezTo>
                    <a:pt x="137" y="256"/>
                    <a:pt x="139" y="253"/>
                    <a:pt x="141" y="251"/>
                  </a:cubicBezTo>
                  <a:cubicBezTo>
                    <a:pt x="143" y="248"/>
                    <a:pt x="146" y="244"/>
                    <a:pt x="148" y="241"/>
                  </a:cubicBezTo>
                  <a:cubicBezTo>
                    <a:pt x="150" y="238"/>
                    <a:pt x="152" y="236"/>
                    <a:pt x="154" y="234"/>
                  </a:cubicBezTo>
                  <a:cubicBezTo>
                    <a:pt x="156" y="231"/>
                    <a:pt x="157" y="229"/>
                    <a:pt x="159" y="227"/>
                  </a:cubicBezTo>
                  <a:cubicBezTo>
                    <a:pt x="167" y="218"/>
                    <a:pt x="174" y="209"/>
                    <a:pt x="183" y="201"/>
                  </a:cubicBezTo>
                  <a:cubicBezTo>
                    <a:pt x="184" y="200"/>
                    <a:pt x="185" y="199"/>
                    <a:pt x="186" y="198"/>
                  </a:cubicBezTo>
                  <a:cubicBezTo>
                    <a:pt x="194" y="189"/>
                    <a:pt x="203" y="181"/>
                    <a:pt x="212" y="174"/>
                  </a:cubicBezTo>
                  <a:cubicBezTo>
                    <a:pt x="213" y="173"/>
                    <a:pt x="213" y="173"/>
                    <a:pt x="214" y="172"/>
                  </a:cubicBezTo>
                  <a:cubicBezTo>
                    <a:pt x="215" y="171"/>
                    <a:pt x="217" y="170"/>
                    <a:pt x="219" y="169"/>
                  </a:cubicBezTo>
                  <a:cubicBezTo>
                    <a:pt x="223" y="165"/>
                    <a:pt x="227" y="162"/>
                    <a:pt x="231" y="159"/>
                  </a:cubicBezTo>
                  <a:cubicBezTo>
                    <a:pt x="233" y="158"/>
                    <a:pt x="235" y="156"/>
                    <a:pt x="238" y="155"/>
                  </a:cubicBezTo>
                  <a:cubicBezTo>
                    <a:pt x="241" y="152"/>
                    <a:pt x="245" y="150"/>
                    <a:pt x="249" y="147"/>
                  </a:cubicBezTo>
                  <a:cubicBezTo>
                    <a:pt x="251" y="146"/>
                    <a:pt x="254" y="144"/>
                    <a:pt x="256" y="143"/>
                  </a:cubicBezTo>
                  <a:cubicBezTo>
                    <a:pt x="260" y="140"/>
                    <a:pt x="264" y="138"/>
                    <a:pt x="268" y="136"/>
                  </a:cubicBezTo>
                  <a:cubicBezTo>
                    <a:pt x="270" y="135"/>
                    <a:pt x="272" y="133"/>
                    <a:pt x="275" y="132"/>
                  </a:cubicBezTo>
                  <a:cubicBezTo>
                    <a:pt x="279" y="130"/>
                    <a:pt x="283" y="128"/>
                    <a:pt x="287" y="126"/>
                  </a:cubicBezTo>
                  <a:cubicBezTo>
                    <a:pt x="289" y="124"/>
                    <a:pt x="292" y="123"/>
                    <a:pt x="295" y="122"/>
                  </a:cubicBezTo>
                  <a:cubicBezTo>
                    <a:pt x="299" y="120"/>
                    <a:pt x="303" y="118"/>
                    <a:pt x="307" y="117"/>
                  </a:cubicBezTo>
                  <a:cubicBezTo>
                    <a:pt x="310" y="116"/>
                    <a:pt x="312" y="114"/>
                    <a:pt x="315" y="113"/>
                  </a:cubicBezTo>
                  <a:cubicBezTo>
                    <a:pt x="319" y="112"/>
                    <a:pt x="324" y="110"/>
                    <a:pt x="329" y="108"/>
                  </a:cubicBezTo>
                  <a:cubicBezTo>
                    <a:pt x="331" y="107"/>
                    <a:pt x="333" y="107"/>
                    <a:pt x="335" y="106"/>
                  </a:cubicBezTo>
                  <a:cubicBezTo>
                    <a:pt x="342" y="104"/>
                    <a:pt x="349" y="101"/>
                    <a:pt x="356" y="100"/>
                  </a:cubicBezTo>
                  <a:lnTo>
                    <a:pt x="330" y="0"/>
                  </a:lnTo>
                  <a:close/>
                </a:path>
              </a:pathLst>
            </a:custGeom>
            <a:solidFill>
              <a:srgbClr val="B2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8147051" y="1312863"/>
              <a:ext cx="885825" cy="1441450"/>
            </a:xfrm>
            <a:custGeom>
              <a:avLst/>
              <a:gdLst>
                <a:gd name="T0" fmla="*/ 168 w 558"/>
                <a:gd name="T1" fmla="*/ 281 h 908"/>
                <a:gd name="T2" fmla="*/ 0 w 558"/>
                <a:gd name="T3" fmla="*/ 908 h 908"/>
                <a:gd name="T4" fmla="*/ 345 w 558"/>
                <a:gd name="T5" fmla="*/ 795 h 908"/>
                <a:gd name="T6" fmla="*/ 558 w 558"/>
                <a:gd name="T7" fmla="*/ 0 h 908"/>
                <a:gd name="T8" fmla="*/ 168 w 558"/>
                <a:gd name="T9" fmla="*/ 281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908">
                  <a:moveTo>
                    <a:pt x="168" y="281"/>
                  </a:moveTo>
                  <a:lnTo>
                    <a:pt x="0" y="908"/>
                  </a:lnTo>
                  <a:lnTo>
                    <a:pt x="345" y="795"/>
                  </a:lnTo>
                  <a:lnTo>
                    <a:pt x="558" y="0"/>
                  </a:lnTo>
                  <a:lnTo>
                    <a:pt x="168" y="281"/>
                  </a:lnTo>
                  <a:close/>
                </a:path>
              </a:pathLst>
            </a:custGeom>
            <a:solidFill>
              <a:srgbClr val="DE6C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20"/>
            <p:cNvSpPr>
              <a:spLocks/>
            </p:cNvSpPr>
            <p:nvPr/>
          </p:nvSpPr>
          <p:spPr bwMode="auto">
            <a:xfrm>
              <a:off x="7105651" y="2132013"/>
              <a:ext cx="1528763" cy="539750"/>
            </a:xfrm>
            <a:custGeom>
              <a:avLst/>
              <a:gdLst>
                <a:gd name="T0" fmla="*/ 171 w 963"/>
                <a:gd name="T1" fmla="*/ 0 h 340"/>
                <a:gd name="T2" fmla="*/ 0 w 963"/>
                <a:gd name="T3" fmla="*/ 172 h 340"/>
                <a:gd name="T4" fmla="*/ 625 w 963"/>
                <a:gd name="T5" fmla="*/ 340 h 340"/>
                <a:gd name="T6" fmla="*/ 963 w 963"/>
                <a:gd name="T7" fmla="*/ 210 h 340"/>
                <a:gd name="T8" fmla="*/ 171 w 9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3" h="340">
                  <a:moveTo>
                    <a:pt x="171" y="0"/>
                  </a:moveTo>
                  <a:lnTo>
                    <a:pt x="0" y="172"/>
                  </a:lnTo>
                  <a:lnTo>
                    <a:pt x="625" y="340"/>
                  </a:lnTo>
                  <a:lnTo>
                    <a:pt x="963" y="2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B0AD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21"/>
            <p:cNvSpPr>
              <a:spLocks/>
            </p:cNvSpPr>
            <p:nvPr/>
          </p:nvSpPr>
          <p:spPr bwMode="auto">
            <a:xfrm>
              <a:off x="5784851" y="1604963"/>
              <a:ext cx="1592263" cy="800100"/>
            </a:xfrm>
            <a:custGeom>
              <a:avLst/>
              <a:gdLst>
                <a:gd name="T0" fmla="*/ 352 w 424"/>
                <a:gd name="T1" fmla="*/ 81 h 213"/>
                <a:gd name="T2" fmla="*/ 270 w 424"/>
                <a:gd name="T3" fmla="*/ 38 h 213"/>
                <a:gd name="T4" fmla="*/ 180 w 424"/>
                <a:gd name="T5" fmla="*/ 10 h 213"/>
                <a:gd name="T6" fmla="*/ 83 w 424"/>
                <a:gd name="T7" fmla="*/ 0 h 213"/>
                <a:gd name="T8" fmla="*/ 62 w 424"/>
                <a:gd name="T9" fmla="*/ 1 h 213"/>
                <a:gd name="T10" fmla="*/ 41 w 424"/>
                <a:gd name="T11" fmla="*/ 2 h 213"/>
                <a:gd name="T12" fmla="*/ 20 w 424"/>
                <a:gd name="T13" fmla="*/ 4 h 213"/>
                <a:gd name="T14" fmla="*/ 0 w 424"/>
                <a:gd name="T15" fmla="*/ 7 h 213"/>
                <a:gd name="T16" fmla="*/ 18 w 424"/>
                <a:gd name="T17" fmla="*/ 108 h 213"/>
                <a:gd name="T18" fmla="*/ 34 w 424"/>
                <a:gd name="T19" fmla="*/ 106 h 213"/>
                <a:gd name="T20" fmla="*/ 50 w 424"/>
                <a:gd name="T21" fmla="*/ 104 h 213"/>
                <a:gd name="T22" fmla="*/ 67 w 424"/>
                <a:gd name="T23" fmla="*/ 103 h 213"/>
                <a:gd name="T24" fmla="*/ 83 w 424"/>
                <a:gd name="T25" fmla="*/ 103 h 213"/>
                <a:gd name="T26" fmla="*/ 160 w 424"/>
                <a:gd name="T27" fmla="*/ 110 h 213"/>
                <a:gd name="T28" fmla="*/ 231 w 424"/>
                <a:gd name="T29" fmla="*/ 132 h 213"/>
                <a:gd name="T30" fmla="*/ 295 w 424"/>
                <a:gd name="T31" fmla="*/ 167 h 213"/>
                <a:gd name="T32" fmla="*/ 352 w 424"/>
                <a:gd name="T33" fmla="*/ 213 h 213"/>
                <a:gd name="T34" fmla="*/ 424 w 424"/>
                <a:gd name="T35" fmla="*/ 140 h 213"/>
                <a:gd name="T36" fmla="*/ 352 w 424"/>
                <a:gd name="T37" fmla="*/ 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213">
                  <a:moveTo>
                    <a:pt x="352" y="81"/>
                  </a:moveTo>
                  <a:cubicBezTo>
                    <a:pt x="326" y="64"/>
                    <a:pt x="299" y="50"/>
                    <a:pt x="270" y="38"/>
                  </a:cubicBezTo>
                  <a:cubicBezTo>
                    <a:pt x="241" y="25"/>
                    <a:pt x="211" y="16"/>
                    <a:pt x="180" y="10"/>
                  </a:cubicBezTo>
                  <a:cubicBezTo>
                    <a:pt x="149" y="3"/>
                    <a:pt x="116" y="0"/>
                    <a:pt x="83" y="0"/>
                  </a:cubicBezTo>
                  <a:cubicBezTo>
                    <a:pt x="76" y="0"/>
                    <a:pt x="69" y="0"/>
                    <a:pt x="62" y="1"/>
                  </a:cubicBezTo>
                  <a:cubicBezTo>
                    <a:pt x="55" y="1"/>
                    <a:pt x="48" y="1"/>
                    <a:pt x="41" y="2"/>
                  </a:cubicBezTo>
                  <a:cubicBezTo>
                    <a:pt x="34" y="3"/>
                    <a:pt x="27" y="3"/>
                    <a:pt x="20" y="4"/>
                  </a:cubicBezTo>
                  <a:cubicBezTo>
                    <a:pt x="14" y="5"/>
                    <a:pt x="7" y="6"/>
                    <a:pt x="0" y="7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3" y="107"/>
                    <a:pt x="28" y="107"/>
                    <a:pt x="34" y="106"/>
                  </a:cubicBezTo>
                  <a:cubicBezTo>
                    <a:pt x="39" y="105"/>
                    <a:pt x="45" y="105"/>
                    <a:pt x="50" y="104"/>
                  </a:cubicBezTo>
                  <a:cubicBezTo>
                    <a:pt x="56" y="104"/>
                    <a:pt x="61" y="103"/>
                    <a:pt x="67" y="103"/>
                  </a:cubicBezTo>
                  <a:cubicBezTo>
                    <a:pt x="72" y="103"/>
                    <a:pt x="78" y="103"/>
                    <a:pt x="83" y="103"/>
                  </a:cubicBezTo>
                  <a:cubicBezTo>
                    <a:pt x="109" y="103"/>
                    <a:pt x="135" y="105"/>
                    <a:pt x="160" y="110"/>
                  </a:cubicBezTo>
                  <a:cubicBezTo>
                    <a:pt x="184" y="115"/>
                    <a:pt x="208" y="123"/>
                    <a:pt x="231" y="132"/>
                  </a:cubicBezTo>
                  <a:cubicBezTo>
                    <a:pt x="254" y="142"/>
                    <a:pt x="275" y="153"/>
                    <a:pt x="295" y="167"/>
                  </a:cubicBezTo>
                  <a:cubicBezTo>
                    <a:pt x="316" y="180"/>
                    <a:pt x="335" y="196"/>
                    <a:pt x="352" y="213"/>
                  </a:cubicBezTo>
                  <a:cubicBezTo>
                    <a:pt x="424" y="140"/>
                    <a:pt x="424" y="140"/>
                    <a:pt x="424" y="140"/>
                  </a:cubicBezTo>
                  <a:cubicBezTo>
                    <a:pt x="402" y="118"/>
                    <a:pt x="378" y="99"/>
                    <a:pt x="352" y="81"/>
                  </a:cubicBezTo>
                  <a:close/>
                </a:path>
              </a:pathLst>
            </a:custGeom>
            <a:solidFill>
              <a:srgbClr val="B0AD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22"/>
            <p:cNvSpPr>
              <a:spLocks/>
            </p:cNvSpPr>
            <p:nvPr/>
          </p:nvSpPr>
          <p:spPr bwMode="auto">
            <a:xfrm>
              <a:off x="7192963" y="2251075"/>
              <a:ext cx="728663" cy="1633538"/>
            </a:xfrm>
            <a:custGeom>
              <a:avLst/>
              <a:gdLst>
                <a:gd name="T0" fmla="*/ 187 w 194"/>
                <a:gd name="T1" fmla="*/ 226 h 435"/>
                <a:gd name="T2" fmla="*/ 164 w 194"/>
                <a:gd name="T3" fmla="*/ 144 h 435"/>
                <a:gd name="T4" fmla="*/ 127 w 194"/>
                <a:gd name="T5" fmla="*/ 68 h 435"/>
                <a:gd name="T6" fmla="*/ 79 w 194"/>
                <a:gd name="T7" fmla="*/ 0 h 435"/>
                <a:gd name="T8" fmla="*/ 0 w 194"/>
                <a:gd name="T9" fmla="*/ 66 h 435"/>
                <a:gd name="T10" fmla="*/ 39 w 194"/>
                <a:gd name="T11" fmla="*/ 120 h 435"/>
                <a:gd name="T12" fmla="*/ 68 w 194"/>
                <a:gd name="T13" fmla="*/ 180 h 435"/>
                <a:gd name="T14" fmla="*/ 86 w 194"/>
                <a:gd name="T15" fmla="*/ 245 h 435"/>
                <a:gd name="T16" fmla="*/ 92 w 194"/>
                <a:gd name="T17" fmla="*/ 314 h 435"/>
                <a:gd name="T18" fmla="*/ 91 w 194"/>
                <a:gd name="T19" fmla="*/ 339 h 435"/>
                <a:gd name="T20" fmla="*/ 89 w 194"/>
                <a:gd name="T21" fmla="*/ 363 h 435"/>
                <a:gd name="T22" fmla="*/ 85 w 194"/>
                <a:gd name="T23" fmla="*/ 386 h 435"/>
                <a:gd name="T24" fmla="*/ 80 w 194"/>
                <a:gd name="T25" fmla="*/ 409 h 435"/>
                <a:gd name="T26" fmla="*/ 179 w 194"/>
                <a:gd name="T27" fmla="*/ 435 h 435"/>
                <a:gd name="T28" fmla="*/ 186 w 194"/>
                <a:gd name="T29" fmla="*/ 405 h 435"/>
                <a:gd name="T30" fmla="*/ 191 w 194"/>
                <a:gd name="T31" fmla="*/ 376 h 435"/>
                <a:gd name="T32" fmla="*/ 193 w 194"/>
                <a:gd name="T33" fmla="*/ 345 h 435"/>
                <a:gd name="T34" fmla="*/ 194 w 194"/>
                <a:gd name="T35" fmla="*/ 314 h 435"/>
                <a:gd name="T36" fmla="*/ 187 w 194"/>
                <a:gd name="T37" fmla="*/ 22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435">
                  <a:moveTo>
                    <a:pt x="187" y="226"/>
                  </a:moveTo>
                  <a:cubicBezTo>
                    <a:pt x="181" y="198"/>
                    <a:pt x="174" y="170"/>
                    <a:pt x="164" y="144"/>
                  </a:cubicBezTo>
                  <a:cubicBezTo>
                    <a:pt x="154" y="117"/>
                    <a:pt x="141" y="92"/>
                    <a:pt x="127" y="68"/>
                  </a:cubicBezTo>
                  <a:cubicBezTo>
                    <a:pt x="113" y="44"/>
                    <a:pt x="97" y="21"/>
                    <a:pt x="79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5" y="83"/>
                    <a:pt x="28" y="101"/>
                    <a:pt x="39" y="120"/>
                  </a:cubicBezTo>
                  <a:cubicBezTo>
                    <a:pt x="50" y="139"/>
                    <a:pt x="60" y="159"/>
                    <a:pt x="68" y="180"/>
                  </a:cubicBezTo>
                  <a:cubicBezTo>
                    <a:pt x="75" y="201"/>
                    <a:pt x="82" y="222"/>
                    <a:pt x="86" y="245"/>
                  </a:cubicBezTo>
                  <a:cubicBezTo>
                    <a:pt x="90" y="267"/>
                    <a:pt x="92" y="291"/>
                    <a:pt x="92" y="314"/>
                  </a:cubicBezTo>
                  <a:cubicBezTo>
                    <a:pt x="92" y="322"/>
                    <a:pt x="92" y="331"/>
                    <a:pt x="91" y="339"/>
                  </a:cubicBezTo>
                  <a:cubicBezTo>
                    <a:pt x="91" y="347"/>
                    <a:pt x="90" y="355"/>
                    <a:pt x="89" y="363"/>
                  </a:cubicBezTo>
                  <a:cubicBezTo>
                    <a:pt x="88" y="370"/>
                    <a:pt x="87" y="378"/>
                    <a:pt x="85" y="386"/>
                  </a:cubicBezTo>
                  <a:cubicBezTo>
                    <a:pt x="84" y="394"/>
                    <a:pt x="82" y="402"/>
                    <a:pt x="80" y="409"/>
                  </a:cubicBezTo>
                  <a:cubicBezTo>
                    <a:pt x="179" y="435"/>
                    <a:pt x="179" y="435"/>
                    <a:pt x="179" y="435"/>
                  </a:cubicBezTo>
                  <a:cubicBezTo>
                    <a:pt x="182" y="425"/>
                    <a:pt x="184" y="415"/>
                    <a:pt x="186" y="405"/>
                  </a:cubicBezTo>
                  <a:cubicBezTo>
                    <a:pt x="188" y="395"/>
                    <a:pt x="189" y="386"/>
                    <a:pt x="191" y="376"/>
                  </a:cubicBezTo>
                  <a:cubicBezTo>
                    <a:pt x="192" y="365"/>
                    <a:pt x="193" y="355"/>
                    <a:pt x="193" y="345"/>
                  </a:cubicBezTo>
                  <a:cubicBezTo>
                    <a:pt x="194" y="335"/>
                    <a:pt x="194" y="325"/>
                    <a:pt x="194" y="314"/>
                  </a:cubicBezTo>
                  <a:cubicBezTo>
                    <a:pt x="194" y="284"/>
                    <a:pt x="192" y="255"/>
                    <a:pt x="187" y="226"/>
                  </a:cubicBezTo>
                  <a:close/>
                </a:path>
              </a:pathLst>
            </a:custGeom>
            <a:solidFill>
              <a:srgbClr val="DE6C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23"/>
            <p:cNvSpPr>
              <a:spLocks/>
            </p:cNvSpPr>
            <p:nvPr/>
          </p:nvSpPr>
          <p:spPr bwMode="auto">
            <a:xfrm>
              <a:off x="5672138" y="4038600"/>
              <a:ext cx="3732213" cy="2982913"/>
            </a:xfrm>
            <a:custGeom>
              <a:avLst/>
              <a:gdLst>
                <a:gd name="T0" fmla="*/ 572 w 994"/>
                <a:gd name="T1" fmla="*/ 0 h 794"/>
                <a:gd name="T2" fmla="*/ 657 w 994"/>
                <a:gd name="T3" fmla="*/ 321 h 794"/>
                <a:gd name="T4" fmla="*/ 994 w 994"/>
                <a:gd name="T5" fmla="*/ 231 h 794"/>
                <a:gd name="T6" fmla="*/ 868 w 994"/>
                <a:gd name="T7" fmla="*/ 438 h 794"/>
                <a:gd name="T8" fmla="*/ 695 w 994"/>
                <a:gd name="T9" fmla="*/ 607 h 794"/>
                <a:gd name="T10" fmla="*/ 485 w 994"/>
                <a:gd name="T11" fmla="*/ 728 h 794"/>
                <a:gd name="T12" fmla="*/ 245 w 994"/>
                <a:gd name="T13" fmla="*/ 794 h 794"/>
                <a:gd name="T14" fmla="*/ 0 w 994"/>
                <a:gd name="T15" fmla="*/ 549 h 794"/>
                <a:gd name="T16" fmla="*/ 242 w 994"/>
                <a:gd name="T17" fmla="*/ 307 h 794"/>
                <a:gd name="T18" fmla="*/ 351 w 994"/>
                <a:gd name="T19" fmla="*/ 262 h 794"/>
                <a:gd name="T20" fmla="*/ 445 w 994"/>
                <a:gd name="T21" fmla="*/ 194 h 794"/>
                <a:gd name="T22" fmla="*/ 519 w 994"/>
                <a:gd name="T23" fmla="*/ 105 h 794"/>
                <a:gd name="T24" fmla="*/ 572 w 994"/>
                <a:gd name="T25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4" h="794">
                  <a:moveTo>
                    <a:pt x="572" y="0"/>
                  </a:moveTo>
                  <a:cubicBezTo>
                    <a:pt x="657" y="321"/>
                    <a:pt x="657" y="321"/>
                    <a:pt x="657" y="321"/>
                  </a:cubicBezTo>
                  <a:cubicBezTo>
                    <a:pt x="994" y="231"/>
                    <a:pt x="994" y="231"/>
                    <a:pt x="994" y="231"/>
                  </a:cubicBezTo>
                  <a:cubicBezTo>
                    <a:pt x="961" y="306"/>
                    <a:pt x="918" y="375"/>
                    <a:pt x="868" y="438"/>
                  </a:cubicBezTo>
                  <a:cubicBezTo>
                    <a:pt x="818" y="501"/>
                    <a:pt x="760" y="558"/>
                    <a:pt x="695" y="607"/>
                  </a:cubicBezTo>
                  <a:cubicBezTo>
                    <a:pt x="631" y="656"/>
                    <a:pt x="561" y="697"/>
                    <a:pt x="485" y="728"/>
                  </a:cubicBezTo>
                  <a:cubicBezTo>
                    <a:pt x="410" y="760"/>
                    <a:pt x="329" y="782"/>
                    <a:pt x="245" y="794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242" y="307"/>
                    <a:pt x="242" y="307"/>
                    <a:pt x="242" y="307"/>
                  </a:cubicBezTo>
                  <a:cubicBezTo>
                    <a:pt x="281" y="296"/>
                    <a:pt x="317" y="281"/>
                    <a:pt x="351" y="262"/>
                  </a:cubicBezTo>
                  <a:cubicBezTo>
                    <a:pt x="385" y="243"/>
                    <a:pt x="416" y="220"/>
                    <a:pt x="445" y="194"/>
                  </a:cubicBezTo>
                  <a:cubicBezTo>
                    <a:pt x="473" y="167"/>
                    <a:pt x="498" y="137"/>
                    <a:pt x="519" y="105"/>
                  </a:cubicBezTo>
                  <a:cubicBezTo>
                    <a:pt x="541" y="73"/>
                    <a:pt x="558" y="38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24"/>
            <p:cNvSpPr>
              <a:spLocks/>
            </p:cNvSpPr>
            <p:nvPr/>
          </p:nvSpPr>
          <p:spPr bwMode="auto">
            <a:xfrm>
              <a:off x="5749926" y="4211638"/>
              <a:ext cx="3556000" cy="2749550"/>
            </a:xfrm>
            <a:custGeom>
              <a:avLst/>
              <a:gdLst>
                <a:gd name="T0" fmla="*/ 0 w 947"/>
                <a:gd name="T1" fmla="*/ 503 h 732"/>
                <a:gd name="T2" fmla="*/ 229 w 947"/>
                <a:gd name="T3" fmla="*/ 274 h 732"/>
                <a:gd name="T4" fmla="*/ 337 w 947"/>
                <a:gd name="T5" fmla="*/ 229 h 732"/>
                <a:gd name="T6" fmla="*/ 434 w 947"/>
                <a:gd name="T7" fmla="*/ 158 h 732"/>
                <a:gd name="T8" fmla="*/ 511 w 947"/>
                <a:gd name="T9" fmla="*/ 67 h 732"/>
                <a:gd name="T10" fmla="*/ 548 w 947"/>
                <a:gd name="T11" fmla="*/ 0 h 732"/>
                <a:gd name="T12" fmla="*/ 626 w 947"/>
                <a:gd name="T13" fmla="*/ 293 h 732"/>
                <a:gd name="T14" fmla="*/ 947 w 947"/>
                <a:gd name="T15" fmla="*/ 207 h 732"/>
                <a:gd name="T16" fmla="*/ 836 w 947"/>
                <a:gd name="T17" fmla="*/ 383 h 732"/>
                <a:gd name="T18" fmla="*/ 666 w 947"/>
                <a:gd name="T19" fmla="*/ 549 h 732"/>
                <a:gd name="T20" fmla="*/ 458 w 947"/>
                <a:gd name="T21" fmla="*/ 669 h 732"/>
                <a:gd name="T22" fmla="*/ 230 w 947"/>
                <a:gd name="T23" fmla="*/ 732 h 732"/>
                <a:gd name="T24" fmla="*/ 0 w 947"/>
                <a:gd name="T25" fmla="*/ 503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732">
                  <a:moveTo>
                    <a:pt x="0" y="503"/>
                  </a:moveTo>
                  <a:cubicBezTo>
                    <a:pt x="229" y="274"/>
                    <a:pt x="229" y="274"/>
                    <a:pt x="229" y="274"/>
                  </a:cubicBezTo>
                  <a:cubicBezTo>
                    <a:pt x="267" y="263"/>
                    <a:pt x="303" y="248"/>
                    <a:pt x="337" y="229"/>
                  </a:cubicBezTo>
                  <a:cubicBezTo>
                    <a:pt x="372" y="209"/>
                    <a:pt x="404" y="185"/>
                    <a:pt x="434" y="158"/>
                  </a:cubicBezTo>
                  <a:cubicBezTo>
                    <a:pt x="463" y="131"/>
                    <a:pt x="489" y="100"/>
                    <a:pt x="511" y="67"/>
                  </a:cubicBezTo>
                  <a:cubicBezTo>
                    <a:pt x="525" y="46"/>
                    <a:pt x="537" y="23"/>
                    <a:pt x="548" y="0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947" y="207"/>
                    <a:pt x="947" y="207"/>
                    <a:pt x="947" y="207"/>
                  </a:cubicBezTo>
                  <a:cubicBezTo>
                    <a:pt x="917" y="270"/>
                    <a:pt x="879" y="329"/>
                    <a:pt x="836" y="383"/>
                  </a:cubicBezTo>
                  <a:cubicBezTo>
                    <a:pt x="786" y="445"/>
                    <a:pt x="729" y="501"/>
                    <a:pt x="666" y="549"/>
                  </a:cubicBezTo>
                  <a:cubicBezTo>
                    <a:pt x="602" y="598"/>
                    <a:pt x="532" y="638"/>
                    <a:pt x="458" y="669"/>
                  </a:cubicBezTo>
                  <a:cubicBezTo>
                    <a:pt x="385" y="700"/>
                    <a:pt x="308" y="721"/>
                    <a:pt x="230" y="732"/>
                  </a:cubicBezTo>
                  <a:lnTo>
                    <a:pt x="0" y="503"/>
                  </a:lnTo>
                  <a:close/>
                </a:path>
              </a:pathLst>
            </a:custGeom>
            <a:solidFill>
              <a:srgbClr val="5562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25"/>
            <p:cNvSpPr>
              <a:spLocks/>
            </p:cNvSpPr>
            <p:nvPr/>
          </p:nvSpPr>
          <p:spPr bwMode="auto">
            <a:xfrm>
              <a:off x="2471738" y="1717675"/>
              <a:ext cx="2224088" cy="3846513"/>
            </a:xfrm>
            <a:custGeom>
              <a:avLst/>
              <a:gdLst>
                <a:gd name="T0" fmla="*/ 409 w 592"/>
                <a:gd name="T1" fmla="*/ 0 h 1024"/>
                <a:gd name="T2" fmla="*/ 497 w 592"/>
                <a:gd name="T3" fmla="*/ 328 h 1024"/>
                <a:gd name="T4" fmla="*/ 489 w 592"/>
                <a:gd name="T5" fmla="*/ 359 h 1024"/>
                <a:gd name="T6" fmla="*/ 484 w 592"/>
                <a:gd name="T7" fmla="*/ 391 h 1024"/>
                <a:gd name="T8" fmla="*/ 480 w 592"/>
                <a:gd name="T9" fmla="*/ 423 h 1024"/>
                <a:gd name="T10" fmla="*/ 479 w 592"/>
                <a:gd name="T11" fmla="*/ 456 h 1024"/>
                <a:gd name="T12" fmla="*/ 487 w 592"/>
                <a:gd name="T13" fmla="*/ 543 h 1024"/>
                <a:gd name="T14" fmla="*/ 509 w 592"/>
                <a:gd name="T15" fmla="*/ 624 h 1024"/>
                <a:gd name="T16" fmla="*/ 545 w 592"/>
                <a:gd name="T17" fmla="*/ 700 h 1024"/>
                <a:gd name="T18" fmla="*/ 592 w 592"/>
                <a:gd name="T19" fmla="*/ 767 h 1024"/>
                <a:gd name="T20" fmla="*/ 277 w 592"/>
                <a:gd name="T21" fmla="*/ 683 h 1024"/>
                <a:gd name="T22" fmla="*/ 186 w 592"/>
                <a:gd name="T23" fmla="*/ 1024 h 1024"/>
                <a:gd name="T24" fmla="*/ 108 w 592"/>
                <a:gd name="T25" fmla="*/ 898 h 1024"/>
                <a:gd name="T26" fmla="*/ 49 w 592"/>
                <a:gd name="T27" fmla="*/ 760 h 1024"/>
                <a:gd name="T28" fmla="*/ 13 w 592"/>
                <a:gd name="T29" fmla="*/ 612 h 1024"/>
                <a:gd name="T30" fmla="*/ 0 w 592"/>
                <a:gd name="T31" fmla="*/ 456 h 1024"/>
                <a:gd name="T32" fmla="*/ 5 w 592"/>
                <a:gd name="T33" fmla="*/ 360 h 1024"/>
                <a:gd name="T34" fmla="*/ 19 w 592"/>
                <a:gd name="T35" fmla="*/ 267 h 1024"/>
                <a:gd name="T36" fmla="*/ 42 w 592"/>
                <a:gd name="T37" fmla="*/ 177 h 1024"/>
                <a:gd name="T38" fmla="*/ 73 w 592"/>
                <a:gd name="T39" fmla="*/ 90 h 1024"/>
                <a:gd name="T40" fmla="*/ 409 w 592"/>
                <a:gd name="T41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2" h="1024">
                  <a:moveTo>
                    <a:pt x="409" y="0"/>
                  </a:moveTo>
                  <a:cubicBezTo>
                    <a:pt x="497" y="328"/>
                    <a:pt x="497" y="328"/>
                    <a:pt x="497" y="328"/>
                  </a:cubicBezTo>
                  <a:cubicBezTo>
                    <a:pt x="494" y="338"/>
                    <a:pt x="491" y="348"/>
                    <a:pt x="489" y="359"/>
                  </a:cubicBezTo>
                  <a:cubicBezTo>
                    <a:pt x="487" y="369"/>
                    <a:pt x="485" y="380"/>
                    <a:pt x="484" y="391"/>
                  </a:cubicBezTo>
                  <a:cubicBezTo>
                    <a:pt x="482" y="401"/>
                    <a:pt x="481" y="412"/>
                    <a:pt x="480" y="423"/>
                  </a:cubicBezTo>
                  <a:cubicBezTo>
                    <a:pt x="480" y="434"/>
                    <a:pt x="479" y="445"/>
                    <a:pt x="479" y="456"/>
                  </a:cubicBezTo>
                  <a:cubicBezTo>
                    <a:pt x="479" y="486"/>
                    <a:pt x="482" y="515"/>
                    <a:pt x="487" y="543"/>
                  </a:cubicBezTo>
                  <a:cubicBezTo>
                    <a:pt x="492" y="571"/>
                    <a:pt x="500" y="598"/>
                    <a:pt x="509" y="624"/>
                  </a:cubicBezTo>
                  <a:cubicBezTo>
                    <a:pt x="519" y="651"/>
                    <a:pt x="531" y="676"/>
                    <a:pt x="545" y="700"/>
                  </a:cubicBezTo>
                  <a:cubicBezTo>
                    <a:pt x="559" y="724"/>
                    <a:pt x="575" y="746"/>
                    <a:pt x="592" y="767"/>
                  </a:cubicBezTo>
                  <a:cubicBezTo>
                    <a:pt x="277" y="683"/>
                    <a:pt x="277" y="683"/>
                    <a:pt x="277" y="683"/>
                  </a:cubicBezTo>
                  <a:cubicBezTo>
                    <a:pt x="186" y="1024"/>
                    <a:pt x="186" y="1024"/>
                    <a:pt x="186" y="1024"/>
                  </a:cubicBezTo>
                  <a:cubicBezTo>
                    <a:pt x="157" y="984"/>
                    <a:pt x="131" y="942"/>
                    <a:pt x="108" y="898"/>
                  </a:cubicBezTo>
                  <a:cubicBezTo>
                    <a:pt x="85" y="854"/>
                    <a:pt x="65" y="808"/>
                    <a:pt x="49" y="760"/>
                  </a:cubicBezTo>
                  <a:cubicBezTo>
                    <a:pt x="33" y="712"/>
                    <a:pt x="21" y="663"/>
                    <a:pt x="13" y="612"/>
                  </a:cubicBezTo>
                  <a:cubicBezTo>
                    <a:pt x="5" y="561"/>
                    <a:pt x="0" y="509"/>
                    <a:pt x="0" y="456"/>
                  </a:cubicBezTo>
                  <a:cubicBezTo>
                    <a:pt x="0" y="424"/>
                    <a:pt x="2" y="392"/>
                    <a:pt x="5" y="360"/>
                  </a:cubicBezTo>
                  <a:cubicBezTo>
                    <a:pt x="8" y="329"/>
                    <a:pt x="13" y="298"/>
                    <a:pt x="19" y="267"/>
                  </a:cubicBezTo>
                  <a:cubicBezTo>
                    <a:pt x="25" y="236"/>
                    <a:pt x="33" y="206"/>
                    <a:pt x="42" y="177"/>
                  </a:cubicBezTo>
                  <a:cubicBezTo>
                    <a:pt x="51" y="147"/>
                    <a:pt x="61" y="118"/>
                    <a:pt x="73" y="90"/>
                  </a:cubicBezTo>
                  <a:lnTo>
                    <a:pt x="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26"/>
            <p:cNvSpPr>
              <a:spLocks/>
            </p:cNvSpPr>
            <p:nvPr/>
          </p:nvSpPr>
          <p:spPr bwMode="auto">
            <a:xfrm>
              <a:off x="2528888" y="1785938"/>
              <a:ext cx="2027238" cy="3654425"/>
            </a:xfrm>
            <a:custGeom>
              <a:avLst/>
              <a:gdLst>
                <a:gd name="T0" fmla="*/ 165 w 540"/>
                <a:gd name="T1" fmla="*/ 973 h 973"/>
                <a:gd name="T2" fmla="*/ 106 w 540"/>
                <a:gd name="T3" fmla="*/ 873 h 973"/>
                <a:gd name="T4" fmla="*/ 48 w 540"/>
                <a:gd name="T5" fmla="*/ 737 h 973"/>
                <a:gd name="T6" fmla="*/ 12 w 540"/>
                <a:gd name="T7" fmla="*/ 592 h 973"/>
                <a:gd name="T8" fmla="*/ 0 w 540"/>
                <a:gd name="T9" fmla="*/ 438 h 973"/>
                <a:gd name="T10" fmla="*/ 4 w 540"/>
                <a:gd name="T11" fmla="*/ 344 h 973"/>
                <a:gd name="T12" fmla="*/ 18 w 540"/>
                <a:gd name="T13" fmla="*/ 252 h 973"/>
                <a:gd name="T14" fmla="*/ 41 w 540"/>
                <a:gd name="T15" fmla="*/ 163 h 973"/>
                <a:gd name="T16" fmla="*/ 68 w 540"/>
                <a:gd name="T17" fmla="*/ 84 h 973"/>
                <a:gd name="T18" fmla="*/ 384 w 540"/>
                <a:gd name="T19" fmla="*/ 0 h 973"/>
                <a:gd name="T20" fmla="*/ 467 w 540"/>
                <a:gd name="T21" fmla="*/ 310 h 973"/>
                <a:gd name="T22" fmla="*/ 460 w 540"/>
                <a:gd name="T23" fmla="*/ 338 h 973"/>
                <a:gd name="T24" fmla="*/ 454 w 540"/>
                <a:gd name="T25" fmla="*/ 371 h 973"/>
                <a:gd name="T26" fmla="*/ 451 w 540"/>
                <a:gd name="T27" fmla="*/ 404 h 973"/>
                <a:gd name="T28" fmla="*/ 450 w 540"/>
                <a:gd name="T29" fmla="*/ 438 h 973"/>
                <a:gd name="T30" fmla="*/ 458 w 540"/>
                <a:gd name="T31" fmla="*/ 527 h 973"/>
                <a:gd name="T32" fmla="*/ 481 w 540"/>
                <a:gd name="T33" fmla="*/ 612 h 973"/>
                <a:gd name="T34" fmla="*/ 517 w 540"/>
                <a:gd name="T35" fmla="*/ 689 h 973"/>
                <a:gd name="T36" fmla="*/ 540 w 540"/>
                <a:gd name="T37" fmla="*/ 724 h 973"/>
                <a:gd name="T38" fmla="*/ 252 w 540"/>
                <a:gd name="T39" fmla="*/ 647 h 973"/>
                <a:gd name="T40" fmla="*/ 165 w 540"/>
                <a:gd name="T41" fmla="*/ 973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0" h="973">
                  <a:moveTo>
                    <a:pt x="165" y="973"/>
                  </a:moveTo>
                  <a:cubicBezTo>
                    <a:pt x="143" y="941"/>
                    <a:pt x="123" y="907"/>
                    <a:pt x="106" y="873"/>
                  </a:cubicBezTo>
                  <a:cubicBezTo>
                    <a:pt x="83" y="830"/>
                    <a:pt x="64" y="784"/>
                    <a:pt x="48" y="737"/>
                  </a:cubicBezTo>
                  <a:cubicBezTo>
                    <a:pt x="32" y="690"/>
                    <a:pt x="20" y="641"/>
                    <a:pt x="12" y="592"/>
                  </a:cubicBezTo>
                  <a:cubicBezTo>
                    <a:pt x="4" y="541"/>
                    <a:pt x="0" y="490"/>
                    <a:pt x="0" y="438"/>
                  </a:cubicBezTo>
                  <a:cubicBezTo>
                    <a:pt x="0" y="407"/>
                    <a:pt x="1" y="375"/>
                    <a:pt x="4" y="344"/>
                  </a:cubicBezTo>
                  <a:cubicBezTo>
                    <a:pt x="8" y="313"/>
                    <a:pt x="12" y="282"/>
                    <a:pt x="18" y="252"/>
                  </a:cubicBezTo>
                  <a:cubicBezTo>
                    <a:pt x="24" y="222"/>
                    <a:pt x="32" y="192"/>
                    <a:pt x="41" y="163"/>
                  </a:cubicBezTo>
                  <a:cubicBezTo>
                    <a:pt x="49" y="137"/>
                    <a:pt x="58" y="110"/>
                    <a:pt x="68" y="84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467" y="310"/>
                    <a:pt x="467" y="310"/>
                    <a:pt x="467" y="310"/>
                  </a:cubicBezTo>
                  <a:cubicBezTo>
                    <a:pt x="464" y="319"/>
                    <a:pt x="462" y="328"/>
                    <a:pt x="460" y="338"/>
                  </a:cubicBezTo>
                  <a:cubicBezTo>
                    <a:pt x="458" y="348"/>
                    <a:pt x="456" y="360"/>
                    <a:pt x="454" y="371"/>
                  </a:cubicBezTo>
                  <a:cubicBezTo>
                    <a:pt x="453" y="382"/>
                    <a:pt x="452" y="393"/>
                    <a:pt x="451" y="404"/>
                  </a:cubicBezTo>
                  <a:cubicBezTo>
                    <a:pt x="450" y="415"/>
                    <a:pt x="450" y="427"/>
                    <a:pt x="450" y="438"/>
                  </a:cubicBezTo>
                  <a:cubicBezTo>
                    <a:pt x="450" y="468"/>
                    <a:pt x="452" y="498"/>
                    <a:pt x="458" y="527"/>
                  </a:cubicBezTo>
                  <a:cubicBezTo>
                    <a:pt x="463" y="556"/>
                    <a:pt x="471" y="584"/>
                    <a:pt x="481" y="612"/>
                  </a:cubicBezTo>
                  <a:cubicBezTo>
                    <a:pt x="491" y="638"/>
                    <a:pt x="503" y="664"/>
                    <a:pt x="517" y="689"/>
                  </a:cubicBezTo>
                  <a:cubicBezTo>
                    <a:pt x="524" y="701"/>
                    <a:pt x="532" y="713"/>
                    <a:pt x="540" y="724"/>
                  </a:cubicBezTo>
                  <a:cubicBezTo>
                    <a:pt x="252" y="647"/>
                    <a:pt x="252" y="647"/>
                    <a:pt x="252" y="647"/>
                  </a:cubicBezTo>
                  <a:lnTo>
                    <a:pt x="165" y="973"/>
                  </a:lnTo>
                  <a:close/>
                </a:path>
              </a:pathLst>
            </a:custGeom>
            <a:solidFill>
              <a:srgbClr val="CA2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Freeform 27"/>
            <p:cNvSpPr>
              <a:spLocks/>
            </p:cNvSpPr>
            <p:nvPr/>
          </p:nvSpPr>
          <p:spPr bwMode="auto">
            <a:xfrm>
              <a:off x="3238501" y="4387850"/>
              <a:ext cx="3244850" cy="2667000"/>
            </a:xfrm>
            <a:custGeom>
              <a:avLst/>
              <a:gdLst>
                <a:gd name="T0" fmla="*/ 90 w 864"/>
                <a:gd name="T1" fmla="*/ 0 h 710"/>
                <a:gd name="T2" fmla="*/ 417 w 864"/>
                <a:gd name="T3" fmla="*/ 88 h 710"/>
                <a:gd name="T4" fmla="*/ 489 w 864"/>
                <a:gd name="T5" fmla="*/ 148 h 710"/>
                <a:gd name="T6" fmla="*/ 572 w 864"/>
                <a:gd name="T7" fmla="*/ 193 h 710"/>
                <a:gd name="T8" fmla="*/ 663 w 864"/>
                <a:gd name="T9" fmla="*/ 221 h 710"/>
                <a:gd name="T10" fmla="*/ 761 w 864"/>
                <a:gd name="T11" fmla="*/ 231 h 710"/>
                <a:gd name="T12" fmla="*/ 783 w 864"/>
                <a:gd name="T13" fmla="*/ 231 h 710"/>
                <a:gd name="T14" fmla="*/ 805 w 864"/>
                <a:gd name="T15" fmla="*/ 229 h 710"/>
                <a:gd name="T16" fmla="*/ 827 w 864"/>
                <a:gd name="T17" fmla="*/ 227 h 710"/>
                <a:gd name="T18" fmla="*/ 848 w 864"/>
                <a:gd name="T19" fmla="*/ 223 h 710"/>
                <a:gd name="T20" fmla="*/ 616 w 864"/>
                <a:gd name="T21" fmla="*/ 456 h 710"/>
                <a:gd name="T22" fmla="*/ 864 w 864"/>
                <a:gd name="T23" fmla="*/ 705 h 710"/>
                <a:gd name="T24" fmla="*/ 839 w 864"/>
                <a:gd name="T25" fmla="*/ 707 h 710"/>
                <a:gd name="T26" fmla="*/ 813 w 864"/>
                <a:gd name="T27" fmla="*/ 709 h 710"/>
                <a:gd name="T28" fmla="*/ 787 w 864"/>
                <a:gd name="T29" fmla="*/ 710 h 710"/>
                <a:gd name="T30" fmla="*/ 761 w 864"/>
                <a:gd name="T31" fmla="*/ 710 h 710"/>
                <a:gd name="T32" fmla="*/ 537 w 864"/>
                <a:gd name="T33" fmla="*/ 684 h 710"/>
                <a:gd name="T34" fmla="*/ 331 w 864"/>
                <a:gd name="T35" fmla="*/ 609 h 710"/>
                <a:gd name="T36" fmla="*/ 150 w 864"/>
                <a:gd name="T37" fmla="*/ 491 h 710"/>
                <a:gd name="T38" fmla="*/ 0 w 864"/>
                <a:gd name="T39" fmla="*/ 337 h 710"/>
                <a:gd name="T40" fmla="*/ 90 w 864"/>
                <a:gd name="T41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4" h="710">
                  <a:moveTo>
                    <a:pt x="90" y="0"/>
                  </a:moveTo>
                  <a:cubicBezTo>
                    <a:pt x="417" y="88"/>
                    <a:pt x="417" y="88"/>
                    <a:pt x="417" y="88"/>
                  </a:cubicBezTo>
                  <a:cubicBezTo>
                    <a:pt x="439" y="110"/>
                    <a:pt x="463" y="130"/>
                    <a:pt x="489" y="148"/>
                  </a:cubicBezTo>
                  <a:cubicBezTo>
                    <a:pt x="515" y="165"/>
                    <a:pt x="543" y="181"/>
                    <a:pt x="572" y="193"/>
                  </a:cubicBezTo>
                  <a:cubicBezTo>
                    <a:pt x="601" y="205"/>
                    <a:pt x="632" y="215"/>
                    <a:pt x="663" y="221"/>
                  </a:cubicBezTo>
                  <a:cubicBezTo>
                    <a:pt x="695" y="228"/>
                    <a:pt x="728" y="231"/>
                    <a:pt x="761" y="231"/>
                  </a:cubicBezTo>
                  <a:cubicBezTo>
                    <a:pt x="769" y="231"/>
                    <a:pt x="776" y="231"/>
                    <a:pt x="783" y="231"/>
                  </a:cubicBezTo>
                  <a:cubicBezTo>
                    <a:pt x="791" y="230"/>
                    <a:pt x="798" y="230"/>
                    <a:pt x="805" y="229"/>
                  </a:cubicBezTo>
                  <a:cubicBezTo>
                    <a:pt x="812" y="229"/>
                    <a:pt x="820" y="228"/>
                    <a:pt x="827" y="227"/>
                  </a:cubicBezTo>
                  <a:cubicBezTo>
                    <a:pt x="834" y="226"/>
                    <a:pt x="841" y="225"/>
                    <a:pt x="848" y="223"/>
                  </a:cubicBezTo>
                  <a:cubicBezTo>
                    <a:pt x="616" y="456"/>
                    <a:pt x="616" y="456"/>
                    <a:pt x="616" y="456"/>
                  </a:cubicBezTo>
                  <a:cubicBezTo>
                    <a:pt x="864" y="705"/>
                    <a:pt x="864" y="705"/>
                    <a:pt x="864" y="705"/>
                  </a:cubicBezTo>
                  <a:cubicBezTo>
                    <a:pt x="856" y="706"/>
                    <a:pt x="847" y="706"/>
                    <a:pt x="839" y="707"/>
                  </a:cubicBezTo>
                  <a:cubicBezTo>
                    <a:pt x="830" y="708"/>
                    <a:pt x="822" y="708"/>
                    <a:pt x="813" y="709"/>
                  </a:cubicBezTo>
                  <a:cubicBezTo>
                    <a:pt x="805" y="709"/>
                    <a:pt x="796" y="710"/>
                    <a:pt x="787" y="710"/>
                  </a:cubicBezTo>
                  <a:cubicBezTo>
                    <a:pt x="779" y="710"/>
                    <a:pt x="770" y="710"/>
                    <a:pt x="761" y="710"/>
                  </a:cubicBezTo>
                  <a:cubicBezTo>
                    <a:pt x="684" y="710"/>
                    <a:pt x="609" y="701"/>
                    <a:pt x="537" y="684"/>
                  </a:cubicBezTo>
                  <a:cubicBezTo>
                    <a:pt x="465" y="666"/>
                    <a:pt x="396" y="641"/>
                    <a:pt x="331" y="609"/>
                  </a:cubicBezTo>
                  <a:cubicBezTo>
                    <a:pt x="266" y="576"/>
                    <a:pt x="205" y="536"/>
                    <a:pt x="150" y="491"/>
                  </a:cubicBezTo>
                  <a:cubicBezTo>
                    <a:pt x="94" y="445"/>
                    <a:pt x="44" y="393"/>
                    <a:pt x="0" y="33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Freeform 28"/>
            <p:cNvSpPr>
              <a:spLocks/>
            </p:cNvSpPr>
            <p:nvPr/>
          </p:nvSpPr>
          <p:spPr bwMode="auto">
            <a:xfrm>
              <a:off x="3298826" y="4456113"/>
              <a:ext cx="3063875" cy="2546350"/>
            </a:xfrm>
            <a:custGeom>
              <a:avLst/>
              <a:gdLst>
                <a:gd name="T0" fmla="*/ 745 w 816"/>
                <a:gd name="T1" fmla="*/ 678 h 678"/>
                <a:gd name="T2" fmla="*/ 524 w 816"/>
                <a:gd name="T3" fmla="*/ 652 h 678"/>
                <a:gd name="T4" fmla="*/ 321 w 816"/>
                <a:gd name="T5" fmla="*/ 578 h 678"/>
                <a:gd name="T6" fmla="*/ 143 w 816"/>
                <a:gd name="T7" fmla="*/ 462 h 678"/>
                <a:gd name="T8" fmla="*/ 0 w 816"/>
                <a:gd name="T9" fmla="*/ 315 h 678"/>
                <a:gd name="T10" fmla="*/ 84 w 816"/>
                <a:gd name="T11" fmla="*/ 0 h 678"/>
                <a:gd name="T12" fmla="*/ 394 w 816"/>
                <a:gd name="T13" fmla="*/ 83 h 678"/>
                <a:gd name="T14" fmla="*/ 465 w 816"/>
                <a:gd name="T15" fmla="*/ 142 h 678"/>
                <a:gd name="T16" fmla="*/ 550 w 816"/>
                <a:gd name="T17" fmla="*/ 188 h 678"/>
                <a:gd name="T18" fmla="*/ 644 w 816"/>
                <a:gd name="T19" fmla="*/ 218 h 678"/>
                <a:gd name="T20" fmla="*/ 745 w 816"/>
                <a:gd name="T21" fmla="*/ 228 h 678"/>
                <a:gd name="T22" fmla="*/ 768 w 816"/>
                <a:gd name="T23" fmla="*/ 227 h 678"/>
                <a:gd name="T24" fmla="*/ 790 w 816"/>
                <a:gd name="T25" fmla="*/ 226 h 678"/>
                <a:gd name="T26" fmla="*/ 791 w 816"/>
                <a:gd name="T27" fmla="*/ 226 h 678"/>
                <a:gd name="T28" fmla="*/ 579 w 816"/>
                <a:gd name="T29" fmla="*/ 438 h 678"/>
                <a:gd name="T30" fmla="*/ 816 w 816"/>
                <a:gd name="T31" fmla="*/ 675 h 678"/>
                <a:gd name="T32" fmla="*/ 796 w 816"/>
                <a:gd name="T33" fmla="*/ 676 h 678"/>
                <a:gd name="T34" fmla="*/ 771 w 816"/>
                <a:gd name="T35" fmla="*/ 677 h 678"/>
                <a:gd name="T36" fmla="*/ 745 w 816"/>
                <a:gd name="T37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6" h="678">
                  <a:moveTo>
                    <a:pt x="745" y="678"/>
                  </a:moveTo>
                  <a:cubicBezTo>
                    <a:pt x="671" y="678"/>
                    <a:pt x="596" y="669"/>
                    <a:pt x="524" y="652"/>
                  </a:cubicBezTo>
                  <a:cubicBezTo>
                    <a:pt x="454" y="635"/>
                    <a:pt x="386" y="610"/>
                    <a:pt x="321" y="578"/>
                  </a:cubicBezTo>
                  <a:cubicBezTo>
                    <a:pt x="258" y="546"/>
                    <a:pt x="198" y="507"/>
                    <a:pt x="143" y="462"/>
                  </a:cubicBezTo>
                  <a:cubicBezTo>
                    <a:pt x="90" y="418"/>
                    <a:pt x="42" y="369"/>
                    <a:pt x="0" y="31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94" y="83"/>
                    <a:pt x="394" y="83"/>
                    <a:pt x="394" y="83"/>
                  </a:cubicBezTo>
                  <a:cubicBezTo>
                    <a:pt x="416" y="105"/>
                    <a:pt x="440" y="125"/>
                    <a:pt x="465" y="142"/>
                  </a:cubicBezTo>
                  <a:cubicBezTo>
                    <a:pt x="492" y="160"/>
                    <a:pt x="520" y="176"/>
                    <a:pt x="550" y="188"/>
                  </a:cubicBezTo>
                  <a:cubicBezTo>
                    <a:pt x="581" y="201"/>
                    <a:pt x="612" y="211"/>
                    <a:pt x="644" y="218"/>
                  </a:cubicBezTo>
                  <a:cubicBezTo>
                    <a:pt x="677" y="224"/>
                    <a:pt x="711" y="228"/>
                    <a:pt x="745" y="228"/>
                  </a:cubicBezTo>
                  <a:cubicBezTo>
                    <a:pt x="753" y="228"/>
                    <a:pt x="760" y="228"/>
                    <a:pt x="768" y="227"/>
                  </a:cubicBezTo>
                  <a:cubicBezTo>
                    <a:pt x="776" y="227"/>
                    <a:pt x="783" y="226"/>
                    <a:pt x="790" y="226"/>
                  </a:cubicBezTo>
                  <a:cubicBezTo>
                    <a:pt x="791" y="226"/>
                    <a:pt x="791" y="226"/>
                    <a:pt x="791" y="22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816" y="675"/>
                    <a:pt x="816" y="675"/>
                    <a:pt x="816" y="675"/>
                  </a:cubicBezTo>
                  <a:cubicBezTo>
                    <a:pt x="810" y="675"/>
                    <a:pt x="803" y="676"/>
                    <a:pt x="796" y="676"/>
                  </a:cubicBezTo>
                  <a:cubicBezTo>
                    <a:pt x="788" y="677"/>
                    <a:pt x="779" y="677"/>
                    <a:pt x="771" y="677"/>
                  </a:cubicBezTo>
                  <a:cubicBezTo>
                    <a:pt x="762" y="678"/>
                    <a:pt x="754" y="678"/>
                    <a:pt x="745" y="678"/>
                  </a:cubicBezTo>
                  <a:close/>
                </a:path>
              </a:pathLst>
            </a:custGeom>
            <a:solidFill>
              <a:srgbClr val="07A8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Freeform 29"/>
            <p:cNvSpPr>
              <a:spLocks/>
            </p:cNvSpPr>
            <p:nvPr/>
          </p:nvSpPr>
          <p:spPr bwMode="auto">
            <a:xfrm>
              <a:off x="2787651" y="-160338"/>
              <a:ext cx="3748088" cy="2955925"/>
            </a:xfrm>
            <a:custGeom>
              <a:avLst/>
              <a:gdLst>
                <a:gd name="T0" fmla="*/ 754 w 998"/>
                <a:gd name="T1" fmla="*/ 0 h 787"/>
                <a:gd name="T2" fmla="*/ 998 w 998"/>
                <a:gd name="T3" fmla="*/ 244 h 787"/>
                <a:gd name="T4" fmla="*/ 756 w 998"/>
                <a:gd name="T5" fmla="*/ 486 h 787"/>
                <a:gd name="T6" fmla="*/ 648 w 998"/>
                <a:gd name="T7" fmla="*/ 530 h 787"/>
                <a:gd name="T8" fmla="*/ 554 w 998"/>
                <a:gd name="T9" fmla="*/ 597 h 787"/>
                <a:gd name="T10" fmla="*/ 479 w 998"/>
                <a:gd name="T11" fmla="*/ 684 h 787"/>
                <a:gd name="T12" fmla="*/ 426 w 998"/>
                <a:gd name="T13" fmla="*/ 787 h 787"/>
                <a:gd name="T14" fmla="*/ 341 w 998"/>
                <a:gd name="T15" fmla="*/ 472 h 787"/>
                <a:gd name="T16" fmla="*/ 0 w 998"/>
                <a:gd name="T17" fmla="*/ 563 h 787"/>
                <a:gd name="T18" fmla="*/ 127 w 998"/>
                <a:gd name="T19" fmla="*/ 355 h 787"/>
                <a:gd name="T20" fmla="*/ 301 w 998"/>
                <a:gd name="T21" fmla="*/ 186 h 787"/>
                <a:gd name="T22" fmla="*/ 513 w 998"/>
                <a:gd name="T23" fmla="*/ 65 h 787"/>
                <a:gd name="T24" fmla="*/ 754 w 998"/>
                <a:gd name="T2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8" h="787">
                  <a:moveTo>
                    <a:pt x="754" y="0"/>
                  </a:moveTo>
                  <a:cubicBezTo>
                    <a:pt x="998" y="244"/>
                    <a:pt x="998" y="244"/>
                    <a:pt x="998" y="244"/>
                  </a:cubicBezTo>
                  <a:cubicBezTo>
                    <a:pt x="756" y="486"/>
                    <a:pt x="756" y="486"/>
                    <a:pt x="756" y="486"/>
                  </a:cubicBezTo>
                  <a:cubicBezTo>
                    <a:pt x="718" y="497"/>
                    <a:pt x="682" y="511"/>
                    <a:pt x="648" y="530"/>
                  </a:cubicBezTo>
                  <a:cubicBezTo>
                    <a:pt x="614" y="549"/>
                    <a:pt x="582" y="571"/>
                    <a:pt x="554" y="597"/>
                  </a:cubicBezTo>
                  <a:cubicBezTo>
                    <a:pt x="526" y="623"/>
                    <a:pt x="501" y="652"/>
                    <a:pt x="479" y="684"/>
                  </a:cubicBezTo>
                  <a:cubicBezTo>
                    <a:pt x="457" y="716"/>
                    <a:pt x="439" y="750"/>
                    <a:pt x="426" y="787"/>
                  </a:cubicBezTo>
                  <a:cubicBezTo>
                    <a:pt x="341" y="472"/>
                    <a:pt x="341" y="472"/>
                    <a:pt x="341" y="472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34" y="488"/>
                    <a:pt x="77" y="418"/>
                    <a:pt x="127" y="355"/>
                  </a:cubicBezTo>
                  <a:cubicBezTo>
                    <a:pt x="178" y="292"/>
                    <a:pt x="236" y="235"/>
                    <a:pt x="301" y="186"/>
                  </a:cubicBezTo>
                  <a:cubicBezTo>
                    <a:pt x="366" y="137"/>
                    <a:pt x="437" y="96"/>
                    <a:pt x="513" y="65"/>
                  </a:cubicBezTo>
                  <a:cubicBezTo>
                    <a:pt x="589" y="33"/>
                    <a:pt x="670" y="11"/>
                    <a:pt x="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30"/>
            <p:cNvSpPr>
              <a:spLocks/>
            </p:cNvSpPr>
            <p:nvPr/>
          </p:nvSpPr>
          <p:spPr bwMode="auto">
            <a:xfrm>
              <a:off x="2889251" y="-103188"/>
              <a:ext cx="3571875" cy="2730500"/>
            </a:xfrm>
            <a:custGeom>
              <a:avLst/>
              <a:gdLst>
                <a:gd name="T0" fmla="*/ 324 w 951"/>
                <a:gd name="T1" fmla="*/ 439 h 727"/>
                <a:gd name="T2" fmla="*/ 0 w 951"/>
                <a:gd name="T3" fmla="*/ 526 h 727"/>
                <a:gd name="T4" fmla="*/ 112 w 951"/>
                <a:gd name="T5" fmla="*/ 349 h 727"/>
                <a:gd name="T6" fmla="*/ 283 w 951"/>
                <a:gd name="T7" fmla="*/ 182 h 727"/>
                <a:gd name="T8" fmla="*/ 492 w 951"/>
                <a:gd name="T9" fmla="*/ 63 h 727"/>
                <a:gd name="T10" fmla="*/ 722 w 951"/>
                <a:gd name="T11" fmla="*/ 0 h 727"/>
                <a:gd name="T12" fmla="*/ 951 w 951"/>
                <a:gd name="T13" fmla="*/ 229 h 727"/>
                <a:gd name="T14" fmla="*/ 721 w 951"/>
                <a:gd name="T15" fmla="*/ 458 h 727"/>
                <a:gd name="T16" fmla="*/ 614 w 951"/>
                <a:gd name="T17" fmla="*/ 502 h 727"/>
                <a:gd name="T18" fmla="*/ 517 w 951"/>
                <a:gd name="T19" fmla="*/ 571 h 727"/>
                <a:gd name="T20" fmla="*/ 440 w 951"/>
                <a:gd name="T21" fmla="*/ 661 h 727"/>
                <a:gd name="T22" fmla="*/ 402 w 951"/>
                <a:gd name="T23" fmla="*/ 727 h 727"/>
                <a:gd name="T24" fmla="*/ 324 w 951"/>
                <a:gd name="T25" fmla="*/ 439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1" h="727">
                  <a:moveTo>
                    <a:pt x="324" y="439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30" y="463"/>
                    <a:pt x="68" y="404"/>
                    <a:pt x="112" y="349"/>
                  </a:cubicBezTo>
                  <a:cubicBezTo>
                    <a:pt x="162" y="287"/>
                    <a:pt x="219" y="230"/>
                    <a:pt x="283" y="182"/>
                  </a:cubicBezTo>
                  <a:cubicBezTo>
                    <a:pt x="347" y="134"/>
                    <a:pt x="418" y="94"/>
                    <a:pt x="492" y="63"/>
                  </a:cubicBezTo>
                  <a:cubicBezTo>
                    <a:pt x="565" y="32"/>
                    <a:pt x="643" y="11"/>
                    <a:pt x="722" y="0"/>
                  </a:cubicBezTo>
                  <a:cubicBezTo>
                    <a:pt x="951" y="229"/>
                    <a:pt x="951" y="229"/>
                    <a:pt x="951" y="229"/>
                  </a:cubicBezTo>
                  <a:cubicBezTo>
                    <a:pt x="721" y="458"/>
                    <a:pt x="721" y="458"/>
                    <a:pt x="721" y="458"/>
                  </a:cubicBezTo>
                  <a:cubicBezTo>
                    <a:pt x="684" y="469"/>
                    <a:pt x="648" y="484"/>
                    <a:pt x="614" y="502"/>
                  </a:cubicBezTo>
                  <a:cubicBezTo>
                    <a:pt x="579" y="521"/>
                    <a:pt x="547" y="545"/>
                    <a:pt x="517" y="571"/>
                  </a:cubicBezTo>
                  <a:cubicBezTo>
                    <a:pt x="488" y="598"/>
                    <a:pt x="462" y="628"/>
                    <a:pt x="440" y="661"/>
                  </a:cubicBezTo>
                  <a:cubicBezTo>
                    <a:pt x="426" y="682"/>
                    <a:pt x="413" y="704"/>
                    <a:pt x="402" y="727"/>
                  </a:cubicBezTo>
                  <a:lnTo>
                    <a:pt x="324" y="439"/>
                  </a:lnTo>
                  <a:close/>
                </a:path>
              </a:pathLst>
            </a:custGeom>
            <a:solidFill>
              <a:srgbClr val="AE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31"/>
            <p:cNvSpPr>
              <a:spLocks/>
            </p:cNvSpPr>
            <p:nvPr/>
          </p:nvSpPr>
          <p:spPr bwMode="auto">
            <a:xfrm>
              <a:off x="5727701" y="-193675"/>
              <a:ext cx="3241675" cy="2659063"/>
            </a:xfrm>
            <a:custGeom>
              <a:avLst/>
              <a:gdLst>
                <a:gd name="T0" fmla="*/ 98 w 863"/>
                <a:gd name="T1" fmla="*/ 0 h 708"/>
                <a:gd name="T2" fmla="*/ 324 w 863"/>
                <a:gd name="T3" fmla="*/ 27 h 708"/>
                <a:gd name="T4" fmla="*/ 531 w 863"/>
                <a:gd name="T5" fmla="*/ 103 h 708"/>
                <a:gd name="T6" fmla="*/ 712 w 863"/>
                <a:gd name="T7" fmla="*/ 222 h 708"/>
                <a:gd name="T8" fmla="*/ 863 w 863"/>
                <a:gd name="T9" fmla="*/ 377 h 708"/>
                <a:gd name="T10" fmla="*/ 774 w 863"/>
                <a:gd name="T11" fmla="*/ 708 h 708"/>
                <a:gd name="T12" fmla="*/ 439 w 863"/>
                <a:gd name="T13" fmla="*/ 619 h 708"/>
                <a:gd name="T14" fmla="*/ 367 w 863"/>
                <a:gd name="T15" fmla="*/ 560 h 708"/>
                <a:gd name="T16" fmla="*/ 285 w 863"/>
                <a:gd name="T17" fmla="*/ 517 h 708"/>
                <a:gd name="T18" fmla="*/ 195 w 863"/>
                <a:gd name="T19" fmla="*/ 489 h 708"/>
                <a:gd name="T20" fmla="*/ 98 w 863"/>
                <a:gd name="T21" fmla="*/ 479 h 708"/>
                <a:gd name="T22" fmla="*/ 77 w 863"/>
                <a:gd name="T23" fmla="*/ 480 h 708"/>
                <a:gd name="T24" fmla="*/ 56 w 863"/>
                <a:gd name="T25" fmla="*/ 481 h 708"/>
                <a:gd name="T26" fmla="*/ 35 w 863"/>
                <a:gd name="T27" fmla="*/ 483 h 708"/>
                <a:gd name="T28" fmla="*/ 15 w 863"/>
                <a:gd name="T29" fmla="*/ 486 h 708"/>
                <a:gd name="T30" fmla="*/ 248 w 863"/>
                <a:gd name="T31" fmla="*/ 253 h 708"/>
                <a:gd name="T32" fmla="*/ 0 w 863"/>
                <a:gd name="T33" fmla="*/ 5 h 708"/>
                <a:gd name="T34" fmla="*/ 25 w 863"/>
                <a:gd name="T35" fmla="*/ 3 h 708"/>
                <a:gd name="T36" fmla="*/ 49 w 863"/>
                <a:gd name="T37" fmla="*/ 2 h 708"/>
                <a:gd name="T38" fmla="*/ 74 w 863"/>
                <a:gd name="T39" fmla="*/ 1 h 708"/>
                <a:gd name="T40" fmla="*/ 98 w 863"/>
                <a:gd name="T4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3" h="708">
                  <a:moveTo>
                    <a:pt x="98" y="0"/>
                  </a:moveTo>
                  <a:cubicBezTo>
                    <a:pt x="176" y="0"/>
                    <a:pt x="252" y="9"/>
                    <a:pt x="324" y="27"/>
                  </a:cubicBezTo>
                  <a:cubicBezTo>
                    <a:pt x="396" y="44"/>
                    <a:pt x="466" y="70"/>
                    <a:pt x="531" y="103"/>
                  </a:cubicBezTo>
                  <a:cubicBezTo>
                    <a:pt x="596" y="136"/>
                    <a:pt x="657" y="176"/>
                    <a:pt x="712" y="222"/>
                  </a:cubicBezTo>
                  <a:cubicBezTo>
                    <a:pt x="768" y="268"/>
                    <a:pt x="819" y="320"/>
                    <a:pt x="863" y="377"/>
                  </a:cubicBezTo>
                  <a:cubicBezTo>
                    <a:pt x="774" y="708"/>
                    <a:pt x="774" y="708"/>
                    <a:pt x="774" y="708"/>
                  </a:cubicBezTo>
                  <a:cubicBezTo>
                    <a:pt x="439" y="619"/>
                    <a:pt x="439" y="619"/>
                    <a:pt x="439" y="619"/>
                  </a:cubicBezTo>
                  <a:cubicBezTo>
                    <a:pt x="417" y="597"/>
                    <a:pt x="393" y="578"/>
                    <a:pt x="367" y="560"/>
                  </a:cubicBezTo>
                  <a:cubicBezTo>
                    <a:pt x="341" y="543"/>
                    <a:pt x="314" y="529"/>
                    <a:pt x="285" y="517"/>
                  </a:cubicBezTo>
                  <a:cubicBezTo>
                    <a:pt x="256" y="504"/>
                    <a:pt x="226" y="495"/>
                    <a:pt x="195" y="489"/>
                  </a:cubicBezTo>
                  <a:cubicBezTo>
                    <a:pt x="164" y="482"/>
                    <a:pt x="131" y="479"/>
                    <a:pt x="98" y="479"/>
                  </a:cubicBezTo>
                  <a:cubicBezTo>
                    <a:pt x="91" y="479"/>
                    <a:pt x="84" y="479"/>
                    <a:pt x="77" y="480"/>
                  </a:cubicBezTo>
                  <a:cubicBezTo>
                    <a:pt x="70" y="480"/>
                    <a:pt x="63" y="480"/>
                    <a:pt x="56" y="481"/>
                  </a:cubicBezTo>
                  <a:cubicBezTo>
                    <a:pt x="49" y="482"/>
                    <a:pt x="42" y="482"/>
                    <a:pt x="35" y="483"/>
                  </a:cubicBezTo>
                  <a:cubicBezTo>
                    <a:pt x="29" y="484"/>
                    <a:pt x="22" y="485"/>
                    <a:pt x="15" y="486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4"/>
                    <a:pt x="16" y="4"/>
                    <a:pt x="25" y="3"/>
                  </a:cubicBezTo>
                  <a:cubicBezTo>
                    <a:pt x="33" y="2"/>
                    <a:pt x="41" y="2"/>
                    <a:pt x="49" y="2"/>
                  </a:cubicBezTo>
                  <a:cubicBezTo>
                    <a:pt x="57" y="1"/>
                    <a:pt x="65" y="1"/>
                    <a:pt x="74" y="1"/>
                  </a:cubicBezTo>
                  <a:cubicBezTo>
                    <a:pt x="82" y="0"/>
                    <a:pt x="90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32"/>
            <p:cNvSpPr>
              <a:spLocks/>
            </p:cNvSpPr>
            <p:nvPr/>
          </p:nvSpPr>
          <p:spPr bwMode="auto">
            <a:xfrm>
              <a:off x="5851526" y="-138113"/>
              <a:ext cx="3057525" cy="2540000"/>
            </a:xfrm>
            <a:custGeom>
              <a:avLst/>
              <a:gdLst>
                <a:gd name="T0" fmla="*/ 413 w 814"/>
                <a:gd name="T1" fmla="*/ 591 h 676"/>
                <a:gd name="T2" fmla="*/ 342 w 814"/>
                <a:gd name="T3" fmla="*/ 533 h 676"/>
                <a:gd name="T4" fmla="*/ 258 w 814"/>
                <a:gd name="T5" fmla="*/ 488 h 676"/>
                <a:gd name="T6" fmla="*/ 165 w 814"/>
                <a:gd name="T7" fmla="*/ 460 h 676"/>
                <a:gd name="T8" fmla="*/ 65 w 814"/>
                <a:gd name="T9" fmla="*/ 450 h 676"/>
                <a:gd name="T10" fmla="*/ 43 w 814"/>
                <a:gd name="T11" fmla="*/ 450 h 676"/>
                <a:gd name="T12" fmla="*/ 23 w 814"/>
                <a:gd name="T13" fmla="*/ 451 h 676"/>
                <a:gd name="T14" fmla="*/ 236 w 814"/>
                <a:gd name="T15" fmla="*/ 238 h 676"/>
                <a:gd name="T16" fmla="*/ 0 w 814"/>
                <a:gd name="T17" fmla="*/ 2 h 676"/>
                <a:gd name="T18" fmla="*/ 17 w 814"/>
                <a:gd name="T19" fmla="*/ 1 h 676"/>
                <a:gd name="T20" fmla="*/ 41 w 814"/>
                <a:gd name="T21" fmla="*/ 0 h 676"/>
                <a:gd name="T22" fmla="*/ 65 w 814"/>
                <a:gd name="T23" fmla="*/ 0 h 676"/>
                <a:gd name="T24" fmla="*/ 288 w 814"/>
                <a:gd name="T25" fmla="*/ 26 h 676"/>
                <a:gd name="T26" fmla="*/ 491 w 814"/>
                <a:gd name="T27" fmla="*/ 101 h 676"/>
                <a:gd name="T28" fmla="*/ 670 w 814"/>
                <a:gd name="T29" fmla="*/ 218 h 676"/>
                <a:gd name="T30" fmla="*/ 814 w 814"/>
                <a:gd name="T31" fmla="*/ 365 h 676"/>
                <a:gd name="T32" fmla="*/ 731 w 814"/>
                <a:gd name="T33" fmla="*/ 676 h 676"/>
                <a:gd name="T34" fmla="*/ 413 w 814"/>
                <a:gd name="T35" fmla="*/ 59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4" h="676">
                  <a:moveTo>
                    <a:pt x="413" y="591"/>
                  </a:moveTo>
                  <a:cubicBezTo>
                    <a:pt x="391" y="569"/>
                    <a:pt x="367" y="550"/>
                    <a:pt x="342" y="533"/>
                  </a:cubicBezTo>
                  <a:cubicBezTo>
                    <a:pt x="316" y="516"/>
                    <a:pt x="287" y="500"/>
                    <a:pt x="258" y="488"/>
                  </a:cubicBezTo>
                  <a:cubicBezTo>
                    <a:pt x="228" y="476"/>
                    <a:pt x="197" y="466"/>
                    <a:pt x="165" y="460"/>
                  </a:cubicBezTo>
                  <a:cubicBezTo>
                    <a:pt x="132" y="453"/>
                    <a:pt x="99" y="450"/>
                    <a:pt x="65" y="450"/>
                  </a:cubicBezTo>
                  <a:cubicBezTo>
                    <a:pt x="58" y="450"/>
                    <a:pt x="51" y="450"/>
                    <a:pt x="43" y="450"/>
                  </a:cubicBezTo>
                  <a:cubicBezTo>
                    <a:pt x="36" y="450"/>
                    <a:pt x="29" y="451"/>
                    <a:pt x="23" y="451"/>
                  </a:cubicBezTo>
                  <a:cubicBezTo>
                    <a:pt x="236" y="238"/>
                    <a:pt x="236" y="238"/>
                    <a:pt x="236" y="2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5" y="2"/>
                    <a:pt x="11" y="1"/>
                    <a:pt x="17" y="1"/>
                  </a:cubicBezTo>
                  <a:cubicBezTo>
                    <a:pt x="25" y="1"/>
                    <a:pt x="33" y="0"/>
                    <a:pt x="41" y="0"/>
                  </a:cubicBezTo>
                  <a:cubicBezTo>
                    <a:pt x="49" y="0"/>
                    <a:pt x="57" y="0"/>
                    <a:pt x="65" y="0"/>
                  </a:cubicBezTo>
                  <a:cubicBezTo>
                    <a:pt x="140" y="0"/>
                    <a:pt x="215" y="9"/>
                    <a:pt x="288" y="26"/>
                  </a:cubicBezTo>
                  <a:cubicBezTo>
                    <a:pt x="358" y="43"/>
                    <a:pt x="427" y="68"/>
                    <a:pt x="491" y="101"/>
                  </a:cubicBezTo>
                  <a:cubicBezTo>
                    <a:pt x="555" y="133"/>
                    <a:pt x="615" y="172"/>
                    <a:pt x="670" y="218"/>
                  </a:cubicBezTo>
                  <a:cubicBezTo>
                    <a:pt x="723" y="262"/>
                    <a:pt x="771" y="311"/>
                    <a:pt x="814" y="365"/>
                  </a:cubicBezTo>
                  <a:cubicBezTo>
                    <a:pt x="731" y="676"/>
                    <a:pt x="731" y="676"/>
                    <a:pt x="731" y="676"/>
                  </a:cubicBezTo>
                  <a:lnTo>
                    <a:pt x="413" y="591"/>
                  </a:lnTo>
                  <a:close/>
                </a:path>
              </a:pathLst>
            </a:custGeom>
            <a:solidFill>
              <a:srgbClr val="C9C5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33"/>
            <p:cNvSpPr>
              <a:spLocks/>
            </p:cNvSpPr>
            <p:nvPr/>
          </p:nvSpPr>
          <p:spPr bwMode="auto">
            <a:xfrm>
              <a:off x="7489826" y="1312863"/>
              <a:ext cx="2230438" cy="3827463"/>
            </a:xfrm>
            <a:custGeom>
              <a:avLst/>
              <a:gdLst>
                <a:gd name="T0" fmla="*/ 411 w 594"/>
                <a:gd name="T1" fmla="*/ 0 h 1019"/>
                <a:gd name="T2" fmla="*/ 488 w 594"/>
                <a:gd name="T3" fmla="*/ 125 h 1019"/>
                <a:gd name="T4" fmla="*/ 546 w 594"/>
                <a:gd name="T5" fmla="*/ 263 h 1019"/>
                <a:gd name="T6" fmla="*/ 582 w 594"/>
                <a:gd name="T7" fmla="*/ 409 h 1019"/>
                <a:gd name="T8" fmla="*/ 594 w 594"/>
                <a:gd name="T9" fmla="*/ 564 h 1019"/>
                <a:gd name="T10" fmla="*/ 590 w 594"/>
                <a:gd name="T11" fmla="*/ 660 h 1019"/>
                <a:gd name="T12" fmla="*/ 576 w 594"/>
                <a:gd name="T13" fmla="*/ 753 h 1019"/>
                <a:gd name="T14" fmla="*/ 553 w 594"/>
                <a:gd name="T15" fmla="*/ 843 h 1019"/>
                <a:gd name="T16" fmla="*/ 522 w 594"/>
                <a:gd name="T17" fmla="*/ 930 h 1019"/>
                <a:gd name="T18" fmla="*/ 190 w 594"/>
                <a:gd name="T19" fmla="*/ 1019 h 1019"/>
                <a:gd name="T20" fmla="*/ 100 w 594"/>
                <a:gd name="T21" fmla="*/ 685 h 1019"/>
                <a:gd name="T22" fmla="*/ 107 w 594"/>
                <a:gd name="T23" fmla="*/ 655 h 1019"/>
                <a:gd name="T24" fmla="*/ 112 w 594"/>
                <a:gd name="T25" fmla="*/ 626 h 1019"/>
                <a:gd name="T26" fmla="*/ 114 w 594"/>
                <a:gd name="T27" fmla="*/ 595 h 1019"/>
                <a:gd name="T28" fmla="*/ 115 w 594"/>
                <a:gd name="T29" fmla="*/ 564 h 1019"/>
                <a:gd name="T30" fmla="*/ 108 w 594"/>
                <a:gd name="T31" fmla="*/ 476 h 1019"/>
                <a:gd name="T32" fmla="*/ 85 w 594"/>
                <a:gd name="T33" fmla="*/ 394 h 1019"/>
                <a:gd name="T34" fmla="*/ 48 w 594"/>
                <a:gd name="T35" fmla="*/ 318 h 1019"/>
                <a:gd name="T36" fmla="*/ 0 w 594"/>
                <a:gd name="T37" fmla="*/ 250 h 1019"/>
                <a:gd name="T38" fmla="*/ 321 w 594"/>
                <a:gd name="T39" fmla="*/ 336 h 1019"/>
                <a:gd name="T40" fmla="*/ 411 w 594"/>
                <a:gd name="T4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4" h="1019">
                  <a:moveTo>
                    <a:pt x="411" y="0"/>
                  </a:moveTo>
                  <a:cubicBezTo>
                    <a:pt x="440" y="40"/>
                    <a:pt x="466" y="82"/>
                    <a:pt x="488" y="125"/>
                  </a:cubicBezTo>
                  <a:cubicBezTo>
                    <a:pt x="511" y="169"/>
                    <a:pt x="530" y="215"/>
                    <a:pt x="546" y="263"/>
                  </a:cubicBezTo>
                  <a:cubicBezTo>
                    <a:pt x="562" y="310"/>
                    <a:pt x="574" y="359"/>
                    <a:pt x="582" y="409"/>
                  </a:cubicBezTo>
                  <a:cubicBezTo>
                    <a:pt x="590" y="460"/>
                    <a:pt x="594" y="511"/>
                    <a:pt x="594" y="564"/>
                  </a:cubicBezTo>
                  <a:cubicBezTo>
                    <a:pt x="594" y="596"/>
                    <a:pt x="593" y="628"/>
                    <a:pt x="590" y="660"/>
                  </a:cubicBezTo>
                  <a:cubicBezTo>
                    <a:pt x="586" y="692"/>
                    <a:pt x="582" y="723"/>
                    <a:pt x="576" y="753"/>
                  </a:cubicBezTo>
                  <a:cubicBezTo>
                    <a:pt x="569" y="784"/>
                    <a:pt x="562" y="814"/>
                    <a:pt x="553" y="843"/>
                  </a:cubicBezTo>
                  <a:cubicBezTo>
                    <a:pt x="544" y="873"/>
                    <a:pt x="534" y="902"/>
                    <a:pt x="522" y="930"/>
                  </a:cubicBezTo>
                  <a:cubicBezTo>
                    <a:pt x="190" y="1019"/>
                    <a:pt x="190" y="1019"/>
                    <a:pt x="190" y="1019"/>
                  </a:cubicBezTo>
                  <a:cubicBezTo>
                    <a:pt x="100" y="685"/>
                    <a:pt x="100" y="685"/>
                    <a:pt x="100" y="685"/>
                  </a:cubicBezTo>
                  <a:cubicBezTo>
                    <a:pt x="103" y="675"/>
                    <a:pt x="105" y="665"/>
                    <a:pt x="107" y="655"/>
                  </a:cubicBezTo>
                  <a:cubicBezTo>
                    <a:pt x="109" y="645"/>
                    <a:pt x="110" y="636"/>
                    <a:pt x="112" y="626"/>
                  </a:cubicBezTo>
                  <a:cubicBezTo>
                    <a:pt x="113" y="615"/>
                    <a:pt x="114" y="605"/>
                    <a:pt x="114" y="595"/>
                  </a:cubicBezTo>
                  <a:cubicBezTo>
                    <a:pt x="115" y="585"/>
                    <a:pt x="115" y="575"/>
                    <a:pt x="115" y="564"/>
                  </a:cubicBezTo>
                  <a:cubicBezTo>
                    <a:pt x="115" y="534"/>
                    <a:pt x="113" y="505"/>
                    <a:pt x="108" y="476"/>
                  </a:cubicBezTo>
                  <a:cubicBezTo>
                    <a:pt x="102" y="448"/>
                    <a:pt x="95" y="420"/>
                    <a:pt x="85" y="394"/>
                  </a:cubicBezTo>
                  <a:cubicBezTo>
                    <a:pt x="75" y="367"/>
                    <a:pt x="62" y="342"/>
                    <a:pt x="48" y="318"/>
                  </a:cubicBezTo>
                  <a:cubicBezTo>
                    <a:pt x="34" y="294"/>
                    <a:pt x="18" y="271"/>
                    <a:pt x="0" y="250"/>
                  </a:cubicBezTo>
                  <a:cubicBezTo>
                    <a:pt x="321" y="336"/>
                    <a:pt x="321" y="336"/>
                    <a:pt x="321" y="336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Freeform 34"/>
            <p:cNvSpPr>
              <a:spLocks/>
            </p:cNvSpPr>
            <p:nvPr/>
          </p:nvSpPr>
          <p:spPr bwMode="auto">
            <a:xfrm>
              <a:off x="7632701" y="1439863"/>
              <a:ext cx="2035175" cy="3632200"/>
            </a:xfrm>
            <a:custGeom>
              <a:avLst/>
              <a:gdLst>
                <a:gd name="T0" fmla="*/ 77 w 542"/>
                <a:gd name="T1" fmla="*/ 650 h 967"/>
                <a:gd name="T2" fmla="*/ 83 w 542"/>
                <a:gd name="T3" fmla="*/ 624 h 967"/>
                <a:gd name="T4" fmla="*/ 88 w 542"/>
                <a:gd name="T5" fmla="*/ 593 h 967"/>
                <a:gd name="T6" fmla="*/ 91 w 542"/>
                <a:gd name="T7" fmla="*/ 562 h 967"/>
                <a:gd name="T8" fmla="*/ 92 w 542"/>
                <a:gd name="T9" fmla="*/ 530 h 967"/>
                <a:gd name="T10" fmla="*/ 84 w 542"/>
                <a:gd name="T11" fmla="*/ 440 h 967"/>
                <a:gd name="T12" fmla="*/ 60 w 542"/>
                <a:gd name="T13" fmla="*/ 355 h 967"/>
                <a:gd name="T14" fmla="*/ 23 w 542"/>
                <a:gd name="T15" fmla="*/ 276 h 967"/>
                <a:gd name="T16" fmla="*/ 0 w 542"/>
                <a:gd name="T17" fmla="*/ 241 h 967"/>
                <a:gd name="T18" fmla="*/ 294 w 542"/>
                <a:gd name="T19" fmla="*/ 320 h 967"/>
                <a:gd name="T20" fmla="*/ 379 w 542"/>
                <a:gd name="T21" fmla="*/ 0 h 967"/>
                <a:gd name="T22" fmla="*/ 438 w 542"/>
                <a:gd name="T23" fmla="*/ 98 h 967"/>
                <a:gd name="T24" fmla="*/ 494 w 542"/>
                <a:gd name="T25" fmla="*/ 233 h 967"/>
                <a:gd name="T26" fmla="*/ 530 w 542"/>
                <a:gd name="T27" fmla="*/ 378 h 967"/>
                <a:gd name="T28" fmla="*/ 542 w 542"/>
                <a:gd name="T29" fmla="*/ 530 h 967"/>
                <a:gd name="T30" fmla="*/ 537 w 542"/>
                <a:gd name="T31" fmla="*/ 625 h 967"/>
                <a:gd name="T32" fmla="*/ 523 w 542"/>
                <a:gd name="T33" fmla="*/ 716 h 967"/>
                <a:gd name="T34" fmla="*/ 501 w 542"/>
                <a:gd name="T35" fmla="*/ 805 h 967"/>
                <a:gd name="T36" fmla="*/ 473 w 542"/>
                <a:gd name="T37" fmla="*/ 884 h 967"/>
                <a:gd name="T38" fmla="*/ 162 w 542"/>
                <a:gd name="T39" fmla="*/ 967 h 967"/>
                <a:gd name="T40" fmla="*/ 77 w 542"/>
                <a:gd name="T41" fmla="*/ 65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2" h="967">
                  <a:moveTo>
                    <a:pt x="77" y="650"/>
                  </a:moveTo>
                  <a:cubicBezTo>
                    <a:pt x="79" y="642"/>
                    <a:pt x="81" y="633"/>
                    <a:pt x="83" y="624"/>
                  </a:cubicBezTo>
                  <a:cubicBezTo>
                    <a:pt x="85" y="614"/>
                    <a:pt x="87" y="604"/>
                    <a:pt x="88" y="593"/>
                  </a:cubicBezTo>
                  <a:cubicBezTo>
                    <a:pt x="89" y="583"/>
                    <a:pt x="90" y="572"/>
                    <a:pt x="91" y="562"/>
                  </a:cubicBezTo>
                  <a:cubicBezTo>
                    <a:pt x="92" y="552"/>
                    <a:pt x="92" y="541"/>
                    <a:pt x="92" y="530"/>
                  </a:cubicBezTo>
                  <a:cubicBezTo>
                    <a:pt x="92" y="500"/>
                    <a:pt x="89" y="469"/>
                    <a:pt x="84" y="440"/>
                  </a:cubicBezTo>
                  <a:cubicBezTo>
                    <a:pt x="78" y="411"/>
                    <a:pt x="71" y="382"/>
                    <a:pt x="60" y="355"/>
                  </a:cubicBezTo>
                  <a:cubicBezTo>
                    <a:pt x="50" y="328"/>
                    <a:pt x="37" y="301"/>
                    <a:pt x="23" y="276"/>
                  </a:cubicBezTo>
                  <a:cubicBezTo>
                    <a:pt x="15" y="264"/>
                    <a:pt x="8" y="252"/>
                    <a:pt x="0" y="241"/>
                  </a:cubicBezTo>
                  <a:cubicBezTo>
                    <a:pt x="294" y="320"/>
                    <a:pt x="294" y="320"/>
                    <a:pt x="294" y="32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401" y="31"/>
                    <a:pt x="420" y="64"/>
                    <a:pt x="438" y="98"/>
                  </a:cubicBezTo>
                  <a:cubicBezTo>
                    <a:pt x="460" y="142"/>
                    <a:pt x="479" y="187"/>
                    <a:pt x="494" y="233"/>
                  </a:cubicBezTo>
                  <a:cubicBezTo>
                    <a:pt x="510" y="280"/>
                    <a:pt x="522" y="329"/>
                    <a:pt x="530" y="378"/>
                  </a:cubicBezTo>
                  <a:cubicBezTo>
                    <a:pt x="538" y="428"/>
                    <a:pt x="542" y="479"/>
                    <a:pt x="542" y="530"/>
                  </a:cubicBezTo>
                  <a:cubicBezTo>
                    <a:pt x="542" y="562"/>
                    <a:pt x="540" y="593"/>
                    <a:pt x="537" y="625"/>
                  </a:cubicBezTo>
                  <a:cubicBezTo>
                    <a:pt x="534" y="655"/>
                    <a:pt x="529" y="686"/>
                    <a:pt x="523" y="716"/>
                  </a:cubicBezTo>
                  <a:cubicBezTo>
                    <a:pt x="517" y="746"/>
                    <a:pt x="510" y="776"/>
                    <a:pt x="501" y="805"/>
                  </a:cubicBezTo>
                  <a:cubicBezTo>
                    <a:pt x="493" y="831"/>
                    <a:pt x="484" y="858"/>
                    <a:pt x="473" y="884"/>
                  </a:cubicBezTo>
                  <a:cubicBezTo>
                    <a:pt x="162" y="967"/>
                    <a:pt x="162" y="967"/>
                    <a:pt x="162" y="967"/>
                  </a:cubicBezTo>
                  <a:lnTo>
                    <a:pt x="77" y="650"/>
                  </a:lnTo>
                  <a:close/>
                </a:path>
              </a:pathLst>
            </a:custGeom>
            <a:solidFill>
              <a:srgbClr val="F4A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5061469" y="1830153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919052" y="1847549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86582" y="489784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696778" y="332655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991656" y="489784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179309" y="331563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2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四项立体箭头相同指向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85336" y="1908847"/>
            <a:ext cx="4981452" cy="4250820"/>
            <a:chOff x="3260725" y="989013"/>
            <a:chExt cx="5649913" cy="4821238"/>
          </a:xfrm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4622800" y="1706563"/>
              <a:ext cx="1470025" cy="107950"/>
            </a:xfrm>
            <a:custGeom>
              <a:avLst/>
              <a:gdLst>
                <a:gd name="T0" fmla="*/ 894 w 926"/>
                <a:gd name="T1" fmla="*/ 0 h 68"/>
                <a:gd name="T2" fmla="*/ 926 w 926"/>
                <a:gd name="T3" fmla="*/ 64 h 68"/>
                <a:gd name="T4" fmla="*/ 59 w 926"/>
                <a:gd name="T5" fmla="*/ 68 h 68"/>
                <a:gd name="T6" fmla="*/ 0 w 926"/>
                <a:gd name="T7" fmla="*/ 5 h 68"/>
                <a:gd name="T8" fmla="*/ 894 w 92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68">
                  <a:moveTo>
                    <a:pt x="894" y="0"/>
                  </a:moveTo>
                  <a:lnTo>
                    <a:pt x="926" y="64"/>
                  </a:lnTo>
                  <a:lnTo>
                    <a:pt x="59" y="68"/>
                  </a:lnTo>
                  <a:lnTo>
                    <a:pt x="0" y="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A6A39C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5964238" y="1506538"/>
              <a:ext cx="874713" cy="615950"/>
            </a:xfrm>
            <a:custGeom>
              <a:avLst/>
              <a:gdLst>
                <a:gd name="T0" fmla="*/ 537 w 551"/>
                <a:gd name="T1" fmla="*/ 0 h 388"/>
                <a:gd name="T2" fmla="*/ 551 w 551"/>
                <a:gd name="T3" fmla="*/ 68 h 388"/>
                <a:gd name="T4" fmla="*/ 31 w 551"/>
                <a:gd name="T5" fmla="*/ 388 h 388"/>
                <a:gd name="T6" fmla="*/ 0 w 551"/>
                <a:gd name="T7" fmla="*/ 330 h 388"/>
                <a:gd name="T8" fmla="*/ 537 w 551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388">
                  <a:moveTo>
                    <a:pt x="537" y="0"/>
                  </a:moveTo>
                  <a:lnTo>
                    <a:pt x="551" y="68"/>
                  </a:lnTo>
                  <a:lnTo>
                    <a:pt x="31" y="388"/>
                  </a:lnTo>
                  <a:lnTo>
                    <a:pt x="0" y="33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A6A39C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4616450" y="1714500"/>
              <a:ext cx="100013" cy="3422650"/>
            </a:xfrm>
            <a:custGeom>
              <a:avLst/>
              <a:gdLst>
                <a:gd name="T0" fmla="*/ 4 w 63"/>
                <a:gd name="T1" fmla="*/ 0 h 2156"/>
                <a:gd name="T2" fmla="*/ 63 w 63"/>
                <a:gd name="T3" fmla="*/ 63 h 2156"/>
                <a:gd name="T4" fmla="*/ 58 w 63"/>
                <a:gd name="T5" fmla="*/ 2147 h 2156"/>
                <a:gd name="T6" fmla="*/ 0 w 63"/>
                <a:gd name="T7" fmla="*/ 2156 h 2156"/>
                <a:gd name="T8" fmla="*/ 4 w 63"/>
                <a:gd name="T9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56">
                  <a:moveTo>
                    <a:pt x="4" y="0"/>
                  </a:moveTo>
                  <a:lnTo>
                    <a:pt x="63" y="63"/>
                  </a:lnTo>
                  <a:lnTo>
                    <a:pt x="58" y="2147"/>
                  </a:lnTo>
                  <a:lnTo>
                    <a:pt x="0" y="215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4616450" y="1714500"/>
              <a:ext cx="100013" cy="3422650"/>
            </a:xfrm>
            <a:custGeom>
              <a:avLst/>
              <a:gdLst>
                <a:gd name="T0" fmla="*/ 4 w 63"/>
                <a:gd name="T1" fmla="*/ 0 h 2156"/>
                <a:gd name="T2" fmla="*/ 63 w 63"/>
                <a:gd name="T3" fmla="*/ 63 h 2156"/>
                <a:gd name="T4" fmla="*/ 58 w 63"/>
                <a:gd name="T5" fmla="*/ 2147 h 2156"/>
                <a:gd name="T6" fmla="*/ 0 w 63"/>
                <a:gd name="T7" fmla="*/ 2156 h 2156"/>
                <a:gd name="T8" fmla="*/ 4 w 63"/>
                <a:gd name="T9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56">
                  <a:moveTo>
                    <a:pt x="4" y="0"/>
                  </a:moveTo>
                  <a:lnTo>
                    <a:pt x="63" y="63"/>
                  </a:lnTo>
                  <a:lnTo>
                    <a:pt x="58" y="2147"/>
                  </a:lnTo>
                  <a:lnTo>
                    <a:pt x="0" y="2156"/>
                  </a:lnTo>
                  <a:lnTo>
                    <a:pt x="4" y="0"/>
                  </a:lnTo>
                </a:path>
              </a:pathLst>
            </a:custGeom>
            <a:solidFill>
              <a:srgbClr val="A6A39C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4537075" y="5122863"/>
              <a:ext cx="365125" cy="666750"/>
            </a:xfrm>
            <a:custGeom>
              <a:avLst/>
              <a:gdLst>
                <a:gd name="T0" fmla="*/ 24 w 51"/>
                <a:gd name="T1" fmla="*/ 0 h 93"/>
                <a:gd name="T2" fmla="*/ 11 w 51"/>
                <a:gd name="T3" fmla="*/ 2 h 93"/>
                <a:gd name="T4" fmla="*/ 34 w 51"/>
                <a:gd name="T5" fmla="*/ 45 h 93"/>
                <a:gd name="T6" fmla="*/ 4 w 51"/>
                <a:gd name="T7" fmla="*/ 91 h 93"/>
                <a:gd name="T8" fmla="*/ 0 w 51"/>
                <a:gd name="T9" fmla="*/ 93 h 93"/>
                <a:gd name="T10" fmla="*/ 24 w 51"/>
                <a:gd name="T11" fmla="*/ 83 h 93"/>
                <a:gd name="T12" fmla="*/ 25 w 51"/>
                <a:gd name="T13" fmla="*/ 82 h 93"/>
                <a:gd name="T14" fmla="*/ 43 w 51"/>
                <a:gd name="T15" fmla="*/ 58 h 93"/>
                <a:gd name="T16" fmla="*/ 24 w 51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93">
                  <a:moveTo>
                    <a:pt x="24" y="0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25" y="11"/>
                    <a:pt x="34" y="27"/>
                    <a:pt x="34" y="45"/>
                  </a:cubicBezTo>
                  <a:cubicBezTo>
                    <a:pt x="34" y="65"/>
                    <a:pt x="22" y="83"/>
                    <a:pt x="4" y="91"/>
                  </a:cubicBezTo>
                  <a:cubicBezTo>
                    <a:pt x="3" y="92"/>
                    <a:pt x="1" y="92"/>
                    <a:pt x="0" y="93"/>
                  </a:cubicBezTo>
                  <a:cubicBezTo>
                    <a:pt x="13" y="88"/>
                    <a:pt x="18" y="87"/>
                    <a:pt x="24" y="83"/>
                  </a:cubicBezTo>
                  <a:cubicBezTo>
                    <a:pt x="24" y="82"/>
                    <a:pt x="25" y="82"/>
                    <a:pt x="25" y="82"/>
                  </a:cubicBezTo>
                  <a:cubicBezTo>
                    <a:pt x="34" y="76"/>
                    <a:pt x="40" y="67"/>
                    <a:pt x="43" y="58"/>
                  </a:cubicBezTo>
                  <a:cubicBezTo>
                    <a:pt x="51" y="36"/>
                    <a:pt x="43" y="13"/>
                    <a:pt x="24" y="0"/>
                  </a:cubicBezTo>
                  <a:close/>
                </a:path>
              </a:pathLst>
            </a:custGeom>
            <a:solidFill>
              <a:srgbClr val="A6A39C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913188" y="989013"/>
              <a:ext cx="2903538" cy="4821238"/>
            </a:xfrm>
            <a:custGeom>
              <a:avLst/>
              <a:gdLst>
                <a:gd name="T0" fmla="*/ 286 w 405"/>
                <a:gd name="T1" fmla="*/ 0 h 672"/>
                <a:gd name="T2" fmla="*/ 405 w 405"/>
                <a:gd name="T3" fmla="*/ 72 h 672"/>
                <a:gd name="T4" fmla="*/ 286 w 405"/>
                <a:gd name="T5" fmla="*/ 145 h 672"/>
                <a:gd name="T6" fmla="*/ 297 w 405"/>
                <a:gd name="T7" fmla="*/ 100 h 672"/>
                <a:gd name="T8" fmla="*/ 99 w 405"/>
                <a:gd name="T9" fmla="*/ 101 h 672"/>
                <a:gd name="T10" fmla="*/ 98 w 405"/>
                <a:gd name="T11" fmla="*/ 578 h 672"/>
                <a:gd name="T12" fmla="*/ 121 w 405"/>
                <a:gd name="T13" fmla="*/ 621 h 672"/>
                <a:gd name="T14" fmla="*/ 70 w 405"/>
                <a:gd name="T15" fmla="*/ 672 h 672"/>
                <a:gd name="T16" fmla="*/ 43 w 405"/>
                <a:gd name="T17" fmla="*/ 578 h 672"/>
                <a:gd name="T18" fmla="*/ 45 w 405"/>
                <a:gd name="T19" fmla="*/ 46 h 672"/>
                <a:gd name="T20" fmla="*/ 297 w 405"/>
                <a:gd name="T21" fmla="*/ 45 h 672"/>
                <a:gd name="T22" fmla="*/ 286 w 405"/>
                <a:gd name="T2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672">
                  <a:moveTo>
                    <a:pt x="286" y="0"/>
                  </a:moveTo>
                  <a:cubicBezTo>
                    <a:pt x="405" y="72"/>
                    <a:pt x="405" y="72"/>
                    <a:pt x="405" y="72"/>
                  </a:cubicBezTo>
                  <a:cubicBezTo>
                    <a:pt x="286" y="145"/>
                    <a:pt x="286" y="145"/>
                    <a:pt x="286" y="145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8" y="578"/>
                    <a:pt x="98" y="578"/>
                    <a:pt x="98" y="578"/>
                  </a:cubicBezTo>
                  <a:cubicBezTo>
                    <a:pt x="112" y="587"/>
                    <a:pt x="121" y="603"/>
                    <a:pt x="121" y="621"/>
                  </a:cubicBezTo>
                  <a:cubicBezTo>
                    <a:pt x="121" y="649"/>
                    <a:pt x="98" y="672"/>
                    <a:pt x="70" y="672"/>
                  </a:cubicBezTo>
                  <a:cubicBezTo>
                    <a:pt x="20" y="672"/>
                    <a:pt x="0" y="606"/>
                    <a:pt x="43" y="578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297" y="45"/>
                    <a:pt x="297" y="45"/>
                    <a:pt x="297" y="45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4056063" y="1054100"/>
              <a:ext cx="2695575" cy="4721225"/>
            </a:xfrm>
            <a:custGeom>
              <a:avLst/>
              <a:gdLst>
                <a:gd name="T0" fmla="*/ 50 w 376"/>
                <a:gd name="T1" fmla="*/ 658 h 658"/>
                <a:gd name="T2" fmla="*/ 6 w 376"/>
                <a:gd name="T3" fmla="*/ 625 h 658"/>
                <a:gd name="T4" fmla="*/ 25 w 376"/>
                <a:gd name="T5" fmla="*/ 573 h 658"/>
                <a:gd name="T6" fmla="*/ 27 w 376"/>
                <a:gd name="T7" fmla="*/ 571 h 658"/>
                <a:gd name="T8" fmla="*/ 29 w 376"/>
                <a:gd name="T9" fmla="*/ 41 h 658"/>
                <a:gd name="T10" fmla="*/ 283 w 376"/>
                <a:gd name="T11" fmla="*/ 41 h 658"/>
                <a:gd name="T12" fmla="*/ 273 w 376"/>
                <a:gd name="T13" fmla="*/ 0 h 658"/>
                <a:gd name="T14" fmla="*/ 376 w 376"/>
                <a:gd name="T15" fmla="*/ 63 h 658"/>
                <a:gd name="T16" fmla="*/ 273 w 376"/>
                <a:gd name="T17" fmla="*/ 127 h 658"/>
                <a:gd name="T18" fmla="*/ 283 w 376"/>
                <a:gd name="T19" fmla="*/ 87 h 658"/>
                <a:gd name="T20" fmla="*/ 75 w 376"/>
                <a:gd name="T21" fmla="*/ 87 h 658"/>
                <a:gd name="T22" fmla="*/ 73 w 376"/>
                <a:gd name="T23" fmla="*/ 572 h 658"/>
                <a:gd name="T24" fmla="*/ 75 w 376"/>
                <a:gd name="T25" fmla="*/ 573 h 658"/>
                <a:gd name="T26" fmla="*/ 96 w 376"/>
                <a:gd name="T27" fmla="*/ 612 h 658"/>
                <a:gd name="T28" fmla="*/ 50 w 376"/>
                <a:gd name="T29" fmla="*/ 658 h 658"/>
                <a:gd name="T30" fmla="*/ 50 w 376"/>
                <a:gd name="T31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6" h="658">
                  <a:moveTo>
                    <a:pt x="50" y="658"/>
                  </a:moveTo>
                  <a:cubicBezTo>
                    <a:pt x="29" y="658"/>
                    <a:pt x="12" y="645"/>
                    <a:pt x="6" y="625"/>
                  </a:cubicBezTo>
                  <a:cubicBezTo>
                    <a:pt x="0" y="604"/>
                    <a:pt x="8" y="584"/>
                    <a:pt x="25" y="573"/>
                  </a:cubicBezTo>
                  <a:cubicBezTo>
                    <a:pt x="27" y="571"/>
                    <a:pt x="27" y="571"/>
                    <a:pt x="27" y="57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3" y="41"/>
                    <a:pt x="283" y="41"/>
                    <a:pt x="283" y="41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376" y="63"/>
                    <a:pt x="376" y="63"/>
                    <a:pt x="376" y="63"/>
                  </a:cubicBezTo>
                  <a:cubicBezTo>
                    <a:pt x="273" y="127"/>
                    <a:pt x="273" y="127"/>
                    <a:pt x="273" y="127"/>
                  </a:cubicBezTo>
                  <a:cubicBezTo>
                    <a:pt x="283" y="87"/>
                    <a:pt x="283" y="87"/>
                    <a:pt x="283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572"/>
                    <a:pt x="73" y="572"/>
                    <a:pt x="73" y="572"/>
                  </a:cubicBezTo>
                  <a:cubicBezTo>
                    <a:pt x="75" y="573"/>
                    <a:pt x="75" y="573"/>
                    <a:pt x="75" y="573"/>
                  </a:cubicBezTo>
                  <a:cubicBezTo>
                    <a:pt x="89" y="581"/>
                    <a:pt x="96" y="596"/>
                    <a:pt x="96" y="612"/>
                  </a:cubicBezTo>
                  <a:cubicBezTo>
                    <a:pt x="96" y="638"/>
                    <a:pt x="76" y="658"/>
                    <a:pt x="50" y="658"/>
                  </a:cubicBezTo>
                  <a:cubicBezTo>
                    <a:pt x="50" y="658"/>
                    <a:pt x="50" y="658"/>
                    <a:pt x="50" y="658"/>
                  </a:cubicBezTo>
                </a:path>
              </a:pathLst>
            </a:custGeom>
            <a:solidFill>
              <a:srgbClr val="E8E3D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5662613" y="2689225"/>
              <a:ext cx="1504950" cy="87313"/>
            </a:xfrm>
            <a:custGeom>
              <a:avLst/>
              <a:gdLst>
                <a:gd name="T0" fmla="*/ 930 w 948"/>
                <a:gd name="T1" fmla="*/ 0 h 55"/>
                <a:gd name="T2" fmla="*/ 948 w 948"/>
                <a:gd name="T3" fmla="*/ 55 h 55"/>
                <a:gd name="T4" fmla="*/ 45 w 948"/>
                <a:gd name="T5" fmla="*/ 55 h 55"/>
                <a:gd name="T6" fmla="*/ 0 w 948"/>
                <a:gd name="T7" fmla="*/ 0 h 55"/>
                <a:gd name="T8" fmla="*/ 930 w 94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8" h="55">
                  <a:moveTo>
                    <a:pt x="930" y="0"/>
                  </a:moveTo>
                  <a:lnTo>
                    <a:pt x="948" y="55"/>
                  </a:lnTo>
                  <a:lnTo>
                    <a:pt x="45" y="55"/>
                  </a:lnTo>
                  <a:lnTo>
                    <a:pt x="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9D4403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7061200" y="2489200"/>
              <a:ext cx="852488" cy="603250"/>
            </a:xfrm>
            <a:custGeom>
              <a:avLst/>
              <a:gdLst>
                <a:gd name="T0" fmla="*/ 537 w 537"/>
                <a:gd name="T1" fmla="*/ 0 h 380"/>
                <a:gd name="T2" fmla="*/ 537 w 537"/>
                <a:gd name="T3" fmla="*/ 59 h 380"/>
                <a:gd name="T4" fmla="*/ 18 w 537"/>
                <a:gd name="T5" fmla="*/ 380 h 380"/>
                <a:gd name="T6" fmla="*/ 0 w 537"/>
                <a:gd name="T7" fmla="*/ 330 h 380"/>
                <a:gd name="T8" fmla="*/ 537 w 537"/>
                <a:gd name="T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380">
                  <a:moveTo>
                    <a:pt x="537" y="0"/>
                  </a:moveTo>
                  <a:lnTo>
                    <a:pt x="537" y="59"/>
                  </a:lnTo>
                  <a:lnTo>
                    <a:pt x="18" y="380"/>
                  </a:lnTo>
                  <a:lnTo>
                    <a:pt x="0" y="33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9D4403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5654675" y="2689225"/>
              <a:ext cx="79375" cy="2454275"/>
            </a:xfrm>
            <a:custGeom>
              <a:avLst/>
              <a:gdLst>
                <a:gd name="T0" fmla="*/ 5 w 50"/>
                <a:gd name="T1" fmla="*/ 0 h 1546"/>
                <a:gd name="T2" fmla="*/ 50 w 50"/>
                <a:gd name="T3" fmla="*/ 55 h 1546"/>
                <a:gd name="T4" fmla="*/ 46 w 50"/>
                <a:gd name="T5" fmla="*/ 1546 h 1546"/>
                <a:gd name="T6" fmla="*/ 0 w 50"/>
                <a:gd name="T7" fmla="*/ 1542 h 1546"/>
                <a:gd name="T8" fmla="*/ 5 w 50"/>
                <a:gd name="T9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46">
                  <a:moveTo>
                    <a:pt x="5" y="0"/>
                  </a:moveTo>
                  <a:lnTo>
                    <a:pt x="50" y="55"/>
                  </a:lnTo>
                  <a:lnTo>
                    <a:pt x="46" y="1546"/>
                  </a:lnTo>
                  <a:lnTo>
                    <a:pt x="0" y="154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54675" y="2689225"/>
              <a:ext cx="79375" cy="2454275"/>
            </a:xfrm>
            <a:custGeom>
              <a:avLst/>
              <a:gdLst>
                <a:gd name="T0" fmla="*/ 5 w 50"/>
                <a:gd name="T1" fmla="*/ 0 h 1546"/>
                <a:gd name="T2" fmla="*/ 50 w 50"/>
                <a:gd name="T3" fmla="*/ 55 h 1546"/>
                <a:gd name="T4" fmla="*/ 46 w 50"/>
                <a:gd name="T5" fmla="*/ 1546 h 1546"/>
                <a:gd name="T6" fmla="*/ 0 w 50"/>
                <a:gd name="T7" fmla="*/ 1542 h 1546"/>
                <a:gd name="T8" fmla="*/ 5 w 50"/>
                <a:gd name="T9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46">
                  <a:moveTo>
                    <a:pt x="5" y="0"/>
                  </a:moveTo>
                  <a:lnTo>
                    <a:pt x="50" y="55"/>
                  </a:lnTo>
                  <a:lnTo>
                    <a:pt x="46" y="1546"/>
                  </a:lnTo>
                  <a:lnTo>
                    <a:pt x="0" y="1542"/>
                  </a:lnTo>
                  <a:lnTo>
                    <a:pt x="5" y="0"/>
                  </a:lnTo>
                </a:path>
              </a:pathLst>
            </a:custGeom>
            <a:solidFill>
              <a:srgbClr val="9D4403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5053013" y="1973263"/>
              <a:ext cx="2860675" cy="3836988"/>
            </a:xfrm>
            <a:custGeom>
              <a:avLst/>
              <a:gdLst>
                <a:gd name="T0" fmla="*/ 280 w 399"/>
                <a:gd name="T1" fmla="*/ 0 h 535"/>
                <a:gd name="T2" fmla="*/ 399 w 399"/>
                <a:gd name="T3" fmla="*/ 72 h 535"/>
                <a:gd name="T4" fmla="*/ 280 w 399"/>
                <a:gd name="T5" fmla="*/ 145 h 535"/>
                <a:gd name="T6" fmla="*/ 291 w 399"/>
                <a:gd name="T7" fmla="*/ 100 h 535"/>
                <a:gd name="T8" fmla="*/ 85 w 399"/>
                <a:gd name="T9" fmla="*/ 100 h 535"/>
                <a:gd name="T10" fmla="*/ 84 w 399"/>
                <a:gd name="T11" fmla="*/ 441 h 535"/>
                <a:gd name="T12" fmla="*/ 56 w 399"/>
                <a:gd name="T13" fmla="*/ 535 h 535"/>
                <a:gd name="T14" fmla="*/ 10 w 399"/>
                <a:gd name="T15" fmla="*/ 504 h 535"/>
                <a:gd name="T16" fmla="*/ 29 w 399"/>
                <a:gd name="T17" fmla="*/ 441 h 535"/>
                <a:gd name="T18" fmla="*/ 30 w 399"/>
                <a:gd name="T19" fmla="*/ 46 h 535"/>
                <a:gd name="T20" fmla="*/ 291 w 399"/>
                <a:gd name="T21" fmla="*/ 45 h 535"/>
                <a:gd name="T22" fmla="*/ 280 w 399"/>
                <a:gd name="T2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" h="535">
                  <a:moveTo>
                    <a:pt x="280" y="0"/>
                  </a:moveTo>
                  <a:cubicBezTo>
                    <a:pt x="399" y="72"/>
                    <a:pt x="399" y="72"/>
                    <a:pt x="399" y="72"/>
                  </a:cubicBezTo>
                  <a:cubicBezTo>
                    <a:pt x="280" y="145"/>
                    <a:pt x="280" y="145"/>
                    <a:pt x="280" y="145"/>
                  </a:cubicBezTo>
                  <a:cubicBezTo>
                    <a:pt x="291" y="100"/>
                    <a:pt x="291" y="100"/>
                    <a:pt x="291" y="100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4" y="441"/>
                    <a:pt x="84" y="441"/>
                    <a:pt x="84" y="441"/>
                  </a:cubicBezTo>
                  <a:cubicBezTo>
                    <a:pt x="126" y="469"/>
                    <a:pt x="107" y="535"/>
                    <a:pt x="56" y="535"/>
                  </a:cubicBezTo>
                  <a:cubicBezTo>
                    <a:pt x="36" y="535"/>
                    <a:pt x="17" y="522"/>
                    <a:pt x="10" y="504"/>
                  </a:cubicBezTo>
                  <a:cubicBezTo>
                    <a:pt x="0" y="481"/>
                    <a:pt x="8" y="455"/>
                    <a:pt x="29" y="441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1" y="45"/>
                    <a:pt x="291" y="45"/>
                    <a:pt x="291" y="45"/>
                  </a:cubicBezTo>
                  <a:cubicBezTo>
                    <a:pt x="280" y="0"/>
                    <a:pt x="280" y="0"/>
                    <a:pt x="280" y="0"/>
                  </a:cubicBez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089525" y="2036763"/>
              <a:ext cx="2767013" cy="3738563"/>
            </a:xfrm>
            <a:custGeom>
              <a:avLst/>
              <a:gdLst>
                <a:gd name="T0" fmla="*/ 51 w 386"/>
                <a:gd name="T1" fmla="*/ 521 h 521"/>
                <a:gd name="T2" fmla="*/ 9 w 386"/>
                <a:gd name="T3" fmla="*/ 493 h 521"/>
                <a:gd name="T4" fmla="*/ 27 w 386"/>
                <a:gd name="T5" fmla="*/ 436 h 521"/>
                <a:gd name="T6" fmla="*/ 29 w 386"/>
                <a:gd name="T7" fmla="*/ 434 h 521"/>
                <a:gd name="T8" fmla="*/ 29 w 386"/>
                <a:gd name="T9" fmla="*/ 41 h 521"/>
                <a:gd name="T10" fmla="*/ 292 w 386"/>
                <a:gd name="T11" fmla="*/ 41 h 521"/>
                <a:gd name="T12" fmla="*/ 282 w 386"/>
                <a:gd name="T13" fmla="*/ 0 h 521"/>
                <a:gd name="T14" fmla="*/ 386 w 386"/>
                <a:gd name="T15" fmla="*/ 63 h 521"/>
                <a:gd name="T16" fmla="*/ 282 w 386"/>
                <a:gd name="T17" fmla="*/ 127 h 521"/>
                <a:gd name="T18" fmla="*/ 292 w 386"/>
                <a:gd name="T19" fmla="*/ 87 h 521"/>
                <a:gd name="T20" fmla="*/ 75 w 386"/>
                <a:gd name="T21" fmla="*/ 87 h 521"/>
                <a:gd name="T22" fmla="*/ 75 w 386"/>
                <a:gd name="T23" fmla="*/ 435 h 521"/>
                <a:gd name="T24" fmla="*/ 77 w 386"/>
                <a:gd name="T25" fmla="*/ 436 h 521"/>
                <a:gd name="T26" fmla="*/ 96 w 386"/>
                <a:gd name="T27" fmla="*/ 488 h 521"/>
                <a:gd name="T28" fmla="*/ 51 w 386"/>
                <a:gd name="T29" fmla="*/ 521 h 521"/>
                <a:gd name="T30" fmla="*/ 51 w 386"/>
                <a:gd name="T31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521">
                  <a:moveTo>
                    <a:pt x="51" y="521"/>
                  </a:moveTo>
                  <a:cubicBezTo>
                    <a:pt x="33" y="521"/>
                    <a:pt x="16" y="510"/>
                    <a:pt x="9" y="493"/>
                  </a:cubicBezTo>
                  <a:cubicBezTo>
                    <a:pt x="0" y="472"/>
                    <a:pt x="8" y="448"/>
                    <a:pt x="27" y="436"/>
                  </a:cubicBezTo>
                  <a:cubicBezTo>
                    <a:pt x="29" y="434"/>
                    <a:pt x="29" y="434"/>
                    <a:pt x="29" y="434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2" y="41"/>
                    <a:pt x="292" y="41"/>
                    <a:pt x="292" y="41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282" y="127"/>
                    <a:pt x="282" y="127"/>
                    <a:pt x="282" y="127"/>
                  </a:cubicBezTo>
                  <a:cubicBezTo>
                    <a:pt x="292" y="87"/>
                    <a:pt x="292" y="87"/>
                    <a:pt x="292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435"/>
                    <a:pt x="75" y="435"/>
                    <a:pt x="75" y="435"/>
                  </a:cubicBezTo>
                  <a:cubicBezTo>
                    <a:pt x="77" y="436"/>
                    <a:pt x="77" y="436"/>
                    <a:pt x="77" y="436"/>
                  </a:cubicBezTo>
                  <a:cubicBezTo>
                    <a:pt x="94" y="447"/>
                    <a:pt x="102" y="468"/>
                    <a:pt x="96" y="488"/>
                  </a:cubicBezTo>
                  <a:cubicBezTo>
                    <a:pt x="90" y="508"/>
                    <a:pt x="72" y="521"/>
                    <a:pt x="51" y="521"/>
                  </a:cubicBezTo>
                  <a:cubicBezTo>
                    <a:pt x="51" y="521"/>
                    <a:pt x="51" y="521"/>
                    <a:pt x="51" y="521"/>
                  </a:cubicBezTo>
                </a:path>
              </a:pathLst>
            </a:custGeom>
            <a:solidFill>
              <a:srgbClr val="F9B0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5540375" y="5137150"/>
              <a:ext cx="350838" cy="658813"/>
            </a:xfrm>
            <a:custGeom>
              <a:avLst/>
              <a:gdLst>
                <a:gd name="T0" fmla="*/ 49 w 49"/>
                <a:gd name="T1" fmla="*/ 41 h 92"/>
                <a:gd name="T2" fmla="*/ 28 w 49"/>
                <a:gd name="T3" fmla="*/ 2 h 92"/>
                <a:gd name="T4" fmla="*/ 27 w 49"/>
                <a:gd name="T5" fmla="*/ 1 h 92"/>
                <a:gd name="T6" fmla="*/ 27 w 49"/>
                <a:gd name="T7" fmla="*/ 1 h 92"/>
                <a:gd name="T8" fmla="*/ 26 w 49"/>
                <a:gd name="T9" fmla="*/ 1 h 92"/>
                <a:gd name="T10" fmla="*/ 26 w 49"/>
                <a:gd name="T11" fmla="*/ 1 h 92"/>
                <a:gd name="T12" fmla="*/ 16 w 49"/>
                <a:gd name="T13" fmla="*/ 0 h 92"/>
                <a:gd name="T14" fmla="*/ 39 w 49"/>
                <a:gd name="T15" fmla="*/ 47 h 92"/>
                <a:gd name="T16" fmla="*/ 39 w 49"/>
                <a:gd name="T17" fmla="*/ 48 h 92"/>
                <a:gd name="T18" fmla="*/ 0 w 49"/>
                <a:gd name="T19" fmla="*/ 92 h 92"/>
                <a:gd name="T20" fmla="*/ 1 w 49"/>
                <a:gd name="T21" fmla="*/ 92 h 92"/>
                <a:gd name="T22" fmla="*/ 0 w 49"/>
                <a:gd name="T23" fmla="*/ 92 h 92"/>
                <a:gd name="T24" fmla="*/ 49 w 49"/>
                <a:gd name="T2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92">
                  <a:moveTo>
                    <a:pt x="49" y="41"/>
                  </a:moveTo>
                  <a:cubicBezTo>
                    <a:pt x="48" y="25"/>
                    <a:pt x="40" y="10"/>
                    <a:pt x="28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1" y="10"/>
                    <a:pt x="41" y="28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7" y="69"/>
                    <a:pt x="21" y="87"/>
                    <a:pt x="0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7" y="91"/>
                    <a:pt x="49" y="85"/>
                    <a:pt x="49" y="41"/>
                  </a:cubicBezTo>
                  <a:close/>
                </a:path>
              </a:pathLst>
            </a:custGeom>
            <a:solidFill>
              <a:srgbClr val="9D4403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4616450" y="4778375"/>
              <a:ext cx="1588" cy="2571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4616450" y="4778375"/>
              <a:ext cx="1588" cy="2571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4221163" y="4778375"/>
              <a:ext cx="395288" cy="257175"/>
            </a:xfrm>
            <a:custGeom>
              <a:avLst/>
              <a:gdLst>
                <a:gd name="T0" fmla="*/ 18 w 249"/>
                <a:gd name="T1" fmla="*/ 0 h 162"/>
                <a:gd name="T2" fmla="*/ 0 w 249"/>
                <a:gd name="T3" fmla="*/ 0 h 162"/>
                <a:gd name="T4" fmla="*/ 0 w 249"/>
                <a:gd name="T5" fmla="*/ 162 h 162"/>
                <a:gd name="T6" fmla="*/ 18 w 249"/>
                <a:gd name="T7" fmla="*/ 162 h 162"/>
                <a:gd name="T8" fmla="*/ 18 w 249"/>
                <a:gd name="T9" fmla="*/ 0 h 162"/>
                <a:gd name="T10" fmla="*/ 249 w 249"/>
                <a:gd name="T11" fmla="*/ 0 h 162"/>
                <a:gd name="T12" fmla="*/ 226 w 249"/>
                <a:gd name="T13" fmla="*/ 0 h 162"/>
                <a:gd name="T14" fmla="*/ 226 w 249"/>
                <a:gd name="T15" fmla="*/ 162 h 162"/>
                <a:gd name="T16" fmla="*/ 249 w 249"/>
                <a:gd name="T17" fmla="*/ 162 h 162"/>
                <a:gd name="T18" fmla="*/ 249 w 249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2">
                  <a:moveTo>
                    <a:pt x="18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8" y="162"/>
                  </a:lnTo>
                  <a:lnTo>
                    <a:pt x="18" y="0"/>
                  </a:lnTo>
                  <a:close/>
                  <a:moveTo>
                    <a:pt x="249" y="0"/>
                  </a:moveTo>
                  <a:lnTo>
                    <a:pt x="226" y="0"/>
                  </a:lnTo>
                  <a:lnTo>
                    <a:pt x="226" y="162"/>
                  </a:lnTo>
                  <a:lnTo>
                    <a:pt x="249" y="16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4221163" y="4778375"/>
              <a:ext cx="395288" cy="257175"/>
            </a:xfrm>
            <a:custGeom>
              <a:avLst/>
              <a:gdLst>
                <a:gd name="T0" fmla="*/ 18 w 249"/>
                <a:gd name="T1" fmla="*/ 0 h 162"/>
                <a:gd name="T2" fmla="*/ 0 w 249"/>
                <a:gd name="T3" fmla="*/ 0 h 162"/>
                <a:gd name="T4" fmla="*/ 0 w 249"/>
                <a:gd name="T5" fmla="*/ 162 h 162"/>
                <a:gd name="T6" fmla="*/ 18 w 249"/>
                <a:gd name="T7" fmla="*/ 162 h 162"/>
                <a:gd name="T8" fmla="*/ 18 w 249"/>
                <a:gd name="T9" fmla="*/ 0 h 162"/>
                <a:gd name="T10" fmla="*/ 249 w 249"/>
                <a:gd name="T11" fmla="*/ 0 h 162"/>
                <a:gd name="T12" fmla="*/ 226 w 249"/>
                <a:gd name="T13" fmla="*/ 0 h 162"/>
                <a:gd name="T14" fmla="*/ 226 w 249"/>
                <a:gd name="T15" fmla="*/ 162 h 162"/>
                <a:gd name="T16" fmla="*/ 249 w 249"/>
                <a:gd name="T17" fmla="*/ 162 h 162"/>
                <a:gd name="T18" fmla="*/ 249 w 249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2">
                  <a:moveTo>
                    <a:pt x="18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8" y="162"/>
                  </a:lnTo>
                  <a:lnTo>
                    <a:pt x="18" y="0"/>
                  </a:lnTo>
                  <a:moveTo>
                    <a:pt x="249" y="0"/>
                  </a:moveTo>
                  <a:lnTo>
                    <a:pt x="226" y="0"/>
                  </a:lnTo>
                  <a:lnTo>
                    <a:pt x="226" y="162"/>
                  </a:lnTo>
                  <a:lnTo>
                    <a:pt x="249" y="162"/>
                  </a:lnTo>
                  <a:lnTo>
                    <a:pt x="249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32"/>
            <p:cNvSpPr>
              <a:spLocks noEditPoints="1"/>
            </p:cNvSpPr>
            <p:nvPr/>
          </p:nvSpPr>
          <p:spPr bwMode="auto">
            <a:xfrm>
              <a:off x="5260975" y="4778375"/>
              <a:ext cx="393700" cy="257175"/>
            </a:xfrm>
            <a:custGeom>
              <a:avLst/>
              <a:gdLst>
                <a:gd name="T0" fmla="*/ 23 w 248"/>
                <a:gd name="T1" fmla="*/ 0 h 162"/>
                <a:gd name="T2" fmla="*/ 0 w 248"/>
                <a:gd name="T3" fmla="*/ 0 h 162"/>
                <a:gd name="T4" fmla="*/ 0 w 248"/>
                <a:gd name="T5" fmla="*/ 162 h 162"/>
                <a:gd name="T6" fmla="*/ 23 w 248"/>
                <a:gd name="T7" fmla="*/ 162 h 162"/>
                <a:gd name="T8" fmla="*/ 23 w 248"/>
                <a:gd name="T9" fmla="*/ 0 h 162"/>
                <a:gd name="T10" fmla="*/ 248 w 248"/>
                <a:gd name="T11" fmla="*/ 0 h 162"/>
                <a:gd name="T12" fmla="*/ 230 w 248"/>
                <a:gd name="T13" fmla="*/ 0 h 162"/>
                <a:gd name="T14" fmla="*/ 230 w 248"/>
                <a:gd name="T15" fmla="*/ 162 h 162"/>
                <a:gd name="T16" fmla="*/ 248 w 248"/>
                <a:gd name="T17" fmla="*/ 162 h 162"/>
                <a:gd name="T18" fmla="*/ 248 w 248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162">
                  <a:moveTo>
                    <a:pt x="23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23" y="162"/>
                  </a:lnTo>
                  <a:lnTo>
                    <a:pt x="23" y="0"/>
                  </a:lnTo>
                  <a:close/>
                  <a:moveTo>
                    <a:pt x="248" y="0"/>
                  </a:moveTo>
                  <a:lnTo>
                    <a:pt x="230" y="0"/>
                  </a:lnTo>
                  <a:lnTo>
                    <a:pt x="230" y="162"/>
                  </a:lnTo>
                  <a:lnTo>
                    <a:pt x="248" y="16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33"/>
            <p:cNvSpPr>
              <a:spLocks noEditPoints="1"/>
            </p:cNvSpPr>
            <p:nvPr/>
          </p:nvSpPr>
          <p:spPr bwMode="auto">
            <a:xfrm>
              <a:off x="5260975" y="4778375"/>
              <a:ext cx="393700" cy="257175"/>
            </a:xfrm>
            <a:custGeom>
              <a:avLst/>
              <a:gdLst>
                <a:gd name="T0" fmla="*/ 23 w 248"/>
                <a:gd name="T1" fmla="*/ 0 h 162"/>
                <a:gd name="T2" fmla="*/ 0 w 248"/>
                <a:gd name="T3" fmla="*/ 0 h 162"/>
                <a:gd name="T4" fmla="*/ 0 w 248"/>
                <a:gd name="T5" fmla="*/ 162 h 162"/>
                <a:gd name="T6" fmla="*/ 23 w 248"/>
                <a:gd name="T7" fmla="*/ 162 h 162"/>
                <a:gd name="T8" fmla="*/ 23 w 248"/>
                <a:gd name="T9" fmla="*/ 0 h 162"/>
                <a:gd name="T10" fmla="*/ 248 w 248"/>
                <a:gd name="T11" fmla="*/ 0 h 162"/>
                <a:gd name="T12" fmla="*/ 230 w 248"/>
                <a:gd name="T13" fmla="*/ 0 h 162"/>
                <a:gd name="T14" fmla="*/ 230 w 248"/>
                <a:gd name="T15" fmla="*/ 162 h 162"/>
                <a:gd name="T16" fmla="*/ 248 w 248"/>
                <a:gd name="T17" fmla="*/ 162 h 162"/>
                <a:gd name="T18" fmla="*/ 248 w 248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162">
                  <a:moveTo>
                    <a:pt x="23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23" y="162"/>
                  </a:lnTo>
                  <a:lnTo>
                    <a:pt x="23" y="0"/>
                  </a:lnTo>
                  <a:moveTo>
                    <a:pt x="248" y="0"/>
                  </a:moveTo>
                  <a:lnTo>
                    <a:pt x="230" y="0"/>
                  </a:lnTo>
                  <a:lnTo>
                    <a:pt x="230" y="162"/>
                  </a:lnTo>
                  <a:lnTo>
                    <a:pt x="248" y="162"/>
                  </a:lnTo>
                  <a:lnTo>
                    <a:pt x="248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4221163" y="3759200"/>
              <a:ext cx="1588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4221163" y="3759200"/>
              <a:ext cx="1588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42"/>
            <p:cNvSpPr>
              <a:spLocks noEditPoints="1"/>
            </p:cNvSpPr>
            <p:nvPr/>
          </p:nvSpPr>
          <p:spPr bwMode="auto">
            <a:xfrm>
              <a:off x="4221163" y="3759200"/>
              <a:ext cx="395288" cy="258763"/>
            </a:xfrm>
            <a:custGeom>
              <a:avLst/>
              <a:gdLst>
                <a:gd name="T0" fmla="*/ 23 w 249"/>
                <a:gd name="T1" fmla="*/ 0 h 163"/>
                <a:gd name="T2" fmla="*/ 0 w 249"/>
                <a:gd name="T3" fmla="*/ 0 h 163"/>
                <a:gd name="T4" fmla="*/ 0 w 249"/>
                <a:gd name="T5" fmla="*/ 163 h 163"/>
                <a:gd name="T6" fmla="*/ 23 w 249"/>
                <a:gd name="T7" fmla="*/ 163 h 163"/>
                <a:gd name="T8" fmla="*/ 23 w 249"/>
                <a:gd name="T9" fmla="*/ 0 h 163"/>
                <a:gd name="T10" fmla="*/ 249 w 249"/>
                <a:gd name="T11" fmla="*/ 0 h 163"/>
                <a:gd name="T12" fmla="*/ 230 w 249"/>
                <a:gd name="T13" fmla="*/ 0 h 163"/>
                <a:gd name="T14" fmla="*/ 230 w 249"/>
                <a:gd name="T15" fmla="*/ 163 h 163"/>
                <a:gd name="T16" fmla="*/ 249 w 249"/>
                <a:gd name="T17" fmla="*/ 163 h 163"/>
                <a:gd name="T18" fmla="*/ 249 w 249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3">
                  <a:moveTo>
                    <a:pt x="23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23" y="163"/>
                  </a:lnTo>
                  <a:lnTo>
                    <a:pt x="23" y="0"/>
                  </a:lnTo>
                  <a:close/>
                  <a:moveTo>
                    <a:pt x="249" y="0"/>
                  </a:moveTo>
                  <a:lnTo>
                    <a:pt x="230" y="0"/>
                  </a:lnTo>
                  <a:lnTo>
                    <a:pt x="230" y="163"/>
                  </a:lnTo>
                  <a:lnTo>
                    <a:pt x="249" y="16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43"/>
            <p:cNvSpPr>
              <a:spLocks noEditPoints="1"/>
            </p:cNvSpPr>
            <p:nvPr/>
          </p:nvSpPr>
          <p:spPr bwMode="auto">
            <a:xfrm>
              <a:off x="4221163" y="3759200"/>
              <a:ext cx="395288" cy="258763"/>
            </a:xfrm>
            <a:custGeom>
              <a:avLst/>
              <a:gdLst>
                <a:gd name="T0" fmla="*/ 23 w 249"/>
                <a:gd name="T1" fmla="*/ 0 h 163"/>
                <a:gd name="T2" fmla="*/ 0 w 249"/>
                <a:gd name="T3" fmla="*/ 0 h 163"/>
                <a:gd name="T4" fmla="*/ 0 w 249"/>
                <a:gd name="T5" fmla="*/ 163 h 163"/>
                <a:gd name="T6" fmla="*/ 23 w 249"/>
                <a:gd name="T7" fmla="*/ 163 h 163"/>
                <a:gd name="T8" fmla="*/ 23 w 249"/>
                <a:gd name="T9" fmla="*/ 0 h 163"/>
                <a:gd name="T10" fmla="*/ 249 w 249"/>
                <a:gd name="T11" fmla="*/ 0 h 163"/>
                <a:gd name="T12" fmla="*/ 230 w 249"/>
                <a:gd name="T13" fmla="*/ 0 h 163"/>
                <a:gd name="T14" fmla="*/ 230 w 249"/>
                <a:gd name="T15" fmla="*/ 163 h 163"/>
                <a:gd name="T16" fmla="*/ 249 w 249"/>
                <a:gd name="T17" fmla="*/ 163 h 163"/>
                <a:gd name="T18" fmla="*/ 249 w 249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3">
                  <a:moveTo>
                    <a:pt x="23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23" y="163"/>
                  </a:lnTo>
                  <a:lnTo>
                    <a:pt x="23" y="0"/>
                  </a:lnTo>
                  <a:moveTo>
                    <a:pt x="249" y="0"/>
                  </a:moveTo>
                  <a:lnTo>
                    <a:pt x="230" y="0"/>
                  </a:lnTo>
                  <a:lnTo>
                    <a:pt x="230" y="163"/>
                  </a:lnTo>
                  <a:lnTo>
                    <a:pt x="249" y="163"/>
                  </a:lnTo>
                  <a:lnTo>
                    <a:pt x="249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auto">
            <a:xfrm>
              <a:off x="4616450" y="3759200"/>
              <a:ext cx="1588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4616450" y="3759200"/>
              <a:ext cx="1588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5260975" y="3759200"/>
              <a:ext cx="6350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5260975" y="3759200"/>
              <a:ext cx="6350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5267325" y="3759200"/>
              <a:ext cx="30163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5267325" y="3759200"/>
              <a:ext cx="30163" cy="2587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221163" y="4175125"/>
              <a:ext cx="1588" cy="15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221163" y="41751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4616450" y="4275138"/>
              <a:ext cx="1588" cy="9366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4616450" y="4275138"/>
              <a:ext cx="0" cy="93663"/>
            </a:xfrm>
            <a:custGeom>
              <a:avLst/>
              <a:gdLst>
                <a:gd name="T0" fmla="*/ 0 h 59"/>
                <a:gd name="T1" fmla="*/ 59 h 59"/>
                <a:gd name="T2" fmla="*/ 59 h 59"/>
                <a:gd name="T3" fmla="*/ 0 h 5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9">
                  <a:moveTo>
                    <a:pt x="0" y="0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68"/>
            <p:cNvSpPr>
              <a:spLocks noEditPoints="1"/>
            </p:cNvSpPr>
            <p:nvPr/>
          </p:nvSpPr>
          <p:spPr bwMode="auto">
            <a:xfrm>
              <a:off x="4221163" y="4175125"/>
              <a:ext cx="395288" cy="193675"/>
            </a:xfrm>
            <a:custGeom>
              <a:avLst/>
              <a:gdLst>
                <a:gd name="T0" fmla="*/ 23 w 249"/>
                <a:gd name="T1" fmla="*/ 0 h 122"/>
                <a:gd name="T2" fmla="*/ 0 w 249"/>
                <a:gd name="T3" fmla="*/ 0 h 122"/>
                <a:gd name="T4" fmla="*/ 0 w 249"/>
                <a:gd name="T5" fmla="*/ 0 h 122"/>
                <a:gd name="T6" fmla="*/ 0 w 249"/>
                <a:gd name="T7" fmla="*/ 122 h 122"/>
                <a:gd name="T8" fmla="*/ 23 w 249"/>
                <a:gd name="T9" fmla="*/ 122 h 122"/>
                <a:gd name="T10" fmla="*/ 23 w 249"/>
                <a:gd name="T11" fmla="*/ 0 h 122"/>
                <a:gd name="T12" fmla="*/ 249 w 249"/>
                <a:gd name="T13" fmla="*/ 0 h 122"/>
                <a:gd name="T14" fmla="*/ 230 w 249"/>
                <a:gd name="T15" fmla="*/ 0 h 122"/>
                <a:gd name="T16" fmla="*/ 230 w 249"/>
                <a:gd name="T17" fmla="*/ 122 h 122"/>
                <a:gd name="T18" fmla="*/ 249 w 249"/>
                <a:gd name="T19" fmla="*/ 122 h 122"/>
                <a:gd name="T20" fmla="*/ 249 w 249"/>
                <a:gd name="T21" fmla="*/ 63 h 122"/>
                <a:gd name="T22" fmla="*/ 249 w 249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9" h="122">
                  <a:moveTo>
                    <a:pt x="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23" y="122"/>
                  </a:lnTo>
                  <a:lnTo>
                    <a:pt x="23" y="0"/>
                  </a:lnTo>
                  <a:close/>
                  <a:moveTo>
                    <a:pt x="249" y="0"/>
                  </a:moveTo>
                  <a:lnTo>
                    <a:pt x="230" y="0"/>
                  </a:lnTo>
                  <a:lnTo>
                    <a:pt x="230" y="122"/>
                  </a:lnTo>
                  <a:lnTo>
                    <a:pt x="249" y="122"/>
                  </a:lnTo>
                  <a:lnTo>
                    <a:pt x="249" y="6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9"/>
            <p:cNvSpPr>
              <a:spLocks noEditPoints="1"/>
            </p:cNvSpPr>
            <p:nvPr/>
          </p:nvSpPr>
          <p:spPr bwMode="auto">
            <a:xfrm>
              <a:off x="4221163" y="4175125"/>
              <a:ext cx="395288" cy="193675"/>
            </a:xfrm>
            <a:custGeom>
              <a:avLst/>
              <a:gdLst>
                <a:gd name="T0" fmla="*/ 23 w 249"/>
                <a:gd name="T1" fmla="*/ 0 h 122"/>
                <a:gd name="T2" fmla="*/ 0 w 249"/>
                <a:gd name="T3" fmla="*/ 0 h 122"/>
                <a:gd name="T4" fmla="*/ 0 w 249"/>
                <a:gd name="T5" fmla="*/ 0 h 122"/>
                <a:gd name="T6" fmla="*/ 0 w 249"/>
                <a:gd name="T7" fmla="*/ 122 h 122"/>
                <a:gd name="T8" fmla="*/ 23 w 249"/>
                <a:gd name="T9" fmla="*/ 122 h 122"/>
                <a:gd name="T10" fmla="*/ 23 w 249"/>
                <a:gd name="T11" fmla="*/ 0 h 122"/>
                <a:gd name="T12" fmla="*/ 249 w 249"/>
                <a:gd name="T13" fmla="*/ 0 h 122"/>
                <a:gd name="T14" fmla="*/ 230 w 249"/>
                <a:gd name="T15" fmla="*/ 0 h 122"/>
                <a:gd name="T16" fmla="*/ 230 w 249"/>
                <a:gd name="T17" fmla="*/ 122 h 122"/>
                <a:gd name="T18" fmla="*/ 249 w 249"/>
                <a:gd name="T19" fmla="*/ 122 h 122"/>
                <a:gd name="T20" fmla="*/ 249 w 249"/>
                <a:gd name="T21" fmla="*/ 63 h 122"/>
                <a:gd name="T22" fmla="*/ 249 w 249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9" h="122">
                  <a:moveTo>
                    <a:pt x="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23" y="122"/>
                  </a:lnTo>
                  <a:lnTo>
                    <a:pt x="23" y="0"/>
                  </a:lnTo>
                  <a:moveTo>
                    <a:pt x="249" y="0"/>
                  </a:moveTo>
                  <a:lnTo>
                    <a:pt x="230" y="0"/>
                  </a:lnTo>
                  <a:lnTo>
                    <a:pt x="230" y="122"/>
                  </a:lnTo>
                  <a:lnTo>
                    <a:pt x="249" y="122"/>
                  </a:lnTo>
                  <a:lnTo>
                    <a:pt x="249" y="63"/>
                  </a:lnTo>
                  <a:lnTo>
                    <a:pt x="249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5260975" y="4175125"/>
              <a:ext cx="158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77"/>
            <p:cNvSpPr>
              <a:spLocks noChangeArrowheads="1"/>
            </p:cNvSpPr>
            <p:nvPr/>
          </p:nvSpPr>
          <p:spPr bwMode="auto">
            <a:xfrm>
              <a:off x="5260975" y="4175125"/>
              <a:ext cx="158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Rectangle 78"/>
            <p:cNvSpPr>
              <a:spLocks noChangeArrowheads="1"/>
            </p:cNvSpPr>
            <p:nvPr/>
          </p:nvSpPr>
          <p:spPr bwMode="auto">
            <a:xfrm>
              <a:off x="5260975" y="4175125"/>
              <a:ext cx="36513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9"/>
            <p:cNvSpPr>
              <a:spLocks noChangeArrowheads="1"/>
            </p:cNvSpPr>
            <p:nvPr/>
          </p:nvSpPr>
          <p:spPr bwMode="auto">
            <a:xfrm>
              <a:off x="5260975" y="4175125"/>
              <a:ext cx="36513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Rectangle 90"/>
            <p:cNvSpPr>
              <a:spLocks noChangeArrowheads="1"/>
            </p:cNvSpPr>
            <p:nvPr/>
          </p:nvSpPr>
          <p:spPr bwMode="auto">
            <a:xfrm>
              <a:off x="5260975" y="3184525"/>
              <a:ext cx="6350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Rectangle 91"/>
            <p:cNvSpPr>
              <a:spLocks noChangeArrowheads="1"/>
            </p:cNvSpPr>
            <p:nvPr/>
          </p:nvSpPr>
          <p:spPr bwMode="auto">
            <a:xfrm>
              <a:off x="5260975" y="3184525"/>
              <a:ext cx="6350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Rectangle 92"/>
            <p:cNvSpPr>
              <a:spLocks noChangeArrowheads="1"/>
            </p:cNvSpPr>
            <p:nvPr/>
          </p:nvSpPr>
          <p:spPr bwMode="auto">
            <a:xfrm>
              <a:off x="5267325" y="3184525"/>
              <a:ext cx="30163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Rectangle 93"/>
            <p:cNvSpPr>
              <a:spLocks noChangeArrowheads="1"/>
            </p:cNvSpPr>
            <p:nvPr/>
          </p:nvSpPr>
          <p:spPr bwMode="auto">
            <a:xfrm>
              <a:off x="5267325" y="3184525"/>
              <a:ext cx="30163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>
              <a:off x="4708525" y="4175125"/>
              <a:ext cx="158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4708525" y="4175125"/>
              <a:ext cx="158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06"/>
            <p:cNvSpPr>
              <a:spLocks/>
            </p:cNvSpPr>
            <p:nvPr/>
          </p:nvSpPr>
          <p:spPr bwMode="auto">
            <a:xfrm>
              <a:off x="4616450" y="4175125"/>
              <a:ext cx="0" cy="100013"/>
            </a:xfrm>
            <a:custGeom>
              <a:avLst/>
              <a:gdLst>
                <a:gd name="T0" fmla="*/ 0 h 63"/>
                <a:gd name="T1" fmla="*/ 0 h 63"/>
                <a:gd name="T2" fmla="*/ 63 h 63"/>
                <a:gd name="T3" fmla="*/ 0 h 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3">
                  <a:moveTo>
                    <a:pt x="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07"/>
            <p:cNvSpPr>
              <a:spLocks/>
            </p:cNvSpPr>
            <p:nvPr/>
          </p:nvSpPr>
          <p:spPr bwMode="auto">
            <a:xfrm>
              <a:off x="4616450" y="4175125"/>
              <a:ext cx="0" cy="100013"/>
            </a:xfrm>
            <a:custGeom>
              <a:avLst/>
              <a:gdLst>
                <a:gd name="T0" fmla="*/ 0 h 63"/>
                <a:gd name="T1" fmla="*/ 0 h 63"/>
                <a:gd name="T2" fmla="*/ 63 h 63"/>
                <a:gd name="T3" fmla="*/ 0 h 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3">
                  <a:moveTo>
                    <a:pt x="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108"/>
            <p:cNvSpPr>
              <a:spLocks noChangeArrowheads="1"/>
            </p:cNvSpPr>
            <p:nvPr/>
          </p:nvSpPr>
          <p:spPr bwMode="auto">
            <a:xfrm>
              <a:off x="4221163" y="3184525"/>
              <a:ext cx="793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Rectangle 109"/>
            <p:cNvSpPr>
              <a:spLocks noChangeArrowheads="1"/>
            </p:cNvSpPr>
            <p:nvPr/>
          </p:nvSpPr>
          <p:spPr bwMode="auto">
            <a:xfrm>
              <a:off x="4221163" y="3184525"/>
              <a:ext cx="793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10"/>
            <p:cNvSpPr>
              <a:spLocks noEditPoints="1"/>
            </p:cNvSpPr>
            <p:nvPr/>
          </p:nvSpPr>
          <p:spPr bwMode="auto">
            <a:xfrm>
              <a:off x="4229100" y="3184525"/>
              <a:ext cx="387350" cy="193675"/>
            </a:xfrm>
            <a:custGeom>
              <a:avLst/>
              <a:gdLst>
                <a:gd name="T0" fmla="*/ 18 w 244"/>
                <a:gd name="T1" fmla="*/ 0 h 122"/>
                <a:gd name="T2" fmla="*/ 0 w 244"/>
                <a:gd name="T3" fmla="*/ 0 h 122"/>
                <a:gd name="T4" fmla="*/ 0 w 244"/>
                <a:gd name="T5" fmla="*/ 122 h 122"/>
                <a:gd name="T6" fmla="*/ 18 w 244"/>
                <a:gd name="T7" fmla="*/ 122 h 122"/>
                <a:gd name="T8" fmla="*/ 18 w 244"/>
                <a:gd name="T9" fmla="*/ 0 h 122"/>
                <a:gd name="T10" fmla="*/ 244 w 244"/>
                <a:gd name="T11" fmla="*/ 0 h 122"/>
                <a:gd name="T12" fmla="*/ 225 w 244"/>
                <a:gd name="T13" fmla="*/ 0 h 122"/>
                <a:gd name="T14" fmla="*/ 225 w 244"/>
                <a:gd name="T15" fmla="*/ 122 h 122"/>
                <a:gd name="T16" fmla="*/ 244 w 244"/>
                <a:gd name="T17" fmla="*/ 122 h 122"/>
                <a:gd name="T18" fmla="*/ 244 w 244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22">
                  <a:moveTo>
                    <a:pt x="18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8" y="122"/>
                  </a:lnTo>
                  <a:lnTo>
                    <a:pt x="18" y="0"/>
                  </a:lnTo>
                  <a:close/>
                  <a:moveTo>
                    <a:pt x="244" y="0"/>
                  </a:moveTo>
                  <a:lnTo>
                    <a:pt x="225" y="0"/>
                  </a:lnTo>
                  <a:lnTo>
                    <a:pt x="225" y="122"/>
                  </a:lnTo>
                  <a:lnTo>
                    <a:pt x="244" y="12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111"/>
            <p:cNvSpPr>
              <a:spLocks noEditPoints="1"/>
            </p:cNvSpPr>
            <p:nvPr/>
          </p:nvSpPr>
          <p:spPr bwMode="auto">
            <a:xfrm>
              <a:off x="4229100" y="3184525"/>
              <a:ext cx="387350" cy="193675"/>
            </a:xfrm>
            <a:custGeom>
              <a:avLst/>
              <a:gdLst>
                <a:gd name="T0" fmla="*/ 18 w 244"/>
                <a:gd name="T1" fmla="*/ 0 h 122"/>
                <a:gd name="T2" fmla="*/ 0 w 244"/>
                <a:gd name="T3" fmla="*/ 0 h 122"/>
                <a:gd name="T4" fmla="*/ 0 w 244"/>
                <a:gd name="T5" fmla="*/ 122 h 122"/>
                <a:gd name="T6" fmla="*/ 18 w 244"/>
                <a:gd name="T7" fmla="*/ 122 h 122"/>
                <a:gd name="T8" fmla="*/ 18 w 244"/>
                <a:gd name="T9" fmla="*/ 0 h 122"/>
                <a:gd name="T10" fmla="*/ 244 w 244"/>
                <a:gd name="T11" fmla="*/ 0 h 122"/>
                <a:gd name="T12" fmla="*/ 225 w 244"/>
                <a:gd name="T13" fmla="*/ 0 h 122"/>
                <a:gd name="T14" fmla="*/ 225 w 244"/>
                <a:gd name="T15" fmla="*/ 122 h 122"/>
                <a:gd name="T16" fmla="*/ 244 w 244"/>
                <a:gd name="T17" fmla="*/ 122 h 122"/>
                <a:gd name="T18" fmla="*/ 244 w 244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22">
                  <a:moveTo>
                    <a:pt x="18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8" y="122"/>
                  </a:lnTo>
                  <a:lnTo>
                    <a:pt x="18" y="0"/>
                  </a:lnTo>
                  <a:moveTo>
                    <a:pt x="244" y="0"/>
                  </a:moveTo>
                  <a:lnTo>
                    <a:pt x="225" y="0"/>
                  </a:lnTo>
                  <a:lnTo>
                    <a:pt x="225" y="122"/>
                  </a:lnTo>
                  <a:lnTo>
                    <a:pt x="244" y="122"/>
                  </a:lnTo>
                  <a:lnTo>
                    <a:pt x="244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Rectangle 116"/>
            <p:cNvSpPr>
              <a:spLocks noChangeArrowheads="1"/>
            </p:cNvSpPr>
            <p:nvPr/>
          </p:nvSpPr>
          <p:spPr bwMode="auto">
            <a:xfrm>
              <a:off x="4616450" y="3184525"/>
              <a:ext cx="158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Rectangle 117"/>
            <p:cNvSpPr>
              <a:spLocks noChangeArrowheads="1"/>
            </p:cNvSpPr>
            <p:nvPr/>
          </p:nvSpPr>
          <p:spPr bwMode="auto">
            <a:xfrm>
              <a:off x="4616450" y="3184525"/>
              <a:ext cx="1588" cy="19367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118"/>
            <p:cNvSpPr>
              <a:spLocks/>
            </p:cNvSpPr>
            <p:nvPr/>
          </p:nvSpPr>
          <p:spPr bwMode="auto">
            <a:xfrm>
              <a:off x="3784600" y="4741863"/>
              <a:ext cx="250825" cy="187325"/>
            </a:xfrm>
            <a:custGeom>
              <a:avLst/>
              <a:gdLst>
                <a:gd name="T0" fmla="*/ 23 w 35"/>
                <a:gd name="T1" fmla="*/ 7 h 26"/>
                <a:gd name="T2" fmla="*/ 6 w 35"/>
                <a:gd name="T3" fmla="*/ 17 h 26"/>
                <a:gd name="T4" fmla="*/ 0 w 35"/>
                <a:gd name="T5" fmla="*/ 26 h 26"/>
                <a:gd name="T6" fmla="*/ 35 w 35"/>
                <a:gd name="T7" fmla="*/ 0 h 26"/>
                <a:gd name="T8" fmla="*/ 23 w 35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23" y="7"/>
                  </a:moveTo>
                  <a:cubicBezTo>
                    <a:pt x="20" y="11"/>
                    <a:pt x="11" y="13"/>
                    <a:pt x="6" y="17"/>
                  </a:cubicBezTo>
                  <a:cubicBezTo>
                    <a:pt x="4" y="18"/>
                    <a:pt x="2" y="25"/>
                    <a:pt x="0" y="26"/>
                  </a:cubicBezTo>
                  <a:cubicBezTo>
                    <a:pt x="14" y="20"/>
                    <a:pt x="28" y="12"/>
                    <a:pt x="35" y="0"/>
                  </a:cubicBezTo>
                  <a:lnTo>
                    <a:pt x="23" y="7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119"/>
            <p:cNvSpPr>
              <a:spLocks/>
            </p:cNvSpPr>
            <p:nvPr/>
          </p:nvSpPr>
          <p:spPr bwMode="auto">
            <a:xfrm>
              <a:off x="3533775" y="4168775"/>
              <a:ext cx="508000" cy="228600"/>
            </a:xfrm>
            <a:custGeom>
              <a:avLst/>
              <a:gdLst>
                <a:gd name="T0" fmla="*/ 58 w 71"/>
                <a:gd name="T1" fmla="*/ 32 h 32"/>
                <a:gd name="T2" fmla="*/ 71 w 71"/>
                <a:gd name="T3" fmla="*/ 27 h 32"/>
                <a:gd name="T4" fmla="*/ 18 w 71"/>
                <a:gd name="T5" fmla="*/ 5 h 32"/>
                <a:gd name="T6" fmla="*/ 18 w 71"/>
                <a:gd name="T7" fmla="*/ 5 h 32"/>
                <a:gd name="T8" fmla="*/ 18 w 71"/>
                <a:gd name="T9" fmla="*/ 5 h 32"/>
                <a:gd name="T10" fmla="*/ 18 w 71"/>
                <a:gd name="T11" fmla="*/ 5 h 32"/>
                <a:gd name="T12" fmla="*/ 0 w 71"/>
                <a:gd name="T13" fmla="*/ 10 h 32"/>
                <a:gd name="T14" fmla="*/ 4 w 71"/>
                <a:gd name="T15" fmla="*/ 10 h 32"/>
                <a:gd name="T16" fmla="*/ 4 w 71"/>
                <a:gd name="T17" fmla="*/ 9 h 32"/>
                <a:gd name="T18" fmla="*/ 33 w 71"/>
                <a:gd name="T19" fmla="*/ 13 h 32"/>
                <a:gd name="T20" fmla="*/ 34 w 71"/>
                <a:gd name="T21" fmla="*/ 13 h 32"/>
                <a:gd name="T22" fmla="*/ 58 w 71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32">
                  <a:moveTo>
                    <a:pt x="58" y="32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60" y="9"/>
                    <a:pt x="39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3" y="6"/>
                    <a:pt x="0" y="10"/>
                  </a:cubicBezTo>
                  <a:cubicBezTo>
                    <a:pt x="1" y="10"/>
                    <a:pt x="2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4" y="7"/>
                    <a:pt x="24" y="9"/>
                    <a:pt x="33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44" y="17"/>
                    <a:pt x="53" y="24"/>
                    <a:pt x="58" y="32"/>
                  </a:cubicBez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20"/>
            <p:cNvSpPr>
              <a:spLocks/>
            </p:cNvSpPr>
            <p:nvPr/>
          </p:nvSpPr>
          <p:spPr bwMode="auto">
            <a:xfrm>
              <a:off x="6508750" y="4741863"/>
              <a:ext cx="85725" cy="373063"/>
            </a:xfrm>
            <a:custGeom>
              <a:avLst/>
              <a:gdLst>
                <a:gd name="T0" fmla="*/ 0 w 54"/>
                <a:gd name="T1" fmla="*/ 235 h 235"/>
                <a:gd name="T2" fmla="*/ 4 w 54"/>
                <a:gd name="T3" fmla="*/ 199 h 235"/>
                <a:gd name="T4" fmla="*/ 54 w 54"/>
                <a:gd name="T5" fmla="*/ 0 h 235"/>
                <a:gd name="T6" fmla="*/ 49 w 54"/>
                <a:gd name="T7" fmla="*/ 32 h 235"/>
                <a:gd name="T8" fmla="*/ 0 w 5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5">
                  <a:moveTo>
                    <a:pt x="0" y="235"/>
                  </a:moveTo>
                  <a:lnTo>
                    <a:pt x="4" y="199"/>
                  </a:lnTo>
                  <a:lnTo>
                    <a:pt x="54" y="0"/>
                  </a:lnTo>
                  <a:lnTo>
                    <a:pt x="49" y="32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121"/>
            <p:cNvSpPr>
              <a:spLocks/>
            </p:cNvSpPr>
            <p:nvPr/>
          </p:nvSpPr>
          <p:spPr bwMode="auto">
            <a:xfrm>
              <a:off x="3949700" y="4362450"/>
              <a:ext cx="2644775" cy="34925"/>
            </a:xfrm>
            <a:custGeom>
              <a:avLst/>
              <a:gdLst>
                <a:gd name="T0" fmla="*/ 0 w 1666"/>
                <a:gd name="T1" fmla="*/ 22 h 22"/>
                <a:gd name="T2" fmla="*/ 58 w 1666"/>
                <a:gd name="T3" fmla="*/ 0 h 22"/>
                <a:gd name="T4" fmla="*/ 1666 w 1666"/>
                <a:gd name="T5" fmla="*/ 0 h 22"/>
                <a:gd name="T6" fmla="*/ 1661 w 1666"/>
                <a:gd name="T7" fmla="*/ 22 h 22"/>
                <a:gd name="T8" fmla="*/ 0 w 166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6" h="22">
                  <a:moveTo>
                    <a:pt x="0" y="22"/>
                  </a:moveTo>
                  <a:lnTo>
                    <a:pt x="58" y="0"/>
                  </a:lnTo>
                  <a:lnTo>
                    <a:pt x="1666" y="0"/>
                  </a:lnTo>
                  <a:lnTo>
                    <a:pt x="1661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155A6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122"/>
            <p:cNvSpPr>
              <a:spLocks/>
            </p:cNvSpPr>
            <p:nvPr/>
          </p:nvSpPr>
          <p:spPr bwMode="auto">
            <a:xfrm>
              <a:off x="6508750" y="4038600"/>
              <a:ext cx="852488" cy="552450"/>
            </a:xfrm>
            <a:custGeom>
              <a:avLst/>
              <a:gdLst>
                <a:gd name="T0" fmla="*/ 0 w 537"/>
                <a:gd name="T1" fmla="*/ 18 h 348"/>
                <a:gd name="T2" fmla="*/ 4 w 537"/>
                <a:gd name="T3" fmla="*/ 0 h 348"/>
                <a:gd name="T4" fmla="*/ 524 w 537"/>
                <a:gd name="T5" fmla="*/ 321 h 348"/>
                <a:gd name="T6" fmla="*/ 537 w 537"/>
                <a:gd name="T7" fmla="*/ 348 h 348"/>
                <a:gd name="T8" fmla="*/ 0 w 537"/>
                <a:gd name="T9" fmla="*/ 1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348">
                  <a:moveTo>
                    <a:pt x="0" y="18"/>
                  </a:moveTo>
                  <a:lnTo>
                    <a:pt x="4" y="0"/>
                  </a:lnTo>
                  <a:lnTo>
                    <a:pt x="524" y="321"/>
                  </a:lnTo>
                  <a:lnTo>
                    <a:pt x="537" y="34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2535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23"/>
            <p:cNvSpPr>
              <a:spLocks/>
            </p:cNvSpPr>
            <p:nvPr/>
          </p:nvSpPr>
          <p:spPr bwMode="auto">
            <a:xfrm>
              <a:off x="3282951" y="4059238"/>
              <a:ext cx="4078287" cy="1047750"/>
            </a:xfrm>
            <a:custGeom>
              <a:avLst/>
              <a:gdLst>
                <a:gd name="T0" fmla="*/ 450 w 569"/>
                <a:gd name="T1" fmla="*/ 0 h 146"/>
                <a:gd name="T2" fmla="*/ 569 w 569"/>
                <a:gd name="T3" fmla="*/ 73 h 146"/>
                <a:gd name="T4" fmla="*/ 450 w 569"/>
                <a:gd name="T5" fmla="*/ 146 h 146"/>
                <a:gd name="T6" fmla="*/ 461 w 569"/>
                <a:gd name="T7" fmla="*/ 101 h 146"/>
                <a:gd name="T8" fmla="*/ 93 w 569"/>
                <a:gd name="T9" fmla="*/ 101 h 146"/>
                <a:gd name="T10" fmla="*/ 0 w 569"/>
                <a:gd name="T11" fmla="*/ 73 h 146"/>
                <a:gd name="T12" fmla="*/ 31 w 569"/>
                <a:gd name="T13" fmla="*/ 26 h 146"/>
                <a:gd name="T14" fmla="*/ 93 w 569"/>
                <a:gd name="T15" fmla="*/ 46 h 146"/>
                <a:gd name="T16" fmla="*/ 461 w 569"/>
                <a:gd name="T17" fmla="*/ 46 h 146"/>
                <a:gd name="T18" fmla="*/ 450 w 569"/>
                <a:gd name="T1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146">
                  <a:moveTo>
                    <a:pt x="450" y="0"/>
                  </a:moveTo>
                  <a:cubicBezTo>
                    <a:pt x="569" y="73"/>
                    <a:pt x="569" y="73"/>
                    <a:pt x="569" y="73"/>
                  </a:cubicBezTo>
                  <a:cubicBezTo>
                    <a:pt x="450" y="146"/>
                    <a:pt x="450" y="146"/>
                    <a:pt x="450" y="146"/>
                  </a:cubicBezTo>
                  <a:cubicBezTo>
                    <a:pt x="461" y="101"/>
                    <a:pt x="461" y="101"/>
                    <a:pt x="461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65" y="143"/>
                    <a:pt x="0" y="122"/>
                    <a:pt x="0" y="73"/>
                  </a:cubicBezTo>
                  <a:cubicBezTo>
                    <a:pt x="0" y="52"/>
                    <a:pt x="12" y="34"/>
                    <a:pt x="31" y="26"/>
                  </a:cubicBezTo>
                  <a:cubicBezTo>
                    <a:pt x="53" y="16"/>
                    <a:pt x="80" y="25"/>
                    <a:pt x="93" y="46"/>
                  </a:cubicBezTo>
                  <a:cubicBezTo>
                    <a:pt x="461" y="46"/>
                    <a:pt x="461" y="46"/>
                    <a:pt x="461" y="46"/>
                  </a:cubicBezTo>
                  <a:lnTo>
                    <a:pt x="45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24"/>
            <p:cNvSpPr>
              <a:spLocks/>
            </p:cNvSpPr>
            <p:nvPr/>
          </p:nvSpPr>
          <p:spPr bwMode="auto">
            <a:xfrm>
              <a:off x="3311525" y="4132263"/>
              <a:ext cx="3992563" cy="917575"/>
            </a:xfrm>
            <a:custGeom>
              <a:avLst/>
              <a:gdLst>
                <a:gd name="T0" fmla="*/ 463 w 557"/>
                <a:gd name="T1" fmla="*/ 87 h 128"/>
                <a:gd name="T2" fmla="*/ 86 w 557"/>
                <a:gd name="T3" fmla="*/ 87 h 128"/>
                <a:gd name="T4" fmla="*/ 85 w 557"/>
                <a:gd name="T5" fmla="*/ 89 h 128"/>
                <a:gd name="T6" fmla="*/ 47 w 557"/>
                <a:gd name="T7" fmla="*/ 110 h 128"/>
                <a:gd name="T8" fmla="*/ 0 w 557"/>
                <a:gd name="T9" fmla="*/ 64 h 128"/>
                <a:gd name="T10" fmla="*/ 28 w 557"/>
                <a:gd name="T11" fmla="*/ 21 h 128"/>
                <a:gd name="T12" fmla="*/ 46 w 557"/>
                <a:gd name="T13" fmla="*/ 17 h 128"/>
                <a:gd name="T14" fmla="*/ 86 w 557"/>
                <a:gd name="T15" fmla="*/ 39 h 128"/>
                <a:gd name="T16" fmla="*/ 87 w 557"/>
                <a:gd name="T17" fmla="*/ 41 h 128"/>
                <a:gd name="T18" fmla="*/ 463 w 557"/>
                <a:gd name="T19" fmla="*/ 41 h 128"/>
                <a:gd name="T20" fmla="*/ 453 w 557"/>
                <a:gd name="T21" fmla="*/ 0 h 128"/>
                <a:gd name="T22" fmla="*/ 557 w 557"/>
                <a:gd name="T23" fmla="*/ 64 h 128"/>
                <a:gd name="T24" fmla="*/ 453 w 557"/>
                <a:gd name="T25" fmla="*/ 128 h 128"/>
                <a:gd name="T26" fmla="*/ 463 w 557"/>
                <a:gd name="T27" fmla="*/ 8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7" h="128">
                  <a:moveTo>
                    <a:pt x="463" y="87"/>
                  </a:moveTo>
                  <a:cubicBezTo>
                    <a:pt x="86" y="87"/>
                    <a:pt x="86" y="87"/>
                    <a:pt x="86" y="87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76" y="103"/>
                    <a:pt x="63" y="110"/>
                    <a:pt x="47" y="110"/>
                  </a:cubicBezTo>
                  <a:cubicBezTo>
                    <a:pt x="24" y="110"/>
                    <a:pt x="0" y="93"/>
                    <a:pt x="0" y="64"/>
                  </a:cubicBezTo>
                  <a:cubicBezTo>
                    <a:pt x="0" y="45"/>
                    <a:pt x="11" y="28"/>
                    <a:pt x="28" y="21"/>
                  </a:cubicBezTo>
                  <a:cubicBezTo>
                    <a:pt x="34" y="19"/>
                    <a:pt x="40" y="17"/>
                    <a:pt x="46" y="17"/>
                  </a:cubicBezTo>
                  <a:cubicBezTo>
                    <a:pt x="62" y="17"/>
                    <a:pt x="77" y="26"/>
                    <a:pt x="86" y="39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463" y="41"/>
                    <a:pt x="463" y="41"/>
                    <a:pt x="463" y="41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557" y="64"/>
                    <a:pt x="557" y="64"/>
                    <a:pt x="557" y="64"/>
                  </a:cubicBezTo>
                  <a:cubicBezTo>
                    <a:pt x="453" y="128"/>
                    <a:pt x="453" y="128"/>
                    <a:pt x="453" y="128"/>
                  </a:cubicBezTo>
                  <a:lnTo>
                    <a:pt x="463" y="87"/>
                  </a:lnTo>
                  <a:close/>
                </a:path>
              </a:pathLst>
            </a:custGeom>
            <a:solidFill>
              <a:srgbClr val="42535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25"/>
            <p:cNvSpPr>
              <a:spLocks/>
            </p:cNvSpPr>
            <p:nvPr/>
          </p:nvSpPr>
          <p:spPr bwMode="auto">
            <a:xfrm>
              <a:off x="3741738" y="3198813"/>
              <a:ext cx="328613" cy="187325"/>
            </a:xfrm>
            <a:custGeom>
              <a:avLst/>
              <a:gdLst>
                <a:gd name="T0" fmla="*/ 30 w 46"/>
                <a:gd name="T1" fmla="*/ 22 h 26"/>
                <a:gd name="T2" fmla="*/ 46 w 46"/>
                <a:gd name="T3" fmla="*/ 26 h 26"/>
                <a:gd name="T4" fmla="*/ 20 w 46"/>
                <a:gd name="T5" fmla="*/ 6 h 26"/>
                <a:gd name="T6" fmla="*/ 19 w 46"/>
                <a:gd name="T7" fmla="*/ 5 h 26"/>
                <a:gd name="T8" fmla="*/ 18 w 46"/>
                <a:gd name="T9" fmla="*/ 5 h 26"/>
                <a:gd name="T10" fmla="*/ 0 w 46"/>
                <a:gd name="T11" fmla="*/ 0 h 26"/>
                <a:gd name="T12" fmla="*/ 5 w 46"/>
                <a:gd name="T13" fmla="*/ 2 h 26"/>
                <a:gd name="T14" fmla="*/ 5 w 46"/>
                <a:gd name="T15" fmla="*/ 2 h 26"/>
                <a:gd name="T16" fmla="*/ 30 w 46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6">
                  <a:moveTo>
                    <a:pt x="30" y="2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0" y="17"/>
                    <a:pt x="31" y="9"/>
                    <a:pt x="20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4"/>
                    <a:pt x="6" y="2"/>
                    <a:pt x="0" y="0"/>
                  </a:cubicBezTo>
                  <a:cubicBezTo>
                    <a:pt x="2" y="1"/>
                    <a:pt x="3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6" y="6"/>
                    <a:pt x="24" y="14"/>
                    <a:pt x="30" y="22"/>
                  </a:cubicBez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26"/>
            <p:cNvSpPr>
              <a:spLocks/>
            </p:cNvSpPr>
            <p:nvPr/>
          </p:nvSpPr>
          <p:spPr bwMode="auto">
            <a:xfrm>
              <a:off x="3619500" y="3751263"/>
              <a:ext cx="444500" cy="173038"/>
            </a:xfrm>
            <a:custGeom>
              <a:avLst/>
              <a:gdLst>
                <a:gd name="T0" fmla="*/ 46 w 62"/>
                <a:gd name="T1" fmla="*/ 0 h 24"/>
                <a:gd name="T2" fmla="*/ 0 w 62"/>
                <a:gd name="T3" fmla="*/ 23 h 24"/>
                <a:gd name="T4" fmla="*/ 21 w 62"/>
                <a:gd name="T5" fmla="*/ 24 h 24"/>
                <a:gd name="T6" fmla="*/ 62 w 62"/>
                <a:gd name="T7" fmla="*/ 2 h 24"/>
                <a:gd name="T8" fmla="*/ 46 w 6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4">
                  <a:moveTo>
                    <a:pt x="46" y="0"/>
                  </a:moveTo>
                  <a:cubicBezTo>
                    <a:pt x="36" y="15"/>
                    <a:pt x="18" y="24"/>
                    <a:pt x="0" y="23"/>
                  </a:cubicBezTo>
                  <a:cubicBezTo>
                    <a:pt x="14" y="24"/>
                    <a:pt x="18" y="24"/>
                    <a:pt x="21" y="24"/>
                  </a:cubicBezTo>
                  <a:cubicBezTo>
                    <a:pt x="38" y="24"/>
                    <a:pt x="53" y="16"/>
                    <a:pt x="62" y="2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127"/>
            <p:cNvSpPr>
              <a:spLocks/>
            </p:cNvSpPr>
            <p:nvPr/>
          </p:nvSpPr>
          <p:spPr bwMode="auto">
            <a:xfrm>
              <a:off x="8035925" y="3027363"/>
              <a:ext cx="100013" cy="358775"/>
            </a:xfrm>
            <a:custGeom>
              <a:avLst/>
              <a:gdLst>
                <a:gd name="T0" fmla="*/ 63 w 63"/>
                <a:gd name="T1" fmla="*/ 208 h 226"/>
                <a:gd name="T2" fmla="*/ 49 w 63"/>
                <a:gd name="T3" fmla="*/ 226 h 226"/>
                <a:gd name="T4" fmla="*/ 0 w 63"/>
                <a:gd name="T5" fmla="*/ 27 h 226"/>
                <a:gd name="T6" fmla="*/ 13 w 63"/>
                <a:gd name="T7" fmla="*/ 0 h 226"/>
                <a:gd name="T8" fmla="*/ 63 w 63"/>
                <a:gd name="T9" fmla="*/ 20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6">
                  <a:moveTo>
                    <a:pt x="63" y="208"/>
                  </a:moveTo>
                  <a:lnTo>
                    <a:pt x="49" y="226"/>
                  </a:lnTo>
                  <a:lnTo>
                    <a:pt x="0" y="27"/>
                  </a:lnTo>
                  <a:lnTo>
                    <a:pt x="13" y="0"/>
                  </a:lnTo>
                  <a:lnTo>
                    <a:pt x="63" y="208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28"/>
            <p:cNvSpPr>
              <a:spLocks/>
            </p:cNvSpPr>
            <p:nvPr/>
          </p:nvSpPr>
          <p:spPr bwMode="auto">
            <a:xfrm>
              <a:off x="3949700" y="3751263"/>
              <a:ext cx="4186238" cy="14288"/>
            </a:xfrm>
            <a:custGeom>
              <a:avLst/>
              <a:gdLst>
                <a:gd name="T0" fmla="*/ 0 w 2637"/>
                <a:gd name="T1" fmla="*/ 0 h 9"/>
                <a:gd name="T2" fmla="*/ 72 w 2637"/>
                <a:gd name="T3" fmla="*/ 9 h 9"/>
                <a:gd name="T4" fmla="*/ 2623 w 2637"/>
                <a:gd name="T5" fmla="*/ 9 h 9"/>
                <a:gd name="T6" fmla="*/ 2637 w 2637"/>
                <a:gd name="T7" fmla="*/ 0 h 9"/>
                <a:gd name="T8" fmla="*/ 0 w 263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9">
                  <a:moveTo>
                    <a:pt x="0" y="0"/>
                  </a:moveTo>
                  <a:lnTo>
                    <a:pt x="72" y="9"/>
                  </a:lnTo>
                  <a:lnTo>
                    <a:pt x="2623" y="9"/>
                  </a:lnTo>
                  <a:lnTo>
                    <a:pt x="26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129"/>
            <p:cNvSpPr>
              <a:spLocks/>
            </p:cNvSpPr>
            <p:nvPr/>
          </p:nvSpPr>
          <p:spPr bwMode="auto">
            <a:xfrm>
              <a:off x="8035925" y="3751263"/>
              <a:ext cx="100013" cy="330200"/>
            </a:xfrm>
            <a:custGeom>
              <a:avLst/>
              <a:gdLst>
                <a:gd name="T0" fmla="*/ 13 w 63"/>
                <a:gd name="T1" fmla="*/ 208 h 208"/>
                <a:gd name="T2" fmla="*/ 0 w 63"/>
                <a:gd name="T3" fmla="*/ 208 h 208"/>
                <a:gd name="T4" fmla="*/ 49 w 63"/>
                <a:gd name="T5" fmla="*/ 9 h 208"/>
                <a:gd name="T6" fmla="*/ 63 w 63"/>
                <a:gd name="T7" fmla="*/ 0 h 208"/>
                <a:gd name="T8" fmla="*/ 13 w 63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08">
                  <a:moveTo>
                    <a:pt x="13" y="208"/>
                  </a:moveTo>
                  <a:lnTo>
                    <a:pt x="0" y="208"/>
                  </a:lnTo>
                  <a:lnTo>
                    <a:pt x="49" y="9"/>
                  </a:lnTo>
                  <a:lnTo>
                    <a:pt x="63" y="0"/>
                  </a:lnTo>
                  <a:lnTo>
                    <a:pt x="13" y="208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130"/>
            <p:cNvSpPr>
              <a:spLocks/>
            </p:cNvSpPr>
            <p:nvPr/>
          </p:nvSpPr>
          <p:spPr bwMode="auto">
            <a:xfrm>
              <a:off x="3260725" y="3027363"/>
              <a:ext cx="5649913" cy="1054100"/>
            </a:xfrm>
            <a:custGeom>
              <a:avLst/>
              <a:gdLst>
                <a:gd name="T0" fmla="*/ 669 w 788"/>
                <a:gd name="T1" fmla="*/ 0 h 147"/>
                <a:gd name="T2" fmla="*/ 788 w 788"/>
                <a:gd name="T3" fmla="*/ 73 h 147"/>
                <a:gd name="T4" fmla="*/ 669 w 788"/>
                <a:gd name="T5" fmla="*/ 147 h 147"/>
                <a:gd name="T6" fmla="*/ 680 w 788"/>
                <a:gd name="T7" fmla="*/ 101 h 147"/>
                <a:gd name="T8" fmla="*/ 96 w 788"/>
                <a:gd name="T9" fmla="*/ 101 h 147"/>
                <a:gd name="T10" fmla="*/ 54 w 788"/>
                <a:gd name="T11" fmla="*/ 124 h 147"/>
                <a:gd name="T12" fmla="*/ 7 w 788"/>
                <a:gd name="T13" fmla="*/ 93 h 147"/>
                <a:gd name="T14" fmla="*/ 18 w 788"/>
                <a:gd name="T15" fmla="*/ 37 h 147"/>
                <a:gd name="T16" fmla="*/ 97 w 788"/>
                <a:gd name="T17" fmla="*/ 46 h 147"/>
                <a:gd name="T18" fmla="*/ 680 w 788"/>
                <a:gd name="T19" fmla="*/ 46 h 147"/>
                <a:gd name="T20" fmla="*/ 669 w 788"/>
                <a:gd name="T2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8" h="147">
                  <a:moveTo>
                    <a:pt x="669" y="0"/>
                  </a:moveTo>
                  <a:cubicBezTo>
                    <a:pt x="788" y="73"/>
                    <a:pt x="788" y="73"/>
                    <a:pt x="788" y="73"/>
                  </a:cubicBezTo>
                  <a:cubicBezTo>
                    <a:pt x="669" y="147"/>
                    <a:pt x="669" y="147"/>
                    <a:pt x="669" y="147"/>
                  </a:cubicBezTo>
                  <a:cubicBezTo>
                    <a:pt x="680" y="101"/>
                    <a:pt x="680" y="101"/>
                    <a:pt x="680" y="101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87" y="115"/>
                    <a:pt x="71" y="124"/>
                    <a:pt x="54" y="124"/>
                  </a:cubicBezTo>
                  <a:cubicBezTo>
                    <a:pt x="33" y="124"/>
                    <a:pt x="15" y="111"/>
                    <a:pt x="7" y="93"/>
                  </a:cubicBezTo>
                  <a:cubicBezTo>
                    <a:pt x="0" y="74"/>
                    <a:pt x="3" y="52"/>
                    <a:pt x="18" y="37"/>
                  </a:cubicBezTo>
                  <a:cubicBezTo>
                    <a:pt x="41" y="15"/>
                    <a:pt x="79" y="19"/>
                    <a:pt x="97" y="46"/>
                  </a:cubicBezTo>
                  <a:cubicBezTo>
                    <a:pt x="680" y="46"/>
                    <a:pt x="680" y="46"/>
                    <a:pt x="680" y="46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131"/>
            <p:cNvSpPr>
              <a:spLocks/>
            </p:cNvSpPr>
            <p:nvPr/>
          </p:nvSpPr>
          <p:spPr bwMode="auto">
            <a:xfrm>
              <a:off x="3289300" y="3092450"/>
              <a:ext cx="5564188" cy="917575"/>
            </a:xfrm>
            <a:custGeom>
              <a:avLst/>
              <a:gdLst>
                <a:gd name="T0" fmla="*/ 681 w 776"/>
                <a:gd name="T1" fmla="*/ 88 h 128"/>
                <a:gd name="T2" fmla="*/ 90 w 776"/>
                <a:gd name="T3" fmla="*/ 88 h 128"/>
                <a:gd name="T4" fmla="*/ 88 w 776"/>
                <a:gd name="T5" fmla="*/ 90 h 128"/>
                <a:gd name="T6" fmla="*/ 50 w 776"/>
                <a:gd name="T7" fmla="*/ 111 h 128"/>
                <a:gd name="T8" fmla="*/ 7 w 776"/>
                <a:gd name="T9" fmla="*/ 82 h 128"/>
                <a:gd name="T10" fmla="*/ 17 w 776"/>
                <a:gd name="T11" fmla="*/ 31 h 128"/>
                <a:gd name="T12" fmla="*/ 50 w 776"/>
                <a:gd name="T13" fmla="*/ 18 h 128"/>
                <a:gd name="T14" fmla="*/ 89 w 776"/>
                <a:gd name="T15" fmla="*/ 40 h 128"/>
                <a:gd name="T16" fmla="*/ 90 w 776"/>
                <a:gd name="T17" fmla="*/ 42 h 128"/>
                <a:gd name="T18" fmla="*/ 681 w 776"/>
                <a:gd name="T19" fmla="*/ 42 h 128"/>
                <a:gd name="T20" fmla="*/ 672 w 776"/>
                <a:gd name="T21" fmla="*/ 0 h 128"/>
                <a:gd name="T22" fmla="*/ 776 w 776"/>
                <a:gd name="T23" fmla="*/ 64 h 128"/>
                <a:gd name="T24" fmla="*/ 672 w 776"/>
                <a:gd name="T25" fmla="*/ 128 h 128"/>
                <a:gd name="T26" fmla="*/ 681 w 776"/>
                <a:gd name="T27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6" h="128">
                  <a:moveTo>
                    <a:pt x="681" y="88"/>
                  </a:moveTo>
                  <a:cubicBezTo>
                    <a:pt x="90" y="88"/>
                    <a:pt x="90" y="88"/>
                    <a:pt x="90" y="88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0" y="103"/>
                    <a:pt x="65" y="111"/>
                    <a:pt x="50" y="111"/>
                  </a:cubicBezTo>
                  <a:cubicBezTo>
                    <a:pt x="31" y="111"/>
                    <a:pt x="15" y="99"/>
                    <a:pt x="7" y="82"/>
                  </a:cubicBezTo>
                  <a:cubicBezTo>
                    <a:pt x="0" y="65"/>
                    <a:pt x="4" y="45"/>
                    <a:pt x="17" y="31"/>
                  </a:cubicBezTo>
                  <a:cubicBezTo>
                    <a:pt x="26" y="23"/>
                    <a:pt x="38" y="18"/>
                    <a:pt x="50" y="18"/>
                  </a:cubicBezTo>
                  <a:cubicBezTo>
                    <a:pt x="66" y="18"/>
                    <a:pt x="81" y="26"/>
                    <a:pt x="89" y="40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681" y="42"/>
                    <a:pt x="681" y="42"/>
                    <a:pt x="681" y="42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72" y="128"/>
                    <a:pt x="672" y="128"/>
                    <a:pt x="672" y="128"/>
                  </a:cubicBezTo>
                  <a:lnTo>
                    <a:pt x="681" y="88"/>
                  </a:lnTo>
                  <a:close/>
                </a:path>
              </a:pathLst>
            </a:custGeom>
            <a:solidFill>
              <a:srgbClr val="15B4C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132"/>
            <p:cNvSpPr>
              <a:spLocks noEditPoints="1"/>
            </p:cNvSpPr>
            <p:nvPr/>
          </p:nvSpPr>
          <p:spPr bwMode="auto">
            <a:xfrm>
              <a:off x="3440113" y="3400425"/>
              <a:ext cx="171450" cy="301625"/>
            </a:xfrm>
            <a:custGeom>
              <a:avLst/>
              <a:gdLst>
                <a:gd name="T0" fmla="*/ 24 w 24"/>
                <a:gd name="T1" fmla="*/ 26 h 42"/>
                <a:gd name="T2" fmla="*/ 21 w 24"/>
                <a:gd name="T3" fmla="*/ 38 h 42"/>
                <a:gd name="T4" fmla="*/ 12 w 24"/>
                <a:gd name="T5" fmla="*/ 42 h 42"/>
                <a:gd name="T6" fmla="*/ 3 w 24"/>
                <a:gd name="T7" fmla="*/ 38 h 42"/>
                <a:gd name="T8" fmla="*/ 0 w 24"/>
                <a:gd name="T9" fmla="*/ 26 h 42"/>
                <a:gd name="T10" fmla="*/ 0 w 24"/>
                <a:gd name="T11" fmla="*/ 17 h 42"/>
                <a:gd name="T12" fmla="*/ 3 w 24"/>
                <a:gd name="T13" fmla="*/ 4 h 42"/>
                <a:gd name="T14" fmla="*/ 12 w 24"/>
                <a:gd name="T15" fmla="*/ 0 h 42"/>
                <a:gd name="T16" fmla="*/ 21 w 24"/>
                <a:gd name="T17" fmla="*/ 4 h 42"/>
                <a:gd name="T18" fmla="*/ 24 w 24"/>
                <a:gd name="T19" fmla="*/ 17 h 42"/>
                <a:gd name="T20" fmla="*/ 24 w 24"/>
                <a:gd name="T21" fmla="*/ 26 h 42"/>
                <a:gd name="T22" fmla="*/ 16 w 24"/>
                <a:gd name="T23" fmla="*/ 16 h 42"/>
                <a:gd name="T24" fmla="*/ 15 w 24"/>
                <a:gd name="T25" fmla="*/ 9 h 42"/>
                <a:gd name="T26" fmla="*/ 12 w 24"/>
                <a:gd name="T27" fmla="*/ 7 h 42"/>
                <a:gd name="T28" fmla="*/ 12 w 24"/>
                <a:gd name="T29" fmla="*/ 7 h 42"/>
                <a:gd name="T30" fmla="*/ 9 w 24"/>
                <a:gd name="T31" fmla="*/ 9 h 42"/>
                <a:gd name="T32" fmla="*/ 8 w 24"/>
                <a:gd name="T33" fmla="*/ 16 h 42"/>
                <a:gd name="T34" fmla="*/ 8 w 24"/>
                <a:gd name="T35" fmla="*/ 26 h 42"/>
                <a:gd name="T36" fmla="*/ 9 w 24"/>
                <a:gd name="T37" fmla="*/ 34 h 42"/>
                <a:gd name="T38" fmla="*/ 12 w 24"/>
                <a:gd name="T39" fmla="*/ 36 h 42"/>
                <a:gd name="T40" fmla="*/ 12 w 24"/>
                <a:gd name="T41" fmla="*/ 36 h 42"/>
                <a:gd name="T42" fmla="*/ 15 w 24"/>
                <a:gd name="T43" fmla="*/ 34 h 42"/>
                <a:gd name="T44" fmla="*/ 16 w 24"/>
                <a:gd name="T45" fmla="*/ 26 h 42"/>
                <a:gd name="T46" fmla="*/ 16 w 24"/>
                <a:gd name="T4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42">
                  <a:moveTo>
                    <a:pt x="24" y="26"/>
                  </a:moveTo>
                  <a:cubicBezTo>
                    <a:pt x="24" y="31"/>
                    <a:pt x="23" y="35"/>
                    <a:pt x="21" y="38"/>
                  </a:cubicBezTo>
                  <a:cubicBezTo>
                    <a:pt x="18" y="41"/>
                    <a:pt x="15" y="42"/>
                    <a:pt x="12" y="42"/>
                  </a:cubicBezTo>
                  <a:cubicBezTo>
                    <a:pt x="8" y="42"/>
                    <a:pt x="5" y="41"/>
                    <a:pt x="3" y="38"/>
                  </a:cubicBezTo>
                  <a:cubicBezTo>
                    <a:pt x="1" y="35"/>
                    <a:pt x="0" y="31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5" y="0"/>
                    <a:pt x="18" y="1"/>
                    <a:pt x="21" y="4"/>
                  </a:cubicBezTo>
                  <a:cubicBezTo>
                    <a:pt x="23" y="7"/>
                    <a:pt x="24" y="11"/>
                    <a:pt x="24" y="17"/>
                  </a:cubicBezTo>
                  <a:lnTo>
                    <a:pt x="24" y="26"/>
                  </a:lnTo>
                  <a:close/>
                  <a:moveTo>
                    <a:pt x="16" y="16"/>
                  </a:moveTo>
                  <a:cubicBezTo>
                    <a:pt x="16" y="13"/>
                    <a:pt x="15" y="10"/>
                    <a:pt x="15" y="9"/>
                  </a:cubicBezTo>
                  <a:cubicBezTo>
                    <a:pt x="14" y="7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6"/>
                    <a:pt x="9" y="7"/>
                    <a:pt x="9" y="9"/>
                  </a:cubicBezTo>
                  <a:cubicBezTo>
                    <a:pt x="8" y="10"/>
                    <a:pt x="8" y="13"/>
                    <a:pt x="8" y="1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30"/>
                    <a:pt x="8" y="32"/>
                    <a:pt x="9" y="34"/>
                  </a:cubicBezTo>
                  <a:cubicBezTo>
                    <a:pt x="9" y="35"/>
                    <a:pt x="10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4" y="35"/>
                    <a:pt x="15" y="34"/>
                  </a:cubicBezTo>
                  <a:cubicBezTo>
                    <a:pt x="15" y="32"/>
                    <a:pt x="16" y="30"/>
                    <a:pt x="16" y="2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133"/>
            <p:cNvSpPr>
              <a:spLocks noEditPoints="1"/>
            </p:cNvSpPr>
            <p:nvPr/>
          </p:nvSpPr>
          <p:spPr bwMode="auto">
            <a:xfrm>
              <a:off x="3640138" y="3406775"/>
              <a:ext cx="179388" cy="295275"/>
            </a:xfrm>
            <a:custGeom>
              <a:avLst/>
              <a:gdLst>
                <a:gd name="T0" fmla="*/ 100 w 113"/>
                <a:gd name="T1" fmla="*/ 113 h 186"/>
                <a:gd name="T2" fmla="*/ 113 w 113"/>
                <a:gd name="T3" fmla="*/ 113 h 186"/>
                <a:gd name="T4" fmla="*/ 113 w 113"/>
                <a:gd name="T5" fmla="*/ 145 h 186"/>
                <a:gd name="T6" fmla="*/ 100 w 113"/>
                <a:gd name="T7" fmla="*/ 145 h 186"/>
                <a:gd name="T8" fmla="*/ 100 w 113"/>
                <a:gd name="T9" fmla="*/ 186 h 186"/>
                <a:gd name="T10" fmla="*/ 64 w 113"/>
                <a:gd name="T11" fmla="*/ 186 h 186"/>
                <a:gd name="T12" fmla="*/ 64 w 113"/>
                <a:gd name="T13" fmla="*/ 145 h 186"/>
                <a:gd name="T14" fmla="*/ 0 w 113"/>
                <a:gd name="T15" fmla="*/ 145 h 186"/>
                <a:gd name="T16" fmla="*/ 0 w 113"/>
                <a:gd name="T17" fmla="*/ 122 h 186"/>
                <a:gd name="T18" fmla="*/ 64 w 113"/>
                <a:gd name="T19" fmla="*/ 0 h 186"/>
                <a:gd name="T20" fmla="*/ 100 w 113"/>
                <a:gd name="T21" fmla="*/ 0 h 186"/>
                <a:gd name="T22" fmla="*/ 100 w 113"/>
                <a:gd name="T23" fmla="*/ 113 h 186"/>
                <a:gd name="T24" fmla="*/ 32 w 113"/>
                <a:gd name="T25" fmla="*/ 113 h 186"/>
                <a:gd name="T26" fmla="*/ 64 w 113"/>
                <a:gd name="T27" fmla="*/ 113 h 186"/>
                <a:gd name="T28" fmla="*/ 64 w 113"/>
                <a:gd name="T29" fmla="*/ 50 h 186"/>
                <a:gd name="T30" fmla="*/ 64 w 113"/>
                <a:gd name="T31" fmla="*/ 50 h 186"/>
                <a:gd name="T32" fmla="*/ 59 w 113"/>
                <a:gd name="T33" fmla="*/ 55 h 186"/>
                <a:gd name="T34" fmla="*/ 32 w 113"/>
                <a:gd name="T35" fmla="*/ 11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86">
                  <a:moveTo>
                    <a:pt x="100" y="113"/>
                  </a:moveTo>
                  <a:lnTo>
                    <a:pt x="113" y="113"/>
                  </a:lnTo>
                  <a:lnTo>
                    <a:pt x="113" y="145"/>
                  </a:lnTo>
                  <a:lnTo>
                    <a:pt x="100" y="145"/>
                  </a:lnTo>
                  <a:lnTo>
                    <a:pt x="100" y="186"/>
                  </a:lnTo>
                  <a:lnTo>
                    <a:pt x="64" y="186"/>
                  </a:lnTo>
                  <a:lnTo>
                    <a:pt x="64" y="145"/>
                  </a:lnTo>
                  <a:lnTo>
                    <a:pt x="0" y="145"/>
                  </a:lnTo>
                  <a:lnTo>
                    <a:pt x="0" y="122"/>
                  </a:lnTo>
                  <a:lnTo>
                    <a:pt x="64" y="0"/>
                  </a:lnTo>
                  <a:lnTo>
                    <a:pt x="100" y="0"/>
                  </a:lnTo>
                  <a:lnTo>
                    <a:pt x="100" y="113"/>
                  </a:lnTo>
                  <a:close/>
                  <a:moveTo>
                    <a:pt x="32" y="113"/>
                  </a:moveTo>
                  <a:lnTo>
                    <a:pt x="64" y="113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59" y="55"/>
                  </a:lnTo>
                  <a:lnTo>
                    <a:pt x="32" y="11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134"/>
            <p:cNvSpPr>
              <a:spLocks noEditPoints="1"/>
            </p:cNvSpPr>
            <p:nvPr/>
          </p:nvSpPr>
          <p:spPr bwMode="auto">
            <a:xfrm>
              <a:off x="4243388" y="5287963"/>
              <a:ext cx="171450" cy="307975"/>
            </a:xfrm>
            <a:custGeom>
              <a:avLst/>
              <a:gdLst>
                <a:gd name="T0" fmla="*/ 24 w 24"/>
                <a:gd name="T1" fmla="*/ 26 h 43"/>
                <a:gd name="T2" fmla="*/ 21 w 24"/>
                <a:gd name="T3" fmla="*/ 38 h 43"/>
                <a:gd name="T4" fmla="*/ 12 w 24"/>
                <a:gd name="T5" fmla="*/ 43 h 43"/>
                <a:gd name="T6" fmla="*/ 4 w 24"/>
                <a:gd name="T7" fmla="*/ 38 h 43"/>
                <a:gd name="T8" fmla="*/ 0 w 24"/>
                <a:gd name="T9" fmla="*/ 26 h 43"/>
                <a:gd name="T10" fmla="*/ 0 w 24"/>
                <a:gd name="T11" fmla="*/ 17 h 43"/>
                <a:gd name="T12" fmla="*/ 4 w 24"/>
                <a:gd name="T13" fmla="*/ 4 h 43"/>
                <a:gd name="T14" fmla="*/ 12 w 24"/>
                <a:gd name="T15" fmla="*/ 0 h 43"/>
                <a:gd name="T16" fmla="*/ 21 w 24"/>
                <a:gd name="T17" fmla="*/ 4 h 43"/>
                <a:gd name="T18" fmla="*/ 24 w 24"/>
                <a:gd name="T19" fmla="*/ 17 h 43"/>
                <a:gd name="T20" fmla="*/ 24 w 24"/>
                <a:gd name="T21" fmla="*/ 26 h 43"/>
                <a:gd name="T22" fmla="*/ 16 w 24"/>
                <a:gd name="T23" fmla="*/ 16 h 43"/>
                <a:gd name="T24" fmla="*/ 15 w 24"/>
                <a:gd name="T25" fmla="*/ 9 h 43"/>
                <a:gd name="T26" fmla="*/ 12 w 24"/>
                <a:gd name="T27" fmla="*/ 7 h 43"/>
                <a:gd name="T28" fmla="*/ 12 w 24"/>
                <a:gd name="T29" fmla="*/ 7 h 43"/>
                <a:gd name="T30" fmla="*/ 9 w 24"/>
                <a:gd name="T31" fmla="*/ 9 h 43"/>
                <a:gd name="T32" fmla="*/ 8 w 24"/>
                <a:gd name="T33" fmla="*/ 16 h 43"/>
                <a:gd name="T34" fmla="*/ 8 w 24"/>
                <a:gd name="T35" fmla="*/ 26 h 43"/>
                <a:gd name="T36" fmla="*/ 9 w 24"/>
                <a:gd name="T37" fmla="*/ 34 h 43"/>
                <a:gd name="T38" fmla="*/ 12 w 24"/>
                <a:gd name="T39" fmla="*/ 36 h 43"/>
                <a:gd name="T40" fmla="*/ 13 w 24"/>
                <a:gd name="T41" fmla="*/ 36 h 43"/>
                <a:gd name="T42" fmla="*/ 15 w 24"/>
                <a:gd name="T43" fmla="*/ 34 h 43"/>
                <a:gd name="T44" fmla="*/ 16 w 24"/>
                <a:gd name="T45" fmla="*/ 26 h 43"/>
                <a:gd name="T46" fmla="*/ 16 w 24"/>
                <a:gd name="T47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43">
                  <a:moveTo>
                    <a:pt x="24" y="26"/>
                  </a:moveTo>
                  <a:cubicBezTo>
                    <a:pt x="24" y="31"/>
                    <a:pt x="23" y="36"/>
                    <a:pt x="21" y="38"/>
                  </a:cubicBezTo>
                  <a:cubicBezTo>
                    <a:pt x="19" y="41"/>
                    <a:pt x="16" y="43"/>
                    <a:pt x="12" y="43"/>
                  </a:cubicBezTo>
                  <a:cubicBezTo>
                    <a:pt x="9" y="43"/>
                    <a:pt x="6" y="41"/>
                    <a:pt x="4" y="38"/>
                  </a:cubicBezTo>
                  <a:cubicBezTo>
                    <a:pt x="1" y="36"/>
                    <a:pt x="0" y="31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2" y="0"/>
                  </a:cubicBezTo>
                  <a:cubicBezTo>
                    <a:pt x="16" y="0"/>
                    <a:pt x="19" y="2"/>
                    <a:pt x="21" y="4"/>
                  </a:cubicBezTo>
                  <a:cubicBezTo>
                    <a:pt x="23" y="7"/>
                    <a:pt x="24" y="11"/>
                    <a:pt x="24" y="17"/>
                  </a:cubicBezTo>
                  <a:lnTo>
                    <a:pt x="24" y="26"/>
                  </a:lnTo>
                  <a:close/>
                  <a:moveTo>
                    <a:pt x="16" y="16"/>
                  </a:moveTo>
                  <a:cubicBezTo>
                    <a:pt x="16" y="13"/>
                    <a:pt x="16" y="10"/>
                    <a:pt x="15" y="9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0" y="7"/>
                    <a:pt x="9" y="9"/>
                  </a:cubicBezTo>
                  <a:cubicBezTo>
                    <a:pt x="9" y="10"/>
                    <a:pt x="8" y="13"/>
                    <a:pt x="8" y="1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30"/>
                    <a:pt x="9" y="32"/>
                    <a:pt x="9" y="34"/>
                  </a:cubicBezTo>
                  <a:cubicBezTo>
                    <a:pt x="10" y="35"/>
                    <a:pt x="11" y="36"/>
                    <a:pt x="12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5" y="35"/>
                    <a:pt x="15" y="34"/>
                  </a:cubicBezTo>
                  <a:cubicBezTo>
                    <a:pt x="16" y="32"/>
                    <a:pt x="16" y="30"/>
                    <a:pt x="16" y="2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35"/>
            <p:cNvSpPr>
              <a:spLocks/>
            </p:cNvSpPr>
            <p:nvPr/>
          </p:nvSpPr>
          <p:spPr bwMode="auto">
            <a:xfrm>
              <a:off x="4457700" y="5294313"/>
              <a:ext cx="114300" cy="293688"/>
            </a:xfrm>
            <a:custGeom>
              <a:avLst/>
              <a:gdLst>
                <a:gd name="T0" fmla="*/ 72 w 72"/>
                <a:gd name="T1" fmla="*/ 185 h 185"/>
                <a:gd name="T2" fmla="*/ 36 w 72"/>
                <a:gd name="T3" fmla="*/ 185 h 185"/>
                <a:gd name="T4" fmla="*/ 36 w 72"/>
                <a:gd name="T5" fmla="*/ 36 h 185"/>
                <a:gd name="T6" fmla="*/ 0 w 72"/>
                <a:gd name="T7" fmla="*/ 36 h 185"/>
                <a:gd name="T8" fmla="*/ 0 w 72"/>
                <a:gd name="T9" fmla="*/ 14 h 185"/>
                <a:gd name="T10" fmla="*/ 72 w 72"/>
                <a:gd name="T11" fmla="*/ 0 h 185"/>
                <a:gd name="T12" fmla="*/ 72 w 72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85">
                  <a:moveTo>
                    <a:pt x="72" y="185"/>
                  </a:moveTo>
                  <a:lnTo>
                    <a:pt x="36" y="185"/>
                  </a:lnTo>
                  <a:lnTo>
                    <a:pt x="36" y="36"/>
                  </a:lnTo>
                  <a:lnTo>
                    <a:pt x="0" y="36"/>
                  </a:lnTo>
                  <a:lnTo>
                    <a:pt x="0" y="14"/>
                  </a:lnTo>
                  <a:lnTo>
                    <a:pt x="72" y="0"/>
                  </a:lnTo>
                  <a:lnTo>
                    <a:pt x="72" y="185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36"/>
            <p:cNvSpPr>
              <a:spLocks noEditPoints="1"/>
            </p:cNvSpPr>
            <p:nvPr/>
          </p:nvSpPr>
          <p:spPr bwMode="auto">
            <a:xfrm>
              <a:off x="5275263" y="5287963"/>
              <a:ext cx="171450" cy="307975"/>
            </a:xfrm>
            <a:custGeom>
              <a:avLst/>
              <a:gdLst>
                <a:gd name="T0" fmla="*/ 24 w 24"/>
                <a:gd name="T1" fmla="*/ 26 h 43"/>
                <a:gd name="T2" fmla="*/ 21 w 24"/>
                <a:gd name="T3" fmla="*/ 38 h 43"/>
                <a:gd name="T4" fmla="*/ 12 w 24"/>
                <a:gd name="T5" fmla="*/ 43 h 43"/>
                <a:gd name="T6" fmla="*/ 3 w 24"/>
                <a:gd name="T7" fmla="*/ 38 h 43"/>
                <a:gd name="T8" fmla="*/ 0 w 24"/>
                <a:gd name="T9" fmla="*/ 26 h 43"/>
                <a:gd name="T10" fmla="*/ 0 w 24"/>
                <a:gd name="T11" fmla="*/ 17 h 43"/>
                <a:gd name="T12" fmla="*/ 3 w 24"/>
                <a:gd name="T13" fmla="*/ 4 h 43"/>
                <a:gd name="T14" fmla="*/ 12 w 24"/>
                <a:gd name="T15" fmla="*/ 0 h 43"/>
                <a:gd name="T16" fmla="*/ 21 w 24"/>
                <a:gd name="T17" fmla="*/ 4 h 43"/>
                <a:gd name="T18" fmla="*/ 24 w 24"/>
                <a:gd name="T19" fmla="*/ 17 h 43"/>
                <a:gd name="T20" fmla="*/ 24 w 24"/>
                <a:gd name="T21" fmla="*/ 26 h 43"/>
                <a:gd name="T22" fmla="*/ 16 w 24"/>
                <a:gd name="T23" fmla="*/ 16 h 43"/>
                <a:gd name="T24" fmla="*/ 15 w 24"/>
                <a:gd name="T25" fmla="*/ 9 h 43"/>
                <a:gd name="T26" fmla="*/ 12 w 24"/>
                <a:gd name="T27" fmla="*/ 7 h 43"/>
                <a:gd name="T28" fmla="*/ 12 w 24"/>
                <a:gd name="T29" fmla="*/ 7 h 43"/>
                <a:gd name="T30" fmla="*/ 9 w 24"/>
                <a:gd name="T31" fmla="*/ 9 h 43"/>
                <a:gd name="T32" fmla="*/ 8 w 24"/>
                <a:gd name="T33" fmla="*/ 16 h 43"/>
                <a:gd name="T34" fmla="*/ 8 w 24"/>
                <a:gd name="T35" fmla="*/ 26 h 43"/>
                <a:gd name="T36" fmla="*/ 9 w 24"/>
                <a:gd name="T37" fmla="*/ 34 h 43"/>
                <a:gd name="T38" fmla="*/ 12 w 24"/>
                <a:gd name="T39" fmla="*/ 36 h 43"/>
                <a:gd name="T40" fmla="*/ 12 w 24"/>
                <a:gd name="T41" fmla="*/ 36 h 43"/>
                <a:gd name="T42" fmla="*/ 15 w 24"/>
                <a:gd name="T43" fmla="*/ 34 h 43"/>
                <a:gd name="T44" fmla="*/ 16 w 24"/>
                <a:gd name="T45" fmla="*/ 26 h 43"/>
                <a:gd name="T46" fmla="*/ 16 w 24"/>
                <a:gd name="T47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43">
                  <a:moveTo>
                    <a:pt x="24" y="26"/>
                  </a:moveTo>
                  <a:cubicBezTo>
                    <a:pt x="24" y="31"/>
                    <a:pt x="23" y="36"/>
                    <a:pt x="21" y="38"/>
                  </a:cubicBezTo>
                  <a:cubicBezTo>
                    <a:pt x="18" y="41"/>
                    <a:pt x="15" y="43"/>
                    <a:pt x="12" y="43"/>
                  </a:cubicBezTo>
                  <a:cubicBezTo>
                    <a:pt x="8" y="43"/>
                    <a:pt x="5" y="41"/>
                    <a:pt x="3" y="38"/>
                  </a:cubicBezTo>
                  <a:cubicBezTo>
                    <a:pt x="1" y="36"/>
                    <a:pt x="0" y="31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5" y="0"/>
                    <a:pt x="18" y="2"/>
                    <a:pt x="21" y="4"/>
                  </a:cubicBezTo>
                  <a:cubicBezTo>
                    <a:pt x="23" y="7"/>
                    <a:pt x="24" y="11"/>
                    <a:pt x="24" y="17"/>
                  </a:cubicBezTo>
                  <a:lnTo>
                    <a:pt x="24" y="26"/>
                  </a:lnTo>
                  <a:close/>
                  <a:moveTo>
                    <a:pt x="16" y="16"/>
                  </a:moveTo>
                  <a:cubicBezTo>
                    <a:pt x="16" y="13"/>
                    <a:pt x="15" y="10"/>
                    <a:pt x="15" y="9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9" y="7"/>
                    <a:pt x="9" y="9"/>
                  </a:cubicBezTo>
                  <a:cubicBezTo>
                    <a:pt x="8" y="10"/>
                    <a:pt x="8" y="13"/>
                    <a:pt x="8" y="1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30"/>
                    <a:pt x="8" y="32"/>
                    <a:pt x="9" y="34"/>
                  </a:cubicBezTo>
                  <a:cubicBezTo>
                    <a:pt x="9" y="35"/>
                    <a:pt x="10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4" y="35"/>
                    <a:pt x="15" y="34"/>
                  </a:cubicBezTo>
                  <a:cubicBezTo>
                    <a:pt x="15" y="32"/>
                    <a:pt x="16" y="30"/>
                    <a:pt x="16" y="2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37"/>
            <p:cNvSpPr>
              <a:spLocks/>
            </p:cNvSpPr>
            <p:nvPr/>
          </p:nvSpPr>
          <p:spPr bwMode="auto">
            <a:xfrm>
              <a:off x="5475288" y="5287963"/>
              <a:ext cx="179388" cy="300038"/>
            </a:xfrm>
            <a:custGeom>
              <a:avLst/>
              <a:gdLst>
                <a:gd name="T0" fmla="*/ 25 w 25"/>
                <a:gd name="T1" fmla="*/ 42 h 42"/>
                <a:gd name="T2" fmla="*/ 0 w 25"/>
                <a:gd name="T3" fmla="*/ 42 h 42"/>
                <a:gd name="T4" fmla="*/ 0 w 25"/>
                <a:gd name="T5" fmla="*/ 37 h 42"/>
                <a:gd name="T6" fmla="*/ 12 w 25"/>
                <a:gd name="T7" fmla="*/ 22 h 42"/>
                <a:gd name="T8" fmla="*/ 15 w 25"/>
                <a:gd name="T9" fmla="*/ 17 h 42"/>
                <a:gd name="T10" fmla="*/ 16 w 25"/>
                <a:gd name="T11" fmla="*/ 12 h 42"/>
                <a:gd name="T12" fmla="*/ 15 w 25"/>
                <a:gd name="T13" fmla="*/ 8 h 42"/>
                <a:gd name="T14" fmla="*/ 12 w 25"/>
                <a:gd name="T15" fmla="*/ 7 h 42"/>
                <a:gd name="T16" fmla="*/ 9 w 25"/>
                <a:gd name="T17" fmla="*/ 9 h 42"/>
                <a:gd name="T18" fmla="*/ 8 w 25"/>
                <a:gd name="T19" fmla="*/ 14 h 42"/>
                <a:gd name="T20" fmla="*/ 0 w 25"/>
                <a:gd name="T21" fmla="*/ 14 h 42"/>
                <a:gd name="T22" fmla="*/ 0 w 25"/>
                <a:gd name="T23" fmla="*/ 14 h 42"/>
                <a:gd name="T24" fmla="*/ 3 w 25"/>
                <a:gd name="T25" fmla="*/ 4 h 42"/>
                <a:gd name="T26" fmla="*/ 12 w 25"/>
                <a:gd name="T27" fmla="*/ 0 h 42"/>
                <a:gd name="T28" fmla="*/ 21 w 25"/>
                <a:gd name="T29" fmla="*/ 3 h 42"/>
                <a:gd name="T30" fmla="*/ 24 w 25"/>
                <a:gd name="T31" fmla="*/ 12 h 42"/>
                <a:gd name="T32" fmla="*/ 22 w 25"/>
                <a:gd name="T33" fmla="*/ 19 h 42"/>
                <a:gd name="T34" fmla="*/ 16 w 25"/>
                <a:gd name="T35" fmla="*/ 28 h 42"/>
                <a:gd name="T36" fmla="*/ 11 w 25"/>
                <a:gd name="T37" fmla="*/ 36 h 42"/>
                <a:gd name="T38" fmla="*/ 25 w 25"/>
                <a:gd name="T39" fmla="*/ 36 h 42"/>
                <a:gd name="T40" fmla="*/ 25 w 25"/>
                <a:gd name="T4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42">
                  <a:moveTo>
                    <a:pt x="25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0"/>
                    <a:pt x="14" y="18"/>
                    <a:pt x="15" y="17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7"/>
                    <a:pt x="10" y="7"/>
                    <a:pt x="9" y="9"/>
                  </a:cubicBezTo>
                  <a:cubicBezTo>
                    <a:pt x="8" y="10"/>
                    <a:pt x="8" y="12"/>
                    <a:pt x="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6"/>
                    <a:pt x="24" y="9"/>
                    <a:pt x="24" y="12"/>
                  </a:cubicBezTo>
                  <a:cubicBezTo>
                    <a:pt x="24" y="15"/>
                    <a:pt x="23" y="17"/>
                    <a:pt x="22" y="19"/>
                  </a:cubicBezTo>
                  <a:cubicBezTo>
                    <a:pt x="21" y="22"/>
                    <a:pt x="19" y="24"/>
                    <a:pt x="16" y="2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38"/>
            <p:cNvSpPr>
              <a:spLocks noEditPoints="1"/>
            </p:cNvSpPr>
            <p:nvPr/>
          </p:nvSpPr>
          <p:spPr bwMode="auto">
            <a:xfrm>
              <a:off x="3440113" y="4440238"/>
              <a:ext cx="171450" cy="301625"/>
            </a:xfrm>
            <a:custGeom>
              <a:avLst/>
              <a:gdLst>
                <a:gd name="T0" fmla="*/ 24 w 24"/>
                <a:gd name="T1" fmla="*/ 25 h 42"/>
                <a:gd name="T2" fmla="*/ 21 w 24"/>
                <a:gd name="T3" fmla="*/ 38 h 42"/>
                <a:gd name="T4" fmla="*/ 12 w 24"/>
                <a:gd name="T5" fmla="*/ 42 h 42"/>
                <a:gd name="T6" fmla="*/ 3 w 24"/>
                <a:gd name="T7" fmla="*/ 38 h 42"/>
                <a:gd name="T8" fmla="*/ 0 w 24"/>
                <a:gd name="T9" fmla="*/ 25 h 42"/>
                <a:gd name="T10" fmla="*/ 0 w 24"/>
                <a:gd name="T11" fmla="*/ 16 h 42"/>
                <a:gd name="T12" fmla="*/ 3 w 24"/>
                <a:gd name="T13" fmla="*/ 4 h 42"/>
                <a:gd name="T14" fmla="*/ 12 w 24"/>
                <a:gd name="T15" fmla="*/ 0 h 42"/>
                <a:gd name="T16" fmla="*/ 21 w 24"/>
                <a:gd name="T17" fmla="*/ 4 h 42"/>
                <a:gd name="T18" fmla="*/ 24 w 24"/>
                <a:gd name="T19" fmla="*/ 16 h 42"/>
                <a:gd name="T20" fmla="*/ 24 w 24"/>
                <a:gd name="T21" fmla="*/ 25 h 42"/>
                <a:gd name="T22" fmla="*/ 16 w 24"/>
                <a:gd name="T23" fmla="*/ 16 h 42"/>
                <a:gd name="T24" fmla="*/ 15 w 24"/>
                <a:gd name="T25" fmla="*/ 8 h 42"/>
                <a:gd name="T26" fmla="*/ 12 w 24"/>
                <a:gd name="T27" fmla="*/ 6 h 42"/>
                <a:gd name="T28" fmla="*/ 12 w 24"/>
                <a:gd name="T29" fmla="*/ 6 h 42"/>
                <a:gd name="T30" fmla="*/ 9 w 24"/>
                <a:gd name="T31" fmla="*/ 8 h 42"/>
                <a:gd name="T32" fmla="*/ 8 w 24"/>
                <a:gd name="T33" fmla="*/ 16 h 42"/>
                <a:gd name="T34" fmla="*/ 8 w 24"/>
                <a:gd name="T35" fmla="*/ 26 h 42"/>
                <a:gd name="T36" fmla="*/ 9 w 24"/>
                <a:gd name="T37" fmla="*/ 33 h 42"/>
                <a:gd name="T38" fmla="*/ 12 w 24"/>
                <a:gd name="T39" fmla="*/ 36 h 42"/>
                <a:gd name="T40" fmla="*/ 12 w 24"/>
                <a:gd name="T41" fmla="*/ 36 h 42"/>
                <a:gd name="T42" fmla="*/ 15 w 24"/>
                <a:gd name="T43" fmla="*/ 33 h 42"/>
                <a:gd name="T44" fmla="*/ 16 w 24"/>
                <a:gd name="T45" fmla="*/ 26 h 42"/>
                <a:gd name="T46" fmla="*/ 16 w 24"/>
                <a:gd name="T4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42">
                  <a:moveTo>
                    <a:pt x="24" y="25"/>
                  </a:moveTo>
                  <a:cubicBezTo>
                    <a:pt x="24" y="31"/>
                    <a:pt x="23" y="35"/>
                    <a:pt x="21" y="38"/>
                  </a:cubicBezTo>
                  <a:cubicBezTo>
                    <a:pt x="18" y="41"/>
                    <a:pt x="15" y="42"/>
                    <a:pt x="12" y="42"/>
                  </a:cubicBezTo>
                  <a:cubicBezTo>
                    <a:pt x="8" y="42"/>
                    <a:pt x="5" y="41"/>
                    <a:pt x="3" y="38"/>
                  </a:cubicBezTo>
                  <a:cubicBezTo>
                    <a:pt x="1" y="35"/>
                    <a:pt x="0" y="31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5" y="0"/>
                    <a:pt x="18" y="1"/>
                    <a:pt x="21" y="4"/>
                  </a:cubicBezTo>
                  <a:cubicBezTo>
                    <a:pt x="23" y="7"/>
                    <a:pt x="24" y="11"/>
                    <a:pt x="24" y="16"/>
                  </a:cubicBezTo>
                  <a:lnTo>
                    <a:pt x="24" y="25"/>
                  </a:lnTo>
                  <a:close/>
                  <a:moveTo>
                    <a:pt x="16" y="16"/>
                  </a:moveTo>
                  <a:cubicBezTo>
                    <a:pt x="16" y="12"/>
                    <a:pt x="15" y="10"/>
                    <a:pt x="15" y="8"/>
                  </a:cubicBezTo>
                  <a:cubicBezTo>
                    <a:pt x="14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6"/>
                    <a:pt x="9" y="7"/>
                    <a:pt x="9" y="8"/>
                  </a:cubicBezTo>
                  <a:cubicBezTo>
                    <a:pt x="8" y="10"/>
                    <a:pt x="8" y="12"/>
                    <a:pt x="8" y="1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9"/>
                    <a:pt x="8" y="32"/>
                    <a:pt x="9" y="33"/>
                  </a:cubicBezTo>
                  <a:cubicBezTo>
                    <a:pt x="9" y="35"/>
                    <a:pt x="10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4" y="35"/>
                    <a:pt x="15" y="33"/>
                  </a:cubicBezTo>
                  <a:cubicBezTo>
                    <a:pt x="15" y="32"/>
                    <a:pt x="16" y="29"/>
                    <a:pt x="16" y="2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39"/>
            <p:cNvSpPr>
              <a:spLocks/>
            </p:cNvSpPr>
            <p:nvPr/>
          </p:nvSpPr>
          <p:spPr bwMode="auto">
            <a:xfrm>
              <a:off x="3640138" y="4440238"/>
              <a:ext cx="179388" cy="301625"/>
            </a:xfrm>
            <a:custGeom>
              <a:avLst/>
              <a:gdLst>
                <a:gd name="T0" fmla="*/ 8 w 25"/>
                <a:gd name="T1" fmla="*/ 17 h 42"/>
                <a:gd name="T2" fmla="*/ 12 w 25"/>
                <a:gd name="T3" fmla="*/ 17 h 42"/>
                <a:gd name="T4" fmla="*/ 15 w 25"/>
                <a:gd name="T5" fmla="*/ 16 h 42"/>
                <a:gd name="T6" fmla="*/ 16 w 25"/>
                <a:gd name="T7" fmla="*/ 12 h 42"/>
                <a:gd name="T8" fmla="*/ 15 w 25"/>
                <a:gd name="T9" fmla="*/ 8 h 42"/>
                <a:gd name="T10" fmla="*/ 12 w 25"/>
                <a:gd name="T11" fmla="*/ 6 h 42"/>
                <a:gd name="T12" fmla="*/ 9 w 25"/>
                <a:gd name="T13" fmla="*/ 7 h 42"/>
                <a:gd name="T14" fmla="*/ 8 w 25"/>
                <a:gd name="T15" fmla="*/ 11 h 42"/>
                <a:gd name="T16" fmla="*/ 0 w 25"/>
                <a:gd name="T17" fmla="*/ 11 h 42"/>
                <a:gd name="T18" fmla="*/ 0 w 25"/>
                <a:gd name="T19" fmla="*/ 11 h 42"/>
                <a:gd name="T20" fmla="*/ 4 w 25"/>
                <a:gd name="T21" fmla="*/ 3 h 42"/>
                <a:gd name="T22" fmla="*/ 12 w 25"/>
                <a:gd name="T23" fmla="*/ 0 h 42"/>
                <a:gd name="T24" fmla="*/ 21 w 25"/>
                <a:gd name="T25" fmla="*/ 3 h 42"/>
                <a:gd name="T26" fmla="*/ 24 w 25"/>
                <a:gd name="T27" fmla="*/ 11 h 42"/>
                <a:gd name="T28" fmla="*/ 23 w 25"/>
                <a:gd name="T29" fmla="*/ 17 h 42"/>
                <a:gd name="T30" fmla="*/ 19 w 25"/>
                <a:gd name="T31" fmla="*/ 20 h 42"/>
                <a:gd name="T32" fmla="*/ 23 w 25"/>
                <a:gd name="T33" fmla="*/ 24 h 42"/>
                <a:gd name="T34" fmla="*/ 25 w 25"/>
                <a:gd name="T35" fmla="*/ 30 h 42"/>
                <a:gd name="T36" fmla="*/ 21 w 25"/>
                <a:gd name="T37" fmla="*/ 39 h 42"/>
                <a:gd name="T38" fmla="*/ 12 w 25"/>
                <a:gd name="T39" fmla="*/ 42 h 42"/>
                <a:gd name="T40" fmla="*/ 3 w 25"/>
                <a:gd name="T41" fmla="*/ 39 h 42"/>
                <a:gd name="T42" fmla="*/ 0 w 25"/>
                <a:gd name="T43" fmla="*/ 30 h 42"/>
                <a:gd name="T44" fmla="*/ 0 w 25"/>
                <a:gd name="T45" fmla="*/ 30 h 42"/>
                <a:gd name="T46" fmla="*/ 8 w 25"/>
                <a:gd name="T47" fmla="*/ 30 h 42"/>
                <a:gd name="T48" fmla="*/ 9 w 25"/>
                <a:gd name="T49" fmla="*/ 34 h 42"/>
                <a:gd name="T50" fmla="*/ 12 w 25"/>
                <a:gd name="T51" fmla="*/ 36 h 42"/>
                <a:gd name="T52" fmla="*/ 15 w 25"/>
                <a:gd name="T53" fmla="*/ 34 h 42"/>
                <a:gd name="T54" fmla="*/ 17 w 25"/>
                <a:gd name="T55" fmla="*/ 30 h 42"/>
                <a:gd name="T56" fmla="*/ 15 w 25"/>
                <a:gd name="T57" fmla="*/ 25 h 42"/>
                <a:gd name="T58" fmla="*/ 12 w 25"/>
                <a:gd name="T59" fmla="*/ 24 h 42"/>
                <a:gd name="T60" fmla="*/ 8 w 25"/>
                <a:gd name="T61" fmla="*/ 24 h 42"/>
                <a:gd name="T62" fmla="*/ 8 w 25"/>
                <a:gd name="T6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42">
                  <a:moveTo>
                    <a:pt x="8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4" y="17"/>
                    <a:pt x="15" y="16"/>
                  </a:cubicBezTo>
                  <a:cubicBezTo>
                    <a:pt x="16" y="15"/>
                    <a:pt x="16" y="13"/>
                    <a:pt x="16" y="12"/>
                  </a:cubicBezTo>
                  <a:cubicBezTo>
                    <a:pt x="16" y="10"/>
                    <a:pt x="16" y="9"/>
                    <a:pt x="15" y="8"/>
                  </a:cubicBezTo>
                  <a:cubicBezTo>
                    <a:pt x="14" y="7"/>
                    <a:pt x="13" y="6"/>
                    <a:pt x="12" y="6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8"/>
                    <a:pt x="8" y="10"/>
                    <a:pt x="8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0" y="19"/>
                    <a:pt x="19" y="20"/>
                  </a:cubicBezTo>
                  <a:cubicBezTo>
                    <a:pt x="21" y="21"/>
                    <a:pt x="22" y="22"/>
                    <a:pt x="23" y="24"/>
                  </a:cubicBezTo>
                  <a:cubicBezTo>
                    <a:pt x="24" y="26"/>
                    <a:pt x="25" y="28"/>
                    <a:pt x="25" y="30"/>
                  </a:cubicBezTo>
                  <a:cubicBezTo>
                    <a:pt x="25" y="34"/>
                    <a:pt x="23" y="37"/>
                    <a:pt x="21" y="39"/>
                  </a:cubicBezTo>
                  <a:cubicBezTo>
                    <a:pt x="19" y="41"/>
                    <a:pt x="16" y="42"/>
                    <a:pt x="12" y="42"/>
                  </a:cubicBezTo>
                  <a:cubicBezTo>
                    <a:pt x="8" y="42"/>
                    <a:pt x="6" y="41"/>
                    <a:pt x="3" y="39"/>
                  </a:cubicBezTo>
                  <a:cubicBezTo>
                    <a:pt x="1" y="37"/>
                    <a:pt x="0" y="3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10" y="35"/>
                    <a:pt x="11" y="36"/>
                    <a:pt x="12" y="36"/>
                  </a:cubicBezTo>
                  <a:cubicBezTo>
                    <a:pt x="13" y="36"/>
                    <a:pt x="15" y="35"/>
                    <a:pt x="15" y="34"/>
                  </a:cubicBezTo>
                  <a:cubicBezTo>
                    <a:pt x="16" y="33"/>
                    <a:pt x="17" y="32"/>
                    <a:pt x="17" y="30"/>
                  </a:cubicBezTo>
                  <a:cubicBezTo>
                    <a:pt x="17" y="28"/>
                    <a:pt x="16" y="26"/>
                    <a:pt x="15" y="25"/>
                  </a:cubicBezTo>
                  <a:cubicBezTo>
                    <a:pt x="15" y="24"/>
                    <a:pt x="13" y="24"/>
                    <a:pt x="12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8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四项立体箭头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相反指向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sz="2800" b="1" spc="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6783023" y="1623149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489014" y="4079974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078372" y="274499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799666" y="3961048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 8"/>
          <p:cNvSpPr>
            <a:spLocks/>
          </p:cNvSpPr>
          <p:nvPr/>
        </p:nvSpPr>
        <p:spPr bwMode="auto">
          <a:xfrm>
            <a:off x="4753198" y="2507635"/>
            <a:ext cx="1296101" cy="95178"/>
          </a:xfrm>
          <a:custGeom>
            <a:avLst/>
            <a:gdLst>
              <a:gd name="T0" fmla="*/ 894 w 926"/>
              <a:gd name="T1" fmla="*/ 0 h 68"/>
              <a:gd name="T2" fmla="*/ 926 w 926"/>
              <a:gd name="T3" fmla="*/ 64 h 68"/>
              <a:gd name="T4" fmla="*/ 59 w 926"/>
              <a:gd name="T5" fmla="*/ 68 h 68"/>
              <a:gd name="T6" fmla="*/ 0 w 926"/>
              <a:gd name="T7" fmla="*/ 5 h 68"/>
              <a:gd name="T8" fmla="*/ 894 w 926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68">
                <a:moveTo>
                  <a:pt x="894" y="0"/>
                </a:moveTo>
                <a:lnTo>
                  <a:pt x="926" y="64"/>
                </a:lnTo>
                <a:lnTo>
                  <a:pt x="59" y="68"/>
                </a:lnTo>
                <a:lnTo>
                  <a:pt x="0" y="5"/>
                </a:lnTo>
                <a:lnTo>
                  <a:pt x="894" y="0"/>
                </a:lnTo>
                <a:close/>
              </a:path>
            </a:pathLst>
          </a:custGeom>
          <a:solidFill>
            <a:srgbClr val="A6A39C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5935926" y="2331276"/>
            <a:ext cx="771223" cy="543075"/>
          </a:xfrm>
          <a:custGeom>
            <a:avLst/>
            <a:gdLst>
              <a:gd name="T0" fmla="*/ 537 w 551"/>
              <a:gd name="T1" fmla="*/ 0 h 388"/>
              <a:gd name="T2" fmla="*/ 551 w 551"/>
              <a:gd name="T3" fmla="*/ 68 h 388"/>
              <a:gd name="T4" fmla="*/ 31 w 551"/>
              <a:gd name="T5" fmla="*/ 388 h 388"/>
              <a:gd name="T6" fmla="*/ 0 w 551"/>
              <a:gd name="T7" fmla="*/ 330 h 388"/>
              <a:gd name="T8" fmla="*/ 537 w 551"/>
              <a:gd name="T9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1" h="388">
                <a:moveTo>
                  <a:pt x="537" y="0"/>
                </a:moveTo>
                <a:lnTo>
                  <a:pt x="551" y="68"/>
                </a:lnTo>
                <a:lnTo>
                  <a:pt x="31" y="388"/>
                </a:lnTo>
                <a:lnTo>
                  <a:pt x="0" y="330"/>
                </a:lnTo>
                <a:lnTo>
                  <a:pt x="537" y="0"/>
                </a:lnTo>
                <a:close/>
              </a:path>
            </a:pathLst>
          </a:custGeom>
          <a:solidFill>
            <a:srgbClr val="A6A39C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Freeform 10"/>
          <p:cNvSpPr>
            <a:spLocks/>
          </p:cNvSpPr>
          <p:nvPr/>
        </p:nvSpPr>
        <p:spPr bwMode="auto">
          <a:xfrm>
            <a:off x="4747599" y="2514633"/>
            <a:ext cx="88180" cy="3017704"/>
          </a:xfrm>
          <a:custGeom>
            <a:avLst/>
            <a:gdLst>
              <a:gd name="T0" fmla="*/ 4 w 63"/>
              <a:gd name="T1" fmla="*/ 0 h 2156"/>
              <a:gd name="T2" fmla="*/ 63 w 63"/>
              <a:gd name="T3" fmla="*/ 63 h 2156"/>
              <a:gd name="T4" fmla="*/ 58 w 63"/>
              <a:gd name="T5" fmla="*/ 2147 h 2156"/>
              <a:gd name="T6" fmla="*/ 0 w 63"/>
              <a:gd name="T7" fmla="*/ 2156 h 2156"/>
              <a:gd name="T8" fmla="*/ 4 w 63"/>
              <a:gd name="T9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2156">
                <a:moveTo>
                  <a:pt x="4" y="0"/>
                </a:moveTo>
                <a:lnTo>
                  <a:pt x="63" y="63"/>
                </a:lnTo>
                <a:lnTo>
                  <a:pt x="58" y="2147"/>
                </a:lnTo>
                <a:lnTo>
                  <a:pt x="0" y="2156"/>
                </a:lnTo>
                <a:lnTo>
                  <a:pt x="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Freeform 11"/>
          <p:cNvSpPr>
            <a:spLocks/>
          </p:cNvSpPr>
          <p:nvPr/>
        </p:nvSpPr>
        <p:spPr bwMode="auto">
          <a:xfrm>
            <a:off x="4747599" y="2514633"/>
            <a:ext cx="88180" cy="3017704"/>
          </a:xfrm>
          <a:custGeom>
            <a:avLst/>
            <a:gdLst>
              <a:gd name="T0" fmla="*/ 4 w 63"/>
              <a:gd name="T1" fmla="*/ 0 h 2156"/>
              <a:gd name="T2" fmla="*/ 63 w 63"/>
              <a:gd name="T3" fmla="*/ 63 h 2156"/>
              <a:gd name="T4" fmla="*/ 58 w 63"/>
              <a:gd name="T5" fmla="*/ 2147 h 2156"/>
              <a:gd name="T6" fmla="*/ 0 w 63"/>
              <a:gd name="T7" fmla="*/ 2156 h 2156"/>
              <a:gd name="T8" fmla="*/ 4 w 63"/>
              <a:gd name="T9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2156">
                <a:moveTo>
                  <a:pt x="4" y="0"/>
                </a:moveTo>
                <a:lnTo>
                  <a:pt x="63" y="63"/>
                </a:lnTo>
                <a:lnTo>
                  <a:pt x="58" y="2147"/>
                </a:lnTo>
                <a:lnTo>
                  <a:pt x="0" y="2156"/>
                </a:lnTo>
                <a:lnTo>
                  <a:pt x="4" y="0"/>
                </a:lnTo>
              </a:path>
            </a:pathLst>
          </a:custGeom>
          <a:solidFill>
            <a:srgbClr val="A6A39C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4677616" y="5519740"/>
            <a:ext cx="321926" cy="587864"/>
          </a:xfrm>
          <a:custGeom>
            <a:avLst/>
            <a:gdLst>
              <a:gd name="T0" fmla="*/ 24 w 51"/>
              <a:gd name="T1" fmla="*/ 0 h 93"/>
              <a:gd name="T2" fmla="*/ 11 w 51"/>
              <a:gd name="T3" fmla="*/ 2 h 93"/>
              <a:gd name="T4" fmla="*/ 34 w 51"/>
              <a:gd name="T5" fmla="*/ 45 h 93"/>
              <a:gd name="T6" fmla="*/ 4 w 51"/>
              <a:gd name="T7" fmla="*/ 91 h 93"/>
              <a:gd name="T8" fmla="*/ 0 w 51"/>
              <a:gd name="T9" fmla="*/ 93 h 93"/>
              <a:gd name="T10" fmla="*/ 24 w 51"/>
              <a:gd name="T11" fmla="*/ 83 h 93"/>
              <a:gd name="T12" fmla="*/ 25 w 51"/>
              <a:gd name="T13" fmla="*/ 82 h 93"/>
              <a:gd name="T14" fmla="*/ 43 w 51"/>
              <a:gd name="T15" fmla="*/ 58 h 93"/>
              <a:gd name="T16" fmla="*/ 24 w 51"/>
              <a:gd name="T1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93">
                <a:moveTo>
                  <a:pt x="24" y="0"/>
                </a:moveTo>
                <a:cubicBezTo>
                  <a:pt x="11" y="2"/>
                  <a:pt x="11" y="2"/>
                  <a:pt x="11" y="2"/>
                </a:cubicBezTo>
                <a:cubicBezTo>
                  <a:pt x="25" y="11"/>
                  <a:pt x="34" y="27"/>
                  <a:pt x="34" y="45"/>
                </a:cubicBezTo>
                <a:cubicBezTo>
                  <a:pt x="34" y="65"/>
                  <a:pt x="22" y="83"/>
                  <a:pt x="4" y="91"/>
                </a:cubicBezTo>
                <a:cubicBezTo>
                  <a:pt x="3" y="92"/>
                  <a:pt x="1" y="92"/>
                  <a:pt x="0" y="93"/>
                </a:cubicBezTo>
                <a:cubicBezTo>
                  <a:pt x="13" y="88"/>
                  <a:pt x="18" y="87"/>
                  <a:pt x="24" y="83"/>
                </a:cubicBezTo>
                <a:cubicBezTo>
                  <a:pt x="24" y="82"/>
                  <a:pt x="25" y="82"/>
                  <a:pt x="25" y="82"/>
                </a:cubicBezTo>
                <a:cubicBezTo>
                  <a:pt x="34" y="76"/>
                  <a:pt x="40" y="67"/>
                  <a:pt x="43" y="58"/>
                </a:cubicBezTo>
                <a:cubicBezTo>
                  <a:pt x="51" y="36"/>
                  <a:pt x="43" y="13"/>
                  <a:pt x="24" y="0"/>
                </a:cubicBezTo>
                <a:close/>
              </a:path>
            </a:pathLst>
          </a:custGeom>
          <a:solidFill>
            <a:srgbClr val="A6A39C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>
            <a:off x="4127543" y="1874981"/>
            <a:ext cx="2560010" cy="4250820"/>
          </a:xfrm>
          <a:custGeom>
            <a:avLst/>
            <a:gdLst>
              <a:gd name="T0" fmla="*/ 286 w 405"/>
              <a:gd name="T1" fmla="*/ 0 h 672"/>
              <a:gd name="T2" fmla="*/ 405 w 405"/>
              <a:gd name="T3" fmla="*/ 72 h 672"/>
              <a:gd name="T4" fmla="*/ 286 w 405"/>
              <a:gd name="T5" fmla="*/ 145 h 672"/>
              <a:gd name="T6" fmla="*/ 297 w 405"/>
              <a:gd name="T7" fmla="*/ 100 h 672"/>
              <a:gd name="T8" fmla="*/ 99 w 405"/>
              <a:gd name="T9" fmla="*/ 101 h 672"/>
              <a:gd name="T10" fmla="*/ 98 w 405"/>
              <a:gd name="T11" fmla="*/ 578 h 672"/>
              <a:gd name="T12" fmla="*/ 121 w 405"/>
              <a:gd name="T13" fmla="*/ 621 h 672"/>
              <a:gd name="T14" fmla="*/ 70 w 405"/>
              <a:gd name="T15" fmla="*/ 672 h 672"/>
              <a:gd name="T16" fmla="*/ 43 w 405"/>
              <a:gd name="T17" fmla="*/ 578 h 672"/>
              <a:gd name="T18" fmla="*/ 45 w 405"/>
              <a:gd name="T19" fmla="*/ 46 h 672"/>
              <a:gd name="T20" fmla="*/ 297 w 405"/>
              <a:gd name="T21" fmla="*/ 45 h 672"/>
              <a:gd name="T22" fmla="*/ 286 w 405"/>
              <a:gd name="T2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5" h="672">
                <a:moveTo>
                  <a:pt x="286" y="0"/>
                </a:moveTo>
                <a:cubicBezTo>
                  <a:pt x="405" y="72"/>
                  <a:pt x="405" y="72"/>
                  <a:pt x="405" y="72"/>
                </a:cubicBezTo>
                <a:cubicBezTo>
                  <a:pt x="286" y="145"/>
                  <a:pt x="286" y="145"/>
                  <a:pt x="286" y="145"/>
                </a:cubicBezTo>
                <a:cubicBezTo>
                  <a:pt x="297" y="100"/>
                  <a:pt x="297" y="100"/>
                  <a:pt x="297" y="100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98" y="578"/>
                  <a:pt x="98" y="578"/>
                  <a:pt x="98" y="578"/>
                </a:cubicBezTo>
                <a:cubicBezTo>
                  <a:pt x="112" y="587"/>
                  <a:pt x="121" y="603"/>
                  <a:pt x="121" y="621"/>
                </a:cubicBezTo>
                <a:cubicBezTo>
                  <a:pt x="121" y="649"/>
                  <a:pt x="98" y="672"/>
                  <a:pt x="70" y="672"/>
                </a:cubicBezTo>
                <a:cubicBezTo>
                  <a:pt x="20" y="672"/>
                  <a:pt x="0" y="606"/>
                  <a:pt x="43" y="578"/>
                </a:cubicBezTo>
                <a:cubicBezTo>
                  <a:pt x="45" y="46"/>
                  <a:pt x="45" y="46"/>
                  <a:pt x="45" y="46"/>
                </a:cubicBezTo>
                <a:cubicBezTo>
                  <a:pt x="297" y="45"/>
                  <a:pt x="297" y="45"/>
                  <a:pt x="297" y="45"/>
                </a:cubicBezTo>
                <a:cubicBezTo>
                  <a:pt x="286" y="0"/>
                  <a:pt x="286" y="0"/>
                  <a:pt x="286" y="0"/>
                </a:cubicBez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14"/>
          <p:cNvSpPr>
            <a:spLocks/>
          </p:cNvSpPr>
          <p:nvPr/>
        </p:nvSpPr>
        <p:spPr bwMode="auto">
          <a:xfrm>
            <a:off x="4253514" y="1932367"/>
            <a:ext cx="2376652" cy="4162640"/>
          </a:xfrm>
          <a:custGeom>
            <a:avLst/>
            <a:gdLst>
              <a:gd name="T0" fmla="*/ 50 w 376"/>
              <a:gd name="T1" fmla="*/ 658 h 658"/>
              <a:gd name="T2" fmla="*/ 6 w 376"/>
              <a:gd name="T3" fmla="*/ 625 h 658"/>
              <a:gd name="T4" fmla="*/ 25 w 376"/>
              <a:gd name="T5" fmla="*/ 573 h 658"/>
              <a:gd name="T6" fmla="*/ 27 w 376"/>
              <a:gd name="T7" fmla="*/ 571 h 658"/>
              <a:gd name="T8" fmla="*/ 29 w 376"/>
              <a:gd name="T9" fmla="*/ 41 h 658"/>
              <a:gd name="T10" fmla="*/ 283 w 376"/>
              <a:gd name="T11" fmla="*/ 41 h 658"/>
              <a:gd name="T12" fmla="*/ 273 w 376"/>
              <a:gd name="T13" fmla="*/ 0 h 658"/>
              <a:gd name="T14" fmla="*/ 376 w 376"/>
              <a:gd name="T15" fmla="*/ 63 h 658"/>
              <a:gd name="T16" fmla="*/ 273 w 376"/>
              <a:gd name="T17" fmla="*/ 127 h 658"/>
              <a:gd name="T18" fmla="*/ 283 w 376"/>
              <a:gd name="T19" fmla="*/ 87 h 658"/>
              <a:gd name="T20" fmla="*/ 75 w 376"/>
              <a:gd name="T21" fmla="*/ 87 h 658"/>
              <a:gd name="T22" fmla="*/ 73 w 376"/>
              <a:gd name="T23" fmla="*/ 572 h 658"/>
              <a:gd name="T24" fmla="*/ 75 w 376"/>
              <a:gd name="T25" fmla="*/ 573 h 658"/>
              <a:gd name="T26" fmla="*/ 96 w 376"/>
              <a:gd name="T27" fmla="*/ 612 h 658"/>
              <a:gd name="T28" fmla="*/ 50 w 376"/>
              <a:gd name="T29" fmla="*/ 658 h 658"/>
              <a:gd name="T30" fmla="*/ 50 w 376"/>
              <a:gd name="T31" fmla="*/ 65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658">
                <a:moveTo>
                  <a:pt x="50" y="658"/>
                </a:moveTo>
                <a:cubicBezTo>
                  <a:pt x="29" y="658"/>
                  <a:pt x="12" y="645"/>
                  <a:pt x="6" y="625"/>
                </a:cubicBezTo>
                <a:cubicBezTo>
                  <a:pt x="0" y="604"/>
                  <a:pt x="8" y="584"/>
                  <a:pt x="25" y="573"/>
                </a:cubicBezTo>
                <a:cubicBezTo>
                  <a:pt x="27" y="571"/>
                  <a:pt x="27" y="571"/>
                  <a:pt x="27" y="571"/>
                </a:cubicBezTo>
                <a:cubicBezTo>
                  <a:pt x="29" y="41"/>
                  <a:pt x="29" y="41"/>
                  <a:pt x="29" y="41"/>
                </a:cubicBezTo>
                <a:cubicBezTo>
                  <a:pt x="283" y="41"/>
                  <a:pt x="283" y="41"/>
                  <a:pt x="283" y="41"/>
                </a:cubicBezTo>
                <a:cubicBezTo>
                  <a:pt x="273" y="0"/>
                  <a:pt x="273" y="0"/>
                  <a:pt x="273" y="0"/>
                </a:cubicBezTo>
                <a:cubicBezTo>
                  <a:pt x="376" y="63"/>
                  <a:pt x="376" y="63"/>
                  <a:pt x="376" y="63"/>
                </a:cubicBezTo>
                <a:cubicBezTo>
                  <a:pt x="273" y="127"/>
                  <a:pt x="273" y="127"/>
                  <a:pt x="273" y="127"/>
                </a:cubicBezTo>
                <a:cubicBezTo>
                  <a:pt x="283" y="87"/>
                  <a:pt x="283" y="87"/>
                  <a:pt x="283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3" y="572"/>
                  <a:pt x="73" y="572"/>
                  <a:pt x="73" y="572"/>
                </a:cubicBezTo>
                <a:cubicBezTo>
                  <a:pt x="75" y="573"/>
                  <a:pt x="75" y="573"/>
                  <a:pt x="75" y="573"/>
                </a:cubicBezTo>
                <a:cubicBezTo>
                  <a:pt x="89" y="581"/>
                  <a:pt x="96" y="596"/>
                  <a:pt x="96" y="612"/>
                </a:cubicBezTo>
                <a:cubicBezTo>
                  <a:pt x="96" y="638"/>
                  <a:pt x="76" y="658"/>
                  <a:pt x="50" y="658"/>
                </a:cubicBezTo>
                <a:cubicBezTo>
                  <a:pt x="50" y="658"/>
                  <a:pt x="50" y="658"/>
                  <a:pt x="50" y="658"/>
                </a:cubicBezTo>
              </a:path>
            </a:pathLst>
          </a:custGeom>
          <a:solidFill>
            <a:srgbClr val="E8E3D5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5669987" y="3374035"/>
            <a:ext cx="1326894" cy="76983"/>
          </a:xfrm>
          <a:custGeom>
            <a:avLst/>
            <a:gdLst>
              <a:gd name="T0" fmla="*/ 930 w 948"/>
              <a:gd name="T1" fmla="*/ 0 h 55"/>
              <a:gd name="T2" fmla="*/ 948 w 948"/>
              <a:gd name="T3" fmla="*/ 55 h 55"/>
              <a:gd name="T4" fmla="*/ 45 w 948"/>
              <a:gd name="T5" fmla="*/ 55 h 55"/>
              <a:gd name="T6" fmla="*/ 0 w 948"/>
              <a:gd name="T7" fmla="*/ 0 h 55"/>
              <a:gd name="T8" fmla="*/ 930 w 94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55">
                <a:moveTo>
                  <a:pt x="930" y="0"/>
                </a:moveTo>
                <a:lnTo>
                  <a:pt x="948" y="55"/>
                </a:lnTo>
                <a:lnTo>
                  <a:pt x="45" y="55"/>
                </a:lnTo>
                <a:lnTo>
                  <a:pt x="0" y="0"/>
                </a:lnTo>
                <a:lnTo>
                  <a:pt x="930" y="0"/>
                </a:lnTo>
                <a:close/>
              </a:path>
            </a:pathLst>
          </a:custGeom>
          <a:solidFill>
            <a:srgbClr val="9D4403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>
            <a:off x="6903102" y="3197675"/>
            <a:ext cx="751627" cy="531877"/>
          </a:xfrm>
          <a:custGeom>
            <a:avLst/>
            <a:gdLst>
              <a:gd name="T0" fmla="*/ 537 w 537"/>
              <a:gd name="T1" fmla="*/ 0 h 380"/>
              <a:gd name="T2" fmla="*/ 537 w 537"/>
              <a:gd name="T3" fmla="*/ 59 h 380"/>
              <a:gd name="T4" fmla="*/ 18 w 537"/>
              <a:gd name="T5" fmla="*/ 380 h 380"/>
              <a:gd name="T6" fmla="*/ 0 w 537"/>
              <a:gd name="T7" fmla="*/ 330 h 380"/>
              <a:gd name="T8" fmla="*/ 537 w 537"/>
              <a:gd name="T9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380">
                <a:moveTo>
                  <a:pt x="537" y="0"/>
                </a:moveTo>
                <a:lnTo>
                  <a:pt x="537" y="59"/>
                </a:lnTo>
                <a:lnTo>
                  <a:pt x="18" y="380"/>
                </a:lnTo>
                <a:lnTo>
                  <a:pt x="0" y="330"/>
                </a:lnTo>
                <a:lnTo>
                  <a:pt x="537" y="0"/>
                </a:lnTo>
                <a:close/>
              </a:path>
            </a:pathLst>
          </a:custGeom>
          <a:solidFill>
            <a:srgbClr val="9D4403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reeform 17"/>
          <p:cNvSpPr>
            <a:spLocks/>
          </p:cNvSpPr>
          <p:nvPr/>
        </p:nvSpPr>
        <p:spPr bwMode="auto">
          <a:xfrm>
            <a:off x="5662988" y="3374035"/>
            <a:ext cx="69984" cy="2163901"/>
          </a:xfrm>
          <a:custGeom>
            <a:avLst/>
            <a:gdLst>
              <a:gd name="T0" fmla="*/ 5 w 50"/>
              <a:gd name="T1" fmla="*/ 0 h 1546"/>
              <a:gd name="T2" fmla="*/ 50 w 50"/>
              <a:gd name="T3" fmla="*/ 55 h 1546"/>
              <a:gd name="T4" fmla="*/ 46 w 50"/>
              <a:gd name="T5" fmla="*/ 1546 h 1546"/>
              <a:gd name="T6" fmla="*/ 0 w 50"/>
              <a:gd name="T7" fmla="*/ 1542 h 1546"/>
              <a:gd name="T8" fmla="*/ 5 w 50"/>
              <a:gd name="T9" fmla="*/ 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546">
                <a:moveTo>
                  <a:pt x="5" y="0"/>
                </a:moveTo>
                <a:lnTo>
                  <a:pt x="50" y="55"/>
                </a:lnTo>
                <a:lnTo>
                  <a:pt x="46" y="1546"/>
                </a:lnTo>
                <a:lnTo>
                  <a:pt x="0" y="1542"/>
                </a:lnTo>
                <a:lnTo>
                  <a:pt x="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reeform 18"/>
          <p:cNvSpPr>
            <a:spLocks/>
          </p:cNvSpPr>
          <p:nvPr/>
        </p:nvSpPr>
        <p:spPr bwMode="auto">
          <a:xfrm>
            <a:off x="5662988" y="3374035"/>
            <a:ext cx="69984" cy="2163901"/>
          </a:xfrm>
          <a:custGeom>
            <a:avLst/>
            <a:gdLst>
              <a:gd name="T0" fmla="*/ 5 w 50"/>
              <a:gd name="T1" fmla="*/ 0 h 1546"/>
              <a:gd name="T2" fmla="*/ 50 w 50"/>
              <a:gd name="T3" fmla="*/ 55 h 1546"/>
              <a:gd name="T4" fmla="*/ 46 w 50"/>
              <a:gd name="T5" fmla="*/ 1546 h 1546"/>
              <a:gd name="T6" fmla="*/ 0 w 50"/>
              <a:gd name="T7" fmla="*/ 1542 h 1546"/>
              <a:gd name="T8" fmla="*/ 5 w 50"/>
              <a:gd name="T9" fmla="*/ 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546">
                <a:moveTo>
                  <a:pt x="5" y="0"/>
                </a:moveTo>
                <a:lnTo>
                  <a:pt x="50" y="55"/>
                </a:lnTo>
                <a:lnTo>
                  <a:pt x="46" y="1546"/>
                </a:lnTo>
                <a:lnTo>
                  <a:pt x="0" y="1542"/>
                </a:lnTo>
                <a:lnTo>
                  <a:pt x="5" y="0"/>
                </a:lnTo>
              </a:path>
            </a:pathLst>
          </a:custGeom>
          <a:solidFill>
            <a:srgbClr val="9D4403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reeform 19"/>
          <p:cNvSpPr>
            <a:spLocks/>
          </p:cNvSpPr>
          <p:nvPr/>
        </p:nvSpPr>
        <p:spPr bwMode="auto">
          <a:xfrm>
            <a:off x="5132511" y="2742781"/>
            <a:ext cx="2522219" cy="3383020"/>
          </a:xfrm>
          <a:custGeom>
            <a:avLst/>
            <a:gdLst>
              <a:gd name="T0" fmla="*/ 280 w 399"/>
              <a:gd name="T1" fmla="*/ 0 h 535"/>
              <a:gd name="T2" fmla="*/ 399 w 399"/>
              <a:gd name="T3" fmla="*/ 72 h 535"/>
              <a:gd name="T4" fmla="*/ 280 w 399"/>
              <a:gd name="T5" fmla="*/ 145 h 535"/>
              <a:gd name="T6" fmla="*/ 291 w 399"/>
              <a:gd name="T7" fmla="*/ 100 h 535"/>
              <a:gd name="T8" fmla="*/ 85 w 399"/>
              <a:gd name="T9" fmla="*/ 100 h 535"/>
              <a:gd name="T10" fmla="*/ 84 w 399"/>
              <a:gd name="T11" fmla="*/ 441 h 535"/>
              <a:gd name="T12" fmla="*/ 56 w 399"/>
              <a:gd name="T13" fmla="*/ 535 h 535"/>
              <a:gd name="T14" fmla="*/ 10 w 399"/>
              <a:gd name="T15" fmla="*/ 504 h 535"/>
              <a:gd name="T16" fmla="*/ 29 w 399"/>
              <a:gd name="T17" fmla="*/ 441 h 535"/>
              <a:gd name="T18" fmla="*/ 30 w 399"/>
              <a:gd name="T19" fmla="*/ 46 h 535"/>
              <a:gd name="T20" fmla="*/ 291 w 399"/>
              <a:gd name="T21" fmla="*/ 45 h 535"/>
              <a:gd name="T22" fmla="*/ 280 w 399"/>
              <a:gd name="T23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535">
                <a:moveTo>
                  <a:pt x="280" y="0"/>
                </a:moveTo>
                <a:cubicBezTo>
                  <a:pt x="399" y="72"/>
                  <a:pt x="399" y="72"/>
                  <a:pt x="399" y="72"/>
                </a:cubicBezTo>
                <a:cubicBezTo>
                  <a:pt x="280" y="145"/>
                  <a:pt x="280" y="145"/>
                  <a:pt x="280" y="145"/>
                </a:cubicBezTo>
                <a:cubicBezTo>
                  <a:pt x="291" y="100"/>
                  <a:pt x="291" y="100"/>
                  <a:pt x="291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4" y="441"/>
                  <a:pt x="84" y="441"/>
                  <a:pt x="84" y="441"/>
                </a:cubicBezTo>
                <a:cubicBezTo>
                  <a:pt x="126" y="469"/>
                  <a:pt x="107" y="535"/>
                  <a:pt x="56" y="535"/>
                </a:cubicBezTo>
                <a:cubicBezTo>
                  <a:pt x="36" y="535"/>
                  <a:pt x="17" y="522"/>
                  <a:pt x="10" y="504"/>
                </a:cubicBezTo>
                <a:cubicBezTo>
                  <a:pt x="0" y="481"/>
                  <a:pt x="8" y="455"/>
                  <a:pt x="29" y="441"/>
                </a:cubicBezTo>
                <a:cubicBezTo>
                  <a:pt x="30" y="46"/>
                  <a:pt x="30" y="46"/>
                  <a:pt x="30" y="46"/>
                </a:cubicBezTo>
                <a:cubicBezTo>
                  <a:pt x="291" y="45"/>
                  <a:pt x="291" y="45"/>
                  <a:pt x="291" y="45"/>
                </a:cubicBezTo>
                <a:cubicBezTo>
                  <a:pt x="280" y="0"/>
                  <a:pt x="280" y="0"/>
                  <a:pt x="280" y="0"/>
                </a:cubicBez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>
            <a:off x="5164703" y="2798768"/>
            <a:ext cx="2439638" cy="3296240"/>
          </a:xfrm>
          <a:custGeom>
            <a:avLst/>
            <a:gdLst>
              <a:gd name="T0" fmla="*/ 51 w 386"/>
              <a:gd name="T1" fmla="*/ 521 h 521"/>
              <a:gd name="T2" fmla="*/ 9 w 386"/>
              <a:gd name="T3" fmla="*/ 493 h 521"/>
              <a:gd name="T4" fmla="*/ 27 w 386"/>
              <a:gd name="T5" fmla="*/ 436 h 521"/>
              <a:gd name="T6" fmla="*/ 29 w 386"/>
              <a:gd name="T7" fmla="*/ 434 h 521"/>
              <a:gd name="T8" fmla="*/ 29 w 386"/>
              <a:gd name="T9" fmla="*/ 41 h 521"/>
              <a:gd name="T10" fmla="*/ 292 w 386"/>
              <a:gd name="T11" fmla="*/ 41 h 521"/>
              <a:gd name="T12" fmla="*/ 282 w 386"/>
              <a:gd name="T13" fmla="*/ 0 h 521"/>
              <a:gd name="T14" fmla="*/ 386 w 386"/>
              <a:gd name="T15" fmla="*/ 63 h 521"/>
              <a:gd name="T16" fmla="*/ 282 w 386"/>
              <a:gd name="T17" fmla="*/ 127 h 521"/>
              <a:gd name="T18" fmla="*/ 292 w 386"/>
              <a:gd name="T19" fmla="*/ 87 h 521"/>
              <a:gd name="T20" fmla="*/ 75 w 386"/>
              <a:gd name="T21" fmla="*/ 87 h 521"/>
              <a:gd name="T22" fmla="*/ 75 w 386"/>
              <a:gd name="T23" fmla="*/ 435 h 521"/>
              <a:gd name="T24" fmla="*/ 77 w 386"/>
              <a:gd name="T25" fmla="*/ 436 h 521"/>
              <a:gd name="T26" fmla="*/ 96 w 386"/>
              <a:gd name="T27" fmla="*/ 488 h 521"/>
              <a:gd name="T28" fmla="*/ 51 w 386"/>
              <a:gd name="T29" fmla="*/ 521 h 521"/>
              <a:gd name="T30" fmla="*/ 51 w 386"/>
              <a:gd name="T3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6" h="521">
                <a:moveTo>
                  <a:pt x="51" y="521"/>
                </a:moveTo>
                <a:cubicBezTo>
                  <a:pt x="33" y="521"/>
                  <a:pt x="16" y="510"/>
                  <a:pt x="9" y="493"/>
                </a:cubicBezTo>
                <a:cubicBezTo>
                  <a:pt x="0" y="472"/>
                  <a:pt x="8" y="448"/>
                  <a:pt x="27" y="436"/>
                </a:cubicBezTo>
                <a:cubicBezTo>
                  <a:pt x="29" y="434"/>
                  <a:pt x="29" y="434"/>
                  <a:pt x="29" y="434"/>
                </a:cubicBezTo>
                <a:cubicBezTo>
                  <a:pt x="29" y="41"/>
                  <a:pt x="29" y="41"/>
                  <a:pt x="29" y="41"/>
                </a:cubicBezTo>
                <a:cubicBezTo>
                  <a:pt x="292" y="41"/>
                  <a:pt x="292" y="41"/>
                  <a:pt x="292" y="41"/>
                </a:cubicBezTo>
                <a:cubicBezTo>
                  <a:pt x="282" y="0"/>
                  <a:pt x="282" y="0"/>
                  <a:pt x="282" y="0"/>
                </a:cubicBezTo>
                <a:cubicBezTo>
                  <a:pt x="386" y="63"/>
                  <a:pt x="386" y="63"/>
                  <a:pt x="386" y="63"/>
                </a:cubicBezTo>
                <a:cubicBezTo>
                  <a:pt x="282" y="127"/>
                  <a:pt x="282" y="127"/>
                  <a:pt x="282" y="127"/>
                </a:cubicBezTo>
                <a:cubicBezTo>
                  <a:pt x="292" y="87"/>
                  <a:pt x="292" y="87"/>
                  <a:pt x="292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435"/>
                  <a:pt x="75" y="435"/>
                  <a:pt x="75" y="435"/>
                </a:cubicBezTo>
                <a:cubicBezTo>
                  <a:pt x="77" y="436"/>
                  <a:pt x="77" y="436"/>
                  <a:pt x="77" y="436"/>
                </a:cubicBezTo>
                <a:cubicBezTo>
                  <a:pt x="94" y="447"/>
                  <a:pt x="102" y="468"/>
                  <a:pt x="96" y="488"/>
                </a:cubicBezTo>
                <a:cubicBezTo>
                  <a:pt x="90" y="508"/>
                  <a:pt x="72" y="521"/>
                  <a:pt x="51" y="521"/>
                </a:cubicBezTo>
                <a:cubicBezTo>
                  <a:pt x="51" y="521"/>
                  <a:pt x="51" y="521"/>
                  <a:pt x="51" y="521"/>
                </a:cubicBezTo>
              </a:path>
            </a:pathLst>
          </a:custGeom>
          <a:solidFill>
            <a:srgbClr val="F9B000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reeform 21"/>
          <p:cNvSpPr>
            <a:spLocks/>
          </p:cNvSpPr>
          <p:nvPr/>
        </p:nvSpPr>
        <p:spPr bwMode="auto">
          <a:xfrm>
            <a:off x="5562212" y="5532337"/>
            <a:ext cx="309329" cy="580866"/>
          </a:xfrm>
          <a:custGeom>
            <a:avLst/>
            <a:gdLst>
              <a:gd name="T0" fmla="*/ 49 w 49"/>
              <a:gd name="T1" fmla="*/ 41 h 92"/>
              <a:gd name="T2" fmla="*/ 28 w 49"/>
              <a:gd name="T3" fmla="*/ 2 h 92"/>
              <a:gd name="T4" fmla="*/ 27 w 49"/>
              <a:gd name="T5" fmla="*/ 1 h 92"/>
              <a:gd name="T6" fmla="*/ 27 w 49"/>
              <a:gd name="T7" fmla="*/ 1 h 92"/>
              <a:gd name="T8" fmla="*/ 26 w 49"/>
              <a:gd name="T9" fmla="*/ 1 h 92"/>
              <a:gd name="T10" fmla="*/ 26 w 49"/>
              <a:gd name="T11" fmla="*/ 1 h 92"/>
              <a:gd name="T12" fmla="*/ 16 w 49"/>
              <a:gd name="T13" fmla="*/ 0 h 92"/>
              <a:gd name="T14" fmla="*/ 39 w 49"/>
              <a:gd name="T15" fmla="*/ 47 h 92"/>
              <a:gd name="T16" fmla="*/ 39 w 49"/>
              <a:gd name="T17" fmla="*/ 48 h 92"/>
              <a:gd name="T18" fmla="*/ 0 w 49"/>
              <a:gd name="T19" fmla="*/ 92 h 92"/>
              <a:gd name="T20" fmla="*/ 1 w 49"/>
              <a:gd name="T21" fmla="*/ 92 h 92"/>
              <a:gd name="T22" fmla="*/ 0 w 49"/>
              <a:gd name="T23" fmla="*/ 92 h 92"/>
              <a:gd name="T24" fmla="*/ 49 w 49"/>
              <a:gd name="T25" fmla="*/ 4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" h="92">
                <a:moveTo>
                  <a:pt x="49" y="41"/>
                </a:moveTo>
                <a:cubicBezTo>
                  <a:pt x="48" y="25"/>
                  <a:pt x="40" y="10"/>
                  <a:pt x="28" y="2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31" y="10"/>
                  <a:pt x="41" y="28"/>
                  <a:pt x="39" y="47"/>
                </a:cubicBezTo>
                <a:cubicBezTo>
                  <a:pt x="39" y="48"/>
                  <a:pt x="39" y="48"/>
                  <a:pt x="39" y="48"/>
                </a:cubicBezTo>
                <a:cubicBezTo>
                  <a:pt x="37" y="69"/>
                  <a:pt x="21" y="87"/>
                  <a:pt x="0" y="92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7" y="91"/>
                  <a:pt x="49" y="85"/>
                  <a:pt x="49" y="41"/>
                </a:cubicBezTo>
                <a:close/>
              </a:path>
            </a:pathLst>
          </a:custGeom>
          <a:solidFill>
            <a:srgbClr val="9D4403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4399080" y="4317417"/>
            <a:ext cx="1400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399080" y="4317417"/>
            <a:ext cx="1400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Freeform 42"/>
          <p:cNvSpPr>
            <a:spLocks noEditPoints="1"/>
          </p:cNvSpPr>
          <p:nvPr/>
        </p:nvSpPr>
        <p:spPr bwMode="auto">
          <a:xfrm>
            <a:off x="4399080" y="4317417"/>
            <a:ext cx="348520" cy="228148"/>
          </a:xfrm>
          <a:custGeom>
            <a:avLst/>
            <a:gdLst>
              <a:gd name="T0" fmla="*/ 23 w 249"/>
              <a:gd name="T1" fmla="*/ 0 h 163"/>
              <a:gd name="T2" fmla="*/ 0 w 249"/>
              <a:gd name="T3" fmla="*/ 0 h 163"/>
              <a:gd name="T4" fmla="*/ 0 w 249"/>
              <a:gd name="T5" fmla="*/ 163 h 163"/>
              <a:gd name="T6" fmla="*/ 23 w 249"/>
              <a:gd name="T7" fmla="*/ 163 h 163"/>
              <a:gd name="T8" fmla="*/ 23 w 249"/>
              <a:gd name="T9" fmla="*/ 0 h 163"/>
              <a:gd name="T10" fmla="*/ 249 w 249"/>
              <a:gd name="T11" fmla="*/ 0 h 163"/>
              <a:gd name="T12" fmla="*/ 230 w 249"/>
              <a:gd name="T13" fmla="*/ 0 h 163"/>
              <a:gd name="T14" fmla="*/ 230 w 249"/>
              <a:gd name="T15" fmla="*/ 163 h 163"/>
              <a:gd name="T16" fmla="*/ 249 w 249"/>
              <a:gd name="T17" fmla="*/ 163 h 163"/>
              <a:gd name="T18" fmla="*/ 249 w 249"/>
              <a:gd name="T1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" h="163">
                <a:moveTo>
                  <a:pt x="23" y="0"/>
                </a:moveTo>
                <a:lnTo>
                  <a:pt x="0" y="0"/>
                </a:lnTo>
                <a:lnTo>
                  <a:pt x="0" y="163"/>
                </a:lnTo>
                <a:lnTo>
                  <a:pt x="23" y="163"/>
                </a:lnTo>
                <a:lnTo>
                  <a:pt x="23" y="0"/>
                </a:lnTo>
                <a:close/>
                <a:moveTo>
                  <a:pt x="249" y="0"/>
                </a:moveTo>
                <a:lnTo>
                  <a:pt x="230" y="0"/>
                </a:lnTo>
                <a:lnTo>
                  <a:pt x="230" y="163"/>
                </a:lnTo>
                <a:lnTo>
                  <a:pt x="249" y="163"/>
                </a:lnTo>
                <a:lnTo>
                  <a:pt x="24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Freeform 43"/>
          <p:cNvSpPr>
            <a:spLocks noEditPoints="1"/>
          </p:cNvSpPr>
          <p:nvPr/>
        </p:nvSpPr>
        <p:spPr bwMode="auto">
          <a:xfrm>
            <a:off x="4399080" y="4317417"/>
            <a:ext cx="348520" cy="228148"/>
          </a:xfrm>
          <a:custGeom>
            <a:avLst/>
            <a:gdLst>
              <a:gd name="T0" fmla="*/ 23 w 249"/>
              <a:gd name="T1" fmla="*/ 0 h 163"/>
              <a:gd name="T2" fmla="*/ 0 w 249"/>
              <a:gd name="T3" fmla="*/ 0 h 163"/>
              <a:gd name="T4" fmla="*/ 0 w 249"/>
              <a:gd name="T5" fmla="*/ 163 h 163"/>
              <a:gd name="T6" fmla="*/ 23 w 249"/>
              <a:gd name="T7" fmla="*/ 163 h 163"/>
              <a:gd name="T8" fmla="*/ 23 w 249"/>
              <a:gd name="T9" fmla="*/ 0 h 163"/>
              <a:gd name="T10" fmla="*/ 249 w 249"/>
              <a:gd name="T11" fmla="*/ 0 h 163"/>
              <a:gd name="T12" fmla="*/ 230 w 249"/>
              <a:gd name="T13" fmla="*/ 0 h 163"/>
              <a:gd name="T14" fmla="*/ 230 w 249"/>
              <a:gd name="T15" fmla="*/ 163 h 163"/>
              <a:gd name="T16" fmla="*/ 249 w 249"/>
              <a:gd name="T17" fmla="*/ 163 h 163"/>
              <a:gd name="T18" fmla="*/ 249 w 249"/>
              <a:gd name="T1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" h="163">
                <a:moveTo>
                  <a:pt x="23" y="0"/>
                </a:moveTo>
                <a:lnTo>
                  <a:pt x="0" y="0"/>
                </a:lnTo>
                <a:lnTo>
                  <a:pt x="0" y="163"/>
                </a:lnTo>
                <a:lnTo>
                  <a:pt x="23" y="163"/>
                </a:lnTo>
                <a:lnTo>
                  <a:pt x="23" y="0"/>
                </a:lnTo>
                <a:moveTo>
                  <a:pt x="249" y="0"/>
                </a:moveTo>
                <a:lnTo>
                  <a:pt x="230" y="0"/>
                </a:lnTo>
                <a:lnTo>
                  <a:pt x="230" y="163"/>
                </a:lnTo>
                <a:lnTo>
                  <a:pt x="249" y="163"/>
                </a:lnTo>
                <a:lnTo>
                  <a:pt x="249" y="0"/>
                </a:ln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4747599" y="4317417"/>
            <a:ext cx="1400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4747599" y="4317417"/>
            <a:ext cx="1400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5315868" y="4317417"/>
            <a:ext cx="5599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315868" y="4317417"/>
            <a:ext cx="5599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5321467" y="4317417"/>
            <a:ext cx="26594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5321467" y="4317417"/>
            <a:ext cx="26594" cy="22814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90"/>
          <p:cNvSpPr>
            <a:spLocks noChangeArrowheads="1"/>
          </p:cNvSpPr>
          <p:nvPr/>
        </p:nvSpPr>
        <p:spPr bwMode="auto">
          <a:xfrm>
            <a:off x="5315868" y="3810734"/>
            <a:ext cx="5599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Rectangle 91"/>
          <p:cNvSpPr>
            <a:spLocks noChangeArrowheads="1"/>
          </p:cNvSpPr>
          <p:nvPr/>
        </p:nvSpPr>
        <p:spPr bwMode="auto">
          <a:xfrm>
            <a:off x="5315868" y="3810734"/>
            <a:ext cx="5599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5321467" y="3810734"/>
            <a:ext cx="26594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5321467" y="3810734"/>
            <a:ext cx="26594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Rectangle 108"/>
          <p:cNvSpPr>
            <a:spLocks noChangeArrowheads="1"/>
          </p:cNvSpPr>
          <p:nvPr/>
        </p:nvSpPr>
        <p:spPr bwMode="auto">
          <a:xfrm>
            <a:off x="4399080" y="3810734"/>
            <a:ext cx="6999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ectangle 109"/>
          <p:cNvSpPr>
            <a:spLocks noChangeArrowheads="1"/>
          </p:cNvSpPr>
          <p:nvPr/>
        </p:nvSpPr>
        <p:spPr bwMode="auto">
          <a:xfrm>
            <a:off x="4399080" y="3810734"/>
            <a:ext cx="6999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Freeform 110"/>
          <p:cNvSpPr>
            <a:spLocks noEditPoints="1"/>
          </p:cNvSpPr>
          <p:nvPr/>
        </p:nvSpPr>
        <p:spPr bwMode="auto">
          <a:xfrm>
            <a:off x="4406078" y="3810734"/>
            <a:ext cx="341521" cy="170761"/>
          </a:xfrm>
          <a:custGeom>
            <a:avLst/>
            <a:gdLst>
              <a:gd name="T0" fmla="*/ 18 w 244"/>
              <a:gd name="T1" fmla="*/ 0 h 122"/>
              <a:gd name="T2" fmla="*/ 0 w 244"/>
              <a:gd name="T3" fmla="*/ 0 h 122"/>
              <a:gd name="T4" fmla="*/ 0 w 244"/>
              <a:gd name="T5" fmla="*/ 122 h 122"/>
              <a:gd name="T6" fmla="*/ 18 w 244"/>
              <a:gd name="T7" fmla="*/ 122 h 122"/>
              <a:gd name="T8" fmla="*/ 18 w 244"/>
              <a:gd name="T9" fmla="*/ 0 h 122"/>
              <a:gd name="T10" fmla="*/ 244 w 244"/>
              <a:gd name="T11" fmla="*/ 0 h 122"/>
              <a:gd name="T12" fmla="*/ 225 w 244"/>
              <a:gd name="T13" fmla="*/ 0 h 122"/>
              <a:gd name="T14" fmla="*/ 225 w 244"/>
              <a:gd name="T15" fmla="*/ 122 h 122"/>
              <a:gd name="T16" fmla="*/ 244 w 244"/>
              <a:gd name="T17" fmla="*/ 122 h 122"/>
              <a:gd name="T18" fmla="*/ 244 w 244"/>
              <a:gd name="T1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22">
                <a:moveTo>
                  <a:pt x="18" y="0"/>
                </a:moveTo>
                <a:lnTo>
                  <a:pt x="0" y="0"/>
                </a:lnTo>
                <a:lnTo>
                  <a:pt x="0" y="122"/>
                </a:lnTo>
                <a:lnTo>
                  <a:pt x="18" y="122"/>
                </a:lnTo>
                <a:lnTo>
                  <a:pt x="18" y="0"/>
                </a:lnTo>
                <a:close/>
                <a:moveTo>
                  <a:pt x="244" y="0"/>
                </a:moveTo>
                <a:lnTo>
                  <a:pt x="225" y="0"/>
                </a:lnTo>
                <a:lnTo>
                  <a:pt x="225" y="122"/>
                </a:lnTo>
                <a:lnTo>
                  <a:pt x="244" y="122"/>
                </a:lnTo>
                <a:lnTo>
                  <a:pt x="24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Freeform 111"/>
          <p:cNvSpPr>
            <a:spLocks noEditPoints="1"/>
          </p:cNvSpPr>
          <p:nvPr/>
        </p:nvSpPr>
        <p:spPr bwMode="auto">
          <a:xfrm>
            <a:off x="4406078" y="3810734"/>
            <a:ext cx="341521" cy="170761"/>
          </a:xfrm>
          <a:custGeom>
            <a:avLst/>
            <a:gdLst>
              <a:gd name="T0" fmla="*/ 18 w 244"/>
              <a:gd name="T1" fmla="*/ 0 h 122"/>
              <a:gd name="T2" fmla="*/ 0 w 244"/>
              <a:gd name="T3" fmla="*/ 0 h 122"/>
              <a:gd name="T4" fmla="*/ 0 w 244"/>
              <a:gd name="T5" fmla="*/ 122 h 122"/>
              <a:gd name="T6" fmla="*/ 18 w 244"/>
              <a:gd name="T7" fmla="*/ 122 h 122"/>
              <a:gd name="T8" fmla="*/ 18 w 244"/>
              <a:gd name="T9" fmla="*/ 0 h 122"/>
              <a:gd name="T10" fmla="*/ 244 w 244"/>
              <a:gd name="T11" fmla="*/ 0 h 122"/>
              <a:gd name="T12" fmla="*/ 225 w 244"/>
              <a:gd name="T13" fmla="*/ 0 h 122"/>
              <a:gd name="T14" fmla="*/ 225 w 244"/>
              <a:gd name="T15" fmla="*/ 122 h 122"/>
              <a:gd name="T16" fmla="*/ 244 w 244"/>
              <a:gd name="T17" fmla="*/ 122 h 122"/>
              <a:gd name="T18" fmla="*/ 244 w 244"/>
              <a:gd name="T1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22">
                <a:moveTo>
                  <a:pt x="18" y="0"/>
                </a:moveTo>
                <a:lnTo>
                  <a:pt x="0" y="0"/>
                </a:lnTo>
                <a:lnTo>
                  <a:pt x="0" y="122"/>
                </a:lnTo>
                <a:lnTo>
                  <a:pt x="18" y="122"/>
                </a:lnTo>
                <a:lnTo>
                  <a:pt x="18" y="0"/>
                </a:lnTo>
                <a:moveTo>
                  <a:pt x="244" y="0"/>
                </a:moveTo>
                <a:lnTo>
                  <a:pt x="225" y="0"/>
                </a:lnTo>
                <a:lnTo>
                  <a:pt x="225" y="122"/>
                </a:lnTo>
                <a:lnTo>
                  <a:pt x="244" y="122"/>
                </a:lnTo>
                <a:lnTo>
                  <a:pt x="244" y="0"/>
                </a:ln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Rectangle 116"/>
          <p:cNvSpPr>
            <a:spLocks noChangeArrowheads="1"/>
          </p:cNvSpPr>
          <p:nvPr/>
        </p:nvSpPr>
        <p:spPr bwMode="auto">
          <a:xfrm>
            <a:off x="4747599" y="3810734"/>
            <a:ext cx="1400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Rectangle 117"/>
          <p:cNvSpPr>
            <a:spLocks noChangeArrowheads="1"/>
          </p:cNvSpPr>
          <p:nvPr/>
        </p:nvSpPr>
        <p:spPr bwMode="auto">
          <a:xfrm>
            <a:off x="4747599" y="3810734"/>
            <a:ext cx="1400" cy="1707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Freeform 125"/>
          <p:cNvSpPr>
            <a:spLocks/>
          </p:cNvSpPr>
          <p:nvPr/>
        </p:nvSpPr>
        <p:spPr bwMode="auto">
          <a:xfrm>
            <a:off x="3976378" y="3823332"/>
            <a:ext cx="289734" cy="165162"/>
          </a:xfrm>
          <a:custGeom>
            <a:avLst/>
            <a:gdLst>
              <a:gd name="T0" fmla="*/ 30 w 46"/>
              <a:gd name="T1" fmla="*/ 22 h 26"/>
              <a:gd name="T2" fmla="*/ 46 w 46"/>
              <a:gd name="T3" fmla="*/ 26 h 26"/>
              <a:gd name="T4" fmla="*/ 20 w 46"/>
              <a:gd name="T5" fmla="*/ 6 h 26"/>
              <a:gd name="T6" fmla="*/ 19 w 46"/>
              <a:gd name="T7" fmla="*/ 5 h 26"/>
              <a:gd name="T8" fmla="*/ 18 w 46"/>
              <a:gd name="T9" fmla="*/ 5 h 26"/>
              <a:gd name="T10" fmla="*/ 0 w 46"/>
              <a:gd name="T11" fmla="*/ 0 h 26"/>
              <a:gd name="T12" fmla="*/ 5 w 46"/>
              <a:gd name="T13" fmla="*/ 2 h 26"/>
              <a:gd name="T14" fmla="*/ 5 w 46"/>
              <a:gd name="T15" fmla="*/ 2 h 26"/>
              <a:gd name="T16" fmla="*/ 30 w 46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26">
                <a:moveTo>
                  <a:pt x="30" y="22"/>
                </a:moveTo>
                <a:cubicBezTo>
                  <a:pt x="46" y="26"/>
                  <a:pt x="46" y="26"/>
                  <a:pt x="46" y="26"/>
                </a:cubicBezTo>
                <a:cubicBezTo>
                  <a:pt x="40" y="17"/>
                  <a:pt x="31" y="9"/>
                  <a:pt x="20" y="6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2" y="4"/>
                  <a:pt x="6" y="2"/>
                  <a:pt x="0" y="0"/>
                </a:cubicBezTo>
                <a:cubicBezTo>
                  <a:pt x="2" y="1"/>
                  <a:pt x="3" y="1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16" y="6"/>
                  <a:pt x="24" y="14"/>
                  <a:pt x="30" y="22"/>
                </a:cubicBezTo>
                <a:close/>
              </a:path>
            </a:pathLst>
          </a:custGeom>
          <a:solidFill>
            <a:srgbClr val="00ABCE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Freeform 126"/>
          <p:cNvSpPr>
            <a:spLocks/>
          </p:cNvSpPr>
          <p:nvPr/>
        </p:nvSpPr>
        <p:spPr bwMode="auto">
          <a:xfrm>
            <a:off x="3868602" y="4310419"/>
            <a:ext cx="391910" cy="152565"/>
          </a:xfrm>
          <a:custGeom>
            <a:avLst/>
            <a:gdLst>
              <a:gd name="T0" fmla="*/ 46 w 62"/>
              <a:gd name="T1" fmla="*/ 0 h 24"/>
              <a:gd name="T2" fmla="*/ 0 w 62"/>
              <a:gd name="T3" fmla="*/ 23 h 24"/>
              <a:gd name="T4" fmla="*/ 21 w 62"/>
              <a:gd name="T5" fmla="*/ 24 h 24"/>
              <a:gd name="T6" fmla="*/ 62 w 62"/>
              <a:gd name="T7" fmla="*/ 2 h 24"/>
              <a:gd name="T8" fmla="*/ 46 w 62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4">
                <a:moveTo>
                  <a:pt x="46" y="0"/>
                </a:moveTo>
                <a:cubicBezTo>
                  <a:pt x="36" y="15"/>
                  <a:pt x="18" y="24"/>
                  <a:pt x="0" y="23"/>
                </a:cubicBezTo>
                <a:cubicBezTo>
                  <a:pt x="14" y="24"/>
                  <a:pt x="18" y="24"/>
                  <a:pt x="21" y="24"/>
                </a:cubicBezTo>
                <a:cubicBezTo>
                  <a:pt x="38" y="24"/>
                  <a:pt x="53" y="16"/>
                  <a:pt x="62" y="2"/>
                </a:cubicBezTo>
                <a:lnTo>
                  <a:pt x="46" y="0"/>
                </a:lnTo>
                <a:close/>
              </a:path>
            </a:pathLst>
          </a:custGeom>
          <a:solidFill>
            <a:srgbClr val="00ABCE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Freeform 127"/>
          <p:cNvSpPr>
            <a:spLocks/>
          </p:cNvSpPr>
          <p:nvPr/>
        </p:nvSpPr>
        <p:spPr bwMode="auto">
          <a:xfrm>
            <a:off x="7762504" y="3672166"/>
            <a:ext cx="88180" cy="316327"/>
          </a:xfrm>
          <a:custGeom>
            <a:avLst/>
            <a:gdLst>
              <a:gd name="T0" fmla="*/ 63 w 63"/>
              <a:gd name="T1" fmla="*/ 208 h 226"/>
              <a:gd name="T2" fmla="*/ 49 w 63"/>
              <a:gd name="T3" fmla="*/ 226 h 226"/>
              <a:gd name="T4" fmla="*/ 0 w 63"/>
              <a:gd name="T5" fmla="*/ 27 h 226"/>
              <a:gd name="T6" fmla="*/ 13 w 63"/>
              <a:gd name="T7" fmla="*/ 0 h 226"/>
              <a:gd name="T8" fmla="*/ 63 w 63"/>
              <a:gd name="T9" fmla="*/ 20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226">
                <a:moveTo>
                  <a:pt x="63" y="208"/>
                </a:moveTo>
                <a:lnTo>
                  <a:pt x="49" y="226"/>
                </a:lnTo>
                <a:lnTo>
                  <a:pt x="0" y="27"/>
                </a:lnTo>
                <a:lnTo>
                  <a:pt x="13" y="0"/>
                </a:lnTo>
                <a:lnTo>
                  <a:pt x="63" y="208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Freeform 128"/>
          <p:cNvSpPr>
            <a:spLocks/>
          </p:cNvSpPr>
          <p:nvPr/>
        </p:nvSpPr>
        <p:spPr bwMode="auto">
          <a:xfrm>
            <a:off x="4159735" y="4310419"/>
            <a:ext cx="3690950" cy="12598"/>
          </a:xfrm>
          <a:custGeom>
            <a:avLst/>
            <a:gdLst>
              <a:gd name="T0" fmla="*/ 0 w 2637"/>
              <a:gd name="T1" fmla="*/ 0 h 9"/>
              <a:gd name="T2" fmla="*/ 72 w 2637"/>
              <a:gd name="T3" fmla="*/ 9 h 9"/>
              <a:gd name="T4" fmla="*/ 2623 w 2637"/>
              <a:gd name="T5" fmla="*/ 9 h 9"/>
              <a:gd name="T6" fmla="*/ 2637 w 2637"/>
              <a:gd name="T7" fmla="*/ 0 h 9"/>
              <a:gd name="T8" fmla="*/ 0 w 2637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7" h="9">
                <a:moveTo>
                  <a:pt x="0" y="0"/>
                </a:moveTo>
                <a:lnTo>
                  <a:pt x="72" y="9"/>
                </a:lnTo>
                <a:lnTo>
                  <a:pt x="2623" y="9"/>
                </a:lnTo>
                <a:lnTo>
                  <a:pt x="26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BCE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Freeform 129"/>
          <p:cNvSpPr>
            <a:spLocks/>
          </p:cNvSpPr>
          <p:nvPr/>
        </p:nvSpPr>
        <p:spPr bwMode="auto">
          <a:xfrm>
            <a:off x="7762504" y="4310419"/>
            <a:ext cx="88180" cy="291133"/>
          </a:xfrm>
          <a:custGeom>
            <a:avLst/>
            <a:gdLst>
              <a:gd name="T0" fmla="*/ 13 w 63"/>
              <a:gd name="T1" fmla="*/ 208 h 208"/>
              <a:gd name="T2" fmla="*/ 0 w 63"/>
              <a:gd name="T3" fmla="*/ 208 h 208"/>
              <a:gd name="T4" fmla="*/ 49 w 63"/>
              <a:gd name="T5" fmla="*/ 9 h 208"/>
              <a:gd name="T6" fmla="*/ 63 w 63"/>
              <a:gd name="T7" fmla="*/ 0 h 208"/>
              <a:gd name="T8" fmla="*/ 13 w 63"/>
              <a:gd name="T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208">
                <a:moveTo>
                  <a:pt x="13" y="208"/>
                </a:moveTo>
                <a:lnTo>
                  <a:pt x="0" y="208"/>
                </a:lnTo>
                <a:lnTo>
                  <a:pt x="49" y="9"/>
                </a:lnTo>
                <a:lnTo>
                  <a:pt x="63" y="0"/>
                </a:lnTo>
                <a:lnTo>
                  <a:pt x="13" y="208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Freeform 130"/>
          <p:cNvSpPr>
            <a:spLocks/>
          </p:cNvSpPr>
          <p:nvPr/>
        </p:nvSpPr>
        <p:spPr bwMode="auto">
          <a:xfrm>
            <a:off x="3552275" y="3672166"/>
            <a:ext cx="4981452" cy="929386"/>
          </a:xfrm>
          <a:custGeom>
            <a:avLst/>
            <a:gdLst>
              <a:gd name="T0" fmla="*/ 669 w 788"/>
              <a:gd name="T1" fmla="*/ 0 h 147"/>
              <a:gd name="T2" fmla="*/ 788 w 788"/>
              <a:gd name="T3" fmla="*/ 73 h 147"/>
              <a:gd name="T4" fmla="*/ 669 w 788"/>
              <a:gd name="T5" fmla="*/ 147 h 147"/>
              <a:gd name="T6" fmla="*/ 680 w 788"/>
              <a:gd name="T7" fmla="*/ 101 h 147"/>
              <a:gd name="T8" fmla="*/ 96 w 788"/>
              <a:gd name="T9" fmla="*/ 101 h 147"/>
              <a:gd name="T10" fmla="*/ 54 w 788"/>
              <a:gd name="T11" fmla="*/ 124 h 147"/>
              <a:gd name="T12" fmla="*/ 7 w 788"/>
              <a:gd name="T13" fmla="*/ 93 h 147"/>
              <a:gd name="T14" fmla="*/ 18 w 788"/>
              <a:gd name="T15" fmla="*/ 37 h 147"/>
              <a:gd name="T16" fmla="*/ 97 w 788"/>
              <a:gd name="T17" fmla="*/ 46 h 147"/>
              <a:gd name="T18" fmla="*/ 680 w 788"/>
              <a:gd name="T19" fmla="*/ 46 h 147"/>
              <a:gd name="T20" fmla="*/ 669 w 788"/>
              <a:gd name="T21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8" h="147">
                <a:moveTo>
                  <a:pt x="669" y="0"/>
                </a:moveTo>
                <a:cubicBezTo>
                  <a:pt x="788" y="73"/>
                  <a:pt x="788" y="73"/>
                  <a:pt x="788" y="73"/>
                </a:cubicBezTo>
                <a:cubicBezTo>
                  <a:pt x="669" y="147"/>
                  <a:pt x="669" y="147"/>
                  <a:pt x="669" y="147"/>
                </a:cubicBezTo>
                <a:cubicBezTo>
                  <a:pt x="680" y="101"/>
                  <a:pt x="680" y="101"/>
                  <a:pt x="680" y="101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87" y="115"/>
                  <a:pt x="71" y="124"/>
                  <a:pt x="54" y="124"/>
                </a:cubicBezTo>
                <a:cubicBezTo>
                  <a:pt x="33" y="124"/>
                  <a:pt x="15" y="111"/>
                  <a:pt x="7" y="93"/>
                </a:cubicBezTo>
                <a:cubicBezTo>
                  <a:pt x="0" y="74"/>
                  <a:pt x="3" y="52"/>
                  <a:pt x="18" y="37"/>
                </a:cubicBezTo>
                <a:cubicBezTo>
                  <a:pt x="41" y="15"/>
                  <a:pt x="79" y="19"/>
                  <a:pt x="97" y="46"/>
                </a:cubicBezTo>
                <a:cubicBezTo>
                  <a:pt x="680" y="46"/>
                  <a:pt x="680" y="46"/>
                  <a:pt x="680" y="46"/>
                </a:cubicBezTo>
                <a:lnTo>
                  <a:pt x="66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Freeform 131"/>
          <p:cNvSpPr>
            <a:spLocks/>
          </p:cNvSpPr>
          <p:nvPr/>
        </p:nvSpPr>
        <p:spPr bwMode="auto">
          <a:xfrm>
            <a:off x="3577469" y="3729553"/>
            <a:ext cx="4905869" cy="809013"/>
          </a:xfrm>
          <a:custGeom>
            <a:avLst/>
            <a:gdLst>
              <a:gd name="T0" fmla="*/ 681 w 776"/>
              <a:gd name="T1" fmla="*/ 88 h 128"/>
              <a:gd name="T2" fmla="*/ 90 w 776"/>
              <a:gd name="T3" fmla="*/ 88 h 128"/>
              <a:gd name="T4" fmla="*/ 88 w 776"/>
              <a:gd name="T5" fmla="*/ 90 h 128"/>
              <a:gd name="T6" fmla="*/ 50 w 776"/>
              <a:gd name="T7" fmla="*/ 111 h 128"/>
              <a:gd name="T8" fmla="*/ 7 w 776"/>
              <a:gd name="T9" fmla="*/ 82 h 128"/>
              <a:gd name="T10" fmla="*/ 17 w 776"/>
              <a:gd name="T11" fmla="*/ 31 h 128"/>
              <a:gd name="T12" fmla="*/ 50 w 776"/>
              <a:gd name="T13" fmla="*/ 18 h 128"/>
              <a:gd name="T14" fmla="*/ 89 w 776"/>
              <a:gd name="T15" fmla="*/ 40 h 128"/>
              <a:gd name="T16" fmla="*/ 90 w 776"/>
              <a:gd name="T17" fmla="*/ 42 h 128"/>
              <a:gd name="T18" fmla="*/ 681 w 776"/>
              <a:gd name="T19" fmla="*/ 42 h 128"/>
              <a:gd name="T20" fmla="*/ 672 w 776"/>
              <a:gd name="T21" fmla="*/ 0 h 128"/>
              <a:gd name="T22" fmla="*/ 776 w 776"/>
              <a:gd name="T23" fmla="*/ 64 h 128"/>
              <a:gd name="T24" fmla="*/ 672 w 776"/>
              <a:gd name="T25" fmla="*/ 128 h 128"/>
              <a:gd name="T26" fmla="*/ 681 w 776"/>
              <a:gd name="T27" fmla="*/ 8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6" h="128">
                <a:moveTo>
                  <a:pt x="681" y="88"/>
                </a:moveTo>
                <a:cubicBezTo>
                  <a:pt x="90" y="88"/>
                  <a:pt x="90" y="88"/>
                  <a:pt x="90" y="88"/>
                </a:cubicBezTo>
                <a:cubicBezTo>
                  <a:pt x="88" y="90"/>
                  <a:pt x="88" y="90"/>
                  <a:pt x="88" y="90"/>
                </a:cubicBezTo>
                <a:cubicBezTo>
                  <a:pt x="80" y="103"/>
                  <a:pt x="65" y="111"/>
                  <a:pt x="50" y="111"/>
                </a:cubicBezTo>
                <a:cubicBezTo>
                  <a:pt x="31" y="111"/>
                  <a:pt x="15" y="99"/>
                  <a:pt x="7" y="82"/>
                </a:cubicBezTo>
                <a:cubicBezTo>
                  <a:pt x="0" y="65"/>
                  <a:pt x="4" y="45"/>
                  <a:pt x="17" y="31"/>
                </a:cubicBezTo>
                <a:cubicBezTo>
                  <a:pt x="26" y="23"/>
                  <a:pt x="38" y="18"/>
                  <a:pt x="50" y="18"/>
                </a:cubicBezTo>
                <a:cubicBezTo>
                  <a:pt x="66" y="18"/>
                  <a:pt x="81" y="26"/>
                  <a:pt x="89" y="40"/>
                </a:cubicBezTo>
                <a:cubicBezTo>
                  <a:pt x="90" y="42"/>
                  <a:pt x="90" y="42"/>
                  <a:pt x="90" y="42"/>
                </a:cubicBezTo>
                <a:cubicBezTo>
                  <a:pt x="681" y="42"/>
                  <a:pt x="681" y="42"/>
                  <a:pt x="681" y="42"/>
                </a:cubicBezTo>
                <a:cubicBezTo>
                  <a:pt x="672" y="0"/>
                  <a:pt x="672" y="0"/>
                  <a:pt x="672" y="0"/>
                </a:cubicBezTo>
                <a:cubicBezTo>
                  <a:pt x="776" y="64"/>
                  <a:pt x="776" y="64"/>
                  <a:pt x="776" y="64"/>
                </a:cubicBezTo>
                <a:cubicBezTo>
                  <a:pt x="672" y="128"/>
                  <a:pt x="672" y="128"/>
                  <a:pt x="672" y="128"/>
                </a:cubicBezTo>
                <a:lnTo>
                  <a:pt x="681" y="88"/>
                </a:lnTo>
                <a:close/>
              </a:path>
            </a:pathLst>
          </a:custGeom>
          <a:solidFill>
            <a:srgbClr val="15B4C6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Freeform 132"/>
          <p:cNvSpPr>
            <a:spLocks noEditPoints="1"/>
          </p:cNvSpPr>
          <p:nvPr/>
        </p:nvSpPr>
        <p:spPr bwMode="auto">
          <a:xfrm>
            <a:off x="3710439" y="4001090"/>
            <a:ext cx="151165" cy="265939"/>
          </a:xfrm>
          <a:custGeom>
            <a:avLst/>
            <a:gdLst>
              <a:gd name="T0" fmla="*/ 24 w 24"/>
              <a:gd name="T1" fmla="*/ 26 h 42"/>
              <a:gd name="T2" fmla="*/ 21 w 24"/>
              <a:gd name="T3" fmla="*/ 38 h 42"/>
              <a:gd name="T4" fmla="*/ 12 w 24"/>
              <a:gd name="T5" fmla="*/ 42 h 42"/>
              <a:gd name="T6" fmla="*/ 3 w 24"/>
              <a:gd name="T7" fmla="*/ 38 h 42"/>
              <a:gd name="T8" fmla="*/ 0 w 24"/>
              <a:gd name="T9" fmla="*/ 26 h 42"/>
              <a:gd name="T10" fmla="*/ 0 w 24"/>
              <a:gd name="T11" fmla="*/ 17 h 42"/>
              <a:gd name="T12" fmla="*/ 3 w 24"/>
              <a:gd name="T13" fmla="*/ 4 h 42"/>
              <a:gd name="T14" fmla="*/ 12 w 24"/>
              <a:gd name="T15" fmla="*/ 0 h 42"/>
              <a:gd name="T16" fmla="*/ 21 w 24"/>
              <a:gd name="T17" fmla="*/ 4 h 42"/>
              <a:gd name="T18" fmla="*/ 24 w 24"/>
              <a:gd name="T19" fmla="*/ 17 h 42"/>
              <a:gd name="T20" fmla="*/ 24 w 24"/>
              <a:gd name="T21" fmla="*/ 26 h 42"/>
              <a:gd name="T22" fmla="*/ 16 w 24"/>
              <a:gd name="T23" fmla="*/ 16 h 42"/>
              <a:gd name="T24" fmla="*/ 15 w 24"/>
              <a:gd name="T25" fmla="*/ 9 h 42"/>
              <a:gd name="T26" fmla="*/ 12 w 24"/>
              <a:gd name="T27" fmla="*/ 7 h 42"/>
              <a:gd name="T28" fmla="*/ 12 w 24"/>
              <a:gd name="T29" fmla="*/ 7 h 42"/>
              <a:gd name="T30" fmla="*/ 9 w 24"/>
              <a:gd name="T31" fmla="*/ 9 h 42"/>
              <a:gd name="T32" fmla="*/ 8 w 24"/>
              <a:gd name="T33" fmla="*/ 16 h 42"/>
              <a:gd name="T34" fmla="*/ 8 w 24"/>
              <a:gd name="T35" fmla="*/ 26 h 42"/>
              <a:gd name="T36" fmla="*/ 9 w 24"/>
              <a:gd name="T37" fmla="*/ 34 h 42"/>
              <a:gd name="T38" fmla="*/ 12 w 24"/>
              <a:gd name="T39" fmla="*/ 36 h 42"/>
              <a:gd name="T40" fmla="*/ 12 w 24"/>
              <a:gd name="T41" fmla="*/ 36 h 42"/>
              <a:gd name="T42" fmla="*/ 15 w 24"/>
              <a:gd name="T43" fmla="*/ 34 h 42"/>
              <a:gd name="T44" fmla="*/ 16 w 24"/>
              <a:gd name="T45" fmla="*/ 26 h 42"/>
              <a:gd name="T46" fmla="*/ 16 w 24"/>
              <a:gd name="T47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" h="42">
                <a:moveTo>
                  <a:pt x="24" y="26"/>
                </a:moveTo>
                <a:cubicBezTo>
                  <a:pt x="24" y="31"/>
                  <a:pt x="23" y="35"/>
                  <a:pt x="21" y="38"/>
                </a:cubicBezTo>
                <a:cubicBezTo>
                  <a:pt x="18" y="41"/>
                  <a:pt x="15" y="42"/>
                  <a:pt x="12" y="42"/>
                </a:cubicBezTo>
                <a:cubicBezTo>
                  <a:pt x="8" y="42"/>
                  <a:pt x="5" y="41"/>
                  <a:pt x="3" y="38"/>
                </a:cubicBezTo>
                <a:cubicBezTo>
                  <a:pt x="1" y="35"/>
                  <a:pt x="0" y="31"/>
                  <a:pt x="0" y="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1"/>
                  <a:pt x="1" y="7"/>
                  <a:pt x="3" y="4"/>
                </a:cubicBezTo>
                <a:cubicBezTo>
                  <a:pt x="5" y="1"/>
                  <a:pt x="8" y="0"/>
                  <a:pt x="12" y="0"/>
                </a:cubicBezTo>
                <a:cubicBezTo>
                  <a:pt x="15" y="0"/>
                  <a:pt x="18" y="1"/>
                  <a:pt x="21" y="4"/>
                </a:cubicBezTo>
                <a:cubicBezTo>
                  <a:pt x="23" y="7"/>
                  <a:pt x="24" y="11"/>
                  <a:pt x="24" y="17"/>
                </a:cubicBezTo>
                <a:lnTo>
                  <a:pt x="24" y="26"/>
                </a:lnTo>
                <a:close/>
                <a:moveTo>
                  <a:pt x="16" y="16"/>
                </a:moveTo>
                <a:cubicBezTo>
                  <a:pt x="16" y="13"/>
                  <a:pt x="15" y="10"/>
                  <a:pt x="15" y="9"/>
                </a:cubicBezTo>
                <a:cubicBezTo>
                  <a:pt x="14" y="7"/>
                  <a:pt x="13" y="6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6"/>
                  <a:pt x="9" y="7"/>
                  <a:pt x="9" y="9"/>
                </a:cubicBezTo>
                <a:cubicBezTo>
                  <a:pt x="8" y="10"/>
                  <a:pt x="8" y="13"/>
                  <a:pt x="8" y="1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30"/>
                  <a:pt x="8" y="32"/>
                  <a:pt x="9" y="34"/>
                </a:cubicBezTo>
                <a:cubicBezTo>
                  <a:pt x="9" y="35"/>
                  <a:pt x="10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4" y="35"/>
                  <a:pt x="15" y="34"/>
                </a:cubicBezTo>
                <a:cubicBezTo>
                  <a:pt x="15" y="32"/>
                  <a:pt x="16" y="30"/>
                  <a:pt x="16" y="26"/>
                </a:cubicBez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Freeform 133"/>
          <p:cNvSpPr>
            <a:spLocks noEditPoints="1"/>
          </p:cNvSpPr>
          <p:nvPr/>
        </p:nvSpPr>
        <p:spPr bwMode="auto">
          <a:xfrm>
            <a:off x="3886798" y="4006689"/>
            <a:ext cx="158164" cy="260340"/>
          </a:xfrm>
          <a:custGeom>
            <a:avLst/>
            <a:gdLst>
              <a:gd name="T0" fmla="*/ 100 w 113"/>
              <a:gd name="T1" fmla="*/ 113 h 186"/>
              <a:gd name="T2" fmla="*/ 113 w 113"/>
              <a:gd name="T3" fmla="*/ 113 h 186"/>
              <a:gd name="T4" fmla="*/ 113 w 113"/>
              <a:gd name="T5" fmla="*/ 145 h 186"/>
              <a:gd name="T6" fmla="*/ 100 w 113"/>
              <a:gd name="T7" fmla="*/ 145 h 186"/>
              <a:gd name="T8" fmla="*/ 100 w 113"/>
              <a:gd name="T9" fmla="*/ 186 h 186"/>
              <a:gd name="T10" fmla="*/ 64 w 113"/>
              <a:gd name="T11" fmla="*/ 186 h 186"/>
              <a:gd name="T12" fmla="*/ 64 w 113"/>
              <a:gd name="T13" fmla="*/ 145 h 186"/>
              <a:gd name="T14" fmla="*/ 0 w 113"/>
              <a:gd name="T15" fmla="*/ 145 h 186"/>
              <a:gd name="T16" fmla="*/ 0 w 113"/>
              <a:gd name="T17" fmla="*/ 122 h 186"/>
              <a:gd name="T18" fmla="*/ 64 w 113"/>
              <a:gd name="T19" fmla="*/ 0 h 186"/>
              <a:gd name="T20" fmla="*/ 100 w 113"/>
              <a:gd name="T21" fmla="*/ 0 h 186"/>
              <a:gd name="T22" fmla="*/ 100 w 113"/>
              <a:gd name="T23" fmla="*/ 113 h 186"/>
              <a:gd name="T24" fmla="*/ 32 w 113"/>
              <a:gd name="T25" fmla="*/ 113 h 186"/>
              <a:gd name="T26" fmla="*/ 64 w 113"/>
              <a:gd name="T27" fmla="*/ 113 h 186"/>
              <a:gd name="T28" fmla="*/ 64 w 113"/>
              <a:gd name="T29" fmla="*/ 50 h 186"/>
              <a:gd name="T30" fmla="*/ 64 w 113"/>
              <a:gd name="T31" fmla="*/ 50 h 186"/>
              <a:gd name="T32" fmla="*/ 59 w 113"/>
              <a:gd name="T33" fmla="*/ 55 h 186"/>
              <a:gd name="T34" fmla="*/ 32 w 113"/>
              <a:gd name="T35" fmla="*/ 11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186">
                <a:moveTo>
                  <a:pt x="100" y="113"/>
                </a:moveTo>
                <a:lnTo>
                  <a:pt x="113" y="113"/>
                </a:lnTo>
                <a:lnTo>
                  <a:pt x="113" y="145"/>
                </a:lnTo>
                <a:lnTo>
                  <a:pt x="100" y="145"/>
                </a:lnTo>
                <a:lnTo>
                  <a:pt x="100" y="186"/>
                </a:lnTo>
                <a:lnTo>
                  <a:pt x="64" y="186"/>
                </a:lnTo>
                <a:lnTo>
                  <a:pt x="64" y="145"/>
                </a:lnTo>
                <a:lnTo>
                  <a:pt x="0" y="145"/>
                </a:lnTo>
                <a:lnTo>
                  <a:pt x="0" y="122"/>
                </a:lnTo>
                <a:lnTo>
                  <a:pt x="64" y="0"/>
                </a:lnTo>
                <a:lnTo>
                  <a:pt x="100" y="0"/>
                </a:lnTo>
                <a:lnTo>
                  <a:pt x="100" y="113"/>
                </a:lnTo>
                <a:close/>
                <a:moveTo>
                  <a:pt x="32" y="113"/>
                </a:moveTo>
                <a:lnTo>
                  <a:pt x="64" y="113"/>
                </a:lnTo>
                <a:lnTo>
                  <a:pt x="64" y="50"/>
                </a:lnTo>
                <a:lnTo>
                  <a:pt x="64" y="50"/>
                </a:lnTo>
                <a:lnTo>
                  <a:pt x="59" y="55"/>
                </a:lnTo>
                <a:lnTo>
                  <a:pt x="32" y="113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Freeform 134"/>
          <p:cNvSpPr>
            <a:spLocks noEditPoints="1"/>
          </p:cNvSpPr>
          <p:nvPr/>
        </p:nvSpPr>
        <p:spPr bwMode="auto">
          <a:xfrm>
            <a:off x="4418676" y="5665307"/>
            <a:ext cx="151165" cy="271537"/>
          </a:xfrm>
          <a:custGeom>
            <a:avLst/>
            <a:gdLst>
              <a:gd name="T0" fmla="*/ 24 w 24"/>
              <a:gd name="T1" fmla="*/ 26 h 43"/>
              <a:gd name="T2" fmla="*/ 21 w 24"/>
              <a:gd name="T3" fmla="*/ 38 h 43"/>
              <a:gd name="T4" fmla="*/ 12 w 24"/>
              <a:gd name="T5" fmla="*/ 43 h 43"/>
              <a:gd name="T6" fmla="*/ 4 w 24"/>
              <a:gd name="T7" fmla="*/ 38 h 43"/>
              <a:gd name="T8" fmla="*/ 0 w 24"/>
              <a:gd name="T9" fmla="*/ 26 h 43"/>
              <a:gd name="T10" fmla="*/ 0 w 24"/>
              <a:gd name="T11" fmla="*/ 17 h 43"/>
              <a:gd name="T12" fmla="*/ 4 w 24"/>
              <a:gd name="T13" fmla="*/ 4 h 43"/>
              <a:gd name="T14" fmla="*/ 12 w 24"/>
              <a:gd name="T15" fmla="*/ 0 h 43"/>
              <a:gd name="T16" fmla="*/ 21 w 24"/>
              <a:gd name="T17" fmla="*/ 4 h 43"/>
              <a:gd name="T18" fmla="*/ 24 w 24"/>
              <a:gd name="T19" fmla="*/ 17 h 43"/>
              <a:gd name="T20" fmla="*/ 24 w 24"/>
              <a:gd name="T21" fmla="*/ 26 h 43"/>
              <a:gd name="T22" fmla="*/ 16 w 24"/>
              <a:gd name="T23" fmla="*/ 16 h 43"/>
              <a:gd name="T24" fmla="*/ 15 w 24"/>
              <a:gd name="T25" fmla="*/ 9 h 43"/>
              <a:gd name="T26" fmla="*/ 12 w 24"/>
              <a:gd name="T27" fmla="*/ 7 h 43"/>
              <a:gd name="T28" fmla="*/ 12 w 24"/>
              <a:gd name="T29" fmla="*/ 7 h 43"/>
              <a:gd name="T30" fmla="*/ 9 w 24"/>
              <a:gd name="T31" fmla="*/ 9 h 43"/>
              <a:gd name="T32" fmla="*/ 8 w 24"/>
              <a:gd name="T33" fmla="*/ 16 h 43"/>
              <a:gd name="T34" fmla="*/ 8 w 24"/>
              <a:gd name="T35" fmla="*/ 26 h 43"/>
              <a:gd name="T36" fmla="*/ 9 w 24"/>
              <a:gd name="T37" fmla="*/ 34 h 43"/>
              <a:gd name="T38" fmla="*/ 12 w 24"/>
              <a:gd name="T39" fmla="*/ 36 h 43"/>
              <a:gd name="T40" fmla="*/ 13 w 24"/>
              <a:gd name="T41" fmla="*/ 36 h 43"/>
              <a:gd name="T42" fmla="*/ 15 w 24"/>
              <a:gd name="T43" fmla="*/ 34 h 43"/>
              <a:gd name="T44" fmla="*/ 16 w 24"/>
              <a:gd name="T45" fmla="*/ 26 h 43"/>
              <a:gd name="T46" fmla="*/ 16 w 24"/>
              <a:gd name="T47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" h="43">
                <a:moveTo>
                  <a:pt x="24" y="26"/>
                </a:moveTo>
                <a:cubicBezTo>
                  <a:pt x="24" y="31"/>
                  <a:pt x="23" y="36"/>
                  <a:pt x="21" y="38"/>
                </a:cubicBezTo>
                <a:cubicBezTo>
                  <a:pt x="19" y="41"/>
                  <a:pt x="16" y="43"/>
                  <a:pt x="12" y="43"/>
                </a:cubicBezTo>
                <a:cubicBezTo>
                  <a:pt x="9" y="43"/>
                  <a:pt x="6" y="41"/>
                  <a:pt x="4" y="38"/>
                </a:cubicBezTo>
                <a:cubicBezTo>
                  <a:pt x="1" y="36"/>
                  <a:pt x="0" y="31"/>
                  <a:pt x="0" y="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1"/>
                  <a:pt x="1" y="7"/>
                  <a:pt x="4" y="4"/>
                </a:cubicBezTo>
                <a:cubicBezTo>
                  <a:pt x="6" y="2"/>
                  <a:pt x="9" y="0"/>
                  <a:pt x="12" y="0"/>
                </a:cubicBezTo>
                <a:cubicBezTo>
                  <a:pt x="16" y="0"/>
                  <a:pt x="19" y="2"/>
                  <a:pt x="21" y="4"/>
                </a:cubicBezTo>
                <a:cubicBezTo>
                  <a:pt x="23" y="7"/>
                  <a:pt x="24" y="11"/>
                  <a:pt x="24" y="17"/>
                </a:cubicBezTo>
                <a:lnTo>
                  <a:pt x="24" y="26"/>
                </a:lnTo>
                <a:close/>
                <a:moveTo>
                  <a:pt x="16" y="16"/>
                </a:moveTo>
                <a:cubicBezTo>
                  <a:pt x="16" y="13"/>
                  <a:pt x="16" y="10"/>
                  <a:pt x="15" y="9"/>
                </a:cubicBezTo>
                <a:cubicBezTo>
                  <a:pt x="15" y="7"/>
                  <a:pt x="14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7"/>
                  <a:pt x="9" y="9"/>
                </a:cubicBezTo>
                <a:cubicBezTo>
                  <a:pt x="9" y="10"/>
                  <a:pt x="8" y="13"/>
                  <a:pt x="8" y="1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30"/>
                  <a:pt x="9" y="32"/>
                  <a:pt x="9" y="34"/>
                </a:cubicBezTo>
                <a:cubicBezTo>
                  <a:pt x="10" y="35"/>
                  <a:pt x="11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5" y="35"/>
                  <a:pt x="15" y="34"/>
                </a:cubicBezTo>
                <a:cubicBezTo>
                  <a:pt x="16" y="32"/>
                  <a:pt x="16" y="30"/>
                  <a:pt x="16" y="26"/>
                </a:cubicBez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Freeform 135"/>
          <p:cNvSpPr>
            <a:spLocks/>
          </p:cNvSpPr>
          <p:nvPr/>
        </p:nvSpPr>
        <p:spPr bwMode="auto">
          <a:xfrm>
            <a:off x="4607632" y="5670905"/>
            <a:ext cx="100777" cy="258941"/>
          </a:xfrm>
          <a:custGeom>
            <a:avLst/>
            <a:gdLst>
              <a:gd name="T0" fmla="*/ 72 w 72"/>
              <a:gd name="T1" fmla="*/ 185 h 185"/>
              <a:gd name="T2" fmla="*/ 36 w 72"/>
              <a:gd name="T3" fmla="*/ 185 h 185"/>
              <a:gd name="T4" fmla="*/ 36 w 72"/>
              <a:gd name="T5" fmla="*/ 36 h 185"/>
              <a:gd name="T6" fmla="*/ 0 w 72"/>
              <a:gd name="T7" fmla="*/ 36 h 185"/>
              <a:gd name="T8" fmla="*/ 0 w 72"/>
              <a:gd name="T9" fmla="*/ 14 h 185"/>
              <a:gd name="T10" fmla="*/ 72 w 72"/>
              <a:gd name="T11" fmla="*/ 0 h 185"/>
              <a:gd name="T12" fmla="*/ 72 w 72"/>
              <a:gd name="T13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185">
                <a:moveTo>
                  <a:pt x="72" y="185"/>
                </a:moveTo>
                <a:lnTo>
                  <a:pt x="36" y="185"/>
                </a:lnTo>
                <a:lnTo>
                  <a:pt x="36" y="36"/>
                </a:lnTo>
                <a:lnTo>
                  <a:pt x="0" y="36"/>
                </a:lnTo>
                <a:lnTo>
                  <a:pt x="0" y="14"/>
                </a:lnTo>
                <a:lnTo>
                  <a:pt x="72" y="0"/>
                </a:lnTo>
                <a:lnTo>
                  <a:pt x="72" y="185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Freeform 136"/>
          <p:cNvSpPr>
            <a:spLocks noEditPoints="1"/>
          </p:cNvSpPr>
          <p:nvPr/>
        </p:nvSpPr>
        <p:spPr bwMode="auto">
          <a:xfrm>
            <a:off x="5328466" y="5665307"/>
            <a:ext cx="151165" cy="271537"/>
          </a:xfrm>
          <a:custGeom>
            <a:avLst/>
            <a:gdLst>
              <a:gd name="T0" fmla="*/ 24 w 24"/>
              <a:gd name="T1" fmla="*/ 26 h 43"/>
              <a:gd name="T2" fmla="*/ 21 w 24"/>
              <a:gd name="T3" fmla="*/ 38 h 43"/>
              <a:gd name="T4" fmla="*/ 12 w 24"/>
              <a:gd name="T5" fmla="*/ 43 h 43"/>
              <a:gd name="T6" fmla="*/ 3 w 24"/>
              <a:gd name="T7" fmla="*/ 38 h 43"/>
              <a:gd name="T8" fmla="*/ 0 w 24"/>
              <a:gd name="T9" fmla="*/ 26 h 43"/>
              <a:gd name="T10" fmla="*/ 0 w 24"/>
              <a:gd name="T11" fmla="*/ 17 h 43"/>
              <a:gd name="T12" fmla="*/ 3 w 24"/>
              <a:gd name="T13" fmla="*/ 4 h 43"/>
              <a:gd name="T14" fmla="*/ 12 w 24"/>
              <a:gd name="T15" fmla="*/ 0 h 43"/>
              <a:gd name="T16" fmla="*/ 21 w 24"/>
              <a:gd name="T17" fmla="*/ 4 h 43"/>
              <a:gd name="T18" fmla="*/ 24 w 24"/>
              <a:gd name="T19" fmla="*/ 17 h 43"/>
              <a:gd name="T20" fmla="*/ 24 w 24"/>
              <a:gd name="T21" fmla="*/ 26 h 43"/>
              <a:gd name="T22" fmla="*/ 16 w 24"/>
              <a:gd name="T23" fmla="*/ 16 h 43"/>
              <a:gd name="T24" fmla="*/ 15 w 24"/>
              <a:gd name="T25" fmla="*/ 9 h 43"/>
              <a:gd name="T26" fmla="*/ 12 w 24"/>
              <a:gd name="T27" fmla="*/ 7 h 43"/>
              <a:gd name="T28" fmla="*/ 12 w 24"/>
              <a:gd name="T29" fmla="*/ 7 h 43"/>
              <a:gd name="T30" fmla="*/ 9 w 24"/>
              <a:gd name="T31" fmla="*/ 9 h 43"/>
              <a:gd name="T32" fmla="*/ 8 w 24"/>
              <a:gd name="T33" fmla="*/ 16 h 43"/>
              <a:gd name="T34" fmla="*/ 8 w 24"/>
              <a:gd name="T35" fmla="*/ 26 h 43"/>
              <a:gd name="T36" fmla="*/ 9 w 24"/>
              <a:gd name="T37" fmla="*/ 34 h 43"/>
              <a:gd name="T38" fmla="*/ 12 w 24"/>
              <a:gd name="T39" fmla="*/ 36 h 43"/>
              <a:gd name="T40" fmla="*/ 12 w 24"/>
              <a:gd name="T41" fmla="*/ 36 h 43"/>
              <a:gd name="T42" fmla="*/ 15 w 24"/>
              <a:gd name="T43" fmla="*/ 34 h 43"/>
              <a:gd name="T44" fmla="*/ 16 w 24"/>
              <a:gd name="T45" fmla="*/ 26 h 43"/>
              <a:gd name="T46" fmla="*/ 16 w 24"/>
              <a:gd name="T47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" h="43">
                <a:moveTo>
                  <a:pt x="24" y="26"/>
                </a:moveTo>
                <a:cubicBezTo>
                  <a:pt x="24" y="31"/>
                  <a:pt x="23" y="36"/>
                  <a:pt x="21" y="38"/>
                </a:cubicBezTo>
                <a:cubicBezTo>
                  <a:pt x="18" y="41"/>
                  <a:pt x="15" y="43"/>
                  <a:pt x="12" y="43"/>
                </a:cubicBezTo>
                <a:cubicBezTo>
                  <a:pt x="8" y="43"/>
                  <a:pt x="5" y="41"/>
                  <a:pt x="3" y="38"/>
                </a:cubicBezTo>
                <a:cubicBezTo>
                  <a:pt x="1" y="36"/>
                  <a:pt x="0" y="31"/>
                  <a:pt x="0" y="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1"/>
                  <a:pt x="1" y="7"/>
                  <a:pt x="3" y="4"/>
                </a:cubicBezTo>
                <a:cubicBezTo>
                  <a:pt x="5" y="2"/>
                  <a:pt x="8" y="0"/>
                  <a:pt x="12" y="0"/>
                </a:cubicBezTo>
                <a:cubicBezTo>
                  <a:pt x="15" y="0"/>
                  <a:pt x="18" y="2"/>
                  <a:pt x="21" y="4"/>
                </a:cubicBezTo>
                <a:cubicBezTo>
                  <a:pt x="23" y="7"/>
                  <a:pt x="24" y="11"/>
                  <a:pt x="24" y="17"/>
                </a:cubicBezTo>
                <a:lnTo>
                  <a:pt x="24" y="26"/>
                </a:lnTo>
                <a:close/>
                <a:moveTo>
                  <a:pt x="16" y="16"/>
                </a:moveTo>
                <a:cubicBezTo>
                  <a:pt x="16" y="13"/>
                  <a:pt x="15" y="10"/>
                  <a:pt x="15" y="9"/>
                </a:cubicBezTo>
                <a:cubicBezTo>
                  <a:pt x="14" y="7"/>
                  <a:pt x="13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7"/>
                  <a:pt x="9" y="7"/>
                  <a:pt x="9" y="9"/>
                </a:cubicBezTo>
                <a:cubicBezTo>
                  <a:pt x="8" y="10"/>
                  <a:pt x="8" y="13"/>
                  <a:pt x="8" y="1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30"/>
                  <a:pt x="8" y="32"/>
                  <a:pt x="9" y="34"/>
                </a:cubicBezTo>
                <a:cubicBezTo>
                  <a:pt x="9" y="35"/>
                  <a:pt x="10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4" y="35"/>
                  <a:pt x="15" y="34"/>
                </a:cubicBezTo>
                <a:cubicBezTo>
                  <a:pt x="15" y="32"/>
                  <a:pt x="16" y="30"/>
                  <a:pt x="16" y="26"/>
                </a:cubicBez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Freeform 137"/>
          <p:cNvSpPr>
            <a:spLocks/>
          </p:cNvSpPr>
          <p:nvPr/>
        </p:nvSpPr>
        <p:spPr bwMode="auto">
          <a:xfrm>
            <a:off x="5504825" y="5665307"/>
            <a:ext cx="158164" cy="264539"/>
          </a:xfrm>
          <a:custGeom>
            <a:avLst/>
            <a:gdLst>
              <a:gd name="T0" fmla="*/ 25 w 25"/>
              <a:gd name="T1" fmla="*/ 42 h 42"/>
              <a:gd name="T2" fmla="*/ 0 w 25"/>
              <a:gd name="T3" fmla="*/ 42 h 42"/>
              <a:gd name="T4" fmla="*/ 0 w 25"/>
              <a:gd name="T5" fmla="*/ 37 h 42"/>
              <a:gd name="T6" fmla="*/ 12 w 25"/>
              <a:gd name="T7" fmla="*/ 22 h 42"/>
              <a:gd name="T8" fmla="*/ 15 w 25"/>
              <a:gd name="T9" fmla="*/ 17 h 42"/>
              <a:gd name="T10" fmla="*/ 16 w 25"/>
              <a:gd name="T11" fmla="*/ 12 h 42"/>
              <a:gd name="T12" fmla="*/ 15 w 25"/>
              <a:gd name="T13" fmla="*/ 8 h 42"/>
              <a:gd name="T14" fmla="*/ 12 w 25"/>
              <a:gd name="T15" fmla="*/ 7 h 42"/>
              <a:gd name="T16" fmla="*/ 9 w 25"/>
              <a:gd name="T17" fmla="*/ 9 h 42"/>
              <a:gd name="T18" fmla="*/ 8 w 25"/>
              <a:gd name="T19" fmla="*/ 14 h 42"/>
              <a:gd name="T20" fmla="*/ 0 w 25"/>
              <a:gd name="T21" fmla="*/ 14 h 42"/>
              <a:gd name="T22" fmla="*/ 0 w 25"/>
              <a:gd name="T23" fmla="*/ 14 h 42"/>
              <a:gd name="T24" fmla="*/ 3 w 25"/>
              <a:gd name="T25" fmla="*/ 4 h 42"/>
              <a:gd name="T26" fmla="*/ 12 w 25"/>
              <a:gd name="T27" fmla="*/ 0 h 42"/>
              <a:gd name="T28" fmla="*/ 21 w 25"/>
              <a:gd name="T29" fmla="*/ 3 h 42"/>
              <a:gd name="T30" fmla="*/ 24 w 25"/>
              <a:gd name="T31" fmla="*/ 12 h 42"/>
              <a:gd name="T32" fmla="*/ 22 w 25"/>
              <a:gd name="T33" fmla="*/ 19 h 42"/>
              <a:gd name="T34" fmla="*/ 16 w 25"/>
              <a:gd name="T35" fmla="*/ 28 h 42"/>
              <a:gd name="T36" fmla="*/ 11 w 25"/>
              <a:gd name="T37" fmla="*/ 36 h 42"/>
              <a:gd name="T38" fmla="*/ 25 w 25"/>
              <a:gd name="T39" fmla="*/ 36 h 42"/>
              <a:gd name="T40" fmla="*/ 25 w 25"/>
              <a:gd name="T4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" h="42">
                <a:moveTo>
                  <a:pt x="25" y="42"/>
                </a:moveTo>
                <a:cubicBezTo>
                  <a:pt x="0" y="42"/>
                  <a:pt x="0" y="42"/>
                  <a:pt x="0" y="42"/>
                </a:cubicBezTo>
                <a:cubicBezTo>
                  <a:pt x="0" y="37"/>
                  <a:pt x="0" y="37"/>
                  <a:pt x="0" y="37"/>
                </a:cubicBezTo>
                <a:cubicBezTo>
                  <a:pt x="12" y="22"/>
                  <a:pt x="12" y="22"/>
                  <a:pt x="12" y="22"/>
                </a:cubicBezTo>
                <a:cubicBezTo>
                  <a:pt x="13" y="20"/>
                  <a:pt x="14" y="18"/>
                  <a:pt x="15" y="17"/>
                </a:cubicBezTo>
                <a:cubicBezTo>
                  <a:pt x="16" y="15"/>
                  <a:pt x="16" y="14"/>
                  <a:pt x="16" y="12"/>
                </a:cubicBezTo>
                <a:cubicBezTo>
                  <a:pt x="16" y="11"/>
                  <a:pt x="16" y="9"/>
                  <a:pt x="15" y="8"/>
                </a:cubicBezTo>
                <a:cubicBezTo>
                  <a:pt x="14" y="7"/>
                  <a:pt x="13" y="7"/>
                  <a:pt x="12" y="7"/>
                </a:cubicBezTo>
                <a:cubicBezTo>
                  <a:pt x="11" y="7"/>
                  <a:pt x="10" y="7"/>
                  <a:pt x="9" y="9"/>
                </a:cubicBezTo>
                <a:cubicBezTo>
                  <a:pt x="8" y="10"/>
                  <a:pt x="8" y="12"/>
                  <a:pt x="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8" y="0"/>
                  <a:pt x="12" y="0"/>
                </a:cubicBezTo>
                <a:cubicBezTo>
                  <a:pt x="16" y="0"/>
                  <a:pt x="19" y="1"/>
                  <a:pt x="21" y="3"/>
                </a:cubicBezTo>
                <a:cubicBezTo>
                  <a:pt x="23" y="6"/>
                  <a:pt x="24" y="9"/>
                  <a:pt x="24" y="12"/>
                </a:cubicBezTo>
                <a:cubicBezTo>
                  <a:pt x="24" y="15"/>
                  <a:pt x="23" y="17"/>
                  <a:pt x="22" y="19"/>
                </a:cubicBezTo>
                <a:cubicBezTo>
                  <a:pt x="21" y="22"/>
                  <a:pt x="19" y="24"/>
                  <a:pt x="16" y="28"/>
                </a:cubicBezTo>
                <a:cubicBezTo>
                  <a:pt x="11" y="36"/>
                  <a:pt x="11" y="36"/>
                  <a:pt x="11" y="36"/>
                </a:cubicBezTo>
                <a:cubicBezTo>
                  <a:pt x="25" y="36"/>
                  <a:pt x="25" y="36"/>
                  <a:pt x="25" y="36"/>
                </a:cubicBezTo>
                <a:lnTo>
                  <a:pt x="25" y="42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2905417" y="4505743"/>
            <a:ext cx="3595771" cy="930786"/>
            <a:chOff x="3904932" y="4615823"/>
            <a:chExt cx="3595771" cy="930786"/>
          </a:xfrm>
        </p:grpSpPr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5080660" y="5249876"/>
              <a:ext cx="1400" cy="22674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5080660" y="5249876"/>
              <a:ext cx="1400" cy="22674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4732141" y="5249876"/>
              <a:ext cx="348520" cy="226748"/>
            </a:xfrm>
            <a:custGeom>
              <a:avLst/>
              <a:gdLst>
                <a:gd name="T0" fmla="*/ 18 w 249"/>
                <a:gd name="T1" fmla="*/ 0 h 162"/>
                <a:gd name="T2" fmla="*/ 0 w 249"/>
                <a:gd name="T3" fmla="*/ 0 h 162"/>
                <a:gd name="T4" fmla="*/ 0 w 249"/>
                <a:gd name="T5" fmla="*/ 162 h 162"/>
                <a:gd name="T6" fmla="*/ 18 w 249"/>
                <a:gd name="T7" fmla="*/ 162 h 162"/>
                <a:gd name="T8" fmla="*/ 18 w 249"/>
                <a:gd name="T9" fmla="*/ 0 h 162"/>
                <a:gd name="T10" fmla="*/ 249 w 249"/>
                <a:gd name="T11" fmla="*/ 0 h 162"/>
                <a:gd name="T12" fmla="*/ 226 w 249"/>
                <a:gd name="T13" fmla="*/ 0 h 162"/>
                <a:gd name="T14" fmla="*/ 226 w 249"/>
                <a:gd name="T15" fmla="*/ 162 h 162"/>
                <a:gd name="T16" fmla="*/ 249 w 249"/>
                <a:gd name="T17" fmla="*/ 162 h 162"/>
                <a:gd name="T18" fmla="*/ 249 w 249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2">
                  <a:moveTo>
                    <a:pt x="18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8" y="162"/>
                  </a:lnTo>
                  <a:lnTo>
                    <a:pt x="18" y="0"/>
                  </a:lnTo>
                  <a:close/>
                  <a:moveTo>
                    <a:pt x="249" y="0"/>
                  </a:moveTo>
                  <a:lnTo>
                    <a:pt x="226" y="0"/>
                  </a:lnTo>
                  <a:lnTo>
                    <a:pt x="226" y="162"/>
                  </a:lnTo>
                  <a:lnTo>
                    <a:pt x="249" y="16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4732141" y="5249876"/>
              <a:ext cx="348520" cy="226748"/>
            </a:xfrm>
            <a:custGeom>
              <a:avLst/>
              <a:gdLst>
                <a:gd name="T0" fmla="*/ 18 w 249"/>
                <a:gd name="T1" fmla="*/ 0 h 162"/>
                <a:gd name="T2" fmla="*/ 0 w 249"/>
                <a:gd name="T3" fmla="*/ 0 h 162"/>
                <a:gd name="T4" fmla="*/ 0 w 249"/>
                <a:gd name="T5" fmla="*/ 162 h 162"/>
                <a:gd name="T6" fmla="*/ 18 w 249"/>
                <a:gd name="T7" fmla="*/ 162 h 162"/>
                <a:gd name="T8" fmla="*/ 18 w 249"/>
                <a:gd name="T9" fmla="*/ 0 h 162"/>
                <a:gd name="T10" fmla="*/ 249 w 249"/>
                <a:gd name="T11" fmla="*/ 0 h 162"/>
                <a:gd name="T12" fmla="*/ 226 w 249"/>
                <a:gd name="T13" fmla="*/ 0 h 162"/>
                <a:gd name="T14" fmla="*/ 226 w 249"/>
                <a:gd name="T15" fmla="*/ 162 h 162"/>
                <a:gd name="T16" fmla="*/ 249 w 249"/>
                <a:gd name="T17" fmla="*/ 162 h 162"/>
                <a:gd name="T18" fmla="*/ 249 w 249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2">
                  <a:moveTo>
                    <a:pt x="18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8" y="162"/>
                  </a:lnTo>
                  <a:lnTo>
                    <a:pt x="18" y="0"/>
                  </a:lnTo>
                  <a:moveTo>
                    <a:pt x="249" y="0"/>
                  </a:moveTo>
                  <a:lnTo>
                    <a:pt x="226" y="0"/>
                  </a:lnTo>
                  <a:lnTo>
                    <a:pt x="226" y="162"/>
                  </a:lnTo>
                  <a:lnTo>
                    <a:pt x="249" y="162"/>
                  </a:lnTo>
                  <a:lnTo>
                    <a:pt x="249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32"/>
            <p:cNvSpPr>
              <a:spLocks noEditPoints="1"/>
            </p:cNvSpPr>
            <p:nvPr/>
          </p:nvSpPr>
          <p:spPr bwMode="auto">
            <a:xfrm>
              <a:off x="5648929" y="5249876"/>
              <a:ext cx="347120" cy="226748"/>
            </a:xfrm>
            <a:custGeom>
              <a:avLst/>
              <a:gdLst>
                <a:gd name="T0" fmla="*/ 23 w 248"/>
                <a:gd name="T1" fmla="*/ 0 h 162"/>
                <a:gd name="T2" fmla="*/ 0 w 248"/>
                <a:gd name="T3" fmla="*/ 0 h 162"/>
                <a:gd name="T4" fmla="*/ 0 w 248"/>
                <a:gd name="T5" fmla="*/ 162 h 162"/>
                <a:gd name="T6" fmla="*/ 23 w 248"/>
                <a:gd name="T7" fmla="*/ 162 h 162"/>
                <a:gd name="T8" fmla="*/ 23 w 248"/>
                <a:gd name="T9" fmla="*/ 0 h 162"/>
                <a:gd name="T10" fmla="*/ 248 w 248"/>
                <a:gd name="T11" fmla="*/ 0 h 162"/>
                <a:gd name="T12" fmla="*/ 230 w 248"/>
                <a:gd name="T13" fmla="*/ 0 h 162"/>
                <a:gd name="T14" fmla="*/ 230 w 248"/>
                <a:gd name="T15" fmla="*/ 162 h 162"/>
                <a:gd name="T16" fmla="*/ 248 w 248"/>
                <a:gd name="T17" fmla="*/ 162 h 162"/>
                <a:gd name="T18" fmla="*/ 248 w 248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162">
                  <a:moveTo>
                    <a:pt x="23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23" y="162"/>
                  </a:lnTo>
                  <a:lnTo>
                    <a:pt x="23" y="0"/>
                  </a:lnTo>
                  <a:close/>
                  <a:moveTo>
                    <a:pt x="248" y="0"/>
                  </a:moveTo>
                  <a:lnTo>
                    <a:pt x="230" y="0"/>
                  </a:lnTo>
                  <a:lnTo>
                    <a:pt x="230" y="162"/>
                  </a:lnTo>
                  <a:lnTo>
                    <a:pt x="248" y="16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33"/>
            <p:cNvSpPr>
              <a:spLocks noEditPoints="1"/>
            </p:cNvSpPr>
            <p:nvPr/>
          </p:nvSpPr>
          <p:spPr bwMode="auto">
            <a:xfrm>
              <a:off x="5648929" y="5249876"/>
              <a:ext cx="347120" cy="226748"/>
            </a:xfrm>
            <a:custGeom>
              <a:avLst/>
              <a:gdLst>
                <a:gd name="T0" fmla="*/ 23 w 248"/>
                <a:gd name="T1" fmla="*/ 0 h 162"/>
                <a:gd name="T2" fmla="*/ 0 w 248"/>
                <a:gd name="T3" fmla="*/ 0 h 162"/>
                <a:gd name="T4" fmla="*/ 0 w 248"/>
                <a:gd name="T5" fmla="*/ 162 h 162"/>
                <a:gd name="T6" fmla="*/ 23 w 248"/>
                <a:gd name="T7" fmla="*/ 162 h 162"/>
                <a:gd name="T8" fmla="*/ 23 w 248"/>
                <a:gd name="T9" fmla="*/ 0 h 162"/>
                <a:gd name="T10" fmla="*/ 248 w 248"/>
                <a:gd name="T11" fmla="*/ 0 h 162"/>
                <a:gd name="T12" fmla="*/ 230 w 248"/>
                <a:gd name="T13" fmla="*/ 0 h 162"/>
                <a:gd name="T14" fmla="*/ 230 w 248"/>
                <a:gd name="T15" fmla="*/ 162 h 162"/>
                <a:gd name="T16" fmla="*/ 248 w 248"/>
                <a:gd name="T17" fmla="*/ 162 h 162"/>
                <a:gd name="T18" fmla="*/ 248 w 248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162">
                  <a:moveTo>
                    <a:pt x="23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23" y="162"/>
                  </a:lnTo>
                  <a:lnTo>
                    <a:pt x="23" y="0"/>
                  </a:lnTo>
                  <a:moveTo>
                    <a:pt x="248" y="0"/>
                  </a:moveTo>
                  <a:lnTo>
                    <a:pt x="230" y="0"/>
                  </a:lnTo>
                  <a:lnTo>
                    <a:pt x="230" y="162"/>
                  </a:lnTo>
                  <a:lnTo>
                    <a:pt x="248" y="162"/>
                  </a:lnTo>
                  <a:lnTo>
                    <a:pt x="248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732141" y="4717999"/>
              <a:ext cx="1400" cy="14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732141" y="47179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5080660" y="4806179"/>
              <a:ext cx="1400" cy="8258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5080660" y="4806179"/>
              <a:ext cx="0" cy="82581"/>
            </a:xfrm>
            <a:custGeom>
              <a:avLst/>
              <a:gdLst>
                <a:gd name="T0" fmla="*/ 0 h 59"/>
                <a:gd name="T1" fmla="*/ 59 h 59"/>
                <a:gd name="T2" fmla="*/ 59 h 59"/>
                <a:gd name="T3" fmla="*/ 0 h 5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9">
                  <a:moveTo>
                    <a:pt x="0" y="0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68"/>
            <p:cNvSpPr>
              <a:spLocks noEditPoints="1"/>
            </p:cNvSpPr>
            <p:nvPr/>
          </p:nvSpPr>
          <p:spPr bwMode="auto">
            <a:xfrm>
              <a:off x="4732141" y="4717999"/>
              <a:ext cx="348520" cy="170761"/>
            </a:xfrm>
            <a:custGeom>
              <a:avLst/>
              <a:gdLst>
                <a:gd name="T0" fmla="*/ 23 w 249"/>
                <a:gd name="T1" fmla="*/ 0 h 122"/>
                <a:gd name="T2" fmla="*/ 0 w 249"/>
                <a:gd name="T3" fmla="*/ 0 h 122"/>
                <a:gd name="T4" fmla="*/ 0 w 249"/>
                <a:gd name="T5" fmla="*/ 0 h 122"/>
                <a:gd name="T6" fmla="*/ 0 w 249"/>
                <a:gd name="T7" fmla="*/ 122 h 122"/>
                <a:gd name="T8" fmla="*/ 23 w 249"/>
                <a:gd name="T9" fmla="*/ 122 h 122"/>
                <a:gd name="T10" fmla="*/ 23 w 249"/>
                <a:gd name="T11" fmla="*/ 0 h 122"/>
                <a:gd name="T12" fmla="*/ 249 w 249"/>
                <a:gd name="T13" fmla="*/ 0 h 122"/>
                <a:gd name="T14" fmla="*/ 230 w 249"/>
                <a:gd name="T15" fmla="*/ 0 h 122"/>
                <a:gd name="T16" fmla="*/ 230 w 249"/>
                <a:gd name="T17" fmla="*/ 122 h 122"/>
                <a:gd name="T18" fmla="*/ 249 w 249"/>
                <a:gd name="T19" fmla="*/ 122 h 122"/>
                <a:gd name="T20" fmla="*/ 249 w 249"/>
                <a:gd name="T21" fmla="*/ 63 h 122"/>
                <a:gd name="T22" fmla="*/ 249 w 249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9" h="122">
                  <a:moveTo>
                    <a:pt x="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23" y="122"/>
                  </a:lnTo>
                  <a:lnTo>
                    <a:pt x="23" y="0"/>
                  </a:lnTo>
                  <a:close/>
                  <a:moveTo>
                    <a:pt x="249" y="0"/>
                  </a:moveTo>
                  <a:lnTo>
                    <a:pt x="230" y="0"/>
                  </a:lnTo>
                  <a:lnTo>
                    <a:pt x="230" y="122"/>
                  </a:lnTo>
                  <a:lnTo>
                    <a:pt x="249" y="122"/>
                  </a:lnTo>
                  <a:lnTo>
                    <a:pt x="249" y="6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9"/>
            <p:cNvSpPr>
              <a:spLocks noEditPoints="1"/>
            </p:cNvSpPr>
            <p:nvPr/>
          </p:nvSpPr>
          <p:spPr bwMode="auto">
            <a:xfrm>
              <a:off x="4732141" y="4717999"/>
              <a:ext cx="348520" cy="170761"/>
            </a:xfrm>
            <a:custGeom>
              <a:avLst/>
              <a:gdLst>
                <a:gd name="T0" fmla="*/ 23 w 249"/>
                <a:gd name="T1" fmla="*/ 0 h 122"/>
                <a:gd name="T2" fmla="*/ 0 w 249"/>
                <a:gd name="T3" fmla="*/ 0 h 122"/>
                <a:gd name="T4" fmla="*/ 0 w 249"/>
                <a:gd name="T5" fmla="*/ 0 h 122"/>
                <a:gd name="T6" fmla="*/ 0 w 249"/>
                <a:gd name="T7" fmla="*/ 122 h 122"/>
                <a:gd name="T8" fmla="*/ 23 w 249"/>
                <a:gd name="T9" fmla="*/ 122 h 122"/>
                <a:gd name="T10" fmla="*/ 23 w 249"/>
                <a:gd name="T11" fmla="*/ 0 h 122"/>
                <a:gd name="T12" fmla="*/ 249 w 249"/>
                <a:gd name="T13" fmla="*/ 0 h 122"/>
                <a:gd name="T14" fmla="*/ 230 w 249"/>
                <a:gd name="T15" fmla="*/ 0 h 122"/>
                <a:gd name="T16" fmla="*/ 230 w 249"/>
                <a:gd name="T17" fmla="*/ 122 h 122"/>
                <a:gd name="T18" fmla="*/ 249 w 249"/>
                <a:gd name="T19" fmla="*/ 122 h 122"/>
                <a:gd name="T20" fmla="*/ 249 w 249"/>
                <a:gd name="T21" fmla="*/ 63 h 122"/>
                <a:gd name="T22" fmla="*/ 249 w 249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9" h="122">
                  <a:moveTo>
                    <a:pt x="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23" y="122"/>
                  </a:lnTo>
                  <a:lnTo>
                    <a:pt x="23" y="0"/>
                  </a:lnTo>
                  <a:moveTo>
                    <a:pt x="249" y="0"/>
                  </a:moveTo>
                  <a:lnTo>
                    <a:pt x="230" y="0"/>
                  </a:lnTo>
                  <a:lnTo>
                    <a:pt x="230" y="122"/>
                  </a:lnTo>
                  <a:lnTo>
                    <a:pt x="249" y="122"/>
                  </a:lnTo>
                  <a:lnTo>
                    <a:pt x="249" y="63"/>
                  </a:lnTo>
                  <a:lnTo>
                    <a:pt x="249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5648929" y="4717999"/>
              <a:ext cx="1400" cy="17076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77"/>
            <p:cNvSpPr>
              <a:spLocks noChangeArrowheads="1"/>
            </p:cNvSpPr>
            <p:nvPr/>
          </p:nvSpPr>
          <p:spPr bwMode="auto">
            <a:xfrm>
              <a:off x="5648929" y="4717999"/>
              <a:ext cx="1400" cy="17076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Rectangle 78"/>
            <p:cNvSpPr>
              <a:spLocks noChangeArrowheads="1"/>
            </p:cNvSpPr>
            <p:nvPr/>
          </p:nvSpPr>
          <p:spPr bwMode="auto">
            <a:xfrm>
              <a:off x="5648929" y="4717999"/>
              <a:ext cx="32193" cy="17076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9"/>
            <p:cNvSpPr>
              <a:spLocks noChangeArrowheads="1"/>
            </p:cNvSpPr>
            <p:nvPr/>
          </p:nvSpPr>
          <p:spPr bwMode="auto">
            <a:xfrm>
              <a:off x="5648929" y="4717999"/>
              <a:ext cx="32193" cy="17076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>
              <a:off x="5161842" y="4717999"/>
              <a:ext cx="1400" cy="17076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5161842" y="4717999"/>
              <a:ext cx="1400" cy="17076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06"/>
            <p:cNvSpPr>
              <a:spLocks/>
            </p:cNvSpPr>
            <p:nvPr/>
          </p:nvSpPr>
          <p:spPr bwMode="auto">
            <a:xfrm>
              <a:off x="5080660" y="4717999"/>
              <a:ext cx="0" cy="88180"/>
            </a:xfrm>
            <a:custGeom>
              <a:avLst/>
              <a:gdLst>
                <a:gd name="T0" fmla="*/ 0 h 63"/>
                <a:gd name="T1" fmla="*/ 0 h 63"/>
                <a:gd name="T2" fmla="*/ 63 h 63"/>
                <a:gd name="T3" fmla="*/ 0 h 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3">
                  <a:moveTo>
                    <a:pt x="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07"/>
            <p:cNvSpPr>
              <a:spLocks/>
            </p:cNvSpPr>
            <p:nvPr/>
          </p:nvSpPr>
          <p:spPr bwMode="auto">
            <a:xfrm>
              <a:off x="5080660" y="4717999"/>
              <a:ext cx="0" cy="88180"/>
            </a:xfrm>
            <a:custGeom>
              <a:avLst/>
              <a:gdLst>
                <a:gd name="T0" fmla="*/ 0 h 63"/>
                <a:gd name="T1" fmla="*/ 0 h 63"/>
                <a:gd name="T2" fmla="*/ 63 h 63"/>
                <a:gd name="T3" fmla="*/ 0 h 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3">
                  <a:moveTo>
                    <a:pt x="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118"/>
            <p:cNvSpPr>
              <a:spLocks/>
            </p:cNvSpPr>
            <p:nvPr/>
          </p:nvSpPr>
          <p:spPr bwMode="auto">
            <a:xfrm>
              <a:off x="4347230" y="5217684"/>
              <a:ext cx="221149" cy="165162"/>
            </a:xfrm>
            <a:custGeom>
              <a:avLst/>
              <a:gdLst>
                <a:gd name="T0" fmla="*/ 23 w 35"/>
                <a:gd name="T1" fmla="*/ 7 h 26"/>
                <a:gd name="T2" fmla="*/ 6 w 35"/>
                <a:gd name="T3" fmla="*/ 17 h 26"/>
                <a:gd name="T4" fmla="*/ 0 w 35"/>
                <a:gd name="T5" fmla="*/ 26 h 26"/>
                <a:gd name="T6" fmla="*/ 35 w 35"/>
                <a:gd name="T7" fmla="*/ 0 h 26"/>
                <a:gd name="T8" fmla="*/ 23 w 35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23" y="7"/>
                  </a:moveTo>
                  <a:cubicBezTo>
                    <a:pt x="20" y="11"/>
                    <a:pt x="11" y="13"/>
                    <a:pt x="6" y="17"/>
                  </a:cubicBezTo>
                  <a:cubicBezTo>
                    <a:pt x="4" y="18"/>
                    <a:pt x="2" y="25"/>
                    <a:pt x="0" y="26"/>
                  </a:cubicBezTo>
                  <a:cubicBezTo>
                    <a:pt x="14" y="20"/>
                    <a:pt x="28" y="12"/>
                    <a:pt x="35" y="0"/>
                  </a:cubicBezTo>
                  <a:lnTo>
                    <a:pt x="23" y="7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20"/>
            <p:cNvSpPr>
              <a:spLocks/>
            </p:cNvSpPr>
            <p:nvPr/>
          </p:nvSpPr>
          <p:spPr bwMode="auto">
            <a:xfrm>
              <a:off x="6749076" y="5217684"/>
              <a:ext cx="75583" cy="328925"/>
            </a:xfrm>
            <a:custGeom>
              <a:avLst/>
              <a:gdLst>
                <a:gd name="T0" fmla="*/ 0 w 54"/>
                <a:gd name="T1" fmla="*/ 235 h 235"/>
                <a:gd name="T2" fmla="*/ 4 w 54"/>
                <a:gd name="T3" fmla="*/ 199 h 235"/>
                <a:gd name="T4" fmla="*/ 54 w 54"/>
                <a:gd name="T5" fmla="*/ 0 h 235"/>
                <a:gd name="T6" fmla="*/ 49 w 54"/>
                <a:gd name="T7" fmla="*/ 32 h 235"/>
                <a:gd name="T8" fmla="*/ 0 w 5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5">
                  <a:moveTo>
                    <a:pt x="0" y="235"/>
                  </a:moveTo>
                  <a:lnTo>
                    <a:pt x="4" y="199"/>
                  </a:lnTo>
                  <a:lnTo>
                    <a:pt x="54" y="0"/>
                  </a:lnTo>
                  <a:lnTo>
                    <a:pt x="49" y="32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23"/>
            <p:cNvSpPr>
              <a:spLocks/>
            </p:cNvSpPr>
            <p:nvPr/>
          </p:nvSpPr>
          <p:spPr bwMode="auto">
            <a:xfrm>
              <a:off x="3904932" y="4615823"/>
              <a:ext cx="3595771" cy="923787"/>
            </a:xfrm>
            <a:custGeom>
              <a:avLst/>
              <a:gdLst>
                <a:gd name="T0" fmla="*/ 450 w 569"/>
                <a:gd name="T1" fmla="*/ 0 h 146"/>
                <a:gd name="T2" fmla="*/ 569 w 569"/>
                <a:gd name="T3" fmla="*/ 73 h 146"/>
                <a:gd name="T4" fmla="*/ 450 w 569"/>
                <a:gd name="T5" fmla="*/ 146 h 146"/>
                <a:gd name="T6" fmla="*/ 461 w 569"/>
                <a:gd name="T7" fmla="*/ 101 h 146"/>
                <a:gd name="T8" fmla="*/ 93 w 569"/>
                <a:gd name="T9" fmla="*/ 101 h 146"/>
                <a:gd name="T10" fmla="*/ 0 w 569"/>
                <a:gd name="T11" fmla="*/ 73 h 146"/>
                <a:gd name="T12" fmla="*/ 31 w 569"/>
                <a:gd name="T13" fmla="*/ 26 h 146"/>
                <a:gd name="T14" fmla="*/ 93 w 569"/>
                <a:gd name="T15" fmla="*/ 46 h 146"/>
                <a:gd name="T16" fmla="*/ 461 w 569"/>
                <a:gd name="T17" fmla="*/ 46 h 146"/>
                <a:gd name="T18" fmla="*/ 450 w 569"/>
                <a:gd name="T1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146">
                  <a:moveTo>
                    <a:pt x="450" y="0"/>
                  </a:moveTo>
                  <a:cubicBezTo>
                    <a:pt x="569" y="73"/>
                    <a:pt x="569" y="73"/>
                    <a:pt x="569" y="73"/>
                  </a:cubicBezTo>
                  <a:cubicBezTo>
                    <a:pt x="450" y="146"/>
                    <a:pt x="450" y="146"/>
                    <a:pt x="450" y="146"/>
                  </a:cubicBezTo>
                  <a:cubicBezTo>
                    <a:pt x="461" y="101"/>
                    <a:pt x="461" y="101"/>
                    <a:pt x="461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65" y="143"/>
                    <a:pt x="0" y="122"/>
                    <a:pt x="0" y="73"/>
                  </a:cubicBezTo>
                  <a:cubicBezTo>
                    <a:pt x="0" y="52"/>
                    <a:pt x="12" y="34"/>
                    <a:pt x="31" y="26"/>
                  </a:cubicBezTo>
                  <a:cubicBezTo>
                    <a:pt x="53" y="16"/>
                    <a:pt x="80" y="25"/>
                    <a:pt x="93" y="46"/>
                  </a:cubicBezTo>
                  <a:cubicBezTo>
                    <a:pt x="461" y="46"/>
                    <a:pt x="461" y="46"/>
                    <a:pt x="461" y="46"/>
                  </a:cubicBezTo>
                  <a:lnTo>
                    <a:pt x="45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24"/>
            <p:cNvSpPr>
              <a:spLocks/>
            </p:cNvSpPr>
            <p:nvPr/>
          </p:nvSpPr>
          <p:spPr bwMode="auto">
            <a:xfrm>
              <a:off x="3930126" y="4680208"/>
              <a:ext cx="3520189" cy="809013"/>
            </a:xfrm>
            <a:custGeom>
              <a:avLst/>
              <a:gdLst>
                <a:gd name="T0" fmla="*/ 463 w 557"/>
                <a:gd name="T1" fmla="*/ 87 h 128"/>
                <a:gd name="T2" fmla="*/ 86 w 557"/>
                <a:gd name="T3" fmla="*/ 87 h 128"/>
                <a:gd name="T4" fmla="*/ 85 w 557"/>
                <a:gd name="T5" fmla="*/ 89 h 128"/>
                <a:gd name="T6" fmla="*/ 47 w 557"/>
                <a:gd name="T7" fmla="*/ 110 h 128"/>
                <a:gd name="T8" fmla="*/ 0 w 557"/>
                <a:gd name="T9" fmla="*/ 64 h 128"/>
                <a:gd name="T10" fmla="*/ 28 w 557"/>
                <a:gd name="T11" fmla="*/ 21 h 128"/>
                <a:gd name="T12" fmla="*/ 46 w 557"/>
                <a:gd name="T13" fmla="*/ 17 h 128"/>
                <a:gd name="T14" fmla="*/ 86 w 557"/>
                <a:gd name="T15" fmla="*/ 39 h 128"/>
                <a:gd name="T16" fmla="*/ 87 w 557"/>
                <a:gd name="T17" fmla="*/ 41 h 128"/>
                <a:gd name="T18" fmla="*/ 463 w 557"/>
                <a:gd name="T19" fmla="*/ 41 h 128"/>
                <a:gd name="T20" fmla="*/ 453 w 557"/>
                <a:gd name="T21" fmla="*/ 0 h 128"/>
                <a:gd name="T22" fmla="*/ 557 w 557"/>
                <a:gd name="T23" fmla="*/ 64 h 128"/>
                <a:gd name="T24" fmla="*/ 453 w 557"/>
                <a:gd name="T25" fmla="*/ 128 h 128"/>
                <a:gd name="T26" fmla="*/ 463 w 557"/>
                <a:gd name="T27" fmla="*/ 8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7" h="128">
                  <a:moveTo>
                    <a:pt x="463" y="87"/>
                  </a:moveTo>
                  <a:cubicBezTo>
                    <a:pt x="86" y="87"/>
                    <a:pt x="86" y="87"/>
                    <a:pt x="86" y="87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76" y="103"/>
                    <a:pt x="63" y="110"/>
                    <a:pt x="47" y="110"/>
                  </a:cubicBezTo>
                  <a:cubicBezTo>
                    <a:pt x="24" y="110"/>
                    <a:pt x="0" y="93"/>
                    <a:pt x="0" y="64"/>
                  </a:cubicBezTo>
                  <a:cubicBezTo>
                    <a:pt x="0" y="45"/>
                    <a:pt x="11" y="28"/>
                    <a:pt x="28" y="21"/>
                  </a:cubicBezTo>
                  <a:cubicBezTo>
                    <a:pt x="34" y="19"/>
                    <a:pt x="40" y="17"/>
                    <a:pt x="46" y="17"/>
                  </a:cubicBezTo>
                  <a:cubicBezTo>
                    <a:pt x="62" y="17"/>
                    <a:pt x="77" y="26"/>
                    <a:pt x="86" y="39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463" y="41"/>
                    <a:pt x="463" y="41"/>
                    <a:pt x="463" y="41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557" y="64"/>
                    <a:pt x="557" y="64"/>
                    <a:pt x="557" y="64"/>
                  </a:cubicBezTo>
                  <a:cubicBezTo>
                    <a:pt x="453" y="128"/>
                    <a:pt x="453" y="128"/>
                    <a:pt x="453" y="128"/>
                  </a:cubicBezTo>
                  <a:lnTo>
                    <a:pt x="463" y="87"/>
                  </a:lnTo>
                  <a:close/>
                </a:path>
              </a:pathLst>
            </a:custGeom>
            <a:solidFill>
              <a:srgbClr val="42535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38"/>
            <p:cNvSpPr>
              <a:spLocks noEditPoints="1"/>
            </p:cNvSpPr>
            <p:nvPr/>
          </p:nvSpPr>
          <p:spPr bwMode="auto">
            <a:xfrm>
              <a:off x="4213020" y="4951745"/>
              <a:ext cx="151165" cy="265939"/>
            </a:xfrm>
            <a:custGeom>
              <a:avLst/>
              <a:gdLst>
                <a:gd name="T0" fmla="*/ 24 w 24"/>
                <a:gd name="T1" fmla="*/ 25 h 42"/>
                <a:gd name="T2" fmla="*/ 21 w 24"/>
                <a:gd name="T3" fmla="*/ 38 h 42"/>
                <a:gd name="T4" fmla="*/ 12 w 24"/>
                <a:gd name="T5" fmla="*/ 42 h 42"/>
                <a:gd name="T6" fmla="*/ 3 w 24"/>
                <a:gd name="T7" fmla="*/ 38 h 42"/>
                <a:gd name="T8" fmla="*/ 0 w 24"/>
                <a:gd name="T9" fmla="*/ 25 h 42"/>
                <a:gd name="T10" fmla="*/ 0 w 24"/>
                <a:gd name="T11" fmla="*/ 16 h 42"/>
                <a:gd name="T12" fmla="*/ 3 w 24"/>
                <a:gd name="T13" fmla="*/ 4 h 42"/>
                <a:gd name="T14" fmla="*/ 12 w 24"/>
                <a:gd name="T15" fmla="*/ 0 h 42"/>
                <a:gd name="T16" fmla="*/ 21 w 24"/>
                <a:gd name="T17" fmla="*/ 4 h 42"/>
                <a:gd name="T18" fmla="*/ 24 w 24"/>
                <a:gd name="T19" fmla="*/ 16 h 42"/>
                <a:gd name="T20" fmla="*/ 24 w 24"/>
                <a:gd name="T21" fmla="*/ 25 h 42"/>
                <a:gd name="T22" fmla="*/ 16 w 24"/>
                <a:gd name="T23" fmla="*/ 16 h 42"/>
                <a:gd name="T24" fmla="*/ 15 w 24"/>
                <a:gd name="T25" fmla="*/ 8 h 42"/>
                <a:gd name="T26" fmla="*/ 12 w 24"/>
                <a:gd name="T27" fmla="*/ 6 h 42"/>
                <a:gd name="T28" fmla="*/ 12 w 24"/>
                <a:gd name="T29" fmla="*/ 6 h 42"/>
                <a:gd name="T30" fmla="*/ 9 w 24"/>
                <a:gd name="T31" fmla="*/ 8 h 42"/>
                <a:gd name="T32" fmla="*/ 8 w 24"/>
                <a:gd name="T33" fmla="*/ 16 h 42"/>
                <a:gd name="T34" fmla="*/ 8 w 24"/>
                <a:gd name="T35" fmla="*/ 26 h 42"/>
                <a:gd name="T36" fmla="*/ 9 w 24"/>
                <a:gd name="T37" fmla="*/ 33 h 42"/>
                <a:gd name="T38" fmla="*/ 12 w 24"/>
                <a:gd name="T39" fmla="*/ 36 h 42"/>
                <a:gd name="T40" fmla="*/ 12 w 24"/>
                <a:gd name="T41" fmla="*/ 36 h 42"/>
                <a:gd name="T42" fmla="*/ 15 w 24"/>
                <a:gd name="T43" fmla="*/ 33 h 42"/>
                <a:gd name="T44" fmla="*/ 16 w 24"/>
                <a:gd name="T45" fmla="*/ 26 h 42"/>
                <a:gd name="T46" fmla="*/ 16 w 24"/>
                <a:gd name="T4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42">
                  <a:moveTo>
                    <a:pt x="24" y="25"/>
                  </a:moveTo>
                  <a:cubicBezTo>
                    <a:pt x="24" y="31"/>
                    <a:pt x="23" y="35"/>
                    <a:pt x="21" y="38"/>
                  </a:cubicBezTo>
                  <a:cubicBezTo>
                    <a:pt x="18" y="41"/>
                    <a:pt x="15" y="42"/>
                    <a:pt x="12" y="42"/>
                  </a:cubicBezTo>
                  <a:cubicBezTo>
                    <a:pt x="8" y="42"/>
                    <a:pt x="5" y="41"/>
                    <a:pt x="3" y="38"/>
                  </a:cubicBezTo>
                  <a:cubicBezTo>
                    <a:pt x="1" y="35"/>
                    <a:pt x="0" y="31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5" y="0"/>
                    <a:pt x="18" y="1"/>
                    <a:pt x="21" y="4"/>
                  </a:cubicBezTo>
                  <a:cubicBezTo>
                    <a:pt x="23" y="7"/>
                    <a:pt x="24" y="11"/>
                    <a:pt x="24" y="16"/>
                  </a:cubicBezTo>
                  <a:lnTo>
                    <a:pt x="24" y="25"/>
                  </a:lnTo>
                  <a:close/>
                  <a:moveTo>
                    <a:pt x="16" y="16"/>
                  </a:moveTo>
                  <a:cubicBezTo>
                    <a:pt x="16" y="12"/>
                    <a:pt x="15" y="10"/>
                    <a:pt x="15" y="8"/>
                  </a:cubicBezTo>
                  <a:cubicBezTo>
                    <a:pt x="14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6"/>
                    <a:pt x="9" y="7"/>
                    <a:pt x="9" y="8"/>
                  </a:cubicBezTo>
                  <a:cubicBezTo>
                    <a:pt x="8" y="10"/>
                    <a:pt x="8" y="12"/>
                    <a:pt x="8" y="1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9"/>
                    <a:pt x="8" y="32"/>
                    <a:pt x="9" y="33"/>
                  </a:cubicBezTo>
                  <a:cubicBezTo>
                    <a:pt x="9" y="35"/>
                    <a:pt x="10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4" y="35"/>
                    <a:pt x="15" y="33"/>
                  </a:cubicBezTo>
                  <a:cubicBezTo>
                    <a:pt x="15" y="32"/>
                    <a:pt x="16" y="29"/>
                    <a:pt x="16" y="2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39"/>
            <p:cNvSpPr>
              <a:spLocks/>
            </p:cNvSpPr>
            <p:nvPr/>
          </p:nvSpPr>
          <p:spPr bwMode="auto">
            <a:xfrm flipH="1">
              <a:off x="4049020" y="4951745"/>
              <a:ext cx="158164" cy="265939"/>
            </a:xfrm>
            <a:custGeom>
              <a:avLst/>
              <a:gdLst>
                <a:gd name="T0" fmla="*/ 8 w 25"/>
                <a:gd name="T1" fmla="*/ 17 h 42"/>
                <a:gd name="T2" fmla="*/ 12 w 25"/>
                <a:gd name="T3" fmla="*/ 17 h 42"/>
                <a:gd name="T4" fmla="*/ 15 w 25"/>
                <a:gd name="T5" fmla="*/ 16 h 42"/>
                <a:gd name="T6" fmla="*/ 16 w 25"/>
                <a:gd name="T7" fmla="*/ 12 h 42"/>
                <a:gd name="T8" fmla="*/ 15 w 25"/>
                <a:gd name="T9" fmla="*/ 8 h 42"/>
                <a:gd name="T10" fmla="*/ 12 w 25"/>
                <a:gd name="T11" fmla="*/ 6 h 42"/>
                <a:gd name="T12" fmla="*/ 9 w 25"/>
                <a:gd name="T13" fmla="*/ 7 h 42"/>
                <a:gd name="T14" fmla="*/ 8 w 25"/>
                <a:gd name="T15" fmla="*/ 11 h 42"/>
                <a:gd name="T16" fmla="*/ 0 w 25"/>
                <a:gd name="T17" fmla="*/ 11 h 42"/>
                <a:gd name="T18" fmla="*/ 0 w 25"/>
                <a:gd name="T19" fmla="*/ 11 h 42"/>
                <a:gd name="T20" fmla="*/ 4 w 25"/>
                <a:gd name="T21" fmla="*/ 3 h 42"/>
                <a:gd name="T22" fmla="*/ 12 w 25"/>
                <a:gd name="T23" fmla="*/ 0 h 42"/>
                <a:gd name="T24" fmla="*/ 21 w 25"/>
                <a:gd name="T25" fmla="*/ 3 h 42"/>
                <a:gd name="T26" fmla="*/ 24 w 25"/>
                <a:gd name="T27" fmla="*/ 11 h 42"/>
                <a:gd name="T28" fmla="*/ 23 w 25"/>
                <a:gd name="T29" fmla="*/ 17 h 42"/>
                <a:gd name="T30" fmla="*/ 19 w 25"/>
                <a:gd name="T31" fmla="*/ 20 h 42"/>
                <a:gd name="T32" fmla="*/ 23 w 25"/>
                <a:gd name="T33" fmla="*/ 24 h 42"/>
                <a:gd name="T34" fmla="*/ 25 w 25"/>
                <a:gd name="T35" fmla="*/ 30 h 42"/>
                <a:gd name="T36" fmla="*/ 21 w 25"/>
                <a:gd name="T37" fmla="*/ 39 h 42"/>
                <a:gd name="T38" fmla="*/ 12 w 25"/>
                <a:gd name="T39" fmla="*/ 42 h 42"/>
                <a:gd name="T40" fmla="*/ 3 w 25"/>
                <a:gd name="T41" fmla="*/ 39 h 42"/>
                <a:gd name="T42" fmla="*/ 0 w 25"/>
                <a:gd name="T43" fmla="*/ 30 h 42"/>
                <a:gd name="T44" fmla="*/ 0 w 25"/>
                <a:gd name="T45" fmla="*/ 30 h 42"/>
                <a:gd name="T46" fmla="*/ 8 w 25"/>
                <a:gd name="T47" fmla="*/ 30 h 42"/>
                <a:gd name="T48" fmla="*/ 9 w 25"/>
                <a:gd name="T49" fmla="*/ 34 h 42"/>
                <a:gd name="T50" fmla="*/ 12 w 25"/>
                <a:gd name="T51" fmla="*/ 36 h 42"/>
                <a:gd name="T52" fmla="*/ 15 w 25"/>
                <a:gd name="T53" fmla="*/ 34 h 42"/>
                <a:gd name="T54" fmla="*/ 17 w 25"/>
                <a:gd name="T55" fmla="*/ 30 h 42"/>
                <a:gd name="T56" fmla="*/ 15 w 25"/>
                <a:gd name="T57" fmla="*/ 25 h 42"/>
                <a:gd name="T58" fmla="*/ 12 w 25"/>
                <a:gd name="T59" fmla="*/ 24 h 42"/>
                <a:gd name="T60" fmla="*/ 8 w 25"/>
                <a:gd name="T61" fmla="*/ 24 h 42"/>
                <a:gd name="T62" fmla="*/ 8 w 25"/>
                <a:gd name="T6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42">
                  <a:moveTo>
                    <a:pt x="8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4" y="17"/>
                    <a:pt x="15" y="16"/>
                  </a:cubicBezTo>
                  <a:cubicBezTo>
                    <a:pt x="16" y="15"/>
                    <a:pt x="16" y="13"/>
                    <a:pt x="16" y="12"/>
                  </a:cubicBezTo>
                  <a:cubicBezTo>
                    <a:pt x="16" y="10"/>
                    <a:pt x="16" y="9"/>
                    <a:pt x="15" y="8"/>
                  </a:cubicBezTo>
                  <a:cubicBezTo>
                    <a:pt x="14" y="7"/>
                    <a:pt x="13" y="6"/>
                    <a:pt x="12" y="6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8"/>
                    <a:pt x="8" y="10"/>
                    <a:pt x="8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0" y="19"/>
                    <a:pt x="19" y="20"/>
                  </a:cubicBezTo>
                  <a:cubicBezTo>
                    <a:pt x="21" y="21"/>
                    <a:pt x="22" y="22"/>
                    <a:pt x="23" y="24"/>
                  </a:cubicBezTo>
                  <a:cubicBezTo>
                    <a:pt x="24" y="26"/>
                    <a:pt x="25" y="28"/>
                    <a:pt x="25" y="30"/>
                  </a:cubicBezTo>
                  <a:cubicBezTo>
                    <a:pt x="25" y="34"/>
                    <a:pt x="23" y="37"/>
                    <a:pt x="21" y="39"/>
                  </a:cubicBezTo>
                  <a:cubicBezTo>
                    <a:pt x="19" y="41"/>
                    <a:pt x="16" y="42"/>
                    <a:pt x="12" y="42"/>
                  </a:cubicBezTo>
                  <a:cubicBezTo>
                    <a:pt x="8" y="42"/>
                    <a:pt x="6" y="41"/>
                    <a:pt x="3" y="39"/>
                  </a:cubicBezTo>
                  <a:cubicBezTo>
                    <a:pt x="1" y="37"/>
                    <a:pt x="0" y="3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10" y="35"/>
                    <a:pt x="11" y="36"/>
                    <a:pt x="12" y="36"/>
                  </a:cubicBezTo>
                  <a:cubicBezTo>
                    <a:pt x="13" y="36"/>
                    <a:pt x="15" y="35"/>
                    <a:pt x="15" y="34"/>
                  </a:cubicBezTo>
                  <a:cubicBezTo>
                    <a:pt x="16" y="33"/>
                    <a:pt x="17" y="32"/>
                    <a:pt x="17" y="30"/>
                  </a:cubicBezTo>
                  <a:cubicBezTo>
                    <a:pt x="17" y="28"/>
                    <a:pt x="16" y="26"/>
                    <a:pt x="15" y="25"/>
                  </a:cubicBezTo>
                  <a:cubicBezTo>
                    <a:pt x="15" y="24"/>
                    <a:pt x="13" y="24"/>
                    <a:pt x="12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台阶球体层层递进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65600" y="1908847"/>
            <a:ext cx="4176714" cy="4152898"/>
            <a:chOff x="4283075" y="1666877"/>
            <a:chExt cx="4176714" cy="4152898"/>
          </a:xfrm>
        </p:grpSpPr>
        <p:sp>
          <p:nvSpPr>
            <p:cNvPr id="41" name="Freeform 3"/>
            <p:cNvSpPr>
              <a:spLocks/>
            </p:cNvSpPr>
            <p:nvPr/>
          </p:nvSpPr>
          <p:spPr bwMode="auto">
            <a:xfrm>
              <a:off x="6371432" y="2686467"/>
              <a:ext cx="2088357" cy="3133308"/>
            </a:xfrm>
            <a:custGeom>
              <a:avLst/>
              <a:gdLst>
                <a:gd name="T0" fmla="*/ 0 w 1270"/>
                <a:gd name="T1" fmla="*/ 1905 h 1905"/>
                <a:gd name="T2" fmla="*/ 0 w 1270"/>
                <a:gd name="T3" fmla="*/ 1481 h 1905"/>
                <a:gd name="T4" fmla="*/ 423 w 1270"/>
                <a:gd name="T5" fmla="*/ 1270 h 1905"/>
                <a:gd name="T6" fmla="*/ 423 w 1270"/>
                <a:gd name="T7" fmla="*/ 847 h 1905"/>
                <a:gd name="T8" fmla="*/ 846 w 1270"/>
                <a:gd name="T9" fmla="*/ 635 h 1905"/>
                <a:gd name="T10" fmla="*/ 846 w 1270"/>
                <a:gd name="T11" fmla="*/ 212 h 1905"/>
                <a:gd name="T12" fmla="*/ 1270 w 1270"/>
                <a:gd name="T13" fmla="*/ 0 h 1905"/>
                <a:gd name="T14" fmla="*/ 1270 w 1270"/>
                <a:gd name="T15" fmla="*/ 1270 h 1905"/>
                <a:gd name="T16" fmla="*/ 0 w 1270"/>
                <a:gd name="T17" fmla="*/ 1905 h 19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0"/>
                <a:gd name="T28" fmla="*/ 0 h 1905"/>
                <a:gd name="T29" fmla="*/ 1270 w 1270"/>
                <a:gd name="T30" fmla="*/ 1905 h 19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0" h="1905">
                  <a:moveTo>
                    <a:pt x="0" y="1905"/>
                  </a:moveTo>
                  <a:lnTo>
                    <a:pt x="0" y="1481"/>
                  </a:lnTo>
                  <a:lnTo>
                    <a:pt x="423" y="1270"/>
                  </a:lnTo>
                  <a:lnTo>
                    <a:pt x="423" y="847"/>
                  </a:lnTo>
                  <a:lnTo>
                    <a:pt x="846" y="635"/>
                  </a:lnTo>
                  <a:lnTo>
                    <a:pt x="846" y="212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4283075" y="4426646"/>
              <a:ext cx="2088357" cy="1393129"/>
            </a:xfrm>
            <a:custGeom>
              <a:avLst/>
              <a:gdLst>
                <a:gd name="T0" fmla="*/ 1270 w 1270"/>
                <a:gd name="T1" fmla="*/ 423 h 847"/>
                <a:gd name="T2" fmla="*/ 0 w 1270"/>
                <a:gd name="T3" fmla="*/ 0 h 847"/>
                <a:gd name="T4" fmla="*/ 0 w 1270"/>
                <a:gd name="T5" fmla="*/ 423 h 847"/>
                <a:gd name="T6" fmla="*/ 1270 w 1270"/>
                <a:gd name="T7" fmla="*/ 847 h 847"/>
                <a:gd name="T8" fmla="*/ 1270 w 1270"/>
                <a:gd name="T9" fmla="*/ 423 h 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0"/>
                <a:gd name="T16" fmla="*/ 0 h 847"/>
                <a:gd name="T17" fmla="*/ 1270 w 1270"/>
                <a:gd name="T18" fmla="*/ 847 h 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0" h="847">
                  <a:moveTo>
                    <a:pt x="1270" y="423"/>
                  </a:moveTo>
                  <a:lnTo>
                    <a:pt x="0" y="0"/>
                  </a:lnTo>
                  <a:lnTo>
                    <a:pt x="0" y="423"/>
                  </a:lnTo>
                  <a:lnTo>
                    <a:pt x="1270" y="847"/>
                  </a:lnTo>
                  <a:lnTo>
                    <a:pt x="1270" y="423"/>
                  </a:ln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4980290" y="3382210"/>
              <a:ext cx="2086712" cy="1393129"/>
            </a:xfrm>
            <a:custGeom>
              <a:avLst/>
              <a:gdLst>
                <a:gd name="T0" fmla="*/ 1269 w 1269"/>
                <a:gd name="T1" fmla="*/ 424 h 847"/>
                <a:gd name="T2" fmla="*/ 0 w 1269"/>
                <a:gd name="T3" fmla="*/ 0 h 847"/>
                <a:gd name="T4" fmla="*/ 0 w 1269"/>
                <a:gd name="T5" fmla="*/ 424 h 847"/>
                <a:gd name="T6" fmla="*/ 1269 w 1269"/>
                <a:gd name="T7" fmla="*/ 847 h 847"/>
                <a:gd name="T8" fmla="*/ 1269 w 1269"/>
                <a:gd name="T9" fmla="*/ 424 h 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847"/>
                <a:gd name="T17" fmla="*/ 1269 w 1269"/>
                <a:gd name="T18" fmla="*/ 847 h 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847">
                  <a:moveTo>
                    <a:pt x="1269" y="424"/>
                  </a:moveTo>
                  <a:lnTo>
                    <a:pt x="0" y="0"/>
                  </a:lnTo>
                  <a:lnTo>
                    <a:pt x="0" y="424"/>
                  </a:lnTo>
                  <a:lnTo>
                    <a:pt x="1269" y="847"/>
                  </a:lnTo>
                  <a:lnTo>
                    <a:pt x="1269" y="424"/>
                  </a:ln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5675861" y="2339419"/>
              <a:ext cx="2086712" cy="1391485"/>
            </a:xfrm>
            <a:custGeom>
              <a:avLst/>
              <a:gdLst>
                <a:gd name="T0" fmla="*/ 1269 w 1269"/>
                <a:gd name="T1" fmla="*/ 423 h 846"/>
                <a:gd name="T2" fmla="*/ 0 w 1269"/>
                <a:gd name="T3" fmla="*/ 0 h 846"/>
                <a:gd name="T4" fmla="*/ 0 w 1269"/>
                <a:gd name="T5" fmla="*/ 423 h 846"/>
                <a:gd name="T6" fmla="*/ 1269 w 1269"/>
                <a:gd name="T7" fmla="*/ 846 h 846"/>
                <a:gd name="T8" fmla="*/ 1269 w 1269"/>
                <a:gd name="T9" fmla="*/ 423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846"/>
                <a:gd name="T17" fmla="*/ 1269 w 1269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846">
                  <a:moveTo>
                    <a:pt x="1269" y="423"/>
                  </a:moveTo>
                  <a:lnTo>
                    <a:pt x="0" y="0"/>
                  </a:lnTo>
                  <a:lnTo>
                    <a:pt x="0" y="423"/>
                  </a:lnTo>
                  <a:lnTo>
                    <a:pt x="1269" y="846"/>
                  </a:lnTo>
                  <a:lnTo>
                    <a:pt x="1269" y="423"/>
                  </a:ln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5675861" y="1990725"/>
              <a:ext cx="2783927" cy="1044436"/>
            </a:xfrm>
            <a:custGeom>
              <a:avLst/>
              <a:gdLst>
                <a:gd name="T0" fmla="*/ 1693 w 1693"/>
                <a:gd name="T1" fmla="*/ 423 h 635"/>
                <a:gd name="T2" fmla="*/ 423 w 1693"/>
                <a:gd name="T3" fmla="*/ 0 h 635"/>
                <a:gd name="T4" fmla="*/ 0 w 1693"/>
                <a:gd name="T5" fmla="*/ 212 h 635"/>
                <a:gd name="T6" fmla="*/ 1269 w 1693"/>
                <a:gd name="T7" fmla="*/ 635 h 635"/>
                <a:gd name="T8" fmla="*/ 1693 w 1693"/>
                <a:gd name="T9" fmla="*/ 423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3"/>
                <a:gd name="T16" fmla="*/ 0 h 635"/>
                <a:gd name="T17" fmla="*/ 1693 w 169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3" h="635">
                  <a:moveTo>
                    <a:pt x="1693" y="423"/>
                  </a:moveTo>
                  <a:lnTo>
                    <a:pt x="423" y="0"/>
                  </a:lnTo>
                  <a:lnTo>
                    <a:pt x="0" y="212"/>
                  </a:lnTo>
                  <a:lnTo>
                    <a:pt x="1269" y="635"/>
                  </a:lnTo>
                  <a:lnTo>
                    <a:pt x="1693" y="423"/>
                  </a:lnTo>
                  <a:close/>
                </a:path>
              </a:pathLst>
            </a:custGeom>
            <a:solidFill>
              <a:srgbClr val="D7D3C8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4980290" y="3035161"/>
              <a:ext cx="2782283" cy="1044436"/>
            </a:xfrm>
            <a:custGeom>
              <a:avLst/>
              <a:gdLst>
                <a:gd name="T0" fmla="*/ 1692 w 1692"/>
                <a:gd name="T1" fmla="*/ 423 h 635"/>
                <a:gd name="T2" fmla="*/ 423 w 1692"/>
                <a:gd name="T3" fmla="*/ 0 h 635"/>
                <a:gd name="T4" fmla="*/ 0 w 1692"/>
                <a:gd name="T5" fmla="*/ 211 h 635"/>
                <a:gd name="T6" fmla="*/ 1269 w 1692"/>
                <a:gd name="T7" fmla="*/ 635 h 635"/>
                <a:gd name="T8" fmla="*/ 1692 w 1692"/>
                <a:gd name="T9" fmla="*/ 423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2"/>
                <a:gd name="T16" fmla="*/ 0 h 635"/>
                <a:gd name="T17" fmla="*/ 1692 w 1692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2" h="635">
                  <a:moveTo>
                    <a:pt x="1692" y="423"/>
                  </a:moveTo>
                  <a:lnTo>
                    <a:pt x="423" y="0"/>
                  </a:lnTo>
                  <a:lnTo>
                    <a:pt x="0" y="211"/>
                  </a:lnTo>
                  <a:lnTo>
                    <a:pt x="1269" y="635"/>
                  </a:lnTo>
                  <a:lnTo>
                    <a:pt x="1692" y="423"/>
                  </a:lnTo>
                  <a:close/>
                </a:path>
              </a:pathLst>
            </a:custGeom>
            <a:solidFill>
              <a:srgbClr val="D7D3C8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4283075" y="4079597"/>
              <a:ext cx="2783927" cy="1042791"/>
            </a:xfrm>
            <a:custGeom>
              <a:avLst/>
              <a:gdLst>
                <a:gd name="T0" fmla="*/ 1693 w 1693"/>
                <a:gd name="T1" fmla="*/ 423 h 634"/>
                <a:gd name="T2" fmla="*/ 424 w 1693"/>
                <a:gd name="T3" fmla="*/ 0 h 634"/>
                <a:gd name="T4" fmla="*/ 0 w 1693"/>
                <a:gd name="T5" fmla="*/ 211 h 634"/>
                <a:gd name="T6" fmla="*/ 1270 w 1693"/>
                <a:gd name="T7" fmla="*/ 634 h 634"/>
                <a:gd name="T8" fmla="*/ 1693 w 1693"/>
                <a:gd name="T9" fmla="*/ 423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3"/>
                <a:gd name="T16" fmla="*/ 0 h 634"/>
                <a:gd name="T17" fmla="*/ 1693 w 1693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3" h="634">
                  <a:moveTo>
                    <a:pt x="1693" y="423"/>
                  </a:moveTo>
                  <a:lnTo>
                    <a:pt x="424" y="0"/>
                  </a:lnTo>
                  <a:lnTo>
                    <a:pt x="0" y="211"/>
                  </a:lnTo>
                  <a:lnTo>
                    <a:pt x="1270" y="634"/>
                  </a:lnTo>
                  <a:lnTo>
                    <a:pt x="1693" y="423"/>
                  </a:lnTo>
                  <a:close/>
                </a:path>
              </a:pathLst>
            </a:custGeom>
            <a:solidFill>
              <a:srgbClr val="D7D3C8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372225" y="2678113"/>
              <a:ext cx="2087563" cy="3133725"/>
            </a:xfrm>
            <a:custGeom>
              <a:avLst/>
              <a:gdLst/>
              <a:ahLst/>
              <a:cxnLst>
                <a:cxn ang="0">
                  <a:pos x="0" y="1905"/>
                </a:cxn>
                <a:cxn ang="0">
                  <a:pos x="0" y="1481"/>
                </a:cxn>
                <a:cxn ang="0">
                  <a:pos x="423" y="1270"/>
                </a:cxn>
                <a:cxn ang="0">
                  <a:pos x="423" y="847"/>
                </a:cxn>
                <a:cxn ang="0">
                  <a:pos x="846" y="635"/>
                </a:cxn>
                <a:cxn ang="0">
                  <a:pos x="846" y="212"/>
                </a:cxn>
                <a:cxn ang="0">
                  <a:pos x="1270" y="0"/>
                </a:cxn>
                <a:cxn ang="0">
                  <a:pos x="1270" y="1270"/>
                </a:cxn>
                <a:cxn ang="0">
                  <a:pos x="0" y="1905"/>
                </a:cxn>
              </a:cxnLst>
              <a:rect l="0" t="0" r="r" b="b"/>
              <a:pathLst>
                <a:path w="1270" h="1905">
                  <a:moveTo>
                    <a:pt x="0" y="1905"/>
                  </a:moveTo>
                  <a:lnTo>
                    <a:pt x="0" y="1481"/>
                  </a:lnTo>
                  <a:lnTo>
                    <a:pt x="423" y="1270"/>
                  </a:lnTo>
                  <a:lnTo>
                    <a:pt x="423" y="847"/>
                  </a:lnTo>
                  <a:lnTo>
                    <a:pt x="846" y="635"/>
                  </a:lnTo>
                  <a:lnTo>
                    <a:pt x="846" y="212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6C6B65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4502151" y="4835525"/>
              <a:ext cx="973138" cy="973138"/>
            </a:xfrm>
            <a:prstGeom prst="ellipse">
              <a:avLst/>
            </a:prstGeom>
            <a:solidFill>
              <a:srgbClr val="CFCF00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5218113" y="3756025"/>
              <a:ext cx="973138" cy="973138"/>
            </a:xfrm>
            <a:prstGeom prst="ellipse">
              <a:avLst/>
            </a:prstGeom>
            <a:solidFill>
              <a:srgbClr val="566260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Oval 33"/>
            <p:cNvSpPr>
              <a:spLocks noChangeArrowheads="1"/>
            </p:cNvSpPr>
            <p:nvPr/>
          </p:nvSpPr>
          <p:spPr bwMode="auto">
            <a:xfrm>
              <a:off x="6589715" y="1666877"/>
              <a:ext cx="973138" cy="973138"/>
            </a:xfrm>
            <a:prstGeom prst="ellipse">
              <a:avLst/>
            </a:prstGeom>
            <a:solidFill>
              <a:srgbClr val="07C1D6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Oval 42"/>
            <p:cNvSpPr>
              <a:spLocks noChangeArrowheads="1"/>
            </p:cNvSpPr>
            <p:nvPr/>
          </p:nvSpPr>
          <p:spPr bwMode="auto">
            <a:xfrm>
              <a:off x="5905501" y="2711450"/>
              <a:ext cx="973138" cy="973138"/>
            </a:xfrm>
            <a:prstGeom prst="ellipse">
              <a:avLst/>
            </a:prstGeom>
            <a:solidFill>
              <a:srgbClr val="F5A601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096000" y="308929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57472" y="211518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71493" y="418234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4651168" y="5247354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4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95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四项立体箭头拼合圆环循环关系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44913" y="1571893"/>
            <a:ext cx="4679950" cy="4673600"/>
            <a:chOff x="3744913" y="1092200"/>
            <a:chExt cx="4679950" cy="4673600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204075" y="3044825"/>
              <a:ext cx="1169988" cy="841375"/>
            </a:xfrm>
            <a:custGeom>
              <a:avLst/>
              <a:gdLst>
                <a:gd name="T0" fmla="*/ 737 w 737"/>
                <a:gd name="T1" fmla="*/ 530 h 530"/>
                <a:gd name="T2" fmla="*/ 286 w 737"/>
                <a:gd name="T3" fmla="*/ 438 h 530"/>
                <a:gd name="T4" fmla="*/ 0 w 737"/>
                <a:gd name="T5" fmla="*/ 87 h 530"/>
                <a:gd name="T6" fmla="*/ 313 w 737"/>
                <a:gd name="T7" fmla="*/ 0 h 530"/>
                <a:gd name="T8" fmla="*/ 737 w 737"/>
                <a:gd name="T9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530">
                  <a:moveTo>
                    <a:pt x="737" y="530"/>
                  </a:moveTo>
                  <a:lnTo>
                    <a:pt x="286" y="438"/>
                  </a:lnTo>
                  <a:lnTo>
                    <a:pt x="0" y="87"/>
                  </a:lnTo>
                  <a:lnTo>
                    <a:pt x="313" y="0"/>
                  </a:lnTo>
                  <a:lnTo>
                    <a:pt x="737" y="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204075" y="3044825"/>
              <a:ext cx="1169988" cy="841375"/>
            </a:xfrm>
            <a:custGeom>
              <a:avLst/>
              <a:gdLst>
                <a:gd name="T0" fmla="*/ 737 w 737"/>
                <a:gd name="T1" fmla="*/ 530 h 530"/>
                <a:gd name="T2" fmla="*/ 286 w 737"/>
                <a:gd name="T3" fmla="*/ 438 h 530"/>
                <a:gd name="T4" fmla="*/ 0 w 737"/>
                <a:gd name="T5" fmla="*/ 87 h 530"/>
                <a:gd name="T6" fmla="*/ 313 w 737"/>
                <a:gd name="T7" fmla="*/ 0 h 530"/>
                <a:gd name="T8" fmla="*/ 737 w 737"/>
                <a:gd name="T9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530">
                  <a:moveTo>
                    <a:pt x="737" y="530"/>
                  </a:moveTo>
                  <a:lnTo>
                    <a:pt x="286" y="438"/>
                  </a:lnTo>
                  <a:lnTo>
                    <a:pt x="0" y="87"/>
                  </a:lnTo>
                  <a:lnTo>
                    <a:pt x="313" y="0"/>
                  </a:lnTo>
                  <a:lnTo>
                    <a:pt x="737" y="5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7358063" y="3168650"/>
              <a:ext cx="877888" cy="687388"/>
            </a:xfrm>
            <a:custGeom>
              <a:avLst/>
              <a:gdLst>
                <a:gd name="T0" fmla="*/ 15 w 120"/>
                <a:gd name="T1" fmla="*/ 35 h 94"/>
                <a:gd name="T2" fmla="*/ 15 w 120"/>
                <a:gd name="T3" fmla="*/ 35 h 94"/>
                <a:gd name="T4" fmla="*/ 58 w 120"/>
                <a:gd name="T5" fmla="*/ 82 h 94"/>
                <a:gd name="T6" fmla="*/ 58 w 120"/>
                <a:gd name="T7" fmla="*/ 82 h 94"/>
                <a:gd name="T8" fmla="*/ 15 w 120"/>
                <a:gd name="T9" fmla="*/ 35 h 94"/>
                <a:gd name="T10" fmla="*/ 44 w 120"/>
                <a:gd name="T11" fmla="*/ 0 h 94"/>
                <a:gd name="T12" fmla="*/ 43 w 120"/>
                <a:gd name="T13" fmla="*/ 1 h 94"/>
                <a:gd name="T14" fmla="*/ 9 w 120"/>
                <a:gd name="T15" fmla="*/ 5 h 94"/>
                <a:gd name="T16" fmla="*/ 1 w 120"/>
                <a:gd name="T17" fmla="*/ 11 h 94"/>
                <a:gd name="T18" fmla="*/ 0 w 120"/>
                <a:gd name="T19" fmla="*/ 15 h 94"/>
                <a:gd name="T20" fmla="*/ 0 w 120"/>
                <a:gd name="T21" fmla="*/ 15 h 94"/>
                <a:gd name="T22" fmla="*/ 1 w 120"/>
                <a:gd name="T23" fmla="*/ 11 h 94"/>
                <a:gd name="T24" fmla="*/ 9 w 120"/>
                <a:gd name="T25" fmla="*/ 5 h 94"/>
                <a:gd name="T26" fmla="*/ 43 w 120"/>
                <a:gd name="T27" fmla="*/ 1 h 94"/>
                <a:gd name="T28" fmla="*/ 44 w 120"/>
                <a:gd name="T29" fmla="*/ 1 h 94"/>
                <a:gd name="T30" fmla="*/ 52 w 120"/>
                <a:gd name="T31" fmla="*/ 4 h 94"/>
                <a:gd name="T32" fmla="*/ 117 w 120"/>
                <a:gd name="T33" fmla="*/ 86 h 94"/>
                <a:gd name="T34" fmla="*/ 119 w 120"/>
                <a:gd name="T35" fmla="*/ 94 h 94"/>
                <a:gd name="T36" fmla="*/ 119 w 120"/>
                <a:gd name="T37" fmla="*/ 94 h 94"/>
                <a:gd name="T38" fmla="*/ 117 w 120"/>
                <a:gd name="T39" fmla="*/ 86 h 94"/>
                <a:gd name="T40" fmla="*/ 52 w 120"/>
                <a:gd name="T41" fmla="*/ 4 h 94"/>
                <a:gd name="T42" fmla="*/ 44 w 120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" h="94"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44" y="0"/>
                  </a:moveTo>
                  <a:cubicBezTo>
                    <a:pt x="44" y="0"/>
                    <a:pt x="43" y="0"/>
                    <a:pt x="43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2" y="7"/>
                    <a:pt x="1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1" y="11"/>
                  </a:cubicBezTo>
                  <a:cubicBezTo>
                    <a:pt x="2" y="8"/>
                    <a:pt x="5" y="5"/>
                    <a:pt x="9" y="5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7" y="1"/>
                    <a:pt x="50" y="2"/>
                    <a:pt x="52" y="4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9" y="89"/>
                    <a:pt x="120" y="91"/>
                    <a:pt x="119" y="94"/>
                  </a:cubicBezTo>
                  <a:cubicBezTo>
                    <a:pt x="119" y="94"/>
                    <a:pt x="119" y="94"/>
                    <a:pt x="119" y="94"/>
                  </a:cubicBezTo>
                  <a:cubicBezTo>
                    <a:pt x="120" y="92"/>
                    <a:pt x="119" y="89"/>
                    <a:pt x="117" y="8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2"/>
                    <a:pt x="4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7358063" y="3176588"/>
              <a:ext cx="877888" cy="679450"/>
            </a:xfrm>
            <a:custGeom>
              <a:avLst/>
              <a:gdLst>
                <a:gd name="T0" fmla="*/ 15 w 120"/>
                <a:gd name="T1" fmla="*/ 34 h 93"/>
                <a:gd name="T2" fmla="*/ 15 w 120"/>
                <a:gd name="T3" fmla="*/ 34 h 93"/>
                <a:gd name="T4" fmla="*/ 58 w 120"/>
                <a:gd name="T5" fmla="*/ 81 h 93"/>
                <a:gd name="T6" fmla="*/ 58 w 120"/>
                <a:gd name="T7" fmla="*/ 81 h 93"/>
                <a:gd name="T8" fmla="*/ 15 w 120"/>
                <a:gd name="T9" fmla="*/ 34 h 93"/>
                <a:gd name="T10" fmla="*/ 44 w 120"/>
                <a:gd name="T11" fmla="*/ 0 h 93"/>
                <a:gd name="T12" fmla="*/ 43 w 120"/>
                <a:gd name="T13" fmla="*/ 0 h 93"/>
                <a:gd name="T14" fmla="*/ 9 w 120"/>
                <a:gd name="T15" fmla="*/ 4 h 93"/>
                <a:gd name="T16" fmla="*/ 1 w 120"/>
                <a:gd name="T17" fmla="*/ 10 h 93"/>
                <a:gd name="T18" fmla="*/ 0 w 120"/>
                <a:gd name="T19" fmla="*/ 14 h 93"/>
                <a:gd name="T20" fmla="*/ 1 w 120"/>
                <a:gd name="T21" fmla="*/ 14 h 93"/>
                <a:gd name="T22" fmla="*/ 1 w 120"/>
                <a:gd name="T23" fmla="*/ 10 h 93"/>
                <a:gd name="T24" fmla="*/ 9 w 120"/>
                <a:gd name="T25" fmla="*/ 4 h 93"/>
                <a:gd name="T26" fmla="*/ 43 w 120"/>
                <a:gd name="T27" fmla="*/ 0 h 93"/>
                <a:gd name="T28" fmla="*/ 44 w 120"/>
                <a:gd name="T29" fmla="*/ 0 h 93"/>
                <a:gd name="T30" fmla="*/ 52 w 120"/>
                <a:gd name="T31" fmla="*/ 3 h 93"/>
                <a:gd name="T32" fmla="*/ 117 w 120"/>
                <a:gd name="T33" fmla="*/ 85 h 93"/>
                <a:gd name="T34" fmla="*/ 119 w 120"/>
                <a:gd name="T35" fmla="*/ 93 h 93"/>
                <a:gd name="T36" fmla="*/ 119 w 120"/>
                <a:gd name="T37" fmla="*/ 93 h 93"/>
                <a:gd name="T38" fmla="*/ 117 w 120"/>
                <a:gd name="T39" fmla="*/ 85 h 93"/>
                <a:gd name="T40" fmla="*/ 52 w 120"/>
                <a:gd name="T41" fmla="*/ 3 h 93"/>
                <a:gd name="T42" fmla="*/ 44 w 12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" h="93">
                  <a:moveTo>
                    <a:pt x="15" y="34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15" y="34"/>
                    <a:pt x="15" y="34"/>
                    <a:pt x="15" y="34"/>
                  </a:cubicBezTo>
                  <a:moveTo>
                    <a:pt x="44" y="0"/>
                  </a:moveTo>
                  <a:cubicBezTo>
                    <a:pt x="44" y="0"/>
                    <a:pt x="43" y="0"/>
                    <a:pt x="43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2" y="7"/>
                    <a:pt x="1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1" y="11"/>
                    <a:pt x="1" y="10"/>
                  </a:cubicBezTo>
                  <a:cubicBezTo>
                    <a:pt x="2" y="7"/>
                    <a:pt x="5" y="4"/>
                    <a:pt x="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4" y="0"/>
                    <a:pt x="44" y="0"/>
                  </a:cubicBezTo>
                  <a:cubicBezTo>
                    <a:pt x="47" y="0"/>
                    <a:pt x="50" y="1"/>
                    <a:pt x="52" y="3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9" y="87"/>
                    <a:pt x="119" y="90"/>
                    <a:pt x="119" y="93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0" y="90"/>
                    <a:pt x="119" y="88"/>
                    <a:pt x="117" y="85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0" y="1"/>
                    <a:pt x="4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7358063" y="3176588"/>
              <a:ext cx="869950" cy="679450"/>
            </a:xfrm>
            <a:custGeom>
              <a:avLst/>
              <a:gdLst>
                <a:gd name="T0" fmla="*/ 16 w 119"/>
                <a:gd name="T1" fmla="*/ 33 h 93"/>
                <a:gd name="T2" fmla="*/ 15 w 119"/>
                <a:gd name="T3" fmla="*/ 34 h 93"/>
                <a:gd name="T4" fmla="*/ 58 w 119"/>
                <a:gd name="T5" fmla="*/ 81 h 93"/>
                <a:gd name="T6" fmla="*/ 58 w 119"/>
                <a:gd name="T7" fmla="*/ 81 h 93"/>
                <a:gd name="T8" fmla="*/ 16 w 119"/>
                <a:gd name="T9" fmla="*/ 33 h 93"/>
                <a:gd name="T10" fmla="*/ 44 w 119"/>
                <a:gd name="T11" fmla="*/ 0 h 93"/>
                <a:gd name="T12" fmla="*/ 43 w 119"/>
                <a:gd name="T13" fmla="*/ 0 h 93"/>
                <a:gd name="T14" fmla="*/ 9 w 119"/>
                <a:gd name="T15" fmla="*/ 4 h 93"/>
                <a:gd name="T16" fmla="*/ 1 w 119"/>
                <a:gd name="T17" fmla="*/ 10 h 93"/>
                <a:gd name="T18" fmla="*/ 1 w 119"/>
                <a:gd name="T19" fmla="*/ 14 h 93"/>
                <a:gd name="T20" fmla="*/ 1 w 119"/>
                <a:gd name="T21" fmla="*/ 14 h 93"/>
                <a:gd name="T22" fmla="*/ 1 w 119"/>
                <a:gd name="T23" fmla="*/ 10 h 93"/>
                <a:gd name="T24" fmla="*/ 9 w 119"/>
                <a:gd name="T25" fmla="*/ 4 h 93"/>
                <a:gd name="T26" fmla="*/ 43 w 119"/>
                <a:gd name="T27" fmla="*/ 0 h 93"/>
                <a:gd name="T28" fmla="*/ 44 w 119"/>
                <a:gd name="T29" fmla="*/ 0 h 93"/>
                <a:gd name="T30" fmla="*/ 51 w 119"/>
                <a:gd name="T31" fmla="*/ 3 h 93"/>
                <a:gd name="T32" fmla="*/ 117 w 119"/>
                <a:gd name="T33" fmla="*/ 85 h 93"/>
                <a:gd name="T34" fmla="*/ 119 w 119"/>
                <a:gd name="T35" fmla="*/ 93 h 93"/>
                <a:gd name="T36" fmla="*/ 119 w 119"/>
                <a:gd name="T37" fmla="*/ 93 h 93"/>
                <a:gd name="T38" fmla="*/ 117 w 119"/>
                <a:gd name="T39" fmla="*/ 85 h 93"/>
                <a:gd name="T40" fmla="*/ 52 w 119"/>
                <a:gd name="T41" fmla="*/ 3 h 93"/>
                <a:gd name="T42" fmla="*/ 44 w 119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93">
                  <a:moveTo>
                    <a:pt x="16" y="33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16" y="33"/>
                    <a:pt x="16" y="33"/>
                    <a:pt x="16" y="33"/>
                  </a:cubicBezTo>
                  <a:moveTo>
                    <a:pt x="44" y="0"/>
                  </a:moveTo>
                  <a:cubicBezTo>
                    <a:pt x="44" y="0"/>
                    <a:pt x="43" y="0"/>
                    <a:pt x="43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2" y="7"/>
                    <a:pt x="1" y="10"/>
                  </a:cubicBezTo>
                  <a:cubicBezTo>
                    <a:pt x="1" y="11"/>
                    <a:pt x="0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3" y="7"/>
                    <a:pt x="5" y="4"/>
                    <a:pt x="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4" y="0"/>
                    <a:pt x="44" y="0"/>
                  </a:cubicBezTo>
                  <a:cubicBezTo>
                    <a:pt x="47" y="0"/>
                    <a:pt x="50" y="1"/>
                    <a:pt x="51" y="3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8" y="87"/>
                    <a:pt x="119" y="90"/>
                    <a:pt x="119" y="93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0"/>
                    <a:pt x="119" y="87"/>
                    <a:pt x="117" y="85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0" y="1"/>
                    <a:pt x="4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 noEditPoints="1"/>
            </p:cNvSpPr>
            <p:nvPr/>
          </p:nvSpPr>
          <p:spPr bwMode="auto">
            <a:xfrm>
              <a:off x="7364413" y="3176588"/>
              <a:ext cx="863600" cy="679450"/>
            </a:xfrm>
            <a:custGeom>
              <a:avLst/>
              <a:gdLst>
                <a:gd name="T0" fmla="*/ 15 w 118"/>
                <a:gd name="T1" fmla="*/ 33 h 93"/>
                <a:gd name="T2" fmla="*/ 15 w 118"/>
                <a:gd name="T3" fmla="*/ 33 h 93"/>
                <a:gd name="T4" fmla="*/ 57 w 118"/>
                <a:gd name="T5" fmla="*/ 81 h 93"/>
                <a:gd name="T6" fmla="*/ 58 w 118"/>
                <a:gd name="T7" fmla="*/ 81 h 93"/>
                <a:gd name="T8" fmla="*/ 15 w 118"/>
                <a:gd name="T9" fmla="*/ 33 h 93"/>
                <a:gd name="T10" fmla="*/ 43 w 118"/>
                <a:gd name="T11" fmla="*/ 0 h 93"/>
                <a:gd name="T12" fmla="*/ 42 w 118"/>
                <a:gd name="T13" fmla="*/ 0 h 93"/>
                <a:gd name="T14" fmla="*/ 8 w 118"/>
                <a:gd name="T15" fmla="*/ 4 h 93"/>
                <a:gd name="T16" fmla="*/ 0 w 118"/>
                <a:gd name="T17" fmla="*/ 10 h 93"/>
                <a:gd name="T18" fmla="*/ 0 w 118"/>
                <a:gd name="T19" fmla="*/ 14 h 93"/>
                <a:gd name="T20" fmla="*/ 0 w 118"/>
                <a:gd name="T21" fmla="*/ 14 h 93"/>
                <a:gd name="T22" fmla="*/ 1 w 118"/>
                <a:gd name="T23" fmla="*/ 10 h 93"/>
                <a:gd name="T24" fmla="*/ 8 w 118"/>
                <a:gd name="T25" fmla="*/ 4 h 93"/>
                <a:gd name="T26" fmla="*/ 42 w 118"/>
                <a:gd name="T27" fmla="*/ 0 h 93"/>
                <a:gd name="T28" fmla="*/ 43 w 118"/>
                <a:gd name="T29" fmla="*/ 0 h 93"/>
                <a:gd name="T30" fmla="*/ 50 w 118"/>
                <a:gd name="T31" fmla="*/ 3 h 93"/>
                <a:gd name="T32" fmla="*/ 116 w 118"/>
                <a:gd name="T33" fmla="*/ 85 h 93"/>
                <a:gd name="T34" fmla="*/ 118 w 118"/>
                <a:gd name="T35" fmla="*/ 93 h 93"/>
                <a:gd name="T36" fmla="*/ 118 w 118"/>
                <a:gd name="T37" fmla="*/ 93 h 93"/>
                <a:gd name="T38" fmla="*/ 116 w 118"/>
                <a:gd name="T39" fmla="*/ 85 h 93"/>
                <a:gd name="T40" fmla="*/ 50 w 118"/>
                <a:gd name="T41" fmla="*/ 3 h 93"/>
                <a:gd name="T42" fmla="*/ 43 w 118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93">
                  <a:moveTo>
                    <a:pt x="15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15" y="33"/>
                    <a:pt x="15" y="33"/>
                    <a:pt x="15" y="33"/>
                  </a:cubicBezTo>
                  <a:moveTo>
                    <a:pt x="43" y="0"/>
                  </a:moveTo>
                  <a:cubicBezTo>
                    <a:pt x="43" y="0"/>
                    <a:pt x="42" y="0"/>
                    <a:pt x="42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2" y="7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1" y="10"/>
                  </a:cubicBezTo>
                  <a:cubicBezTo>
                    <a:pt x="2" y="7"/>
                    <a:pt x="4" y="5"/>
                    <a:pt x="8" y="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9" y="1"/>
                    <a:pt x="50" y="3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17" y="87"/>
                    <a:pt x="118" y="90"/>
                    <a:pt x="118" y="93"/>
                  </a:cubicBezTo>
                  <a:cubicBezTo>
                    <a:pt x="118" y="93"/>
                    <a:pt x="118" y="93"/>
                    <a:pt x="118" y="93"/>
                  </a:cubicBezTo>
                  <a:cubicBezTo>
                    <a:pt x="118" y="90"/>
                    <a:pt x="117" y="87"/>
                    <a:pt x="116" y="8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1"/>
                    <a:pt x="46" y="0"/>
                    <a:pt x="4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7364413" y="3176588"/>
              <a:ext cx="863600" cy="679450"/>
            </a:xfrm>
            <a:custGeom>
              <a:avLst/>
              <a:gdLst>
                <a:gd name="T0" fmla="*/ 15 w 118"/>
                <a:gd name="T1" fmla="*/ 33 h 93"/>
                <a:gd name="T2" fmla="*/ 15 w 118"/>
                <a:gd name="T3" fmla="*/ 33 h 93"/>
                <a:gd name="T4" fmla="*/ 58 w 118"/>
                <a:gd name="T5" fmla="*/ 81 h 93"/>
                <a:gd name="T6" fmla="*/ 58 w 118"/>
                <a:gd name="T7" fmla="*/ 81 h 93"/>
                <a:gd name="T8" fmla="*/ 15 w 118"/>
                <a:gd name="T9" fmla="*/ 33 h 93"/>
                <a:gd name="T10" fmla="*/ 43 w 118"/>
                <a:gd name="T11" fmla="*/ 0 h 93"/>
                <a:gd name="T12" fmla="*/ 42 w 118"/>
                <a:gd name="T13" fmla="*/ 0 h 93"/>
                <a:gd name="T14" fmla="*/ 8 w 118"/>
                <a:gd name="T15" fmla="*/ 4 h 93"/>
                <a:gd name="T16" fmla="*/ 1 w 118"/>
                <a:gd name="T17" fmla="*/ 10 h 93"/>
                <a:gd name="T18" fmla="*/ 0 w 118"/>
                <a:gd name="T19" fmla="*/ 14 h 93"/>
                <a:gd name="T20" fmla="*/ 0 w 118"/>
                <a:gd name="T21" fmla="*/ 14 h 93"/>
                <a:gd name="T22" fmla="*/ 1 w 118"/>
                <a:gd name="T23" fmla="*/ 11 h 93"/>
                <a:gd name="T24" fmla="*/ 8 w 118"/>
                <a:gd name="T25" fmla="*/ 4 h 93"/>
                <a:gd name="T26" fmla="*/ 42 w 118"/>
                <a:gd name="T27" fmla="*/ 0 h 93"/>
                <a:gd name="T28" fmla="*/ 43 w 118"/>
                <a:gd name="T29" fmla="*/ 0 h 93"/>
                <a:gd name="T30" fmla="*/ 50 w 118"/>
                <a:gd name="T31" fmla="*/ 4 h 93"/>
                <a:gd name="T32" fmla="*/ 115 w 118"/>
                <a:gd name="T33" fmla="*/ 85 h 93"/>
                <a:gd name="T34" fmla="*/ 117 w 118"/>
                <a:gd name="T35" fmla="*/ 93 h 93"/>
                <a:gd name="T36" fmla="*/ 118 w 118"/>
                <a:gd name="T37" fmla="*/ 93 h 93"/>
                <a:gd name="T38" fmla="*/ 116 w 118"/>
                <a:gd name="T39" fmla="*/ 85 h 93"/>
                <a:gd name="T40" fmla="*/ 50 w 118"/>
                <a:gd name="T41" fmla="*/ 3 h 93"/>
                <a:gd name="T42" fmla="*/ 43 w 118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93">
                  <a:moveTo>
                    <a:pt x="15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15" y="33"/>
                    <a:pt x="15" y="33"/>
                    <a:pt x="15" y="33"/>
                  </a:cubicBezTo>
                  <a:moveTo>
                    <a:pt x="4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5"/>
                    <a:pt x="2" y="7"/>
                    <a:pt x="1" y="10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7"/>
                    <a:pt x="4" y="5"/>
                    <a:pt x="8" y="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50" y="4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7" y="87"/>
                    <a:pt x="118" y="90"/>
                    <a:pt x="117" y="93"/>
                  </a:cubicBezTo>
                  <a:cubicBezTo>
                    <a:pt x="118" y="93"/>
                    <a:pt x="118" y="93"/>
                    <a:pt x="118" y="93"/>
                  </a:cubicBezTo>
                  <a:cubicBezTo>
                    <a:pt x="118" y="90"/>
                    <a:pt x="117" y="87"/>
                    <a:pt x="116" y="8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1"/>
                    <a:pt x="45" y="0"/>
                    <a:pt x="4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 noEditPoints="1"/>
            </p:cNvSpPr>
            <p:nvPr/>
          </p:nvSpPr>
          <p:spPr bwMode="auto">
            <a:xfrm>
              <a:off x="7364413" y="3176588"/>
              <a:ext cx="863600" cy="679450"/>
            </a:xfrm>
            <a:custGeom>
              <a:avLst/>
              <a:gdLst>
                <a:gd name="T0" fmla="*/ 15 w 118"/>
                <a:gd name="T1" fmla="*/ 33 h 93"/>
                <a:gd name="T2" fmla="*/ 15 w 118"/>
                <a:gd name="T3" fmla="*/ 33 h 93"/>
                <a:gd name="T4" fmla="*/ 58 w 118"/>
                <a:gd name="T5" fmla="*/ 81 h 93"/>
                <a:gd name="T6" fmla="*/ 58 w 118"/>
                <a:gd name="T7" fmla="*/ 81 h 93"/>
                <a:gd name="T8" fmla="*/ 15 w 118"/>
                <a:gd name="T9" fmla="*/ 33 h 93"/>
                <a:gd name="T10" fmla="*/ 43 w 118"/>
                <a:gd name="T11" fmla="*/ 0 h 93"/>
                <a:gd name="T12" fmla="*/ 42 w 118"/>
                <a:gd name="T13" fmla="*/ 0 h 93"/>
                <a:gd name="T14" fmla="*/ 8 w 118"/>
                <a:gd name="T15" fmla="*/ 4 h 93"/>
                <a:gd name="T16" fmla="*/ 1 w 118"/>
                <a:gd name="T17" fmla="*/ 11 h 93"/>
                <a:gd name="T18" fmla="*/ 0 w 118"/>
                <a:gd name="T19" fmla="*/ 14 h 93"/>
                <a:gd name="T20" fmla="*/ 1 w 118"/>
                <a:gd name="T21" fmla="*/ 14 h 93"/>
                <a:gd name="T22" fmla="*/ 1 w 118"/>
                <a:gd name="T23" fmla="*/ 11 h 93"/>
                <a:gd name="T24" fmla="*/ 8 w 118"/>
                <a:gd name="T25" fmla="*/ 5 h 93"/>
                <a:gd name="T26" fmla="*/ 41 w 118"/>
                <a:gd name="T27" fmla="*/ 1 h 93"/>
                <a:gd name="T28" fmla="*/ 43 w 118"/>
                <a:gd name="T29" fmla="*/ 1 h 93"/>
                <a:gd name="T30" fmla="*/ 50 w 118"/>
                <a:gd name="T31" fmla="*/ 4 h 93"/>
                <a:gd name="T32" fmla="*/ 115 w 118"/>
                <a:gd name="T33" fmla="*/ 85 h 93"/>
                <a:gd name="T34" fmla="*/ 117 w 118"/>
                <a:gd name="T35" fmla="*/ 93 h 93"/>
                <a:gd name="T36" fmla="*/ 117 w 118"/>
                <a:gd name="T37" fmla="*/ 93 h 93"/>
                <a:gd name="T38" fmla="*/ 115 w 118"/>
                <a:gd name="T39" fmla="*/ 85 h 93"/>
                <a:gd name="T40" fmla="*/ 50 w 118"/>
                <a:gd name="T41" fmla="*/ 4 h 93"/>
                <a:gd name="T42" fmla="*/ 43 w 118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93">
                  <a:moveTo>
                    <a:pt x="15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15" y="33"/>
                    <a:pt x="15" y="33"/>
                    <a:pt x="15" y="33"/>
                  </a:cubicBezTo>
                  <a:moveTo>
                    <a:pt x="4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5"/>
                    <a:pt x="2" y="7"/>
                    <a:pt x="1" y="11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2"/>
                    <a:pt x="1" y="11"/>
                  </a:cubicBezTo>
                  <a:cubicBezTo>
                    <a:pt x="2" y="8"/>
                    <a:pt x="4" y="5"/>
                    <a:pt x="8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8" y="2"/>
                    <a:pt x="50" y="4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7" y="87"/>
                    <a:pt x="118" y="90"/>
                    <a:pt x="117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8" y="90"/>
                    <a:pt x="117" y="87"/>
                    <a:pt x="115" y="8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1"/>
                    <a:pt x="45" y="0"/>
                    <a:pt x="4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7372350" y="3182938"/>
              <a:ext cx="855663" cy="673100"/>
            </a:xfrm>
            <a:custGeom>
              <a:avLst/>
              <a:gdLst>
                <a:gd name="T0" fmla="*/ 14 w 117"/>
                <a:gd name="T1" fmla="*/ 32 h 92"/>
                <a:gd name="T2" fmla="*/ 14 w 117"/>
                <a:gd name="T3" fmla="*/ 32 h 92"/>
                <a:gd name="T4" fmla="*/ 57 w 117"/>
                <a:gd name="T5" fmla="*/ 80 h 92"/>
                <a:gd name="T6" fmla="*/ 57 w 117"/>
                <a:gd name="T7" fmla="*/ 80 h 92"/>
                <a:gd name="T8" fmla="*/ 14 w 117"/>
                <a:gd name="T9" fmla="*/ 32 h 92"/>
                <a:gd name="T10" fmla="*/ 42 w 117"/>
                <a:gd name="T11" fmla="*/ 0 h 92"/>
                <a:gd name="T12" fmla="*/ 40 w 117"/>
                <a:gd name="T13" fmla="*/ 0 h 92"/>
                <a:gd name="T14" fmla="*/ 7 w 117"/>
                <a:gd name="T15" fmla="*/ 4 h 92"/>
                <a:gd name="T16" fmla="*/ 0 w 117"/>
                <a:gd name="T17" fmla="*/ 10 h 92"/>
                <a:gd name="T18" fmla="*/ 0 w 117"/>
                <a:gd name="T19" fmla="*/ 13 h 92"/>
                <a:gd name="T20" fmla="*/ 0 w 117"/>
                <a:gd name="T21" fmla="*/ 13 h 92"/>
                <a:gd name="T22" fmla="*/ 0 w 117"/>
                <a:gd name="T23" fmla="*/ 10 h 92"/>
                <a:gd name="T24" fmla="*/ 7 w 117"/>
                <a:gd name="T25" fmla="*/ 4 h 92"/>
                <a:gd name="T26" fmla="*/ 40 w 117"/>
                <a:gd name="T27" fmla="*/ 0 h 92"/>
                <a:gd name="T28" fmla="*/ 41 w 117"/>
                <a:gd name="T29" fmla="*/ 0 h 92"/>
                <a:gd name="T30" fmla="*/ 49 w 117"/>
                <a:gd name="T31" fmla="*/ 3 h 92"/>
                <a:gd name="T32" fmla="*/ 114 w 117"/>
                <a:gd name="T33" fmla="*/ 84 h 92"/>
                <a:gd name="T34" fmla="*/ 116 w 117"/>
                <a:gd name="T35" fmla="*/ 92 h 92"/>
                <a:gd name="T36" fmla="*/ 116 w 117"/>
                <a:gd name="T37" fmla="*/ 92 h 92"/>
                <a:gd name="T38" fmla="*/ 114 w 117"/>
                <a:gd name="T39" fmla="*/ 84 h 92"/>
                <a:gd name="T40" fmla="*/ 49 w 117"/>
                <a:gd name="T41" fmla="*/ 3 h 92"/>
                <a:gd name="T42" fmla="*/ 42 w 117"/>
                <a:gd name="T4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" h="92"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14" y="32"/>
                    <a:pt x="14" y="32"/>
                    <a:pt x="14" y="32"/>
                  </a:cubicBezTo>
                  <a:moveTo>
                    <a:pt x="4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4"/>
                    <a:pt x="1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1" y="7"/>
                    <a:pt x="3" y="4"/>
                    <a:pt x="7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7" y="1"/>
                    <a:pt x="49" y="3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5" y="86"/>
                    <a:pt x="116" y="89"/>
                    <a:pt x="116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7" y="89"/>
                    <a:pt x="116" y="86"/>
                    <a:pt x="114" y="84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"/>
                    <a:pt x="44" y="0"/>
                    <a:pt x="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 noEditPoints="1"/>
            </p:cNvSpPr>
            <p:nvPr/>
          </p:nvSpPr>
          <p:spPr bwMode="auto">
            <a:xfrm>
              <a:off x="7372350" y="3182938"/>
              <a:ext cx="847725" cy="673100"/>
            </a:xfrm>
            <a:custGeom>
              <a:avLst/>
              <a:gdLst>
                <a:gd name="T0" fmla="*/ 14 w 116"/>
                <a:gd name="T1" fmla="*/ 32 h 92"/>
                <a:gd name="T2" fmla="*/ 14 w 116"/>
                <a:gd name="T3" fmla="*/ 32 h 92"/>
                <a:gd name="T4" fmla="*/ 57 w 116"/>
                <a:gd name="T5" fmla="*/ 80 h 92"/>
                <a:gd name="T6" fmla="*/ 58 w 116"/>
                <a:gd name="T7" fmla="*/ 80 h 92"/>
                <a:gd name="T8" fmla="*/ 14 w 116"/>
                <a:gd name="T9" fmla="*/ 32 h 92"/>
                <a:gd name="T10" fmla="*/ 41 w 116"/>
                <a:gd name="T11" fmla="*/ 0 h 92"/>
                <a:gd name="T12" fmla="*/ 40 w 116"/>
                <a:gd name="T13" fmla="*/ 0 h 92"/>
                <a:gd name="T14" fmla="*/ 7 w 116"/>
                <a:gd name="T15" fmla="*/ 4 h 92"/>
                <a:gd name="T16" fmla="*/ 0 w 116"/>
                <a:gd name="T17" fmla="*/ 10 h 92"/>
                <a:gd name="T18" fmla="*/ 0 w 116"/>
                <a:gd name="T19" fmla="*/ 13 h 92"/>
                <a:gd name="T20" fmla="*/ 0 w 116"/>
                <a:gd name="T21" fmla="*/ 13 h 92"/>
                <a:gd name="T22" fmla="*/ 1 w 116"/>
                <a:gd name="T23" fmla="*/ 10 h 92"/>
                <a:gd name="T24" fmla="*/ 7 w 116"/>
                <a:gd name="T25" fmla="*/ 4 h 92"/>
                <a:gd name="T26" fmla="*/ 40 w 116"/>
                <a:gd name="T27" fmla="*/ 0 h 92"/>
                <a:gd name="T28" fmla="*/ 41 w 116"/>
                <a:gd name="T29" fmla="*/ 0 h 92"/>
                <a:gd name="T30" fmla="*/ 49 w 116"/>
                <a:gd name="T31" fmla="*/ 3 h 92"/>
                <a:gd name="T32" fmla="*/ 114 w 116"/>
                <a:gd name="T33" fmla="*/ 84 h 92"/>
                <a:gd name="T34" fmla="*/ 116 w 116"/>
                <a:gd name="T35" fmla="*/ 92 h 92"/>
                <a:gd name="T36" fmla="*/ 116 w 116"/>
                <a:gd name="T37" fmla="*/ 92 h 92"/>
                <a:gd name="T38" fmla="*/ 114 w 116"/>
                <a:gd name="T39" fmla="*/ 84 h 92"/>
                <a:gd name="T40" fmla="*/ 49 w 116"/>
                <a:gd name="T41" fmla="*/ 3 h 92"/>
                <a:gd name="T42" fmla="*/ 41 w 116"/>
                <a:gd name="T4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92"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4" y="32"/>
                    <a:pt x="14" y="32"/>
                    <a:pt x="14" y="32"/>
                  </a:cubicBezTo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4"/>
                    <a:pt x="1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7" y="1"/>
                    <a:pt x="49" y="3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5" y="86"/>
                    <a:pt x="116" y="89"/>
                    <a:pt x="116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6" y="89"/>
                    <a:pt x="115" y="86"/>
                    <a:pt x="114" y="84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"/>
                    <a:pt x="44" y="0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 noEditPoints="1"/>
            </p:cNvSpPr>
            <p:nvPr/>
          </p:nvSpPr>
          <p:spPr bwMode="auto">
            <a:xfrm>
              <a:off x="7372350" y="3182938"/>
              <a:ext cx="847725" cy="673100"/>
            </a:xfrm>
            <a:custGeom>
              <a:avLst/>
              <a:gdLst>
                <a:gd name="T0" fmla="*/ 14 w 116"/>
                <a:gd name="T1" fmla="*/ 32 h 92"/>
                <a:gd name="T2" fmla="*/ 14 w 116"/>
                <a:gd name="T3" fmla="*/ 32 h 92"/>
                <a:gd name="T4" fmla="*/ 58 w 116"/>
                <a:gd name="T5" fmla="*/ 80 h 92"/>
                <a:gd name="T6" fmla="*/ 58 w 116"/>
                <a:gd name="T7" fmla="*/ 80 h 92"/>
                <a:gd name="T8" fmla="*/ 14 w 116"/>
                <a:gd name="T9" fmla="*/ 32 h 92"/>
                <a:gd name="T10" fmla="*/ 41 w 116"/>
                <a:gd name="T11" fmla="*/ 0 h 92"/>
                <a:gd name="T12" fmla="*/ 40 w 116"/>
                <a:gd name="T13" fmla="*/ 0 h 92"/>
                <a:gd name="T14" fmla="*/ 7 w 116"/>
                <a:gd name="T15" fmla="*/ 4 h 92"/>
                <a:gd name="T16" fmla="*/ 1 w 116"/>
                <a:gd name="T17" fmla="*/ 10 h 92"/>
                <a:gd name="T18" fmla="*/ 0 w 116"/>
                <a:gd name="T19" fmla="*/ 13 h 92"/>
                <a:gd name="T20" fmla="*/ 0 w 116"/>
                <a:gd name="T21" fmla="*/ 13 h 92"/>
                <a:gd name="T22" fmla="*/ 1 w 116"/>
                <a:gd name="T23" fmla="*/ 10 h 92"/>
                <a:gd name="T24" fmla="*/ 7 w 116"/>
                <a:gd name="T25" fmla="*/ 4 h 92"/>
                <a:gd name="T26" fmla="*/ 40 w 116"/>
                <a:gd name="T27" fmla="*/ 0 h 92"/>
                <a:gd name="T28" fmla="*/ 41 w 116"/>
                <a:gd name="T29" fmla="*/ 0 h 92"/>
                <a:gd name="T30" fmla="*/ 49 w 116"/>
                <a:gd name="T31" fmla="*/ 3 h 92"/>
                <a:gd name="T32" fmla="*/ 113 w 116"/>
                <a:gd name="T33" fmla="*/ 84 h 92"/>
                <a:gd name="T34" fmla="*/ 116 w 116"/>
                <a:gd name="T35" fmla="*/ 92 h 92"/>
                <a:gd name="T36" fmla="*/ 116 w 116"/>
                <a:gd name="T37" fmla="*/ 92 h 92"/>
                <a:gd name="T38" fmla="*/ 114 w 116"/>
                <a:gd name="T39" fmla="*/ 84 h 92"/>
                <a:gd name="T40" fmla="*/ 49 w 116"/>
                <a:gd name="T41" fmla="*/ 3 h 92"/>
                <a:gd name="T42" fmla="*/ 41 w 116"/>
                <a:gd name="T4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92"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4" y="32"/>
                    <a:pt x="14" y="32"/>
                    <a:pt x="14" y="32"/>
                  </a:cubicBezTo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4"/>
                    <a:pt x="2" y="7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7" y="1"/>
                    <a:pt x="49" y="3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5" y="86"/>
                    <a:pt x="116" y="89"/>
                    <a:pt x="116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6" y="89"/>
                    <a:pt x="115" y="86"/>
                    <a:pt x="114" y="84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"/>
                    <a:pt x="44" y="0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7372350" y="3182938"/>
              <a:ext cx="847725" cy="673100"/>
            </a:xfrm>
            <a:custGeom>
              <a:avLst/>
              <a:gdLst>
                <a:gd name="T0" fmla="*/ 14 w 116"/>
                <a:gd name="T1" fmla="*/ 32 h 92"/>
                <a:gd name="T2" fmla="*/ 14 w 116"/>
                <a:gd name="T3" fmla="*/ 32 h 92"/>
                <a:gd name="T4" fmla="*/ 58 w 116"/>
                <a:gd name="T5" fmla="*/ 80 h 92"/>
                <a:gd name="T6" fmla="*/ 58 w 116"/>
                <a:gd name="T7" fmla="*/ 80 h 92"/>
                <a:gd name="T8" fmla="*/ 14 w 116"/>
                <a:gd name="T9" fmla="*/ 32 h 92"/>
                <a:gd name="T10" fmla="*/ 41 w 116"/>
                <a:gd name="T11" fmla="*/ 0 h 92"/>
                <a:gd name="T12" fmla="*/ 40 w 116"/>
                <a:gd name="T13" fmla="*/ 0 h 92"/>
                <a:gd name="T14" fmla="*/ 7 w 116"/>
                <a:gd name="T15" fmla="*/ 4 h 92"/>
                <a:gd name="T16" fmla="*/ 1 w 116"/>
                <a:gd name="T17" fmla="*/ 10 h 92"/>
                <a:gd name="T18" fmla="*/ 0 w 116"/>
                <a:gd name="T19" fmla="*/ 13 h 92"/>
                <a:gd name="T20" fmla="*/ 1 w 116"/>
                <a:gd name="T21" fmla="*/ 13 h 92"/>
                <a:gd name="T22" fmla="*/ 1 w 116"/>
                <a:gd name="T23" fmla="*/ 10 h 92"/>
                <a:gd name="T24" fmla="*/ 7 w 116"/>
                <a:gd name="T25" fmla="*/ 4 h 92"/>
                <a:gd name="T26" fmla="*/ 40 w 116"/>
                <a:gd name="T27" fmla="*/ 0 h 92"/>
                <a:gd name="T28" fmla="*/ 41 w 116"/>
                <a:gd name="T29" fmla="*/ 0 h 92"/>
                <a:gd name="T30" fmla="*/ 49 w 116"/>
                <a:gd name="T31" fmla="*/ 3 h 92"/>
                <a:gd name="T32" fmla="*/ 113 w 116"/>
                <a:gd name="T33" fmla="*/ 84 h 92"/>
                <a:gd name="T34" fmla="*/ 116 w 116"/>
                <a:gd name="T35" fmla="*/ 92 h 92"/>
                <a:gd name="T36" fmla="*/ 116 w 116"/>
                <a:gd name="T37" fmla="*/ 92 h 92"/>
                <a:gd name="T38" fmla="*/ 113 w 116"/>
                <a:gd name="T39" fmla="*/ 84 h 92"/>
                <a:gd name="T40" fmla="*/ 49 w 116"/>
                <a:gd name="T41" fmla="*/ 3 h 92"/>
                <a:gd name="T42" fmla="*/ 41 w 116"/>
                <a:gd name="T4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92"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4" y="32"/>
                    <a:pt x="14" y="32"/>
                    <a:pt x="14" y="32"/>
                  </a:cubicBezTo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4"/>
                    <a:pt x="2" y="7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2" y="8"/>
                    <a:pt x="4" y="4"/>
                    <a:pt x="7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7" y="1"/>
                    <a:pt x="49" y="3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5" y="86"/>
                    <a:pt x="116" y="89"/>
                    <a:pt x="116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6" y="89"/>
                    <a:pt x="115" y="86"/>
                    <a:pt x="113" y="84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"/>
                    <a:pt x="44" y="0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7380288" y="3182938"/>
              <a:ext cx="839788" cy="673100"/>
            </a:xfrm>
            <a:custGeom>
              <a:avLst/>
              <a:gdLst>
                <a:gd name="T0" fmla="*/ 14 w 115"/>
                <a:gd name="T1" fmla="*/ 32 h 92"/>
                <a:gd name="T2" fmla="*/ 13 w 115"/>
                <a:gd name="T3" fmla="*/ 32 h 92"/>
                <a:gd name="T4" fmla="*/ 57 w 115"/>
                <a:gd name="T5" fmla="*/ 80 h 92"/>
                <a:gd name="T6" fmla="*/ 57 w 115"/>
                <a:gd name="T7" fmla="*/ 80 h 92"/>
                <a:gd name="T8" fmla="*/ 14 w 115"/>
                <a:gd name="T9" fmla="*/ 32 h 92"/>
                <a:gd name="T10" fmla="*/ 40 w 115"/>
                <a:gd name="T11" fmla="*/ 0 h 92"/>
                <a:gd name="T12" fmla="*/ 39 w 115"/>
                <a:gd name="T13" fmla="*/ 0 h 92"/>
                <a:gd name="T14" fmla="*/ 6 w 115"/>
                <a:gd name="T15" fmla="*/ 4 h 92"/>
                <a:gd name="T16" fmla="*/ 0 w 115"/>
                <a:gd name="T17" fmla="*/ 10 h 92"/>
                <a:gd name="T18" fmla="*/ 0 w 115"/>
                <a:gd name="T19" fmla="*/ 13 h 92"/>
                <a:gd name="T20" fmla="*/ 0 w 115"/>
                <a:gd name="T21" fmla="*/ 13 h 92"/>
                <a:gd name="T22" fmla="*/ 0 w 115"/>
                <a:gd name="T23" fmla="*/ 11 h 92"/>
                <a:gd name="T24" fmla="*/ 6 w 115"/>
                <a:gd name="T25" fmla="*/ 4 h 92"/>
                <a:gd name="T26" fmla="*/ 39 w 115"/>
                <a:gd name="T27" fmla="*/ 0 h 92"/>
                <a:gd name="T28" fmla="*/ 40 w 115"/>
                <a:gd name="T29" fmla="*/ 0 h 92"/>
                <a:gd name="T30" fmla="*/ 47 w 115"/>
                <a:gd name="T31" fmla="*/ 3 h 92"/>
                <a:gd name="T32" fmla="*/ 112 w 115"/>
                <a:gd name="T33" fmla="*/ 84 h 92"/>
                <a:gd name="T34" fmla="*/ 114 w 115"/>
                <a:gd name="T35" fmla="*/ 92 h 92"/>
                <a:gd name="T36" fmla="*/ 115 w 115"/>
                <a:gd name="T37" fmla="*/ 92 h 92"/>
                <a:gd name="T38" fmla="*/ 112 w 115"/>
                <a:gd name="T39" fmla="*/ 84 h 92"/>
                <a:gd name="T40" fmla="*/ 48 w 115"/>
                <a:gd name="T41" fmla="*/ 3 h 92"/>
                <a:gd name="T42" fmla="*/ 40 w 115"/>
                <a:gd name="T4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92">
                  <a:moveTo>
                    <a:pt x="14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14" y="32"/>
                    <a:pt x="14" y="32"/>
                    <a:pt x="14" y="32"/>
                  </a:cubicBezTo>
                  <a:moveTo>
                    <a:pt x="4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1" y="8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1" y="8"/>
                    <a:pt x="3" y="5"/>
                    <a:pt x="6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6" y="1"/>
                    <a:pt x="47" y="3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13" y="86"/>
                    <a:pt x="115" y="89"/>
                    <a:pt x="114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89"/>
                    <a:pt x="114" y="86"/>
                    <a:pt x="112" y="84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1"/>
                    <a:pt x="43" y="0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 noEditPoints="1"/>
            </p:cNvSpPr>
            <p:nvPr/>
          </p:nvSpPr>
          <p:spPr bwMode="auto">
            <a:xfrm>
              <a:off x="7380288" y="3182938"/>
              <a:ext cx="839788" cy="673100"/>
            </a:xfrm>
            <a:custGeom>
              <a:avLst/>
              <a:gdLst>
                <a:gd name="T0" fmla="*/ 14 w 115"/>
                <a:gd name="T1" fmla="*/ 32 h 92"/>
                <a:gd name="T2" fmla="*/ 14 w 115"/>
                <a:gd name="T3" fmla="*/ 32 h 92"/>
                <a:gd name="T4" fmla="*/ 57 w 115"/>
                <a:gd name="T5" fmla="*/ 80 h 92"/>
                <a:gd name="T6" fmla="*/ 58 w 115"/>
                <a:gd name="T7" fmla="*/ 80 h 92"/>
                <a:gd name="T8" fmla="*/ 14 w 115"/>
                <a:gd name="T9" fmla="*/ 32 h 92"/>
                <a:gd name="T10" fmla="*/ 40 w 115"/>
                <a:gd name="T11" fmla="*/ 0 h 92"/>
                <a:gd name="T12" fmla="*/ 39 w 115"/>
                <a:gd name="T13" fmla="*/ 0 h 92"/>
                <a:gd name="T14" fmla="*/ 6 w 115"/>
                <a:gd name="T15" fmla="*/ 4 h 92"/>
                <a:gd name="T16" fmla="*/ 0 w 115"/>
                <a:gd name="T17" fmla="*/ 11 h 92"/>
                <a:gd name="T18" fmla="*/ 0 w 115"/>
                <a:gd name="T19" fmla="*/ 13 h 92"/>
                <a:gd name="T20" fmla="*/ 0 w 115"/>
                <a:gd name="T21" fmla="*/ 13 h 92"/>
                <a:gd name="T22" fmla="*/ 1 w 115"/>
                <a:gd name="T23" fmla="*/ 11 h 92"/>
                <a:gd name="T24" fmla="*/ 6 w 115"/>
                <a:gd name="T25" fmla="*/ 4 h 92"/>
                <a:gd name="T26" fmla="*/ 39 w 115"/>
                <a:gd name="T27" fmla="*/ 1 h 92"/>
                <a:gd name="T28" fmla="*/ 40 w 115"/>
                <a:gd name="T29" fmla="*/ 1 h 92"/>
                <a:gd name="T30" fmla="*/ 47 w 115"/>
                <a:gd name="T31" fmla="*/ 3 h 92"/>
                <a:gd name="T32" fmla="*/ 112 w 115"/>
                <a:gd name="T33" fmla="*/ 84 h 92"/>
                <a:gd name="T34" fmla="*/ 114 w 115"/>
                <a:gd name="T35" fmla="*/ 92 h 92"/>
                <a:gd name="T36" fmla="*/ 114 w 115"/>
                <a:gd name="T37" fmla="*/ 92 h 92"/>
                <a:gd name="T38" fmla="*/ 112 w 115"/>
                <a:gd name="T39" fmla="*/ 84 h 92"/>
                <a:gd name="T40" fmla="*/ 47 w 115"/>
                <a:gd name="T41" fmla="*/ 3 h 92"/>
                <a:gd name="T42" fmla="*/ 40 w 115"/>
                <a:gd name="T4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92"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4" y="32"/>
                    <a:pt x="14" y="32"/>
                    <a:pt x="14" y="32"/>
                  </a:cubicBezTo>
                  <a:moveTo>
                    <a:pt x="4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5"/>
                    <a:pt x="1" y="8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2" y="8"/>
                    <a:pt x="3" y="5"/>
                    <a:pt x="6" y="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1"/>
                    <a:pt x="46" y="1"/>
                    <a:pt x="47" y="3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13" y="86"/>
                    <a:pt x="114" y="89"/>
                    <a:pt x="114" y="92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5" y="89"/>
                    <a:pt x="113" y="86"/>
                    <a:pt x="112" y="84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1"/>
                    <a:pt x="42" y="0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 noEditPoints="1"/>
            </p:cNvSpPr>
            <p:nvPr/>
          </p:nvSpPr>
          <p:spPr bwMode="auto">
            <a:xfrm>
              <a:off x="7380288" y="3190875"/>
              <a:ext cx="833438" cy="665163"/>
            </a:xfrm>
            <a:custGeom>
              <a:avLst/>
              <a:gdLst>
                <a:gd name="T0" fmla="*/ 14 w 114"/>
                <a:gd name="T1" fmla="*/ 30 h 91"/>
                <a:gd name="T2" fmla="*/ 14 w 114"/>
                <a:gd name="T3" fmla="*/ 31 h 91"/>
                <a:gd name="T4" fmla="*/ 58 w 114"/>
                <a:gd name="T5" fmla="*/ 79 h 91"/>
                <a:gd name="T6" fmla="*/ 58 w 114"/>
                <a:gd name="T7" fmla="*/ 79 h 91"/>
                <a:gd name="T8" fmla="*/ 14 w 114"/>
                <a:gd name="T9" fmla="*/ 30 h 91"/>
                <a:gd name="T10" fmla="*/ 40 w 114"/>
                <a:gd name="T11" fmla="*/ 0 h 91"/>
                <a:gd name="T12" fmla="*/ 39 w 114"/>
                <a:gd name="T13" fmla="*/ 0 h 91"/>
                <a:gd name="T14" fmla="*/ 6 w 114"/>
                <a:gd name="T15" fmla="*/ 3 h 91"/>
                <a:gd name="T16" fmla="*/ 1 w 114"/>
                <a:gd name="T17" fmla="*/ 10 h 91"/>
                <a:gd name="T18" fmla="*/ 0 w 114"/>
                <a:gd name="T19" fmla="*/ 12 h 91"/>
                <a:gd name="T20" fmla="*/ 0 w 114"/>
                <a:gd name="T21" fmla="*/ 12 h 91"/>
                <a:gd name="T22" fmla="*/ 1 w 114"/>
                <a:gd name="T23" fmla="*/ 10 h 91"/>
                <a:gd name="T24" fmla="*/ 6 w 114"/>
                <a:gd name="T25" fmla="*/ 4 h 91"/>
                <a:gd name="T26" fmla="*/ 39 w 114"/>
                <a:gd name="T27" fmla="*/ 0 h 91"/>
                <a:gd name="T28" fmla="*/ 40 w 114"/>
                <a:gd name="T29" fmla="*/ 0 h 91"/>
                <a:gd name="T30" fmla="*/ 47 w 114"/>
                <a:gd name="T31" fmla="*/ 2 h 91"/>
                <a:gd name="T32" fmla="*/ 111 w 114"/>
                <a:gd name="T33" fmla="*/ 83 h 91"/>
                <a:gd name="T34" fmla="*/ 114 w 114"/>
                <a:gd name="T35" fmla="*/ 91 h 91"/>
                <a:gd name="T36" fmla="*/ 114 w 114"/>
                <a:gd name="T37" fmla="*/ 91 h 91"/>
                <a:gd name="T38" fmla="*/ 112 w 114"/>
                <a:gd name="T39" fmla="*/ 83 h 91"/>
                <a:gd name="T40" fmla="*/ 47 w 114"/>
                <a:gd name="T41" fmla="*/ 2 h 91"/>
                <a:gd name="T42" fmla="*/ 40 w 114"/>
                <a:gd name="T4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91">
                  <a:moveTo>
                    <a:pt x="14" y="30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14" y="30"/>
                    <a:pt x="14" y="30"/>
                    <a:pt x="14" y="30"/>
                  </a:cubicBezTo>
                  <a:moveTo>
                    <a:pt x="4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4"/>
                    <a:pt x="2" y="7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2" y="7"/>
                    <a:pt x="3" y="4"/>
                    <a:pt x="6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6" y="1"/>
                    <a:pt x="47" y="2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5"/>
                    <a:pt x="114" y="88"/>
                    <a:pt x="114" y="9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4" y="88"/>
                    <a:pt x="113" y="85"/>
                    <a:pt x="112" y="8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0"/>
                    <a:pt x="42" y="0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>
              <a:off x="7380288" y="3190875"/>
              <a:ext cx="833438" cy="665163"/>
            </a:xfrm>
            <a:custGeom>
              <a:avLst/>
              <a:gdLst>
                <a:gd name="T0" fmla="*/ 14 w 114"/>
                <a:gd name="T1" fmla="*/ 30 h 91"/>
                <a:gd name="T2" fmla="*/ 14 w 114"/>
                <a:gd name="T3" fmla="*/ 30 h 91"/>
                <a:gd name="T4" fmla="*/ 58 w 114"/>
                <a:gd name="T5" fmla="*/ 79 h 91"/>
                <a:gd name="T6" fmla="*/ 58 w 114"/>
                <a:gd name="T7" fmla="*/ 80 h 91"/>
                <a:gd name="T8" fmla="*/ 14 w 114"/>
                <a:gd name="T9" fmla="*/ 30 h 91"/>
                <a:gd name="T10" fmla="*/ 40 w 114"/>
                <a:gd name="T11" fmla="*/ 0 h 91"/>
                <a:gd name="T12" fmla="*/ 39 w 114"/>
                <a:gd name="T13" fmla="*/ 0 h 91"/>
                <a:gd name="T14" fmla="*/ 6 w 114"/>
                <a:gd name="T15" fmla="*/ 4 h 91"/>
                <a:gd name="T16" fmla="*/ 1 w 114"/>
                <a:gd name="T17" fmla="*/ 10 h 91"/>
                <a:gd name="T18" fmla="*/ 0 w 114"/>
                <a:gd name="T19" fmla="*/ 12 h 91"/>
                <a:gd name="T20" fmla="*/ 1 w 114"/>
                <a:gd name="T21" fmla="*/ 12 h 91"/>
                <a:gd name="T22" fmla="*/ 1 w 114"/>
                <a:gd name="T23" fmla="*/ 10 h 91"/>
                <a:gd name="T24" fmla="*/ 6 w 114"/>
                <a:gd name="T25" fmla="*/ 4 h 91"/>
                <a:gd name="T26" fmla="*/ 39 w 114"/>
                <a:gd name="T27" fmla="*/ 0 h 91"/>
                <a:gd name="T28" fmla="*/ 40 w 114"/>
                <a:gd name="T29" fmla="*/ 0 h 91"/>
                <a:gd name="T30" fmla="*/ 47 w 114"/>
                <a:gd name="T31" fmla="*/ 2 h 91"/>
                <a:gd name="T32" fmla="*/ 111 w 114"/>
                <a:gd name="T33" fmla="*/ 83 h 91"/>
                <a:gd name="T34" fmla="*/ 114 w 114"/>
                <a:gd name="T35" fmla="*/ 91 h 91"/>
                <a:gd name="T36" fmla="*/ 114 w 114"/>
                <a:gd name="T37" fmla="*/ 91 h 91"/>
                <a:gd name="T38" fmla="*/ 111 w 114"/>
                <a:gd name="T39" fmla="*/ 83 h 91"/>
                <a:gd name="T40" fmla="*/ 47 w 114"/>
                <a:gd name="T41" fmla="*/ 2 h 91"/>
                <a:gd name="T42" fmla="*/ 40 w 114"/>
                <a:gd name="T4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91">
                  <a:moveTo>
                    <a:pt x="14" y="30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4" y="30"/>
                    <a:pt x="14" y="30"/>
                    <a:pt x="14" y="30"/>
                  </a:cubicBezTo>
                  <a:moveTo>
                    <a:pt x="4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2" y="7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2" y="7"/>
                    <a:pt x="3" y="4"/>
                    <a:pt x="6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6" y="1"/>
                    <a:pt x="47" y="2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5"/>
                    <a:pt x="114" y="88"/>
                    <a:pt x="114" y="9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4" y="88"/>
                    <a:pt x="113" y="85"/>
                    <a:pt x="111" y="8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1"/>
                    <a:pt x="42" y="0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386638" y="3190875"/>
              <a:ext cx="827088" cy="665163"/>
            </a:xfrm>
            <a:custGeom>
              <a:avLst/>
              <a:gdLst>
                <a:gd name="T0" fmla="*/ 13 w 113"/>
                <a:gd name="T1" fmla="*/ 30 h 91"/>
                <a:gd name="T2" fmla="*/ 13 w 113"/>
                <a:gd name="T3" fmla="*/ 30 h 91"/>
                <a:gd name="T4" fmla="*/ 57 w 113"/>
                <a:gd name="T5" fmla="*/ 80 h 91"/>
                <a:gd name="T6" fmla="*/ 57 w 113"/>
                <a:gd name="T7" fmla="*/ 80 h 91"/>
                <a:gd name="T8" fmla="*/ 13 w 113"/>
                <a:gd name="T9" fmla="*/ 30 h 91"/>
                <a:gd name="T10" fmla="*/ 39 w 113"/>
                <a:gd name="T11" fmla="*/ 0 h 91"/>
                <a:gd name="T12" fmla="*/ 38 w 113"/>
                <a:gd name="T13" fmla="*/ 0 h 91"/>
                <a:gd name="T14" fmla="*/ 5 w 113"/>
                <a:gd name="T15" fmla="*/ 4 h 91"/>
                <a:gd name="T16" fmla="*/ 0 w 113"/>
                <a:gd name="T17" fmla="*/ 10 h 91"/>
                <a:gd name="T18" fmla="*/ 0 w 113"/>
                <a:gd name="T19" fmla="*/ 12 h 91"/>
                <a:gd name="T20" fmla="*/ 0 w 113"/>
                <a:gd name="T21" fmla="*/ 12 h 91"/>
                <a:gd name="T22" fmla="*/ 0 w 113"/>
                <a:gd name="T23" fmla="*/ 10 h 91"/>
                <a:gd name="T24" fmla="*/ 5 w 113"/>
                <a:gd name="T25" fmla="*/ 4 h 91"/>
                <a:gd name="T26" fmla="*/ 37 w 113"/>
                <a:gd name="T27" fmla="*/ 0 h 91"/>
                <a:gd name="T28" fmla="*/ 39 w 113"/>
                <a:gd name="T29" fmla="*/ 0 h 91"/>
                <a:gd name="T30" fmla="*/ 46 w 113"/>
                <a:gd name="T31" fmla="*/ 3 h 91"/>
                <a:gd name="T32" fmla="*/ 110 w 113"/>
                <a:gd name="T33" fmla="*/ 83 h 91"/>
                <a:gd name="T34" fmla="*/ 113 w 113"/>
                <a:gd name="T35" fmla="*/ 91 h 91"/>
                <a:gd name="T36" fmla="*/ 113 w 113"/>
                <a:gd name="T37" fmla="*/ 91 h 91"/>
                <a:gd name="T38" fmla="*/ 110 w 113"/>
                <a:gd name="T39" fmla="*/ 83 h 91"/>
                <a:gd name="T40" fmla="*/ 46 w 113"/>
                <a:gd name="T41" fmla="*/ 2 h 91"/>
                <a:gd name="T42" fmla="*/ 39 w 113"/>
                <a:gd name="T4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91">
                  <a:moveTo>
                    <a:pt x="13" y="30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13" y="30"/>
                    <a:pt x="13" y="30"/>
                    <a:pt x="13" y="30"/>
                  </a:cubicBezTo>
                  <a:moveTo>
                    <a:pt x="3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1" y="8"/>
                    <a:pt x="2" y="4"/>
                    <a:pt x="5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5" y="1"/>
                    <a:pt x="46" y="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1" y="85"/>
                    <a:pt x="113" y="88"/>
                    <a:pt x="113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8"/>
                    <a:pt x="112" y="85"/>
                    <a:pt x="110" y="8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1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7386638" y="3190875"/>
              <a:ext cx="827088" cy="665163"/>
            </a:xfrm>
            <a:custGeom>
              <a:avLst/>
              <a:gdLst>
                <a:gd name="T0" fmla="*/ 13 w 113"/>
                <a:gd name="T1" fmla="*/ 30 h 91"/>
                <a:gd name="T2" fmla="*/ 13 w 113"/>
                <a:gd name="T3" fmla="*/ 30 h 91"/>
                <a:gd name="T4" fmla="*/ 57 w 113"/>
                <a:gd name="T5" fmla="*/ 80 h 91"/>
                <a:gd name="T6" fmla="*/ 58 w 113"/>
                <a:gd name="T7" fmla="*/ 80 h 91"/>
                <a:gd name="T8" fmla="*/ 13 w 113"/>
                <a:gd name="T9" fmla="*/ 30 h 91"/>
                <a:gd name="T10" fmla="*/ 39 w 113"/>
                <a:gd name="T11" fmla="*/ 0 h 91"/>
                <a:gd name="T12" fmla="*/ 37 w 113"/>
                <a:gd name="T13" fmla="*/ 0 h 91"/>
                <a:gd name="T14" fmla="*/ 5 w 113"/>
                <a:gd name="T15" fmla="*/ 4 h 91"/>
                <a:gd name="T16" fmla="*/ 0 w 113"/>
                <a:gd name="T17" fmla="*/ 10 h 91"/>
                <a:gd name="T18" fmla="*/ 0 w 113"/>
                <a:gd name="T19" fmla="*/ 12 h 91"/>
                <a:gd name="T20" fmla="*/ 0 w 113"/>
                <a:gd name="T21" fmla="*/ 12 h 91"/>
                <a:gd name="T22" fmla="*/ 1 w 113"/>
                <a:gd name="T23" fmla="*/ 10 h 91"/>
                <a:gd name="T24" fmla="*/ 5 w 113"/>
                <a:gd name="T25" fmla="*/ 4 h 91"/>
                <a:gd name="T26" fmla="*/ 37 w 113"/>
                <a:gd name="T27" fmla="*/ 0 h 91"/>
                <a:gd name="T28" fmla="*/ 38 w 113"/>
                <a:gd name="T29" fmla="*/ 0 h 91"/>
                <a:gd name="T30" fmla="*/ 46 w 113"/>
                <a:gd name="T31" fmla="*/ 3 h 91"/>
                <a:gd name="T32" fmla="*/ 110 w 113"/>
                <a:gd name="T33" fmla="*/ 83 h 91"/>
                <a:gd name="T34" fmla="*/ 113 w 113"/>
                <a:gd name="T35" fmla="*/ 91 h 91"/>
                <a:gd name="T36" fmla="*/ 113 w 113"/>
                <a:gd name="T37" fmla="*/ 91 h 91"/>
                <a:gd name="T38" fmla="*/ 110 w 113"/>
                <a:gd name="T39" fmla="*/ 83 h 91"/>
                <a:gd name="T40" fmla="*/ 46 w 113"/>
                <a:gd name="T41" fmla="*/ 3 h 91"/>
                <a:gd name="T42" fmla="*/ 39 w 113"/>
                <a:gd name="T4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91">
                  <a:moveTo>
                    <a:pt x="13" y="30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3" y="30"/>
                    <a:pt x="13" y="30"/>
                    <a:pt x="13" y="30"/>
                  </a:cubicBezTo>
                  <a:moveTo>
                    <a:pt x="39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4"/>
                    <a:pt x="1" y="8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0"/>
                  </a:cubicBezTo>
                  <a:cubicBezTo>
                    <a:pt x="1" y="8"/>
                    <a:pt x="2" y="4"/>
                    <a:pt x="5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1"/>
                    <a:pt x="46" y="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1" y="84"/>
                    <a:pt x="113" y="88"/>
                    <a:pt x="113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8"/>
                    <a:pt x="111" y="85"/>
                    <a:pt x="110" y="8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1"/>
                    <a:pt x="41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7386638" y="3190875"/>
              <a:ext cx="827088" cy="665163"/>
            </a:xfrm>
            <a:custGeom>
              <a:avLst/>
              <a:gdLst>
                <a:gd name="T0" fmla="*/ 13 w 113"/>
                <a:gd name="T1" fmla="*/ 30 h 91"/>
                <a:gd name="T2" fmla="*/ 13 w 113"/>
                <a:gd name="T3" fmla="*/ 30 h 91"/>
                <a:gd name="T4" fmla="*/ 58 w 113"/>
                <a:gd name="T5" fmla="*/ 80 h 91"/>
                <a:gd name="T6" fmla="*/ 58 w 113"/>
                <a:gd name="T7" fmla="*/ 80 h 91"/>
                <a:gd name="T8" fmla="*/ 13 w 113"/>
                <a:gd name="T9" fmla="*/ 30 h 91"/>
                <a:gd name="T10" fmla="*/ 38 w 113"/>
                <a:gd name="T11" fmla="*/ 0 h 91"/>
                <a:gd name="T12" fmla="*/ 37 w 113"/>
                <a:gd name="T13" fmla="*/ 0 h 91"/>
                <a:gd name="T14" fmla="*/ 5 w 113"/>
                <a:gd name="T15" fmla="*/ 4 h 91"/>
                <a:gd name="T16" fmla="*/ 1 w 113"/>
                <a:gd name="T17" fmla="*/ 10 h 91"/>
                <a:gd name="T18" fmla="*/ 0 w 113"/>
                <a:gd name="T19" fmla="*/ 12 h 91"/>
                <a:gd name="T20" fmla="*/ 1 w 113"/>
                <a:gd name="T21" fmla="*/ 12 h 91"/>
                <a:gd name="T22" fmla="*/ 1 w 113"/>
                <a:gd name="T23" fmla="*/ 10 h 91"/>
                <a:gd name="T24" fmla="*/ 5 w 113"/>
                <a:gd name="T25" fmla="*/ 4 h 91"/>
                <a:gd name="T26" fmla="*/ 37 w 113"/>
                <a:gd name="T27" fmla="*/ 0 h 91"/>
                <a:gd name="T28" fmla="*/ 38 w 113"/>
                <a:gd name="T29" fmla="*/ 0 h 91"/>
                <a:gd name="T30" fmla="*/ 46 w 113"/>
                <a:gd name="T31" fmla="*/ 3 h 91"/>
                <a:gd name="T32" fmla="*/ 109 w 113"/>
                <a:gd name="T33" fmla="*/ 83 h 91"/>
                <a:gd name="T34" fmla="*/ 112 w 113"/>
                <a:gd name="T35" fmla="*/ 91 h 91"/>
                <a:gd name="T36" fmla="*/ 113 w 113"/>
                <a:gd name="T37" fmla="*/ 91 h 91"/>
                <a:gd name="T38" fmla="*/ 110 w 113"/>
                <a:gd name="T39" fmla="*/ 83 h 91"/>
                <a:gd name="T40" fmla="*/ 46 w 113"/>
                <a:gd name="T41" fmla="*/ 3 h 91"/>
                <a:gd name="T42" fmla="*/ 38 w 113"/>
                <a:gd name="T4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91">
                  <a:moveTo>
                    <a:pt x="13" y="30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3" y="30"/>
                    <a:pt x="13" y="30"/>
                    <a:pt x="13" y="30"/>
                  </a:cubicBezTo>
                  <a:moveTo>
                    <a:pt x="3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4"/>
                    <a:pt x="1" y="8"/>
                    <a:pt x="1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2" y="8"/>
                    <a:pt x="2" y="5"/>
                    <a:pt x="5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4" y="1"/>
                    <a:pt x="46" y="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1" y="84"/>
                    <a:pt x="112" y="88"/>
                    <a:pt x="112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8"/>
                    <a:pt x="111" y="84"/>
                    <a:pt x="110" y="8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4" y="1"/>
                    <a:pt x="41" y="0"/>
                    <a:pt x="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7394575" y="3190875"/>
              <a:ext cx="811213" cy="665163"/>
            </a:xfrm>
            <a:custGeom>
              <a:avLst/>
              <a:gdLst>
                <a:gd name="T0" fmla="*/ 12 w 111"/>
                <a:gd name="T1" fmla="*/ 30 h 91"/>
                <a:gd name="T2" fmla="*/ 12 w 111"/>
                <a:gd name="T3" fmla="*/ 30 h 91"/>
                <a:gd name="T4" fmla="*/ 57 w 111"/>
                <a:gd name="T5" fmla="*/ 80 h 91"/>
                <a:gd name="T6" fmla="*/ 57 w 111"/>
                <a:gd name="T7" fmla="*/ 80 h 91"/>
                <a:gd name="T8" fmla="*/ 12 w 111"/>
                <a:gd name="T9" fmla="*/ 30 h 91"/>
                <a:gd name="T10" fmla="*/ 37 w 111"/>
                <a:gd name="T11" fmla="*/ 0 h 91"/>
                <a:gd name="T12" fmla="*/ 36 w 111"/>
                <a:gd name="T13" fmla="*/ 0 h 91"/>
                <a:gd name="T14" fmla="*/ 4 w 111"/>
                <a:gd name="T15" fmla="*/ 4 h 91"/>
                <a:gd name="T16" fmla="*/ 0 w 111"/>
                <a:gd name="T17" fmla="*/ 10 h 91"/>
                <a:gd name="T18" fmla="*/ 0 w 111"/>
                <a:gd name="T19" fmla="*/ 12 h 91"/>
                <a:gd name="T20" fmla="*/ 0 w 111"/>
                <a:gd name="T21" fmla="*/ 12 h 91"/>
                <a:gd name="T22" fmla="*/ 0 w 111"/>
                <a:gd name="T23" fmla="*/ 11 h 91"/>
                <a:gd name="T24" fmla="*/ 4 w 111"/>
                <a:gd name="T25" fmla="*/ 4 h 91"/>
                <a:gd name="T26" fmla="*/ 36 w 111"/>
                <a:gd name="T27" fmla="*/ 1 h 91"/>
                <a:gd name="T28" fmla="*/ 37 w 111"/>
                <a:gd name="T29" fmla="*/ 1 h 91"/>
                <a:gd name="T30" fmla="*/ 45 w 111"/>
                <a:gd name="T31" fmla="*/ 3 h 91"/>
                <a:gd name="T32" fmla="*/ 108 w 111"/>
                <a:gd name="T33" fmla="*/ 83 h 91"/>
                <a:gd name="T34" fmla="*/ 111 w 111"/>
                <a:gd name="T35" fmla="*/ 91 h 91"/>
                <a:gd name="T36" fmla="*/ 111 w 111"/>
                <a:gd name="T37" fmla="*/ 91 h 91"/>
                <a:gd name="T38" fmla="*/ 108 w 111"/>
                <a:gd name="T39" fmla="*/ 83 h 91"/>
                <a:gd name="T40" fmla="*/ 45 w 111"/>
                <a:gd name="T41" fmla="*/ 3 h 91"/>
                <a:gd name="T42" fmla="*/ 37 w 111"/>
                <a:gd name="T4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91">
                  <a:moveTo>
                    <a:pt x="12" y="30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12" y="30"/>
                    <a:pt x="12" y="30"/>
                    <a:pt x="12" y="30"/>
                  </a:cubicBezTo>
                  <a:moveTo>
                    <a:pt x="3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5"/>
                    <a:pt x="1" y="8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5"/>
                    <a:pt x="4" y="4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43" y="1"/>
                    <a:pt x="45" y="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10" y="84"/>
                    <a:pt x="111" y="88"/>
                    <a:pt x="111" y="9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88"/>
                    <a:pt x="110" y="84"/>
                    <a:pt x="108" y="8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3" y="1"/>
                    <a:pt x="39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7394575" y="3198813"/>
              <a:ext cx="811213" cy="657225"/>
            </a:xfrm>
            <a:custGeom>
              <a:avLst/>
              <a:gdLst>
                <a:gd name="T0" fmla="*/ 12 w 111"/>
                <a:gd name="T1" fmla="*/ 29 h 90"/>
                <a:gd name="T2" fmla="*/ 12 w 111"/>
                <a:gd name="T3" fmla="*/ 29 h 90"/>
                <a:gd name="T4" fmla="*/ 57 w 111"/>
                <a:gd name="T5" fmla="*/ 79 h 90"/>
                <a:gd name="T6" fmla="*/ 57 w 111"/>
                <a:gd name="T7" fmla="*/ 79 h 90"/>
                <a:gd name="T8" fmla="*/ 12 w 111"/>
                <a:gd name="T9" fmla="*/ 29 h 90"/>
                <a:gd name="T10" fmla="*/ 37 w 111"/>
                <a:gd name="T11" fmla="*/ 0 h 90"/>
                <a:gd name="T12" fmla="*/ 36 w 111"/>
                <a:gd name="T13" fmla="*/ 0 h 90"/>
                <a:gd name="T14" fmla="*/ 4 w 111"/>
                <a:gd name="T15" fmla="*/ 3 h 90"/>
                <a:gd name="T16" fmla="*/ 0 w 111"/>
                <a:gd name="T17" fmla="*/ 10 h 90"/>
                <a:gd name="T18" fmla="*/ 0 w 111"/>
                <a:gd name="T19" fmla="*/ 11 h 90"/>
                <a:gd name="T20" fmla="*/ 0 w 111"/>
                <a:gd name="T21" fmla="*/ 11 h 90"/>
                <a:gd name="T22" fmla="*/ 0 w 111"/>
                <a:gd name="T23" fmla="*/ 10 h 90"/>
                <a:gd name="T24" fmla="*/ 4 w 111"/>
                <a:gd name="T25" fmla="*/ 4 h 90"/>
                <a:gd name="T26" fmla="*/ 36 w 111"/>
                <a:gd name="T27" fmla="*/ 0 h 90"/>
                <a:gd name="T28" fmla="*/ 37 w 111"/>
                <a:gd name="T29" fmla="*/ 0 h 90"/>
                <a:gd name="T30" fmla="*/ 44 w 111"/>
                <a:gd name="T31" fmla="*/ 2 h 90"/>
                <a:gd name="T32" fmla="*/ 108 w 111"/>
                <a:gd name="T33" fmla="*/ 82 h 90"/>
                <a:gd name="T34" fmla="*/ 111 w 111"/>
                <a:gd name="T35" fmla="*/ 90 h 90"/>
                <a:gd name="T36" fmla="*/ 111 w 111"/>
                <a:gd name="T37" fmla="*/ 90 h 90"/>
                <a:gd name="T38" fmla="*/ 108 w 111"/>
                <a:gd name="T39" fmla="*/ 82 h 90"/>
                <a:gd name="T40" fmla="*/ 45 w 111"/>
                <a:gd name="T41" fmla="*/ 2 h 90"/>
                <a:gd name="T42" fmla="*/ 37 w 111"/>
                <a:gd name="T4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90">
                  <a:moveTo>
                    <a:pt x="12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12" y="29"/>
                    <a:pt x="12" y="29"/>
                    <a:pt x="12" y="29"/>
                  </a:cubicBezTo>
                  <a:moveTo>
                    <a:pt x="3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4"/>
                    <a:pt x="1" y="7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7"/>
                    <a:pt x="1" y="4"/>
                    <a:pt x="4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3" y="0"/>
                    <a:pt x="44" y="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9" y="83"/>
                    <a:pt x="111" y="87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87"/>
                    <a:pt x="110" y="83"/>
                    <a:pt x="108" y="8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39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 noEditPoints="1"/>
            </p:cNvSpPr>
            <p:nvPr/>
          </p:nvSpPr>
          <p:spPr bwMode="auto">
            <a:xfrm>
              <a:off x="7394575" y="3198813"/>
              <a:ext cx="811213" cy="657225"/>
            </a:xfrm>
            <a:custGeom>
              <a:avLst/>
              <a:gdLst>
                <a:gd name="T0" fmla="*/ 13 w 111"/>
                <a:gd name="T1" fmla="*/ 29 h 90"/>
                <a:gd name="T2" fmla="*/ 12 w 111"/>
                <a:gd name="T3" fmla="*/ 29 h 90"/>
                <a:gd name="T4" fmla="*/ 57 w 111"/>
                <a:gd name="T5" fmla="*/ 79 h 90"/>
                <a:gd name="T6" fmla="*/ 58 w 111"/>
                <a:gd name="T7" fmla="*/ 79 h 90"/>
                <a:gd name="T8" fmla="*/ 13 w 111"/>
                <a:gd name="T9" fmla="*/ 29 h 90"/>
                <a:gd name="T10" fmla="*/ 37 w 111"/>
                <a:gd name="T11" fmla="*/ 0 h 90"/>
                <a:gd name="T12" fmla="*/ 36 w 111"/>
                <a:gd name="T13" fmla="*/ 0 h 90"/>
                <a:gd name="T14" fmla="*/ 4 w 111"/>
                <a:gd name="T15" fmla="*/ 4 h 90"/>
                <a:gd name="T16" fmla="*/ 0 w 111"/>
                <a:gd name="T17" fmla="*/ 10 h 90"/>
                <a:gd name="T18" fmla="*/ 0 w 111"/>
                <a:gd name="T19" fmla="*/ 11 h 90"/>
                <a:gd name="T20" fmla="*/ 0 w 111"/>
                <a:gd name="T21" fmla="*/ 11 h 90"/>
                <a:gd name="T22" fmla="*/ 0 w 111"/>
                <a:gd name="T23" fmla="*/ 10 h 90"/>
                <a:gd name="T24" fmla="*/ 4 w 111"/>
                <a:gd name="T25" fmla="*/ 4 h 90"/>
                <a:gd name="T26" fmla="*/ 36 w 111"/>
                <a:gd name="T27" fmla="*/ 0 h 90"/>
                <a:gd name="T28" fmla="*/ 37 w 111"/>
                <a:gd name="T29" fmla="*/ 0 h 90"/>
                <a:gd name="T30" fmla="*/ 44 w 111"/>
                <a:gd name="T31" fmla="*/ 2 h 90"/>
                <a:gd name="T32" fmla="*/ 108 w 111"/>
                <a:gd name="T33" fmla="*/ 82 h 90"/>
                <a:gd name="T34" fmla="*/ 111 w 111"/>
                <a:gd name="T35" fmla="*/ 90 h 90"/>
                <a:gd name="T36" fmla="*/ 111 w 111"/>
                <a:gd name="T37" fmla="*/ 90 h 90"/>
                <a:gd name="T38" fmla="*/ 108 w 111"/>
                <a:gd name="T39" fmla="*/ 82 h 90"/>
                <a:gd name="T40" fmla="*/ 44 w 111"/>
                <a:gd name="T41" fmla="*/ 2 h 90"/>
                <a:gd name="T42" fmla="*/ 37 w 111"/>
                <a:gd name="T4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90">
                  <a:moveTo>
                    <a:pt x="13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3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1" y="7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8"/>
                    <a:pt x="1" y="4"/>
                    <a:pt x="4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3" y="1"/>
                    <a:pt x="44" y="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9" y="83"/>
                    <a:pt x="111" y="87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87"/>
                    <a:pt x="109" y="83"/>
                    <a:pt x="108" y="8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0"/>
                    <a:pt x="39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 noEditPoints="1"/>
            </p:cNvSpPr>
            <p:nvPr/>
          </p:nvSpPr>
          <p:spPr bwMode="auto">
            <a:xfrm>
              <a:off x="7394575" y="3198813"/>
              <a:ext cx="811213" cy="657225"/>
            </a:xfrm>
            <a:custGeom>
              <a:avLst/>
              <a:gdLst>
                <a:gd name="T0" fmla="*/ 13 w 111"/>
                <a:gd name="T1" fmla="*/ 29 h 90"/>
                <a:gd name="T2" fmla="*/ 13 w 111"/>
                <a:gd name="T3" fmla="*/ 29 h 90"/>
                <a:gd name="T4" fmla="*/ 58 w 111"/>
                <a:gd name="T5" fmla="*/ 79 h 90"/>
                <a:gd name="T6" fmla="*/ 58 w 111"/>
                <a:gd name="T7" fmla="*/ 79 h 90"/>
                <a:gd name="T8" fmla="*/ 13 w 111"/>
                <a:gd name="T9" fmla="*/ 29 h 90"/>
                <a:gd name="T10" fmla="*/ 37 w 111"/>
                <a:gd name="T11" fmla="*/ 0 h 90"/>
                <a:gd name="T12" fmla="*/ 36 w 111"/>
                <a:gd name="T13" fmla="*/ 0 h 90"/>
                <a:gd name="T14" fmla="*/ 4 w 111"/>
                <a:gd name="T15" fmla="*/ 4 h 90"/>
                <a:gd name="T16" fmla="*/ 0 w 111"/>
                <a:gd name="T17" fmla="*/ 10 h 90"/>
                <a:gd name="T18" fmla="*/ 0 w 111"/>
                <a:gd name="T19" fmla="*/ 11 h 90"/>
                <a:gd name="T20" fmla="*/ 1 w 111"/>
                <a:gd name="T21" fmla="*/ 11 h 90"/>
                <a:gd name="T22" fmla="*/ 1 w 111"/>
                <a:gd name="T23" fmla="*/ 10 h 90"/>
                <a:gd name="T24" fmla="*/ 4 w 111"/>
                <a:gd name="T25" fmla="*/ 4 h 90"/>
                <a:gd name="T26" fmla="*/ 36 w 111"/>
                <a:gd name="T27" fmla="*/ 0 h 90"/>
                <a:gd name="T28" fmla="*/ 37 w 111"/>
                <a:gd name="T29" fmla="*/ 0 h 90"/>
                <a:gd name="T30" fmla="*/ 44 w 111"/>
                <a:gd name="T31" fmla="*/ 2 h 90"/>
                <a:gd name="T32" fmla="*/ 108 w 111"/>
                <a:gd name="T33" fmla="*/ 82 h 90"/>
                <a:gd name="T34" fmla="*/ 111 w 111"/>
                <a:gd name="T35" fmla="*/ 90 h 90"/>
                <a:gd name="T36" fmla="*/ 111 w 111"/>
                <a:gd name="T37" fmla="*/ 90 h 90"/>
                <a:gd name="T38" fmla="*/ 108 w 111"/>
                <a:gd name="T39" fmla="*/ 82 h 90"/>
                <a:gd name="T40" fmla="*/ 44 w 111"/>
                <a:gd name="T41" fmla="*/ 2 h 90"/>
                <a:gd name="T42" fmla="*/ 37 w 111"/>
                <a:gd name="T4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90">
                  <a:moveTo>
                    <a:pt x="13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3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1" y="8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8"/>
                    <a:pt x="2" y="4"/>
                    <a:pt x="4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3" y="1"/>
                    <a:pt x="44" y="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9" y="83"/>
                    <a:pt x="111" y="87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87"/>
                    <a:pt x="109" y="83"/>
                    <a:pt x="108" y="8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39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 noEditPoints="1"/>
            </p:cNvSpPr>
            <p:nvPr/>
          </p:nvSpPr>
          <p:spPr bwMode="auto">
            <a:xfrm>
              <a:off x="7400925" y="3198813"/>
              <a:ext cx="804863" cy="657225"/>
            </a:xfrm>
            <a:custGeom>
              <a:avLst/>
              <a:gdLst>
                <a:gd name="T0" fmla="*/ 12 w 110"/>
                <a:gd name="T1" fmla="*/ 28 h 90"/>
                <a:gd name="T2" fmla="*/ 12 w 110"/>
                <a:gd name="T3" fmla="*/ 29 h 90"/>
                <a:gd name="T4" fmla="*/ 57 w 110"/>
                <a:gd name="T5" fmla="*/ 79 h 90"/>
                <a:gd name="T6" fmla="*/ 57 w 110"/>
                <a:gd name="T7" fmla="*/ 79 h 90"/>
                <a:gd name="T8" fmla="*/ 12 w 110"/>
                <a:gd name="T9" fmla="*/ 28 h 90"/>
                <a:gd name="T10" fmla="*/ 36 w 110"/>
                <a:gd name="T11" fmla="*/ 0 h 90"/>
                <a:gd name="T12" fmla="*/ 35 w 110"/>
                <a:gd name="T13" fmla="*/ 0 h 90"/>
                <a:gd name="T14" fmla="*/ 3 w 110"/>
                <a:gd name="T15" fmla="*/ 4 h 90"/>
                <a:gd name="T16" fmla="*/ 0 w 110"/>
                <a:gd name="T17" fmla="*/ 10 h 90"/>
                <a:gd name="T18" fmla="*/ 0 w 110"/>
                <a:gd name="T19" fmla="*/ 11 h 90"/>
                <a:gd name="T20" fmla="*/ 0 w 110"/>
                <a:gd name="T21" fmla="*/ 11 h 90"/>
                <a:gd name="T22" fmla="*/ 0 w 110"/>
                <a:gd name="T23" fmla="*/ 10 h 90"/>
                <a:gd name="T24" fmla="*/ 3 w 110"/>
                <a:gd name="T25" fmla="*/ 4 h 90"/>
                <a:gd name="T26" fmla="*/ 35 w 110"/>
                <a:gd name="T27" fmla="*/ 0 h 90"/>
                <a:gd name="T28" fmla="*/ 36 w 110"/>
                <a:gd name="T29" fmla="*/ 0 h 90"/>
                <a:gd name="T30" fmla="*/ 43 w 110"/>
                <a:gd name="T31" fmla="*/ 2 h 90"/>
                <a:gd name="T32" fmla="*/ 106 w 110"/>
                <a:gd name="T33" fmla="*/ 82 h 90"/>
                <a:gd name="T34" fmla="*/ 110 w 110"/>
                <a:gd name="T35" fmla="*/ 89 h 90"/>
                <a:gd name="T36" fmla="*/ 110 w 110"/>
                <a:gd name="T37" fmla="*/ 90 h 90"/>
                <a:gd name="T38" fmla="*/ 107 w 110"/>
                <a:gd name="T39" fmla="*/ 82 h 90"/>
                <a:gd name="T40" fmla="*/ 43 w 110"/>
                <a:gd name="T41" fmla="*/ 2 h 90"/>
                <a:gd name="T42" fmla="*/ 36 w 110"/>
                <a:gd name="T4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90">
                  <a:moveTo>
                    <a:pt x="12" y="28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12" y="28"/>
                    <a:pt x="12" y="28"/>
                    <a:pt x="12" y="28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8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8"/>
                    <a:pt x="1" y="4"/>
                    <a:pt x="3" y="4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1"/>
                    <a:pt x="43" y="2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8" y="83"/>
                    <a:pt x="109" y="87"/>
                    <a:pt x="110" y="89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87"/>
                    <a:pt x="108" y="83"/>
                    <a:pt x="107" y="8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2" y="1"/>
                    <a:pt x="38" y="0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 noEditPoints="1"/>
            </p:cNvSpPr>
            <p:nvPr/>
          </p:nvSpPr>
          <p:spPr bwMode="auto">
            <a:xfrm>
              <a:off x="7400925" y="3198813"/>
              <a:ext cx="804863" cy="650875"/>
            </a:xfrm>
            <a:custGeom>
              <a:avLst/>
              <a:gdLst>
                <a:gd name="T0" fmla="*/ 12 w 110"/>
                <a:gd name="T1" fmla="*/ 28 h 89"/>
                <a:gd name="T2" fmla="*/ 12 w 110"/>
                <a:gd name="T3" fmla="*/ 28 h 89"/>
                <a:gd name="T4" fmla="*/ 57 w 110"/>
                <a:gd name="T5" fmla="*/ 79 h 89"/>
                <a:gd name="T6" fmla="*/ 58 w 110"/>
                <a:gd name="T7" fmla="*/ 79 h 89"/>
                <a:gd name="T8" fmla="*/ 12 w 110"/>
                <a:gd name="T9" fmla="*/ 28 h 89"/>
                <a:gd name="T10" fmla="*/ 36 w 110"/>
                <a:gd name="T11" fmla="*/ 0 h 89"/>
                <a:gd name="T12" fmla="*/ 35 w 110"/>
                <a:gd name="T13" fmla="*/ 0 h 89"/>
                <a:gd name="T14" fmla="*/ 3 w 110"/>
                <a:gd name="T15" fmla="*/ 4 h 89"/>
                <a:gd name="T16" fmla="*/ 0 w 110"/>
                <a:gd name="T17" fmla="*/ 10 h 89"/>
                <a:gd name="T18" fmla="*/ 0 w 110"/>
                <a:gd name="T19" fmla="*/ 11 h 89"/>
                <a:gd name="T20" fmla="*/ 0 w 110"/>
                <a:gd name="T21" fmla="*/ 10 h 89"/>
                <a:gd name="T22" fmla="*/ 0 w 110"/>
                <a:gd name="T23" fmla="*/ 10 h 89"/>
                <a:gd name="T24" fmla="*/ 3 w 110"/>
                <a:gd name="T25" fmla="*/ 4 h 89"/>
                <a:gd name="T26" fmla="*/ 35 w 110"/>
                <a:gd name="T27" fmla="*/ 0 h 89"/>
                <a:gd name="T28" fmla="*/ 36 w 110"/>
                <a:gd name="T29" fmla="*/ 0 h 89"/>
                <a:gd name="T30" fmla="*/ 43 w 110"/>
                <a:gd name="T31" fmla="*/ 2 h 89"/>
                <a:gd name="T32" fmla="*/ 106 w 110"/>
                <a:gd name="T33" fmla="*/ 81 h 89"/>
                <a:gd name="T34" fmla="*/ 109 w 110"/>
                <a:gd name="T35" fmla="*/ 89 h 89"/>
                <a:gd name="T36" fmla="*/ 110 w 110"/>
                <a:gd name="T37" fmla="*/ 89 h 89"/>
                <a:gd name="T38" fmla="*/ 106 w 110"/>
                <a:gd name="T39" fmla="*/ 82 h 89"/>
                <a:gd name="T40" fmla="*/ 43 w 110"/>
                <a:gd name="T41" fmla="*/ 2 h 89"/>
                <a:gd name="T42" fmla="*/ 36 w 110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89"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12" y="28"/>
                    <a:pt x="12" y="28"/>
                    <a:pt x="12" y="28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8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8"/>
                    <a:pt x="1" y="4"/>
                    <a:pt x="3" y="4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42" y="1"/>
                    <a:pt x="43" y="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7" y="83"/>
                    <a:pt x="109" y="87"/>
                    <a:pt x="109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9" y="87"/>
                    <a:pt x="108" y="83"/>
                    <a:pt x="106" y="8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2" y="1"/>
                    <a:pt x="38" y="0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551488" y="3944938"/>
              <a:ext cx="715963" cy="1082675"/>
            </a:xfrm>
            <a:custGeom>
              <a:avLst/>
              <a:gdLst>
                <a:gd name="T0" fmla="*/ 0 w 451"/>
                <a:gd name="T1" fmla="*/ 152 h 682"/>
                <a:gd name="T2" fmla="*/ 106 w 451"/>
                <a:gd name="T3" fmla="*/ 0 h 682"/>
                <a:gd name="T4" fmla="*/ 414 w 451"/>
                <a:gd name="T5" fmla="*/ 364 h 682"/>
                <a:gd name="T6" fmla="*/ 451 w 451"/>
                <a:gd name="T7" fmla="*/ 682 h 682"/>
                <a:gd name="T8" fmla="*/ 0 w 451"/>
                <a:gd name="T9" fmla="*/ 15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682">
                  <a:moveTo>
                    <a:pt x="0" y="152"/>
                  </a:moveTo>
                  <a:lnTo>
                    <a:pt x="106" y="0"/>
                  </a:lnTo>
                  <a:lnTo>
                    <a:pt x="414" y="364"/>
                  </a:lnTo>
                  <a:lnTo>
                    <a:pt x="451" y="68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3793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551488" y="3944938"/>
              <a:ext cx="715963" cy="1082675"/>
            </a:xfrm>
            <a:custGeom>
              <a:avLst/>
              <a:gdLst>
                <a:gd name="T0" fmla="*/ 0 w 451"/>
                <a:gd name="T1" fmla="*/ 152 h 682"/>
                <a:gd name="T2" fmla="*/ 106 w 451"/>
                <a:gd name="T3" fmla="*/ 0 h 682"/>
                <a:gd name="T4" fmla="*/ 414 w 451"/>
                <a:gd name="T5" fmla="*/ 364 h 682"/>
                <a:gd name="T6" fmla="*/ 451 w 451"/>
                <a:gd name="T7" fmla="*/ 682 h 682"/>
                <a:gd name="T8" fmla="*/ 0 w 451"/>
                <a:gd name="T9" fmla="*/ 15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682">
                  <a:moveTo>
                    <a:pt x="0" y="152"/>
                  </a:moveTo>
                  <a:lnTo>
                    <a:pt x="106" y="0"/>
                  </a:lnTo>
                  <a:lnTo>
                    <a:pt x="414" y="364"/>
                  </a:lnTo>
                  <a:lnTo>
                    <a:pt x="451" y="682"/>
                  </a:lnTo>
                  <a:lnTo>
                    <a:pt x="0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 noEditPoints="1"/>
            </p:cNvSpPr>
            <p:nvPr/>
          </p:nvSpPr>
          <p:spPr bwMode="auto">
            <a:xfrm>
              <a:off x="5857875" y="3783013"/>
              <a:ext cx="995363" cy="630238"/>
            </a:xfrm>
            <a:custGeom>
              <a:avLst/>
              <a:gdLst>
                <a:gd name="T0" fmla="*/ 125 w 136"/>
                <a:gd name="T1" fmla="*/ 36 h 86"/>
                <a:gd name="T2" fmla="*/ 125 w 136"/>
                <a:gd name="T3" fmla="*/ 36 h 86"/>
                <a:gd name="T4" fmla="*/ 103 w 136"/>
                <a:gd name="T5" fmla="*/ 0 h 86"/>
                <a:gd name="T6" fmla="*/ 103 w 136"/>
                <a:gd name="T7" fmla="*/ 0 h 86"/>
                <a:gd name="T8" fmla="*/ 102 w 136"/>
                <a:gd name="T9" fmla="*/ 0 h 86"/>
                <a:gd name="T10" fmla="*/ 102 w 136"/>
                <a:gd name="T11" fmla="*/ 1 h 86"/>
                <a:gd name="T12" fmla="*/ 102 w 136"/>
                <a:gd name="T13" fmla="*/ 1 h 86"/>
                <a:gd name="T14" fmla="*/ 10 w 136"/>
                <a:gd name="T15" fmla="*/ 35 h 86"/>
                <a:gd name="T16" fmla="*/ 0 w 136"/>
                <a:gd name="T17" fmla="*/ 74 h 86"/>
                <a:gd name="T18" fmla="*/ 125 w 136"/>
                <a:gd name="T19" fmla="*/ 38 h 86"/>
                <a:gd name="T20" fmla="*/ 135 w 136"/>
                <a:gd name="T21" fmla="*/ 24 h 86"/>
                <a:gd name="T22" fmla="*/ 135 w 136"/>
                <a:gd name="T23" fmla="*/ 23 h 86"/>
                <a:gd name="T24" fmla="*/ 135 w 136"/>
                <a:gd name="T25" fmla="*/ 23 h 86"/>
                <a:gd name="T26" fmla="*/ 136 w 136"/>
                <a:gd name="T27" fmla="*/ 23 h 86"/>
                <a:gd name="T28" fmla="*/ 136 w 136"/>
                <a:gd name="T29" fmla="*/ 22 h 86"/>
                <a:gd name="T30" fmla="*/ 103 w 136"/>
                <a:gd name="T3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6">
                  <a:moveTo>
                    <a:pt x="125" y="36"/>
                  </a:moveTo>
                  <a:cubicBezTo>
                    <a:pt x="125" y="36"/>
                    <a:pt x="125" y="36"/>
                    <a:pt x="125" y="36"/>
                  </a:cubicBezTo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82" y="30"/>
                    <a:pt x="44" y="44"/>
                    <a:pt x="10" y="3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5" y="86"/>
                    <a:pt x="94" y="73"/>
                    <a:pt x="125" y="38"/>
                  </a:cubicBezTo>
                  <a:cubicBezTo>
                    <a:pt x="129" y="34"/>
                    <a:pt x="132" y="28"/>
                    <a:pt x="135" y="24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22"/>
                    <a:pt x="136" y="22"/>
                    <a:pt x="136" y="22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AAA7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6611938" y="3241675"/>
              <a:ext cx="1066800" cy="703263"/>
            </a:xfrm>
            <a:custGeom>
              <a:avLst/>
              <a:gdLst>
                <a:gd name="T0" fmla="*/ 152 w 672"/>
                <a:gd name="T1" fmla="*/ 443 h 443"/>
                <a:gd name="T2" fmla="*/ 0 w 672"/>
                <a:gd name="T3" fmla="*/ 341 h 443"/>
                <a:gd name="T4" fmla="*/ 355 w 672"/>
                <a:gd name="T5" fmla="*/ 37 h 443"/>
                <a:gd name="T6" fmla="*/ 672 w 672"/>
                <a:gd name="T7" fmla="*/ 0 h 443"/>
                <a:gd name="T8" fmla="*/ 152 w 672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443">
                  <a:moveTo>
                    <a:pt x="152" y="443"/>
                  </a:moveTo>
                  <a:lnTo>
                    <a:pt x="0" y="341"/>
                  </a:lnTo>
                  <a:lnTo>
                    <a:pt x="355" y="37"/>
                  </a:lnTo>
                  <a:lnTo>
                    <a:pt x="672" y="0"/>
                  </a:lnTo>
                  <a:lnTo>
                    <a:pt x="152" y="443"/>
                  </a:lnTo>
                  <a:close/>
                </a:path>
              </a:pathLst>
            </a:custGeom>
            <a:solidFill>
              <a:srgbClr val="9E9B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6611938" y="3241675"/>
              <a:ext cx="1066800" cy="703263"/>
            </a:xfrm>
            <a:custGeom>
              <a:avLst/>
              <a:gdLst>
                <a:gd name="T0" fmla="*/ 152 w 672"/>
                <a:gd name="T1" fmla="*/ 443 h 443"/>
                <a:gd name="T2" fmla="*/ 0 w 672"/>
                <a:gd name="T3" fmla="*/ 341 h 443"/>
                <a:gd name="T4" fmla="*/ 355 w 672"/>
                <a:gd name="T5" fmla="*/ 37 h 443"/>
                <a:gd name="T6" fmla="*/ 672 w 672"/>
                <a:gd name="T7" fmla="*/ 0 h 443"/>
                <a:gd name="T8" fmla="*/ 152 w 672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443">
                  <a:moveTo>
                    <a:pt x="152" y="443"/>
                  </a:moveTo>
                  <a:lnTo>
                    <a:pt x="0" y="341"/>
                  </a:lnTo>
                  <a:lnTo>
                    <a:pt x="355" y="37"/>
                  </a:lnTo>
                  <a:lnTo>
                    <a:pt x="672" y="0"/>
                  </a:lnTo>
                  <a:lnTo>
                    <a:pt x="152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6435725" y="2657475"/>
              <a:ext cx="577850" cy="993775"/>
            </a:xfrm>
            <a:custGeom>
              <a:avLst/>
              <a:gdLst>
                <a:gd name="T0" fmla="*/ 78 w 79"/>
                <a:gd name="T1" fmla="*/ 97 h 136"/>
                <a:gd name="T2" fmla="*/ 22 w 79"/>
                <a:gd name="T3" fmla="*/ 0 h 136"/>
                <a:gd name="T4" fmla="*/ 0 w 79"/>
                <a:gd name="T5" fmla="*/ 33 h 136"/>
                <a:gd name="T6" fmla="*/ 1 w 79"/>
                <a:gd name="T7" fmla="*/ 34 h 136"/>
                <a:gd name="T8" fmla="*/ 36 w 79"/>
                <a:gd name="T9" fmla="*/ 126 h 136"/>
                <a:gd name="T10" fmla="*/ 75 w 79"/>
                <a:gd name="T11" fmla="*/ 136 h 136"/>
                <a:gd name="T12" fmla="*/ 78 w 79"/>
                <a:gd name="T13" fmla="*/ 97 h 136"/>
                <a:gd name="T14" fmla="*/ 78 w 79"/>
                <a:gd name="T15" fmla="*/ 9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6">
                  <a:moveTo>
                    <a:pt x="78" y="97"/>
                  </a:moveTo>
                  <a:cubicBezTo>
                    <a:pt x="76" y="57"/>
                    <a:pt x="55" y="22"/>
                    <a:pt x="22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31" y="54"/>
                    <a:pt x="45" y="91"/>
                    <a:pt x="36" y="126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8" y="123"/>
                    <a:pt x="79" y="110"/>
                    <a:pt x="78" y="97"/>
                  </a:cubicBezTo>
                  <a:cubicBezTo>
                    <a:pt x="78" y="92"/>
                    <a:pt x="79" y="101"/>
                    <a:pt x="78" y="97"/>
                  </a:cubicBezTo>
                  <a:close/>
                </a:path>
              </a:pathLst>
            </a:custGeom>
            <a:solidFill>
              <a:srgbClr val="8A2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894388" y="1830388"/>
              <a:ext cx="703263" cy="1068388"/>
            </a:xfrm>
            <a:custGeom>
              <a:avLst/>
              <a:gdLst>
                <a:gd name="T0" fmla="*/ 443 w 443"/>
                <a:gd name="T1" fmla="*/ 521 h 673"/>
                <a:gd name="T2" fmla="*/ 341 w 443"/>
                <a:gd name="T3" fmla="*/ 673 h 673"/>
                <a:gd name="T4" fmla="*/ 37 w 443"/>
                <a:gd name="T5" fmla="*/ 318 h 673"/>
                <a:gd name="T6" fmla="*/ 0 w 443"/>
                <a:gd name="T7" fmla="*/ 0 h 673"/>
                <a:gd name="T8" fmla="*/ 443 w 443"/>
                <a:gd name="T9" fmla="*/ 52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673">
                  <a:moveTo>
                    <a:pt x="443" y="521"/>
                  </a:moveTo>
                  <a:lnTo>
                    <a:pt x="341" y="673"/>
                  </a:lnTo>
                  <a:lnTo>
                    <a:pt x="37" y="318"/>
                  </a:lnTo>
                  <a:lnTo>
                    <a:pt x="0" y="0"/>
                  </a:lnTo>
                  <a:lnTo>
                    <a:pt x="443" y="5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5894388" y="1830388"/>
              <a:ext cx="703263" cy="1068388"/>
            </a:xfrm>
            <a:custGeom>
              <a:avLst/>
              <a:gdLst>
                <a:gd name="T0" fmla="*/ 443 w 443"/>
                <a:gd name="T1" fmla="*/ 521 h 673"/>
                <a:gd name="T2" fmla="*/ 341 w 443"/>
                <a:gd name="T3" fmla="*/ 673 h 673"/>
                <a:gd name="T4" fmla="*/ 37 w 443"/>
                <a:gd name="T5" fmla="*/ 318 h 673"/>
                <a:gd name="T6" fmla="*/ 0 w 443"/>
                <a:gd name="T7" fmla="*/ 0 h 673"/>
                <a:gd name="T8" fmla="*/ 443 w 443"/>
                <a:gd name="T9" fmla="*/ 52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673">
                  <a:moveTo>
                    <a:pt x="443" y="521"/>
                  </a:moveTo>
                  <a:lnTo>
                    <a:pt x="341" y="673"/>
                  </a:lnTo>
                  <a:lnTo>
                    <a:pt x="37" y="318"/>
                  </a:lnTo>
                  <a:lnTo>
                    <a:pt x="0" y="0"/>
                  </a:lnTo>
                  <a:lnTo>
                    <a:pt x="443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894388" y="1830388"/>
              <a:ext cx="703263" cy="1068388"/>
            </a:xfrm>
            <a:custGeom>
              <a:avLst/>
              <a:gdLst>
                <a:gd name="T0" fmla="*/ 443 w 443"/>
                <a:gd name="T1" fmla="*/ 521 h 673"/>
                <a:gd name="T2" fmla="*/ 341 w 443"/>
                <a:gd name="T3" fmla="*/ 673 h 673"/>
                <a:gd name="T4" fmla="*/ 37 w 443"/>
                <a:gd name="T5" fmla="*/ 318 h 673"/>
                <a:gd name="T6" fmla="*/ 0 w 443"/>
                <a:gd name="T7" fmla="*/ 0 h 673"/>
                <a:gd name="T8" fmla="*/ 443 w 443"/>
                <a:gd name="T9" fmla="*/ 52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673">
                  <a:moveTo>
                    <a:pt x="443" y="521"/>
                  </a:moveTo>
                  <a:lnTo>
                    <a:pt x="341" y="673"/>
                  </a:lnTo>
                  <a:lnTo>
                    <a:pt x="37" y="318"/>
                  </a:lnTo>
                  <a:lnTo>
                    <a:pt x="0" y="0"/>
                  </a:lnTo>
                  <a:lnTo>
                    <a:pt x="443" y="521"/>
                  </a:lnTo>
                  <a:close/>
                </a:path>
              </a:pathLst>
            </a:custGeom>
            <a:solidFill>
              <a:srgbClr val="E072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5894388" y="1830388"/>
              <a:ext cx="703263" cy="1068388"/>
            </a:xfrm>
            <a:custGeom>
              <a:avLst/>
              <a:gdLst>
                <a:gd name="T0" fmla="*/ 443 w 443"/>
                <a:gd name="T1" fmla="*/ 521 h 673"/>
                <a:gd name="T2" fmla="*/ 341 w 443"/>
                <a:gd name="T3" fmla="*/ 673 h 673"/>
                <a:gd name="T4" fmla="*/ 37 w 443"/>
                <a:gd name="T5" fmla="*/ 318 h 673"/>
                <a:gd name="T6" fmla="*/ 0 w 443"/>
                <a:gd name="T7" fmla="*/ 0 h 673"/>
                <a:gd name="T8" fmla="*/ 443 w 443"/>
                <a:gd name="T9" fmla="*/ 52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673">
                  <a:moveTo>
                    <a:pt x="443" y="521"/>
                  </a:moveTo>
                  <a:lnTo>
                    <a:pt x="341" y="673"/>
                  </a:lnTo>
                  <a:lnTo>
                    <a:pt x="37" y="318"/>
                  </a:lnTo>
                  <a:lnTo>
                    <a:pt x="0" y="0"/>
                  </a:lnTo>
                  <a:lnTo>
                    <a:pt x="443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5324475" y="2452688"/>
              <a:ext cx="979488" cy="606425"/>
            </a:xfrm>
            <a:custGeom>
              <a:avLst/>
              <a:gdLst>
                <a:gd name="T0" fmla="*/ 127 w 134"/>
                <a:gd name="T1" fmla="*/ 9 h 83"/>
                <a:gd name="T2" fmla="*/ 0 w 134"/>
                <a:gd name="T3" fmla="*/ 61 h 83"/>
                <a:gd name="T4" fmla="*/ 33 w 134"/>
                <a:gd name="T5" fmla="*/ 83 h 83"/>
                <a:gd name="T6" fmla="*/ 125 w 134"/>
                <a:gd name="T7" fmla="*/ 49 h 83"/>
                <a:gd name="T8" fmla="*/ 134 w 134"/>
                <a:gd name="T9" fmla="*/ 10 h 83"/>
                <a:gd name="T10" fmla="*/ 127 w 134"/>
                <a:gd name="T11" fmla="*/ 9 h 83"/>
                <a:gd name="T12" fmla="*/ 127 w 134"/>
                <a:gd name="T13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83">
                  <a:moveTo>
                    <a:pt x="127" y="9"/>
                  </a:moveTo>
                  <a:cubicBezTo>
                    <a:pt x="78" y="0"/>
                    <a:pt x="29" y="21"/>
                    <a:pt x="0" y="61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53" y="55"/>
                    <a:pt x="90" y="41"/>
                    <a:pt x="125" y="49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2" y="9"/>
                    <a:pt x="129" y="9"/>
                    <a:pt x="127" y="9"/>
                  </a:cubicBezTo>
                  <a:cubicBezTo>
                    <a:pt x="124" y="8"/>
                    <a:pt x="129" y="9"/>
                    <a:pt x="127" y="9"/>
                  </a:cubicBezTo>
                  <a:close/>
                </a:path>
              </a:pathLst>
            </a:custGeom>
            <a:solidFill>
              <a:srgbClr val="3C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4483100" y="2898775"/>
              <a:ext cx="1082675" cy="715963"/>
            </a:xfrm>
            <a:custGeom>
              <a:avLst/>
              <a:gdLst>
                <a:gd name="T0" fmla="*/ 530 w 682"/>
                <a:gd name="T1" fmla="*/ 0 h 451"/>
                <a:gd name="T2" fmla="*/ 682 w 682"/>
                <a:gd name="T3" fmla="*/ 101 h 451"/>
                <a:gd name="T4" fmla="*/ 318 w 682"/>
                <a:gd name="T5" fmla="*/ 414 h 451"/>
                <a:gd name="T6" fmla="*/ 0 w 682"/>
                <a:gd name="T7" fmla="*/ 451 h 451"/>
                <a:gd name="T8" fmla="*/ 530 w 682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51">
                  <a:moveTo>
                    <a:pt x="530" y="0"/>
                  </a:moveTo>
                  <a:lnTo>
                    <a:pt x="682" y="101"/>
                  </a:lnTo>
                  <a:lnTo>
                    <a:pt x="318" y="414"/>
                  </a:lnTo>
                  <a:lnTo>
                    <a:pt x="0" y="45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4483100" y="2898775"/>
              <a:ext cx="1082675" cy="715963"/>
            </a:xfrm>
            <a:custGeom>
              <a:avLst/>
              <a:gdLst>
                <a:gd name="T0" fmla="*/ 530 w 682"/>
                <a:gd name="T1" fmla="*/ 0 h 451"/>
                <a:gd name="T2" fmla="*/ 682 w 682"/>
                <a:gd name="T3" fmla="*/ 101 h 451"/>
                <a:gd name="T4" fmla="*/ 318 w 682"/>
                <a:gd name="T5" fmla="*/ 414 h 451"/>
                <a:gd name="T6" fmla="*/ 0 w 682"/>
                <a:gd name="T7" fmla="*/ 451 h 451"/>
                <a:gd name="T8" fmla="*/ 530 w 682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51">
                  <a:moveTo>
                    <a:pt x="530" y="0"/>
                  </a:moveTo>
                  <a:lnTo>
                    <a:pt x="682" y="101"/>
                  </a:lnTo>
                  <a:lnTo>
                    <a:pt x="318" y="414"/>
                  </a:lnTo>
                  <a:lnTo>
                    <a:pt x="0" y="451"/>
                  </a:lnTo>
                  <a:lnTo>
                    <a:pt x="5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4483100" y="2898775"/>
              <a:ext cx="1082675" cy="715963"/>
            </a:xfrm>
            <a:custGeom>
              <a:avLst/>
              <a:gdLst>
                <a:gd name="T0" fmla="*/ 530 w 682"/>
                <a:gd name="T1" fmla="*/ 0 h 451"/>
                <a:gd name="T2" fmla="*/ 682 w 682"/>
                <a:gd name="T3" fmla="*/ 101 h 451"/>
                <a:gd name="T4" fmla="*/ 318 w 682"/>
                <a:gd name="T5" fmla="*/ 414 h 451"/>
                <a:gd name="T6" fmla="*/ 0 w 682"/>
                <a:gd name="T7" fmla="*/ 451 h 451"/>
                <a:gd name="T8" fmla="*/ 530 w 682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51">
                  <a:moveTo>
                    <a:pt x="530" y="0"/>
                  </a:moveTo>
                  <a:lnTo>
                    <a:pt x="682" y="101"/>
                  </a:lnTo>
                  <a:lnTo>
                    <a:pt x="318" y="414"/>
                  </a:lnTo>
                  <a:lnTo>
                    <a:pt x="0" y="45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A6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4483100" y="2898775"/>
              <a:ext cx="1082675" cy="715963"/>
            </a:xfrm>
            <a:custGeom>
              <a:avLst/>
              <a:gdLst>
                <a:gd name="T0" fmla="*/ 530 w 682"/>
                <a:gd name="T1" fmla="*/ 0 h 451"/>
                <a:gd name="T2" fmla="*/ 682 w 682"/>
                <a:gd name="T3" fmla="*/ 101 h 451"/>
                <a:gd name="T4" fmla="*/ 318 w 682"/>
                <a:gd name="T5" fmla="*/ 414 h 451"/>
                <a:gd name="T6" fmla="*/ 0 w 682"/>
                <a:gd name="T7" fmla="*/ 451 h 451"/>
                <a:gd name="T8" fmla="*/ 530 w 682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51">
                  <a:moveTo>
                    <a:pt x="530" y="0"/>
                  </a:moveTo>
                  <a:lnTo>
                    <a:pt x="682" y="101"/>
                  </a:lnTo>
                  <a:lnTo>
                    <a:pt x="318" y="414"/>
                  </a:lnTo>
                  <a:lnTo>
                    <a:pt x="0" y="451"/>
                  </a:lnTo>
                  <a:lnTo>
                    <a:pt x="5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5097463" y="3198813"/>
              <a:ext cx="622300" cy="987425"/>
            </a:xfrm>
            <a:custGeom>
              <a:avLst/>
              <a:gdLst>
                <a:gd name="T0" fmla="*/ 62 w 85"/>
                <a:gd name="T1" fmla="*/ 135 h 135"/>
                <a:gd name="T2" fmla="*/ 85 w 85"/>
                <a:gd name="T3" fmla="*/ 102 h 135"/>
                <a:gd name="T4" fmla="*/ 51 w 85"/>
                <a:gd name="T5" fmla="*/ 10 h 135"/>
                <a:gd name="T6" fmla="*/ 12 w 85"/>
                <a:gd name="T7" fmla="*/ 0 h 135"/>
                <a:gd name="T8" fmla="*/ 62 w 85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5">
                  <a:moveTo>
                    <a:pt x="62" y="135"/>
                  </a:moveTo>
                  <a:cubicBezTo>
                    <a:pt x="85" y="102"/>
                    <a:pt x="85" y="102"/>
                    <a:pt x="85" y="102"/>
                  </a:cubicBezTo>
                  <a:cubicBezTo>
                    <a:pt x="56" y="81"/>
                    <a:pt x="42" y="44"/>
                    <a:pt x="51" y="1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51"/>
                    <a:pt x="20" y="105"/>
                    <a:pt x="62" y="135"/>
                  </a:cubicBezTo>
                  <a:close/>
                </a:path>
              </a:pathLst>
            </a:custGeom>
            <a:solidFill>
              <a:srgbClr val="3D8E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5624513" y="3241675"/>
              <a:ext cx="2713038" cy="2524125"/>
            </a:xfrm>
            <a:custGeom>
              <a:avLst/>
              <a:gdLst>
                <a:gd name="T0" fmla="*/ 281 w 371"/>
                <a:gd name="T1" fmla="*/ 0 h 345"/>
                <a:gd name="T2" fmla="*/ 371 w 371"/>
                <a:gd name="T3" fmla="*/ 112 h 345"/>
                <a:gd name="T4" fmla="*/ 335 w 371"/>
                <a:gd name="T5" fmla="*/ 193 h 345"/>
                <a:gd name="T6" fmla="*/ 279 w 371"/>
                <a:gd name="T7" fmla="*/ 261 h 345"/>
                <a:gd name="T8" fmla="*/ 206 w 371"/>
                <a:gd name="T9" fmla="*/ 311 h 345"/>
                <a:gd name="T10" fmla="*/ 119 w 371"/>
                <a:gd name="T11" fmla="*/ 340 h 345"/>
                <a:gd name="T12" fmla="*/ 105 w 371"/>
                <a:gd name="T13" fmla="*/ 342 h 345"/>
                <a:gd name="T14" fmla="*/ 91 w 371"/>
                <a:gd name="T15" fmla="*/ 344 h 345"/>
                <a:gd name="T16" fmla="*/ 77 w 371"/>
                <a:gd name="T17" fmla="*/ 344 h 345"/>
                <a:gd name="T18" fmla="*/ 63 w 371"/>
                <a:gd name="T19" fmla="*/ 345 h 345"/>
                <a:gd name="T20" fmla="*/ 47 w 371"/>
                <a:gd name="T21" fmla="*/ 344 h 345"/>
                <a:gd name="T22" fmla="*/ 31 w 371"/>
                <a:gd name="T23" fmla="*/ 343 h 345"/>
                <a:gd name="T24" fmla="*/ 16 w 371"/>
                <a:gd name="T25" fmla="*/ 341 h 345"/>
                <a:gd name="T26" fmla="*/ 0 w 371"/>
                <a:gd name="T27" fmla="*/ 339 h 345"/>
                <a:gd name="T28" fmla="*/ 112 w 371"/>
                <a:gd name="T29" fmla="*/ 249 h 345"/>
                <a:gd name="T30" fmla="*/ 115 w 371"/>
                <a:gd name="T31" fmla="*/ 247 h 345"/>
                <a:gd name="T32" fmla="*/ 110 w 371"/>
                <a:gd name="T33" fmla="*/ 240 h 345"/>
                <a:gd name="T34" fmla="*/ 32 w 371"/>
                <a:gd name="T35" fmla="*/ 148 h 345"/>
                <a:gd name="T36" fmla="*/ 39 w 371"/>
                <a:gd name="T37" fmla="*/ 150 h 345"/>
                <a:gd name="T38" fmla="*/ 47 w 371"/>
                <a:gd name="T39" fmla="*/ 151 h 345"/>
                <a:gd name="T40" fmla="*/ 55 w 371"/>
                <a:gd name="T41" fmla="*/ 152 h 345"/>
                <a:gd name="T42" fmla="*/ 63 w 371"/>
                <a:gd name="T43" fmla="*/ 152 h 345"/>
                <a:gd name="T44" fmla="*/ 68 w 371"/>
                <a:gd name="T45" fmla="*/ 152 h 345"/>
                <a:gd name="T46" fmla="*/ 74 w 371"/>
                <a:gd name="T47" fmla="*/ 151 h 345"/>
                <a:gd name="T48" fmla="*/ 79 w 371"/>
                <a:gd name="T49" fmla="*/ 151 h 345"/>
                <a:gd name="T50" fmla="*/ 85 w 371"/>
                <a:gd name="T51" fmla="*/ 150 h 345"/>
                <a:gd name="T52" fmla="*/ 110 w 371"/>
                <a:gd name="T53" fmla="*/ 143 h 345"/>
                <a:gd name="T54" fmla="*/ 132 w 371"/>
                <a:gd name="T55" fmla="*/ 132 h 345"/>
                <a:gd name="T56" fmla="*/ 151 w 371"/>
                <a:gd name="T57" fmla="*/ 116 h 345"/>
                <a:gd name="T58" fmla="*/ 167 w 371"/>
                <a:gd name="T59" fmla="*/ 98 h 345"/>
                <a:gd name="T60" fmla="*/ 167 w 371"/>
                <a:gd name="T61" fmla="*/ 97 h 345"/>
                <a:gd name="T62" fmla="*/ 167 w 371"/>
                <a:gd name="T63" fmla="*/ 97 h 345"/>
                <a:gd name="T64" fmla="*/ 168 w 371"/>
                <a:gd name="T65" fmla="*/ 97 h 345"/>
                <a:gd name="T66" fmla="*/ 168 w 371"/>
                <a:gd name="T67" fmla="*/ 96 h 345"/>
                <a:gd name="T68" fmla="*/ 281 w 371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1" h="345">
                  <a:moveTo>
                    <a:pt x="281" y="0"/>
                  </a:moveTo>
                  <a:cubicBezTo>
                    <a:pt x="371" y="112"/>
                    <a:pt x="371" y="112"/>
                    <a:pt x="371" y="112"/>
                  </a:cubicBezTo>
                  <a:cubicBezTo>
                    <a:pt x="363" y="141"/>
                    <a:pt x="351" y="168"/>
                    <a:pt x="335" y="193"/>
                  </a:cubicBezTo>
                  <a:cubicBezTo>
                    <a:pt x="320" y="218"/>
                    <a:pt x="301" y="241"/>
                    <a:pt x="279" y="261"/>
                  </a:cubicBezTo>
                  <a:cubicBezTo>
                    <a:pt x="258" y="281"/>
                    <a:pt x="233" y="298"/>
                    <a:pt x="206" y="311"/>
                  </a:cubicBezTo>
                  <a:cubicBezTo>
                    <a:pt x="179" y="325"/>
                    <a:pt x="150" y="334"/>
                    <a:pt x="119" y="340"/>
                  </a:cubicBezTo>
                  <a:cubicBezTo>
                    <a:pt x="114" y="341"/>
                    <a:pt x="109" y="341"/>
                    <a:pt x="105" y="342"/>
                  </a:cubicBezTo>
                  <a:cubicBezTo>
                    <a:pt x="100" y="343"/>
                    <a:pt x="95" y="343"/>
                    <a:pt x="91" y="344"/>
                  </a:cubicBezTo>
                  <a:cubicBezTo>
                    <a:pt x="86" y="344"/>
                    <a:pt x="82" y="344"/>
                    <a:pt x="77" y="344"/>
                  </a:cubicBezTo>
                  <a:cubicBezTo>
                    <a:pt x="72" y="345"/>
                    <a:pt x="68" y="345"/>
                    <a:pt x="63" y="345"/>
                  </a:cubicBezTo>
                  <a:cubicBezTo>
                    <a:pt x="58" y="345"/>
                    <a:pt x="53" y="345"/>
                    <a:pt x="47" y="344"/>
                  </a:cubicBezTo>
                  <a:cubicBezTo>
                    <a:pt x="42" y="344"/>
                    <a:pt x="37" y="344"/>
                    <a:pt x="31" y="343"/>
                  </a:cubicBezTo>
                  <a:cubicBezTo>
                    <a:pt x="26" y="343"/>
                    <a:pt x="21" y="342"/>
                    <a:pt x="16" y="341"/>
                  </a:cubicBezTo>
                  <a:cubicBezTo>
                    <a:pt x="11" y="340"/>
                    <a:pt x="6" y="340"/>
                    <a:pt x="0" y="339"/>
                  </a:cubicBezTo>
                  <a:cubicBezTo>
                    <a:pt x="112" y="249"/>
                    <a:pt x="112" y="249"/>
                    <a:pt x="112" y="249"/>
                  </a:cubicBezTo>
                  <a:cubicBezTo>
                    <a:pt x="115" y="247"/>
                    <a:pt x="115" y="247"/>
                    <a:pt x="115" y="247"/>
                  </a:cubicBezTo>
                  <a:cubicBezTo>
                    <a:pt x="110" y="240"/>
                    <a:pt x="110" y="240"/>
                    <a:pt x="110" y="240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4" y="149"/>
                    <a:pt x="37" y="149"/>
                    <a:pt x="39" y="150"/>
                  </a:cubicBezTo>
                  <a:cubicBezTo>
                    <a:pt x="42" y="150"/>
                    <a:pt x="44" y="151"/>
                    <a:pt x="47" y="151"/>
                  </a:cubicBezTo>
                  <a:cubicBezTo>
                    <a:pt x="50" y="151"/>
                    <a:pt x="52" y="151"/>
                    <a:pt x="55" y="152"/>
                  </a:cubicBezTo>
                  <a:cubicBezTo>
                    <a:pt x="58" y="152"/>
                    <a:pt x="60" y="152"/>
                    <a:pt x="63" y="152"/>
                  </a:cubicBezTo>
                  <a:cubicBezTo>
                    <a:pt x="65" y="152"/>
                    <a:pt x="67" y="152"/>
                    <a:pt x="68" y="152"/>
                  </a:cubicBezTo>
                  <a:cubicBezTo>
                    <a:pt x="70" y="152"/>
                    <a:pt x="72" y="152"/>
                    <a:pt x="74" y="151"/>
                  </a:cubicBezTo>
                  <a:cubicBezTo>
                    <a:pt x="76" y="151"/>
                    <a:pt x="78" y="151"/>
                    <a:pt x="79" y="151"/>
                  </a:cubicBezTo>
                  <a:cubicBezTo>
                    <a:pt x="81" y="151"/>
                    <a:pt x="83" y="150"/>
                    <a:pt x="85" y="150"/>
                  </a:cubicBezTo>
                  <a:cubicBezTo>
                    <a:pt x="94" y="148"/>
                    <a:pt x="102" y="146"/>
                    <a:pt x="110" y="143"/>
                  </a:cubicBezTo>
                  <a:cubicBezTo>
                    <a:pt x="118" y="140"/>
                    <a:pt x="125" y="136"/>
                    <a:pt x="132" y="132"/>
                  </a:cubicBezTo>
                  <a:cubicBezTo>
                    <a:pt x="139" y="127"/>
                    <a:pt x="145" y="122"/>
                    <a:pt x="151" y="116"/>
                  </a:cubicBezTo>
                  <a:cubicBezTo>
                    <a:pt x="157" y="111"/>
                    <a:pt x="162" y="105"/>
                    <a:pt x="167" y="98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8" y="97"/>
                    <a:pt x="168" y="97"/>
                    <a:pt x="168" y="97"/>
                  </a:cubicBezTo>
                  <a:cubicBezTo>
                    <a:pt x="168" y="96"/>
                    <a:pt x="168" y="96"/>
                    <a:pt x="168" y="96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792788" y="3344863"/>
              <a:ext cx="2463800" cy="2347913"/>
            </a:xfrm>
            <a:custGeom>
              <a:avLst/>
              <a:gdLst>
                <a:gd name="T0" fmla="*/ 40 w 337"/>
                <a:gd name="T1" fmla="*/ 321 h 321"/>
                <a:gd name="T2" fmla="*/ 25 w 337"/>
                <a:gd name="T3" fmla="*/ 321 h 321"/>
                <a:gd name="T4" fmla="*/ 9 w 337"/>
                <a:gd name="T5" fmla="*/ 320 h 321"/>
                <a:gd name="T6" fmla="*/ 0 w 337"/>
                <a:gd name="T7" fmla="*/ 319 h 321"/>
                <a:gd name="T8" fmla="*/ 95 w 337"/>
                <a:gd name="T9" fmla="*/ 243 h 321"/>
                <a:gd name="T10" fmla="*/ 106 w 337"/>
                <a:gd name="T11" fmla="*/ 234 h 321"/>
                <a:gd name="T12" fmla="*/ 95 w 337"/>
                <a:gd name="T13" fmla="*/ 220 h 321"/>
                <a:gd name="T14" fmla="*/ 33 w 337"/>
                <a:gd name="T15" fmla="*/ 147 h 321"/>
                <a:gd name="T16" fmla="*/ 40 w 337"/>
                <a:gd name="T17" fmla="*/ 148 h 321"/>
                <a:gd name="T18" fmla="*/ 46 w 337"/>
                <a:gd name="T19" fmla="*/ 147 h 321"/>
                <a:gd name="T20" fmla="*/ 52 w 337"/>
                <a:gd name="T21" fmla="*/ 147 h 321"/>
                <a:gd name="T22" fmla="*/ 58 w 337"/>
                <a:gd name="T23" fmla="*/ 146 h 321"/>
                <a:gd name="T24" fmla="*/ 64 w 337"/>
                <a:gd name="T25" fmla="*/ 145 h 321"/>
                <a:gd name="T26" fmla="*/ 90 w 337"/>
                <a:gd name="T27" fmla="*/ 138 h 321"/>
                <a:gd name="T28" fmla="*/ 114 w 337"/>
                <a:gd name="T29" fmla="*/ 126 h 321"/>
                <a:gd name="T30" fmla="*/ 135 w 337"/>
                <a:gd name="T31" fmla="*/ 109 h 321"/>
                <a:gd name="T32" fmla="*/ 147 w 337"/>
                <a:gd name="T33" fmla="*/ 96 h 321"/>
                <a:gd name="T34" fmla="*/ 152 w 337"/>
                <a:gd name="T35" fmla="*/ 89 h 321"/>
                <a:gd name="T36" fmla="*/ 152 w 337"/>
                <a:gd name="T37" fmla="*/ 89 h 321"/>
                <a:gd name="T38" fmla="*/ 257 w 337"/>
                <a:gd name="T39" fmla="*/ 0 h 321"/>
                <a:gd name="T40" fmla="*/ 337 w 337"/>
                <a:gd name="T41" fmla="*/ 100 h 321"/>
                <a:gd name="T42" fmla="*/ 304 w 337"/>
                <a:gd name="T43" fmla="*/ 174 h 321"/>
                <a:gd name="T44" fmla="*/ 250 w 337"/>
                <a:gd name="T45" fmla="*/ 239 h 321"/>
                <a:gd name="T46" fmla="*/ 179 w 337"/>
                <a:gd name="T47" fmla="*/ 288 h 321"/>
                <a:gd name="T48" fmla="*/ 94 w 337"/>
                <a:gd name="T49" fmla="*/ 316 h 321"/>
                <a:gd name="T50" fmla="*/ 80 w 337"/>
                <a:gd name="T51" fmla="*/ 319 h 321"/>
                <a:gd name="T52" fmla="*/ 67 w 337"/>
                <a:gd name="T53" fmla="*/ 320 h 321"/>
                <a:gd name="T54" fmla="*/ 54 w 337"/>
                <a:gd name="T55" fmla="*/ 321 h 321"/>
                <a:gd name="T56" fmla="*/ 40 w 337"/>
                <a:gd name="T5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321">
                  <a:moveTo>
                    <a:pt x="40" y="321"/>
                  </a:moveTo>
                  <a:cubicBezTo>
                    <a:pt x="35" y="321"/>
                    <a:pt x="30" y="321"/>
                    <a:pt x="25" y="321"/>
                  </a:cubicBezTo>
                  <a:cubicBezTo>
                    <a:pt x="20" y="320"/>
                    <a:pt x="14" y="320"/>
                    <a:pt x="9" y="320"/>
                  </a:cubicBezTo>
                  <a:cubicBezTo>
                    <a:pt x="6" y="319"/>
                    <a:pt x="3" y="319"/>
                    <a:pt x="0" y="319"/>
                  </a:cubicBezTo>
                  <a:cubicBezTo>
                    <a:pt x="95" y="243"/>
                    <a:pt x="95" y="243"/>
                    <a:pt x="95" y="243"/>
                  </a:cubicBezTo>
                  <a:cubicBezTo>
                    <a:pt x="106" y="234"/>
                    <a:pt x="106" y="234"/>
                    <a:pt x="106" y="234"/>
                  </a:cubicBezTo>
                  <a:cubicBezTo>
                    <a:pt x="95" y="220"/>
                    <a:pt x="95" y="220"/>
                    <a:pt x="95" y="220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7" y="148"/>
                    <a:pt x="40" y="148"/>
                  </a:cubicBezTo>
                  <a:cubicBezTo>
                    <a:pt x="42" y="148"/>
                    <a:pt x="44" y="147"/>
                    <a:pt x="46" y="147"/>
                  </a:cubicBezTo>
                  <a:cubicBezTo>
                    <a:pt x="48" y="147"/>
                    <a:pt x="50" y="147"/>
                    <a:pt x="52" y="147"/>
                  </a:cubicBezTo>
                  <a:cubicBezTo>
                    <a:pt x="54" y="147"/>
                    <a:pt x="56" y="147"/>
                    <a:pt x="58" y="146"/>
                  </a:cubicBezTo>
                  <a:cubicBezTo>
                    <a:pt x="60" y="146"/>
                    <a:pt x="62" y="146"/>
                    <a:pt x="64" y="145"/>
                  </a:cubicBezTo>
                  <a:cubicBezTo>
                    <a:pt x="73" y="144"/>
                    <a:pt x="82" y="141"/>
                    <a:pt x="90" y="138"/>
                  </a:cubicBezTo>
                  <a:cubicBezTo>
                    <a:pt x="99" y="135"/>
                    <a:pt x="107" y="131"/>
                    <a:pt x="114" y="126"/>
                  </a:cubicBezTo>
                  <a:cubicBezTo>
                    <a:pt x="121" y="121"/>
                    <a:pt x="128" y="115"/>
                    <a:pt x="135" y="109"/>
                  </a:cubicBezTo>
                  <a:cubicBezTo>
                    <a:pt x="139" y="105"/>
                    <a:pt x="147" y="96"/>
                    <a:pt x="147" y="96"/>
                  </a:cubicBezTo>
                  <a:cubicBezTo>
                    <a:pt x="147" y="96"/>
                    <a:pt x="151" y="91"/>
                    <a:pt x="152" y="89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337" y="100"/>
                    <a:pt x="337" y="100"/>
                    <a:pt x="337" y="100"/>
                  </a:cubicBezTo>
                  <a:cubicBezTo>
                    <a:pt x="329" y="126"/>
                    <a:pt x="318" y="151"/>
                    <a:pt x="304" y="174"/>
                  </a:cubicBezTo>
                  <a:cubicBezTo>
                    <a:pt x="289" y="198"/>
                    <a:pt x="271" y="220"/>
                    <a:pt x="250" y="239"/>
                  </a:cubicBezTo>
                  <a:cubicBezTo>
                    <a:pt x="228" y="259"/>
                    <a:pt x="205" y="276"/>
                    <a:pt x="179" y="288"/>
                  </a:cubicBezTo>
                  <a:cubicBezTo>
                    <a:pt x="152" y="302"/>
                    <a:pt x="124" y="311"/>
                    <a:pt x="94" y="316"/>
                  </a:cubicBezTo>
                  <a:cubicBezTo>
                    <a:pt x="89" y="317"/>
                    <a:pt x="85" y="318"/>
                    <a:pt x="80" y="319"/>
                  </a:cubicBezTo>
                  <a:cubicBezTo>
                    <a:pt x="76" y="319"/>
                    <a:pt x="71" y="320"/>
                    <a:pt x="67" y="320"/>
                  </a:cubicBezTo>
                  <a:cubicBezTo>
                    <a:pt x="62" y="320"/>
                    <a:pt x="58" y="321"/>
                    <a:pt x="54" y="321"/>
                  </a:cubicBezTo>
                  <a:cubicBezTo>
                    <a:pt x="49" y="321"/>
                    <a:pt x="45" y="321"/>
                    <a:pt x="40" y="321"/>
                  </a:cubicBezTo>
                  <a:close/>
                </a:path>
              </a:pathLst>
            </a:custGeom>
            <a:solidFill>
              <a:srgbClr val="DFDB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3744913" y="2971800"/>
              <a:ext cx="2522538" cy="2706688"/>
            </a:xfrm>
            <a:custGeom>
              <a:avLst/>
              <a:gdLst>
                <a:gd name="T0" fmla="*/ 7 w 345"/>
                <a:gd name="T1" fmla="*/ 0 h 370"/>
                <a:gd name="T2" fmla="*/ 96 w 345"/>
                <a:gd name="T3" fmla="*/ 112 h 370"/>
                <a:gd name="T4" fmla="*/ 99 w 345"/>
                <a:gd name="T5" fmla="*/ 115 h 370"/>
                <a:gd name="T6" fmla="*/ 105 w 345"/>
                <a:gd name="T7" fmla="*/ 110 h 370"/>
                <a:gd name="T8" fmla="*/ 197 w 345"/>
                <a:gd name="T9" fmla="*/ 31 h 370"/>
                <a:gd name="T10" fmla="*/ 195 w 345"/>
                <a:gd name="T11" fmla="*/ 44 h 370"/>
                <a:gd name="T12" fmla="*/ 194 w 345"/>
                <a:gd name="T13" fmla="*/ 57 h 370"/>
                <a:gd name="T14" fmla="*/ 194 w 345"/>
                <a:gd name="T15" fmla="*/ 71 h 370"/>
                <a:gd name="T16" fmla="*/ 195 w 345"/>
                <a:gd name="T17" fmla="*/ 84 h 370"/>
                <a:gd name="T18" fmla="*/ 202 w 345"/>
                <a:gd name="T19" fmla="*/ 109 h 370"/>
                <a:gd name="T20" fmla="*/ 214 w 345"/>
                <a:gd name="T21" fmla="*/ 131 h 370"/>
                <a:gd name="T22" fmla="*/ 229 w 345"/>
                <a:gd name="T23" fmla="*/ 150 h 370"/>
                <a:gd name="T24" fmla="*/ 247 w 345"/>
                <a:gd name="T25" fmla="*/ 166 h 370"/>
                <a:gd name="T26" fmla="*/ 345 w 345"/>
                <a:gd name="T27" fmla="*/ 281 h 370"/>
                <a:gd name="T28" fmla="*/ 234 w 345"/>
                <a:gd name="T29" fmla="*/ 370 h 370"/>
                <a:gd name="T30" fmla="*/ 153 w 345"/>
                <a:gd name="T31" fmla="*/ 334 h 370"/>
                <a:gd name="T32" fmla="*/ 85 w 345"/>
                <a:gd name="T33" fmla="*/ 279 h 370"/>
                <a:gd name="T34" fmla="*/ 34 w 345"/>
                <a:gd name="T35" fmla="*/ 205 h 370"/>
                <a:gd name="T36" fmla="*/ 5 w 345"/>
                <a:gd name="T37" fmla="*/ 118 h 370"/>
                <a:gd name="T38" fmla="*/ 2 w 345"/>
                <a:gd name="T39" fmla="*/ 88 h 370"/>
                <a:gd name="T40" fmla="*/ 1 w 345"/>
                <a:gd name="T41" fmla="*/ 58 h 370"/>
                <a:gd name="T42" fmla="*/ 2 w 345"/>
                <a:gd name="T43" fmla="*/ 29 h 370"/>
                <a:gd name="T44" fmla="*/ 7 w 345"/>
                <a:gd name="T4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5" h="370">
                  <a:moveTo>
                    <a:pt x="7" y="0"/>
                  </a:moveTo>
                  <a:cubicBezTo>
                    <a:pt x="96" y="112"/>
                    <a:pt x="96" y="112"/>
                    <a:pt x="96" y="112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196" y="36"/>
                    <a:pt x="195" y="40"/>
                    <a:pt x="195" y="44"/>
                  </a:cubicBezTo>
                  <a:cubicBezTo>
                    <a:pt x="194" y="48"/>
                    <a:pt x="194" y="53"/>
                    <a:pt x="194" y="57"/>
                  </a:cubicBezTo>
                  <a:cubicBezTo>
                    <a:pt x="193" y="62"/>
                    <a:pt x="193" y="66"/>
                    <a:pt x="194" y="71"/>
                  </a:cubicBezTo>
                  <a:cubicBezTo>
                    <a:pt x="194" y="75"/>
                    <a:pt x="195" y="80"/>
                    <a:pt x="195" y="84"/>
                  </a:cubicBezTo>
                  <a:cubicBezTo>
                    <a:pt x="197" y="93"/>
                    <a:pt x="199" y="101"/>
                    <a:pt x="202" y="109"/>
                  </a:cubicBezTo>
                  <a:cubicBezTo>
                    <a:pt x="205" y="117"/>
                    <a:pt x="209" y="124"/>
                    <a:pt x="214" y="131"/>
                  </a:cubicBezTo>
                  <a:cubicBezTo>
                    <a:pt x="218" y="138"/>
                    <a:pt x="223" y="144"/>
                    <a:pt x="229" y="150"/>
                  </a:cubicBezTo>
                  <a:cubicBezTo>
                    <a:pt x="234" y="156"/>
                    <a:pt x="240" y="161"/>
                    <a:pt x="247" y="166"/>
                  </a:cubicBezTo>
                  <a:cubicBezTo>
                    <a:pt x="345" y="281"/>
                    <a:pt x="345" y="281"/>
                    <a:pt x="345" y="281"/>
                  </a:cubicBezTo>
                  <a:cubicBezTo>
                    <a:pt x="234" y="370"/>
                    <a:pt x="234" y="370"/>
                    <a:pt x="234" y="370"/>
                  </a:cubicBezTo>
                  <a:cubicBezTo>
                    <a:pt x="205" y="362"/>
                    <a:pt x="178" y="350"/>
                    <a:pt x="153" y="334"/>
                  </a:cubicBezTo>
                  <a:cubicBezTo>
                    <a:pt x="128" y="319"/>
                    <a:pt x="105" y="300"/>
                    <a:pt x="85" y="279"/>
                  </a:cubicBezTo>
                  <a:cubicBezTo>
                    <a:pt x="65" y="257"/>
                    <a:pt x="48" y="232"/>
                    <a:pt x="34" y="205"/>
                  </a:cubicBezTo>
                  <a:cubicBezTo>
                    <a:pt x="21" y="178"/>
                    <a:pt x="11" y="149"/>
                    <a:pt x="5" y="118"/>
                  </a:cubicBezTo>
                  <a:cubicBezTo>
                    <a:pt x="4" y="108"/>
                    <a:pt x="2" y="98"/>
                    <a:pt x="2" y="88"/>
                  </a:cubicBezTo>
                  <a:cubicBezTo>
                    <a:pt x="1" y="78"/>
                    <a:pt x="0" y="68"/>
                    <a:pt x="1" y="58"/>
                  </a:cubicBezTo>
                  <a:cubicBezTo>
                    <a:pt x="1" y="48"/>
                    <a:pt x="1" y="39"/>
                    <a:pt x="2" y="29"/>
                  </a:cubicBezTo>
                  <a:cubicBezTo>
                    <a:pt x="3" y="19"/>
                    <a:pt x="5" y="1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3817938" y="3140075"/>
              <a:ext cx="2347913" cy="2457450"/>
            </a:xfrm>
            <a:custGeom>
              <a:avLst/>
              <a:gdLst>
                <a:gd name="T0" fmla="*/ 221 w 321"/>
                <a:gd name="T1" fmla="*/ 336 h 336"/>
                <a:gd name="T2" fmla="*/ 148 w 321"/>
                <a:gd name="T3" fmla="*/ 303 h 336"/>
                <a:gd name="T4" fmla="*/ 82 w 321"/>
                <a:gd name="T5" fmla="*/ 249 h 336"/>
                <a:gd name="T6" fmla="*/ 33 w 321"/>
                <a:gd name="T7" fmla="*/ 178 h 336"/>
                <a:gd name="T8" fmla="*/ 5 w 321"/>
                <a:gd name="T9" fmla="*/ 93 h 336"/>
                <a:gd name="T10" fmla="*/ 1 w 321"/>
                <a:gd name="T11" fmla="*/ 64 h 336"/>
                <a:gd name="T12" fmla="*/ 0 w 321"/>
                <a:gd name="T13" fmla="*/ 35 h 336"/>
                <a:gd name="T14" fmla="*/ 2 w 321"/>
                <a:gd name="T15" fmla="*/ 7 h 336"/>
                <a:gd name="T16" fmla="*/ 3 w 321"/>
                <a:gd name="T17" fmla="*/ 0 h 336"/>
                <a:gd name="T18" fmla="*/ 78 w 321"/>
                <a:gd name="T19" fmla="*/ 95 h 336"/>
                <a:gd name="T20" fmla="*/ 87 w 321"/>
                <a:gd name="T21" fmla="*/ 106 h 336"/>
                <a:gd name="T22" fmla="*/ 101 w 321"/>
                <a:gd name="T23" fmla="*/ 94 h 336"/>
                <a:gd name="T24" fmla="*/ 174 w 321"/>
                <a:gd name="T25" fmla="*/ 32 h 336"/>
                <a:gd name="T26" fmla="*/ 174 w 321"/>
                <a:gd name="T27" fmla="*/ 34 h 336"/>
                <a:gd name="T28" fmla="*/ 174 w 321"/>
                <a:gd name="T29" fmla="*/ 48 h 336"/>
                <a:gd name="T30" fmla="*/ 176 w 321"/>
                <a:gd name="T31" fmla="*/ 63 h 336"/>
                <a:gd name="T32" fmla="*/ 183 w 321"/>
                <a:gd name="T33" fmla="*/ 89 h 336"/>
                <a:gd name="T34" fmla="*/ 195 w 321"/>
                <a:gd name="T35" fmla="*/ 113 h 336"/>
                <a:gd name="T36" fmla="*/ 212 w 321"/>
                <a:gd name="T37" fmla="*/ 133 h 336"/>
                <a:gd name="T38" fmla="*/ 230 w 321"/>
                <a:gd name="T39" fmla="*/ 150 h 336"/>
                <a:gd name="T40" fmla="*/ 321 w 321"/>
                <a:gd name="T41" fmla="*/ 257 h 336"/>
                <a:gd name="T42" fmla="*/ 221 w 321"/>
                <a:gd name="T4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1" h="336">
                  <a:moveTo>
                    <a:pt x="221" y="336"/>
                  </a:moveTo>
                  <a:cubicBezTo>
                    <a:pt x="196" y="328"/>
                    <a:pt x="171" y="317"/>
                    <a:pt x="148" y="303"/>
                  </a:cubicBezTo>
                  <a:cubicBezTo>
                    <a:pt x="123" y="288"/>
                    <a:pt x="101" y="270"/>
                    <a:pt x="82" y="249"/>
                  </a:cubicBezTo>
                  <a:cubicBezTo>
                    <a:pt x="62" y="228"/>
                    <a:pt x="46" y="204"/>
                    <a:pt x="33" y="178"/>
                  </a:cubicBezTo>
                  <a:cubicBezTo>
                    <a:pt x="20" y="151"/>
                    <a:pt x="10" y="123"/>
                    <a:pt x="5" y="93"/>
                  </a:cubicBezTo>
                  <a:cubicBezTo>
                    <a:pt x="3" y="83"/>
                    <a:pt x="2" y="74"/>
                    <a:pt x="1" y="64"/>
                  </a:cubicBezTo>
                  <a:cubicBezTo>
                    <a:pt x="0" y="54"/>
                    <a:pt x="0" y="45"/>
                    <a:pt x="0" y="35"/>
                  </a:cubicBezTo>
                  <a:cubicBezTo>
                    <a:pt x="0" y="26"/>
                    <a:pt x="1" y="16"/>
                    <a:pt x="2" y="7"/>
                  </a:cubicBezTo>
                  <a:cubicBezTo>
                    <a:pt x="2" y="5"/>
                    <a:pt x="2" y="3"/>
                    <a:pt x="3" y="0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74" y="32"/>
                    <a:pt x="174" y="32"/>
                    <a:pt x="174" y="32"/>
                  </a:cubicBezTo>
                  <a:cubicBezTo>
                    <a:pt x="174" y="33"/>
                    <a:pt x="174" y="33"/>
                    <a:pt x="174" y="34"/>
                  </a:cubicBezTo>
                  <a:cubicBezTo>
                    <a:pt x="174" y="39"/>
                    <a:pt x="174" y="43"/>
                    <a:pt x="174" y="48"/>
                  </a:cubicBezTo>
                  <a:cubicBezTo>
                    <a:pt x="174" y="53"/>
                    <a:pt x="175" y="58"/>
                    <a:pt x="176" y="63"/>
                  </a:cubicBezTo>
                  <a:cubicBezTo>
                    <a:pt x="178" y="72"/>
                    <a:pt x="180" y="81"/>
                    <a:pt x="183" y="89"/>
                  </a:cubicBezTo>
                  <a:cubicBezTo>
                    <a:pt x="187" y="98"/>
                    <a:pt x="191" y="105"/>
                    <a:pt x="195" y="113"/>
                  </a:cubicBezTo>
                  <a:cubicBezTo>
                    <a:pt x="200" y="120"/>
                    <a:pt x="206" y="127"/>
                    <a:pt x="212" y="133"/>
                  </a:cubicBezTo>
                  <a:cubicBezTo>
                    <a:pt x="217" y="139"/>
                    <a:pt x="224" y="145"/>
                    <a:pt x="230" y="150"/>
                  </a:cubicBezTo>
                  <a:cubicBezTo>
                    <a:pt x="321" y="257"/>
                    <a:pt x="321" y="257"/>
                    <a:pt x="321" y="257"/>
                  </a:cubicBezTo>
                  <a:lnTo>
                    <a:pt x="221" y="336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3832225" y="1092200"/>
              <a:ext cx="2706688" cy="2522538"/>
            </a:xfrm>
            <a:custGeom>
              <a:avLst/>
              <a:gdLst>
                <a:gd name="T0" fmla="*/ 308 w 370"/>
                <a:gd name="T1" fmla="*/ 0 h 345"/>
                <a:gd name="T2" fmla="*/ 324 w 370"/>
                <a:gd name="T3" fmla="*/ 0 h 345"/>
                <a:gd name="T4" fmla="*/ 340 w 370"/>
                <a:gd name="T5" fmla="*/ 1 h 345"/>
                <a:gd name="T6" fmla="*/ 355 w 370"/>
                <a:gd name="T7" fmla="*/ 3 h 345"/>
                <a:gd name="T8" fmla="*/ 370 w 370"/>
                <a:gd name="T9" fmla="*/ 6 h 345"/>
                <a:gd name="T10" fmla="*/ 258 w 370"/>
                <a:gd name="T11" fmla="*/ 95 h 345"/>
                <a:gd name="T12" fmla="*/ 255 w 370"/>
                <a:gd name="T13" fmla="*/ 99 h 345"/>
                <a:gd name="T14" fmla="*/ 260 w 370"/>
                <a:gd name="T15" fmla="*/ 104 h 345"/>
                <a:gd name="T16" fmla="*/ 338 w 370"/>
                <a:gd name="T17" fmla="*/ 196 h 345"/>
                <a:gd name="T18" fmla="*/ 331 w 370"/>
                <a:gd name="T19" fmla="*/ 195 h 345"/>
                <a:gd name="T20" fmla="*/ 323 w 370"/>
                <a:gd name="T21" fmla="*/ 193 h 345"/>
                <a:gd name="T22" fmla="*/ 316 w 370"/>
                <a:gd name="T23" fmla="*/ 193 h 345"/>
                <a:gd name="T24" fmla="*/ 308 w 370"/>
                <a:gd name="T25" fmla="*/ 193 h 345"/>
                <a:gd name="T26" fmla="*/ 303 w 370"/>
                <a:gd name="T27" fmla="*/ 193 h 345"/>
                <a:gd name="T28" fmla="*/ 297 w 370"/>
                <a:gd name="T29" fmla="*/ 193 h 345"/>
                <a:gd name="T30" fmla="*/ 292 w 370"/>
                <a:gd name="T31" fmla="*/ 194 h 345"/>
                <a:gd name="T32" fmla="*/ 286 w 370"/>
                <a:gd name="T33" fmla="*/ 194 h 345"/>
                <a:gd name="T34" fmla="*/ 261 w 370"/>
                <a:gd name="T35" fmla="*/ 201 h 345"/>
                <a:gd name="T36" fmla="*/ 239 w 370"/>
                <a:gd name="T37" fmla="*/ 213 h 345"/>
                <a:gd name="T38" fmla="*/ 220 w 370"/>
                <a:gd name="T39" fmla="*/ 228 h 345"/>
                <a:gd name="T40" fmla="*/ 204 w 370"/>
                <a:gd name="T41" fmla="*/ 247 h 345"/>
                <a:gd name="T42" fmla="*/ 89 w 370"/>
                <a:gd name="T43" fmla="*/ 345 h 345"/>
                <a:gd name="T44" fmla="*/ 0 w 370"/>
                <a:gd name="T45" fmla="*/ 233 h 345"/>
                <a:gd name="T46" fmla="*/ 36 w 370"/>
                <a:gd name="T47" fmla="*/ 152 h 345"/>
                <a:gd name="T48" fmla="*/ 91 w 370"/>
                <a:gd name="T49" fmla="*/ 84 h 345"/>
                <a:gd name="T50" fmla="*/ 165 w 370"/>
                <a:gd name="T51" fmla="*/ 33 h 345"/>
                <a:gd name="T52" fmla="*/ 253 w 370"/>
                <a:gd name="T53" fmla="*/ 4 h 345"/>
                <a:gd name="T54" fmla="*/ 267 w 370"/>
                <a:gd name="T55" fmla="*/ 2 h 345"/>
                <a:gd name="T56" fmla="*/ 280 w 370"/>
                <a:gd name="T57" fmla="*/ 1 h 345"/>
                <a:gd name="T58" fmla="*/ 294 w 370"/>
                <a:gd name="T59" fmla="*/ 0 h 345"/>
                <a:gd name="T60" fmla="*/ 308 w 370"/>
                <a:gd name="T6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" h="345">
                  <a:moveTo>
                    <a:pt x="308" y="0"/>
                  </a:moveTo>
                  <a:cubicBezTo>
                    <a:pt x="313" y="0"/>
                    <a:pt x="319" y="0"/>
                    <a:pt x="324" y="0"/>
                  </a:cubicBezTo>
                  <a:cubicBezTo>
                    <a:pt x="329" y="0"/>
                    <a:pt x="334" y="1"/>
                    <a:pt x="340" y="1"/>
                  </a:cubicBezTo>
                  <a:cubicBezTo>
                    <a:pt x="345" y="2"/>
                    <a:pt x="350" y="2"/>
                    <a:pt x="355" y="3"/>
                  </a:cubicBezTo>
                  <a:cubicBezTo>
                    <a:pt x="360" y="4"/>
                    <a:pt x="365" y="5"/>
                    <a:pt x="370" y="6"/>
                  </a:cubicBezTo>
                  <a:cubicBezTo>
                    <a:pt x="258" y="95"/>
                    <a:pt x="258" y="95"/>
                    <a:pt x="258" y="95"/>
                  </a:cubicBezTo>
                  <a:cubicBezTo>
                    <a:pt x="255" y="99"/>
                    <a:pt x="255" y="99"/>
                    <a:pt x="255" y="99"/>
                  </a:cubicBezTo>
                  <a:cubicBezTo>
                    <a:pt x="260" y="104"/>
                    <a:pt x="260" y="104"/>
                    <a:pt x="260" y="104"/>
                  </a:cubicBezTo>
                  <a:cubicBezTo>
                    <a:pt x="338" y="196"/>
                    <a:pt x="338" y="196"/>
                    <a:pt x="338" y="196"/>
                  </a:cubicBezTo>
                  <a:cubicBezTo>
                    <a:pt x="336" y="195"/>
                    <a:pt x="333" y="195"/>
                    <a:pt x="331" y="195"/>
                  </a:cubicBezTo>
                  <a:cubicBezTo>
                    <a:pt x="328" y="194"/>
                    <a:pt x="326" y="194"/>
                    <a:pt x="323" y="193"/>
                  </a:cubicBezTo>
                  <a:cubicBezTo>
                    <a:pt x="321" y="193"/>
                    <a:pt x="318" y="193"/>
                    <a:pt x="316" y="193"/>
                  </a:cubicBezTo>
                  <a:cubicBezTo>
                    <a:pt x="313" y="193"/>
                    <a:pt x="311" y="193"/>
                    <a:pt x="308" y="193"/>
                  </a:cubicBezTo>
                  <a:cubicBezTo>
                    <a:pt x="307" y="193"/>
                    <a:pt x="305" y="193"/>
                    <a:pt x="303" y="193"/>
                  </a:cubicBezTo>
                  <a:cubicBezTo>
                    <a:pt x="301" y="193"/>
                    <a:pt x="299" y="193"/>
                    <a:pt x="297" y="193"/>
                  </a:cubicBezTo>
                  <a:cubicBezTo>
                    <a:pt x="295" y="193"/>
                    <a:pt x="294" y="193"/>
                    <a:pt x="292" y="194"/>
                  </a:cubicBezTo>
                  <a:cubicBezTo>
                    <a:pt x="290" y="194"/>
                    <a:pt x="288" y="194"/>
                    <a:pt x="286" y="194"/>
                  </a:cubicBezTo>
                  <a:cubicBezTo>
                    <a:pt x="277" y="196"/>
                    <a:pt x="269" y="198"/>
                    <a:pt x="261" y="201"/>
                  </a:cubicBezTo>
                  <a:cubicBezTo>
                    <a:pt x="254" y="205"/>
                    <a:pt x="246" y="208"/>
                    <a:pt x="239" y="213"/>
                  </a:cubicBezTo>
                  <a:cubicBezTo>
                    <a:pt x="232" y="217"/>
                    <a:pt x="226" y="222"/>
                    <a:pt x="220" y="228"/>
                  </a:cubicBezTo>
                  <a:cubicBezTo>
                    <a:pt x="214" y="234"/>
                    <a:pt x="209" y="240"/>
                    <a:pt x="204" y="247"/>
                  </a:cubicBezTo>
                  <a:cubicBezTo>
                    <a:pt x="89" y="345"/>
                    <a:pt x="89" y="345"/>
                    <a:pt x="89" y="345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8" y="205"/>
                    <a:pt x="20" y="177"/>
                    <a:pt x="36" y="152"/>
                  </a:cubicBezTo>
                  <a:cubicBezTo>
                    <a:pt x="51" y="127"/>
                    <a:pt x="70" y="104"/>
                    <a:pt x="91" y="84"/>
                  </a:cubicBezTo>
                  <a:cubicBezTo>
                    <a:pt x="113" y="64"/>
                    <a:pt x="138" y="47"/>
                    <a:pt x="165" y="33"/>
                  </a:cubicBezTo>
                  <a:cubicBezTo>
                    <a:pt x="192" y="20"/>
                    <a:pt x="221" y="10"/>
                    <a:pt x="253" y="4"/>
                  </a:cubicBezTo>
                  <a:cubicBezTo>
                    <a:pt x="257" y="4"/>
                    <a:pt x="262" y="3"/>
                    <a:pt x="267" y="2"/>
                  </a:cubicBezTo>
                  <a:cubicBezTo>
                    <a:pt x="271" y="2"/>
                    <a:pt x="276" y="1"/>
                    <a:pt x="280" y="1"/>
                  </a:cubicBezTo>
                  <a:cubicBezTo>
                    <a:pt x="285" y="0"/>
                    <a:pt x="290" y="0"/>
                    <a:pt x="294" y="0"/>
                  </a:cubicBezTo>
                  <a:cubicBezTo>
                    <a:pt x="299" y="0"/>
                    <a:pt x="303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13188" y="1157288"/>
              <a:ext cx="2457450" cy="2355850"/>
            </a:xfrm>
            <a:custGeom>
              <a:avLst/>
              <a:gdLst>
                <a:gd name="T0" fmla="*/ 79 w 336"/>
                <a:gd name="T1" fmla="*/ 322 h 322"/>
                <a:gd name="T2" fmla="*/ 0 w 336"/>
                <a:gd name="T3" fmla="*/ 222 h 322"/>
                <a:gd name="T4" fmla="*/ 33 w 336"/>
                <a:gd name="T5" fmla="*/ 148 h 322"/>
                <a:gd name="T6" fmla="*/ 87 w 336"/>
                <a:gd name="T7" fmla="*/ 82 h 322"/>
                <a:gd name="T8" fmla="*/ 158 w 336"/>
                <a:gd name="T9" fmla="*/ 33 h 322"/>
                <a:gd name="T10" fmla="*/ 243 w 336"/>
                <a:gd name="T11" fmla="*/ 5 h 322"/>
                <a:gd name="T12" fmla="*/ 257 w 336"/>
                <a:gd name="T13" fmla="*/ 3 h 322"/>
                <a:gd name="T14" fmla="*/ 270 w 336"/>
                <a:gd name="T15" fmla="*/ 1 h 322"/>
                <a:gd name="T16" fmla="*/ 284 w 336"/>
                <a:gd name="T17" fmla="*/ 1 h 322"/>
                <a:gd name="T18" fmla="*/ 297 w 336"/>
                <a:gd name="T19" fmla="*/ 0 h 322"/>
                <a:gd name="T20" fmla="*/ 312 w 336"/>
                <a:gd name="T21" fmla="*/ 1 h 322"/>
                <a:gd name="T22" fmla="*/ 328 w 336"/>
                <a:gd name="T23" fmla="*/ 2 h 322"/>
                <a:gd name="T24" fmla="*/ 336 w 336"/>
                <a:gd name="T25" fmla="*/ 3 h 322"/>
                <a:gd name="T26" fmla="*/ 241 w 336"/>
                <a:gd name="T27" fmla="*/ 79 h 322"/>
                <a:gd name="T28" fmla="*/ 231 w 336"/>
                <a:gd name="T29" fmla="*/ 88 h 322"/>
                <a:gd name="T30" fmla="*/ 242 w 336"/>
                <a:gd name="T31" fmla="*/ 102 h 322"/>
                <a:gd name="T32" fmla="*/ 303 w 336"/>
                <a:gd name="T33" fmla="*/ 174 h 322"/>
                <a:gd name="T34" fmla="*/ 297 w 336"/>
                <a:gd name="T35" fmla="*/ 174 h 322"/>
                <a:gd name="T36" fmla="*/ 291 w 336"/>
                <a:gd name="T37" fmla="*/ 174 h 322"/>
                <a:gd name="T38" fmla="*/ 285 w 336"/>
                <a:gd name="T39" fmla="*/ 174 h 322"/>
                <a:gd name="T40" fmla="*/ 279 w 336"/>
                <a:gd name="T41" fmla="*/ 175 h 322"/>
                <a:gd name="T42" fmla="*/ 273 w 336"/>
                <a:gd name="T43" fmla="*/ 176 h 322"/>
                <a:gd name="T44" fmla="*/ 247 w 336"/>
                <a:gd name="T45" fmla="*/ 183 h 322"/>
                <a:gd name="T46" fmla="*/ 223 w 336"/>
                <a:gd name="T47" fmla="*/ 196 h 322"/>
                <a:gd name="T48" fmla="*/ 203 w 336"/>
                <a:gd name="T49" fmla="*/ 212 h 322"/>
                <a:gd name="T50" fmla="*/ 186 w 336"/>
                <a:gd name="T51" fmla="*/ 231 h 322"/>
                <a:gd name="T52" fmla="*/ 79 w 336"/>
                <a:gd name="T5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6" h="322">
                  <a:moveTo>
                    <a:pt x="79" y="322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8" y="196"/>
                    <a:pt x="19" y="172"/>
                    <a:pt x="33" y="148"/>
                  </a:cubicBezTo>
                  <a:cubicBezTo>
                    <a:pt x="48" y="124"/>
                    <a:pt x="66" y="102"/>
                    <a:pt x="87" y="82"/>
                  </a:cubicBezTo>
                  <a:cubicBezTo>
                    <a:pt x="108" y="63"/>
                    <a:pt x="132" y="46"/>
                    <a:pt x="158" y="33"/>
                  </a:cubicBezTo>
                  <a:cubicBezTo>
                    <a:pt x="185" y="20"/>
                    <a:pt x="214" y="10"/>
                    <a:pt x="243" y="5"/>
                  </a:cubicBezTo>
                  <a:cubicBezTo>
                    <a:pt x="248" y="4"/>
                    <a:pt x="252" y="3"/>
                    <a:pt x="257" y="3"/>
                  </a:cubicBezTo>
                  <a:cubicBezTo>
                    <a:pt x="261" y="2"/>
                    <a:pt x="266" y="2"/>
                    <a:pt x="270" y="1"/>
                  </a:cubicBezTo>
                  <a:cubicBezTo>
                    <a:pt x="275" y="1"/>
                    <a:pt x="279" y="1"/>
                    <a:pt x="284" y="1"/>
                  </a:cubicBezTo>
                  <a:cubicBezTo>
                    <a:pt x="288" y="0"/>
                    <a:pt x="293" y="0"/>
                    <a:pt x="297" y="0"/>
                  </a:cubicBezTo>
                  <a:cubicBezTo>
                    <a:pt x="302" y="0"/>
                    <a:pt x="307" y="0"/>
                    <a:pt x="312" y="1"/>
                  </a:cubicBezTo>
                  <a:cubicBezTo>
                    <a:pt x="317" y="1"/>
                    <a:pt x="323" y="1"/>
                    <a:pt x="328" y="2"/>
                  </a:cubicBezTo>
                  <a:cubicBezTo>
                    <a:pt x="331" y="2"/>
                    <a:pt x="333" y="2"/>
                    <a:pt x="336" y="3"/>
                  </a:cubicBezTo>
                  <a:cubicBezTo>
                    <a:pt x="241" y="79"/>
                    <a:pt x="241" y="79"/>
                    <a:pt x="241" y="79"/>
                  </a:cubicBezTo>
                  <a:cubicBezTo>
                    <a:pt x="231" y="88"/>
                    <a:pt x="231" y="88"/>
                    <a:pt x="231" y="88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303" y="174"/>
                    <a:pt x="303" y="174"/>
                    <a:pt x="303" y="174"/>
                  </a:cubicBezTo>
                  <a:cubicBezTo>
                    <a:pt x="301" y="174"/>
                    <a:pt x="299" y="174"/>
                    <a:pt x="297" y="174"/>
                  </a:cubicBezTo>
                  <a:cubicBezTo>
                    <a:pt x="295" y="174"/>
                    <a:pt x="293" y="174"/>
                    <a:pt x="291" y="174"/>
                  </a:cubicBezTo>
                  <a:cubicBezTo>
                    <a:pt x="289" y="174"/>
                    <a:pt x="287" y="174"/>
                    <a:pt x="285" y="174"/>
                  </a:cubicBezTo>
                  <a:cubicBezTo>
                    <a:pt x="283" y="175"/>
                    <a:pt x="281" y="175"/>
                    <a:pt x="279" y="175"/>
                  </a:cubicBezTo>
                  <a:cubicBezTo>
                    <a:pt x="277" y="175"/>
                    <a:pt x="275" y="176"/>
                    <a:pt x="273" y="176"/>
                  </a:cubicBezTo>
                  <a:cubicBezTo>
                    <a:pt x="264" y="178"/>
                    <a:pt x="255" y="180"/>
                    <a:pt x="247" y="183"/>
                  </a:cubicBezTo>
                  <a:cubicBezTo>
                    <a:pt x="239" y="187"/>
                    <a:pt x="231" y="191"/>
                    <a:pt x="223" y="196"/>
                  </a:cubicBezTo>
                  <a:cubicBezTo>
                    <a:pt x="216" y="200"/>
                    <a:pt x="209" y="206"/>
                    <a:pt x="203" y="212"/>
                  </a:cubicBezTo>
                  <a:cubicBezTo>
                    <a:pt x="197" y="218"/>
                    <a:pt x="191" y="224"/>
                    <a:pt x="186" y="231"/>
                  </a:cubicBezTo>
                  <a:lnTo>
                    <a:pt x="79" y="322"/>
                  </a:lnTo>
                  <a:close/>
                </a:path>
              </a:pathLst>
            </a:custGeom>
            <a:solidFill>
              <a:srgbClr val="6D7D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5894388" y="1171575"/>
              <a:ext cx="2530475" cy="2714625"/>
            </a:xfrm>
            <a:custGeom>
              <a:avLst/>
              <a:gdLst>
                <a:gd name="T0" fmla="*/ 112 w 346"/>
                <a:gd name="T1" fmla="*/ 0 h 371"/>
                <a:gd name="T2" fmla="*/ 193 w 346"/>
                <a:gd name="T3" fmla="*/ 36 h 371"/>
                <a:gd name="T4" fmla="*/ 261 w 346"/>
                <a:gd name="T5" fmla="*/ 92 h 371"/>
                <a:gd name="T6" fmla="*/ 312 w 346"/>
                <a:gd name="T7" fmla="*/ 165 h 371"/>
                <a:gd name="T8" fmla="*/ 341 w 346"/>
                <a:gd name="T9" fmla="*/ 253 h 371"/>
                <a:gd name="T10" fmla="*/ 345 w 346"/>
                <a:gd name="T11" fmla="*/ 283 h 371"/>
                <a:gd name="T12" fmla="*/ 346 w 346"/>
                <a:gd name="T13" fmla="*/ 313 h 371"/>
                <a:gd name="T14" fmla="*/ 344 w 346"/>
                <a:gd name="T15" fmla="*/ 342 h 371"/>
                <a:gd name="T16" fmla="*/ 339 w 346"/>
                <a:gd name="T17" fmla="*/ 371 h 371"/>
                <a:gd name="T18" fmla="*/ 247 w 346"/>
                <a:gd name="T19" fmla="*/ 256 h 371"/>
                <a:gd name="T20" fmla="*/ 241 w 346"/>
                <a:gd name="T21" fmla="*/ 261 h 371"/>
                <a:gd name="T22" fmla="*/ 149 w 346"/>
                <a:gd name="T23" fmla="*/ 339 h 371"/>
                <a:gd name="T24" fmla="*/ 152 w 346"/>
                <a:gd name="T25" fmla="*/ 326 h 371"/>
                <a:gd name="T26" fmla="*/ 153 w 346"/>
                <a:gd name="T27" fmla="*/ 313 h 371"/>
                <a:gd name="T28" fmla="*/ 152 w 346"/>
                <a:gd name="T29" fmla="*/ 300 h 371"/>
                <a:gd name="T30" fmla="*/ 151 w 346"/>
                <a:gd name="T31" fmla="*/ 286 h 371"/>
                <a:gd name="T32" fmla="*/ 144 w 346"/>
                <a:gd name="T33" fmla="*/ 261 h 371"/>
                <a:gd name="T34" fmla="*/ 133 w 346"/>
                <a:gd name="T35" fmla="*/ 239 h 371"/>
                <a:gd name="T36" fmla="*/ 117 w 346"/>
                <a:gd name="T37" fmla="*/ 220 h 371"/>
                <a:gd name="T38" fmla="*/ 99 w 346"/>
                <a:gd name="T39" fmla="*/ 204 h 371"/>
                <a:gd name="T40" fmla="*/ 98 w 346"/>
                <a:gd name="T41" fmla="*/ 204 h 371"/>
                <a:gd name="T42" fmla="*/ 98 w 346"/>
                <a:gd name="T43" fmla="*/ 204 h 371"/>
                <a:gd name="T44" fmla="*/ 97 w 346"/>
                <a:gd name="T45" fmla="*/ 203 h 371"/>
                <a:gd name="T46" fmla="*/ 96 w 346"/>
                <a:gd name="T47" fmla="*/ 203 h 371"/>
                <a:gd name="T48" fmla="*/ 0 w 346"/>
                <a:gd name="T49" fmla="*/ 90 h 371"/>
                <a:gd name="T50" fmla="*/ 112 w 346"/>
                <a:gd name="T5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6" h="371">
                  <a:moveTo>
                    <a:pt x="112" y="0"/>
                  </a:moveTo>
                  <a:cubicBezTo>
                    <a:pt x="141" y="8"/>
                    <a:pt x="168" y="20"/>
                    <a:pt x="193" y="36"/>
                  </a:cubicBezTo>
                  <a:cubicBezTo>
                    <a:pt x="218" y="51"/>
                    <a:pt x="241" y="70"/>
                    <a:pt x="261" y="92"/>
                  </a:cubicBezTo>
                  <a:cubicBezTo>
                    <a:pt x="281" y="113"/>
                    <a:pt x="298" y="138"/>
                    <a:pt x="312" y="165"/>
                  </a:cubicBezTo>
                  <a:cubicBezTo>
                    <a:pt x="325" y="192"/>
                    <a:pt x="335" y="221"/>
                    <a:pt x="341" y="253"/>
                  </a:cubicBezTo>
                  <a:cubicBezTo>
                    <a:pt x="343" y="263"/>
                    <a:pt x="344" y="273"/>
                    <a:pt x="345" y="283"/>
                  </a:cubicBezTo>
                  <a:cubicBezTo>
                    <a:pt x="345" y="293"/>
                    <a:pt x="346" y="303"/>
                    <a:pt x="346" y="313"/>
                  </a:cubicBezTo>
                  <a:cubicBezTo>
                    <a:pt x="346" y="323"/>
                    <a:pt x="345" y="333"/>
                    <a:pt x="344" y="342"/>
                  </a:cubicBezTo>
                  <a:cubicBezTo>
                    <a:pt x="343" y="352"/>
                    <a:pt x="341" y="362"/>
                    <a:pt x="339" y="371"/>
                  </a:cubicBezTo>
                  <a:cubicBezTo>
                    <a:pt x="247" y="256"/>
                    <a:pt x="247" y="256"/>
                    <a:pt x="247" y="256"/>
                  </a:cubicBezTo>
                  <a:cubicBezTo>
                    <a:pt x="241" y="261"/>
                    <a:pt x="241" y="261"/>
                    <a:pt x="241" y="261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50" y="334"/>
                    <a:pt x="151" y="330"/>
                    <a:pt x="152" y="326"/>
                  </a:cubicBezTo>
                  <a:cubicBezTo>
                    <a:pt x="152" y="322"/>
                    <a:pt x="153" y="317"/>
                    <a:pt x="153" y="313"/>
                  </a:cubicBezTo>
                  <a:cubicBezTo>
                    <a:pt x="153" y="309"/>
                    <a:pt x="153" y="304"/>
                    <a:pt x="152" y="300"/>
                  </a:cubicBezTo>
                  <a:cubicBezTo>
                    <a:pt x="152" y="295"/>
                    <a:pt x="152" y="291"/>
                    <a:pt x="151" y="286"/>
                  </a:cubicBezTo>
                  <a:cubicBezTo>
                    <a:pt x="149" y="278"/>
                    <a:pt x="147" y="269"/>
                    <a:pt x="144" y="261"/>
                  </a:cubicBezTo>
                  <a:cubicBezTo>
                    <a:pt x="141" y="254"/>
                    <a:pt x="137" y="246"/>
                    <a:pt x="133" y="239"/>
                  </a:cubicBezTo>
                  <a:cubicBezTo>
                    <a:pt x="128" y="233"/>
                    <a:pt x="123" y="226"/>
                    <a:pt x="117" y="220"/>
                  </a:cubicBezTo>
                  <a:cubicBezTo>
                    <a:pt x="112" y="214"/>
                    <a:pt x="105" y="209"/>
                    <a:pt x="99" y="204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97" y="203"/>
                    <a:pt x="97" y="203"/>
                    <a:pt x="97" y="203"/>
                  </a:cubicBezTo>
                  <a:cubicBezTo>
                    <a:pt x="96" y="203"/>
                    <a:pt x="96" y="203"/>
                    <a:pt x="96" y="203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997575" y="1252538"/>
              <a:ext cx="2354263" cy="2465388"/>
            </a:xfrm>
            <a:custGeom>
              <a:avLst/>
              <a:gdLst>
                <a:gd name="T0" fmla="*/ 319 w 322"/>
                <a:gd name="T1" fmla="*/ 337 h 337"/>
                <a:gd name="T2" fmla="*/ 243 w 322"/>
                <a:gd name="T3" fmla="*/ 242 h 337"/>
                <a:gd name="T4" fmla="*/ 234 w 322"/>
                <a:gd name="T5" fmla="*/ 232 h 337"/>
                <a:gd name="T6" fmla="*/ 220 w 322"/>
                <a:gd name="T7" fmla="*/ 242 h 337"/>
                <a:gd name="T8" fmla="*/ 148 w 322"/>
                <a:gd name="T9" fmla="*/ 304 h 337"/>
                <a:gd name="T10" fmla="*/ 148 w 322"/>
                <a:gd name="T11" fmla="*/ 302 h 337"/>
                <a:gd name="T12" fmla="*/ 148 w 322"/>
                <a:gd name="T13" fmla="*/ 288 h 337"/>
                <a:gd name="T14" fmla="*/ 146 w 322"/>
                <a:gd name="T15" fmla="*/ 274 h 337"/>
                <a:gd name="T16" fmla="*/ 139 w 322"/>
                <a:gd name="T17" fmla="*/ 247 h 337"/>
                <a:gd name="T18" fmla="*/ 127 w 322"/>
                <a:gd name="T19" fmla="*/ 223 h 337"/>
                <a:gd name="T20" fmla="*/ 110 w 322"/>
                <a:gd name="T21" fmla="*/ 203 h 337"/>
                <a:gd name="T22" fmla="*/ 90 w 322"/>
                <a:gd name="T23" fmla="*/ 186 h 337"/>
                <a:gd name="T24" fmla="*/ 90 w 322"/>
                <a:gd name="T25" fmla="*/ 186 h 337"/>
                <a:gd name="T26" fmla="*/ 90 w 322"/>
                <a:gd name="T27" fmla="*/ 185 h 337"/>
                <a:gd name="T28" fmla="*/ 89 w 322"/>
                <a:gd name="T29" fmla="*/ 185 h 337"/>
                <a:gd name="T30" fmla="*/ 0 w 322"/>
                <a:gd name="T31" fmla="*/ 80 h 337"/>
                <a:gd name="T32" fmla="*/ 100 w 322"/>
                <a:gd name="T33" fmla="*/ 0 h 337"/>
                <a:gd name="T34" fmla="*/ 174 w 322"/>
                <a:gd name="T35" fmla="*/ 33 h 337"/>
                <a:gd name="T36" fmla="*/ 240 w 322"/>
                <a:gd name="T37" fmla="*/ 87 h 337"/>
                <a:gd name="T38" fmla="*/ 289 w 322"/>
                <a:gd name="T39" fmla="*/ 158 h 337"/>
                <a:gd name="T40" fmla="*/ 317 w 322"/>
                <a:gd name="T41" fmla="*/ 243 h 337"/>
                <a:gd name="T42" fmla="*/ 321 w 322"/>
                <a:gd name="T43" fmla="*/ 273 h 337"/>
                <a:gd name="T44" fmla="*/ 322 w 322"/>
                <a:gd name="T45" fmla="*/ 302 h 337"/>
                <a:gd name="T46" fmla="*/ 320 w 322"/>
                <a:gd name="T47" fmla="*/ 330 h 337"/>
                <a:gd name="T48" fmla="*/ 319 w 322"/>
                <a:gd name="T4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2" h="337">
                  <a:moveTo>
                    <a:pt x="319" y="337"/>
                  </a:moveTo>
                  <a:cubicBezTo>
                    <a:pt x="243" y="242"/>
                    <a:pt x="243" y="242"/>
                    <a:pt x="243" y="242"/>
                  </a:cubicBezTo>
                  <a:cubicBezTo>
                    <a:pt x="234" y="232"/>
                    <a:pt x="234" y="232"/>
                    <a:pt x="234" y="232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148" y="304"/>
                    <a:pt x="148" y="304"/>
                    <a:pt x="148" y="304"/>
                  </a:cubicBezTo>
                  <a:cubicBezTo>
                    <a:pt x="148" y="303"/>
                    <a:pt x="148" y="303"/>
                    <a:pt x="148" y="302"/>
                  </a:cubicBezTo>
                  <a:cubicBezTo>
                    <a:pt x="148" y="298"/>
                    <a:pt x="148" y="293"/>
                    <a:pt x="148" y="288"/>
                  </a:cubicBezTo>
                  <a:cubicBezTo>
                    <a:pt x="148" y="283"/>
                    <a:pt x="147" y="278"/>
                    <a:pt x="146" y="274"/>
                  </a:cubicBezTo>
                  <a:cubicBezTo>
                    <a:pt x="145" y="264"/>
                    <a:pt x="142" y="255"/>
                    <a:pt x="139" y="247"/>
                  </a:cubicBezTo>
                  <a:cubicBezTo>
                    <a:pt x="136" y="239"/>
                    <a:pt x="131" y="231"/>
                    <a:pt x="127" y="223"/>
                  </a:cubicBezTo>
                  <a:cubicBezTo>
                    <a:pt x="122" y="216"/>
                    <a:pt x="116" y="209"/>
                    <a:pt x="110" y="203"/>
                  </a:cubicBezTo>
                  <a:cubicBezTo>
                    <a:pt x="104" y="196"/>
                    <a:pt x="98" y="191"/>
                    <a:pt x="90" y="186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90" y="185"/>
                    <a:pt x="90" y="185"/>
                    <a:pt x="90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6" y="8"/>
                    <a:pt x="151" y="19"/>
                    <a:pt x="174" y="33"/>
                  </a:cubicBezTo>
                  <a:cubicBezTo>
                    <a:pt x="199" y="48"/>
                    <a:pt x="221" y="66"/>
                    <a:pt x="240" y="87"/>
                  </a:cubicBezTo>
                  <a:cubicBezTo>
                    <a:pt x="260" y="109"/>
                    <a:pt x="276" y="132"/>
                    <a:pt x="289" y="158"/>
                  </a:cubicBezTo>
                  <a:cubicBezTo>
                    <a:pt x="303" y="185"/>
                    <a:pt x="312" y="214"/>
                    <a:pt x="317" y="243"/>
                  </a:cubicBezTo>
                  <a:cubicBezTo>
                    <a:pt x="319" y="253"/>
                    <a:pt x="320" y="263"/>
                    <a:pt x="321" y="273"/>
                  </a:cubicBezTo>
                  <a:cubicBezTo>
                    <a:pt x="322" y="282"/>
                    <a:pt x="322" y="292"/>
                    <a:pt x="322" y="302"/>
                  </a:cubicBezTo>
                  <a:cubicBezTo>
                    <a:pt x="322" y="311"/>
                    <a:pt x="321" y="321"/>
                    <a:pt x="320" y="330"/>
                  </a:cubicBezTo>
                  <a:cubicBezTo>
                    <a:pt x="320" y="333"/>
                    <a:pt x="320" y="335"/>
                    <a:pt x="319" y="337"/>
                  </a:cubicBezTo>
                  <a:close/>
                </a:path>
              </a:pathLst>
            </a:custGeom>
            <a:solidFill>
              <a:srgbClr val="FAB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5692140" y="1158240"/>
              <a:ext cx="838200" cy="952500"/>
            </a:xfrm>
            <a:custGeom>
              <a:avLst/>
              <a:gdLst>
                <a:gd name="connsiteX0" fmla="*/ 838200 w 838200"/>
                <a:gd name="connsiteY0" fmla="*/ 0 h 952500"/>
                <a:gd name="connsiteX1" fmla="*/ 822960 w 838200"/>
                <a:gd name="connsiteY1" fmla="*/ 160020 h 952500"/>
                <a:gd name="connsiteX2" fmla="*/ 190500 w 838200"/>
                <a:gd name="connsiteY2" fmla="*/ 670560 h 952500"/>
                <a:gd name="connsiteX3" fmla="*/ 228600 w 838200"/>
                <a:gd name="connsiteY3" fmla="*/ 952500 h 952500"/>
                <a:gd name="connsiteX4" fmla="*/ 0 w 838200"/>
                <a:gd name="connsiteY4" fmla="*/ 662940 h 952500"/>
                <a:gd name="connsiteX5" fmla="*/ 838200 w 838200"/>
                <a:gd name="connsiteY5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00">
                  <a:moveTo>
                    <a:pt x="838200" y="0"/>
                  </a:moveTo>
                  <a:lnTo>
                    <a:pt x="822960" y="160020"/>
                  </a:lnTo>
                  <a:lnTo>
                    <a:pt x="190500" y="670560"/>
                  </a:lnTo>
                  <a:lnTo>
                    <a:pt x="228600" y="952500"/>
                  </a:lnTo>
                  <a:lnTo>
                    <a:pt x="0" y="6629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F5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任意多边形 82"/>
            <p:cNvSpPr/>
            <p:nvPr/>
          </p:nvSpPr>
          <p:spPr>
            <a:xfrm rot="16200000">
              <a:off x="3897631" y="2968625"/>
              <a:ext cx="792480" cy="929640"/>
            </a:xfrm>
            <a:custGeom>
              <a:avLst/>
              <a:gdLst>
                <a:gd name="connsiteX0" fmla="*/ 838200 w 838200"/>
                <a:gd name="connsiteY0" fmla="*/ 0 h 952500"/>
                <a:gd name="connsiteX1" fmla="*/ 822960 w 838200"/>
                <a:gd name="connsiteY1" fmla="*/ 160020 h 952500"/>
                <a:gd name="connsiteX2" fmla="*/ 190500 w 838200"/>
                <a:gd name="connsiteY2" fmla="*/ 670560 h 952500"/>
                <a:gd name="connsiteX3" fmla="*/ 228600 w 838200"/>
                <a:gd name="connsiteY3" fmla="*/ 952500 h 952500"/>
                <a:gd name="connsiteX4" fmla="*/ 0 w 838200"/>
                <a:gd name="connsiteY4" fmla="*/ 662940 h 952500"/>
                <a:gd name="connsiteX5" fmla="*/ 838200 w 838200"/>
                <a:gd name="connsiteY5" fmla="*/ 0 h 952500"/>
                <a:gd name="connsiteX0" fmla="*/ 701040 w 701040"/>
                <a:gd name="connsiteY0" fmla="*/ 0 h 952500"/>
                <a:gd name="connsiteX1" fmla="*/ 685800 w 701040"/>
                <a:gd name="connsiteY1" fmla="*/ 160020 h 952500"/>
                <a:gd name="connsiteX2" fmla="*/ 53340 w 701040"/>
                <a:gd name="connsiteY2" fmla="*/ 670560 h 952500"/>
                <a:gd name="connsiteX3" fmla="*/ 91440 w 701040"/>
                <a:gd name="connsiteY3" fmla="*/ 952500 h 952500"/>
                <a:gd name="connsiteX4" fmla="*/ 0 w 701040"/>
                <a:gd name="connsiteY4" fmla="*/ 548640 h 952500"/>
                <a:gd name="connsiteX5" fmla="*/ 701040 w 701040"/>
                <a:gd name="connsiteY5" fmla="*/ 0 h 952500"/>
                <a:gd name="connsiteX0" fmla="*/ 701040 w 701040"/>
                <a:gd name="connsiteY0" fmla="*/ 0 h 952500"/>
                <a:gd name="connsiteX1" fmla="*/ 685800 w 701040"/>
                <a:gd name="connsiteY1" fmla="*/ 160020 h 952500"/>
                <a:gd name="connsiteX2" fmla="*/ 213360 w 701040"/>
                <a:gd name="connsiteY2" fmla="*/ 541020 h 952500"/>
                <a:gd name="connsiteX3" fmla="*/ 91440 w 701040"/>
                <a:gd name="connsiteY3" fmla="*/ 952500 h 952500"/>
                <a:gd name="connsiteX4" fmla="*/ 0 w 701040"/>
                <a:gd name="connsiteY4" fmla="*/ 548640 h 952500"/>
                <a:gd name="connsiteX5" fmla="*/ 701040 w 701040"/>
                <a:gd name="connsiteY5" fmla="*/ 0 h 952500"/>
                <a:gd name="connsiteX0" fmla="*/ 701040 w 701040"/>
                <a:gd name="connsiteY0" fmla="*/ 0 h 845820"/>
                <a:gd name="connsiteX1" fmla="*/ 685800 w 701040"/>
                <a:gd name="connsiteY1" fmla="*/ 160020 h 845820"/>
                <a:gd name="connsiteX2" fmla="*/ 213360 w 701040"/>
                <a:gd name="connsiteY2" fmla="*/ 541020 h 845820"/>
                <a:gd name="connsiteX3" fmla="*/ 266700 w 701040"/>
                <a:gd name="connsiteY3" fmla="*/ 845820 h 845820"/>
                <a:gd name="connsiteX4" fmla="*/ 0 w 701040"/>
                <a:gd name="connsiteY4" fmla="*/ 548640 h 845820"/>
                <a:gd name="connsiteX5" fmla="*/ 701040 w 701040"/>
                <a:gd name="connsiteY5" fmla="*/ 0 h 845820"/>
                <a:gd name="connsiteX0" fmla="*/ 685800 w 685800"/>
                <a:gd name="connsiteY0" fmla="*/ 0 h 845820"/>
                <a:gd name="connsiteX1" fmla="*/ 670560 w 685800"/>
                <a:gd name="connsiteY1" fmla="*/ 160020 h 845820"/>
                <a:gd name="connsiteX2" fmla="*/ 198120 w 685800"/>
                <a:gd name="connsiteY2" fmla="*/ 541020 h 845820"/>
                <a:gd name="connsiteX3" fmla="*/ 251460 w 685800"/>
                <a:gd name="connsiteY3" fmla="*/ 845820 h 845820"/>
                <a:gd name="connsiteX4" fmla="*/ 0 w 685800"/>
                <a:gd name="connsiteY4" fmla="*/ 548640 h 845820"/>
                <a:gd name="connsiteX5" fmla="*/ 685800 w 685800"/>
                <a:gd name="connsiteY5" fmla="*/ 0 h 845820"/>
                <a:gd name="connsiteX0" fmla="*/ 685800 w 685800"/>
                <a:gd name="connsiteY0" fmla="*/ 0 h 845820"/>
                <a:gd name="connsiteX1" fmla="*/ 670560 w 685800"/>
                <a:gd name="connsiteY1" fmla="*/ 160020 h 845820"/>
                <a:gd name="connsiteX2" fmla="*/ 213360 w 685800"/>
                <a:gd name="connsiteY2" fmla="*/ 533400 h 845820"/>
                <a:gd name="connsiteX3" fmla="*/ 251460 w 685800"/>
                <a:gd name="connsiteY3" fmla="*/ 845820 h 845820"/>
                <a:gd name="connsiteX4" fmla="*/ 0 w 685800"/>
                <a:gd name="connsiteY4" fmla="*/ 548640 h 845820"/>
                <a:gd name="connsiteX5" fmla="*/ 685800 w 685800"/>
                <a:gd name="connsiteY5" fmla="*/ 0 h 845820"/>
                <a:gd name="connsiteX0" fmla="*/ 792480 w 792480"/>
                <a:gd name="connsiteY0" fmla="*/ 0 h 929640"/>
                <a:gd name="connsiteX1" fmla="*/ 670560 w 792480"/>
                <a:gd name="connsiteY1" fmla="*/ 243840 h 929640"/>
                <a:gd name="connsiteX2" fmla="*/ 213360 w 792480"/>
                <a:gd name="connsiteY2" fmla="*/ 617220 h 929640"/>
                <a:gd name="connsiteX3" fmla="*/ 251460 w 792480"/>
                <a:gd name="connsiteY3" fmla="*/ 929640 h 929640"/>
                <a:gd name="connsiteX4" fmla="*/ 0 w 792480"/>
                <a:gd name="connsiteY4" fmla="*/ 632460 h 929640"/>
                <a:gd name="connsiteX5" fmla="*/ 792480 w 792480"/>
                <a:gd name="connsiteY5" fmla="*/ 0 h 929640"/>
                <a:gd name="connsiteX0" fmla="*/ 792480 w 792480"/>
                <a:gd name="connsiteY0" fmla="*/ 0 h 929640"/>
                <a:gd name="connsiteX1" fmla="*/ 754380 w 792480"/>
                <a:gd name="connsiteY1" fmla="*/ 175260 h 929640"/>
                <a:gd name="connsiteX2" fmla="*/ 213360 w 792480"/>
                <a:gd name="connsiteY2" fmla="*/ 617220 h 929640"/>
                <a:gd name="connsiteX3" fmla="*/ 251460 w 792480"/>
                <a:gd name="connsiteY3" fmla="*/ 929640 h 929640"/>
                <a:gd name="connsiteX4" fmla="*/ 0 w 792480"/>
                <a:gd name="connsiteY4" fmla="*/ 632460 h 929640"/>
                <a:gd name="connsiteX5" fmla="*/ 792480 w 792480"/>
                <a:gd name="connsiteY5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480" h="929640">
                  <a:moveTo>
                    <a:pt x="792480" y="0"/>
                  </a:moveTo>
                  <a:lnTo>
                    <a:pt x="754380" y="175260"/>
                  </a:lnTo>
                  <a:lnTo>
                    <a:pt x="213360" y="617220"/>
                  </a:lnTo>
                  <a:lnTo>
                    <a:pt x="251460" y="929640"/>
                  </a:lnTo>
                  <a:lnTo>
                    <a:pt x="0" y="63246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145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 rot="10800000">
              <a:off x="5694045" y="4778059"/>
              <a:ext cx="754380" cy="914400"/>
            </a:xfrm>
            <a:custGeom>
              <a:avLst/>
              <a:gdLst>
                <a:gd name="connsiteX0" fmla="*/ 838200 w 838200"/>
                <a:gd name="connsiteY0" fmla="*/ 0 h 952500"/>
                <a:gd name="connsiteX1" fmla="*/ 822960 w 838200"/>
                <a:gd name="connsiteY1" fmla="*/ 160020 h 952500"/>
                <a:gd name="connsiteX2" fmla="*/ 190500 w 838200"/>
                <a:gd name="connsiteY2" fmla="*/ 670560 h 952500"/>
                <a:gd name="connsiteX3" fmla="*/ 228600 w 838200"/>
                <a:gd name="connsiteY3" fmla="*/ 952500 h 952500"/>
                <a:gd name="connsiteX4" fmla="*/ 0 w 838200"/>
                <a:gd name="connsiteY4" fmla="*/ 662940 h 952500"/>
                <a:gd name="connsiteX5" fmla="*/ 838200 w 838200"/>
                <a:gd name="connsiteY5" fmla="*/ 0 h 952500"/>
                <a:gd name="connsiteX0" fmla="*/ 701040 w 701040"/>
                <a:gd name="connsiteY0" fmla="*/ 0 h 952500"/>
                <a:gd name="connsiteX1" fmla="*/ 685800 w 701040"/>
                <a:gd name="connsiteY1" fmla="*/ 160020 h 952500"/>
                <a:gd name="connsiteX2" fmla="*/ 53340 w 701040"/>
                <a:gd name="connsiteY2" fmla="*/ 670560 h 952500"/>
                <a:gd name="connsiteX3" fmla="*/ 91440 w 701040"/>
                <a:gd name="connsiteY3" fmla="*/ 952500 h 952500"/>
                <a:gd name="connsiteX4" fmla="*/ 0 w 701040"/>
                <a:gd name="connsiteY4" fmla="*/ 548640 h 952500"/>
                <a:gd name="connsiteX5" fmla="*/ 701040 w 701040"/>
                <a:gd name="connsiteY5" fmla="*/ 0 h 952500"/>
                <a:gd name="connsiteX0" fmla="*/ 701040 w 701040"/>
                <a:gd name="connsiteY0" fmla="*/ 0 h 952500"/>
                <a:gd name="connsiteX1" fmla="*/ 685800 w 701040"/>
                <a:gd name="connsiteY1" fmla="*/ 160020 h 952500"/>
                <a:gd name="connsiteX2" fmla="*/ 213360 w 701040"/>
                <a:gd name="connsiteY2" fmla="*/ 541020 h 952500"/>
                <a:gd name="connsiteX3" fmla="*/ 91440 w 701040"/>
                <a:gd name="connsiteY3" fmla="*/ 952500 h 952500"/>
                <a:gd name="connsiteX4" fmla="*/ 0 w 701040"/>
                <a:gd name="connsiteY4" fmla="*/ 548640 h 952500"/>
                <a:gd name="connsiteX5" fmla="*/ 701040 w 701040"/>
                <a:gd name="connsiteY5" fmla="*/ 0 h 952500"/>
                <a:gd name="connsiteX0" fmla="*/ 701040 w 701040"/>
                <a:gd name="connsiteY0" fmla="*/ 0 h 845820"/>
                <a:gd name="connsiteX1" fmla="*/ 685800 w 701040"/>
                <a:gd name="connsiteY1" fmla="*/ 160020 h 845820"/>
                <a:gd name="connsiteX2" fmla="*/ 213360 w 701040"/>
                <a:gd name="connsiteY2" fmla="*/ 541020 h 845820"/>
                <a:gd name="connsiteX3" fmla="*/ 266700 w 701040"/>
                <a:gd name="connsiteY3" fmla="*/ 845820 h 845820"/>
                <a:gd name="connsiteX4" fmla="*/ 0 w 701040"/>
                <a:gd name="connsiteY4" fmla="*/ 548640 h 845820"/>
                <a:gd name="connsiteX5" fmla="*/ 701040 w 701040"/>
                <a:gd name="connsiteY5" fmla="*/ 0 h 845820"/>
                <a:gd name="connsiteX0" fmla="*/ 685800 w 685800"/>
                <a:gd name="connsiteY0" fmla="*/ 0 h 845820"/>
                <a:gd name="connsiteX1" fmla="*/ 670560 w 685800"/>
                <a:gd name="connsiteY1" fmla="*/ 160020 h 845820"/>
                <a:gd name="connsiteX2" fmla="*/ 198120 w 685800"/>
                <a:gd name="connsiteY2" fmla="*/ 541020 h 845820"/>
                <a:gd name="connsiteX3" fmla="*/ 251460 w 685800"/>
                <a:gd name="connsiteY3" fmla="*/ 845820 h 845820"/>
                <a:gd name="connsiteX4" fmla="*/ 0 w 685800"/>
                <a:gd name="connsiteY4" fmla="*/ 548640 h 845820"/>
                <a:gd name="connsiteX5" fmla="*/ 685800 w 685800"/>
                <a:gd name="connsiteY5" fmla="*/ 0 h 845820"/>
                <a:gd name="connsiteX0" fmla="*/ 685800 w 685800"/>
                <a:gd name="connsiteY0" fmla="*/ 0 h 845820"/>
                <a:gd name="connsiteX1" fmla="*/ 670560 w 685800"/>
                <a:gd name="connsiteY1" fmla="*/ 160020 h 845820"/>
                <a:gd name="connsiteX2" fmla="*/ 213360 w 685800"/>
                <a:gd name="connsiteY2" fmla="*/ 533400 h 845820"/>
                <a:gd name="connsiteX3" fmla="*/ 251460 w 685800"/>
                <a:gd name="connsiteY3" fmla="*/ 845820 h 845820"/>
                <a:gd name="connsiteX4" fmla="*/ 0 w 685800"/>
                <a:gd name="connsiteY4" fmla="*/ 548640 h 845820"/>
                <a:gd name="connsiteX5" fmla="*/ 685800 w 685800"/>
                <a:gd name="connsiteY5" fmla="*/ 0 h 845820"/>
                <a:gd name="connsiteX0" fmla="*/ 754380 w 754380"/>
                <a:gd name="connsiteY0" fmla="*/ 0 h 845820"/>
                <a:gd name="connsiteX1" fmla="*/ 739140 w 754380"/>
                <a:gd name="connsiteY1" fmla="*/ 160020 h 845820"/>
                <a:gd name="connsiteX2" fmla="*/ 281940 w 754380"/>
                <a:gd name="connsiteY2" fmla="*/ 533400 h 845820"/>
                <a:gd name="connsiteX3" fmla="*/ 320040 w 754380"/>
                <a:gd name="connsiteY3" fmla="*/ 845820 h 845820"/>
                <a:gd name="connsiteX4" fmla="*/ 0 w 754380"/>
                <a:gd name="connsiteY4" fmla="*/ 617220 h 845820"/>
                <a:gd name="connsiteX5" fmla="*/ 754380 w 754380"/>
                <a:gd name="connsiteY5" fmla="*/ 0 h 845820"/>
                <a:gd name="connsiteX0" fmla="*/ 754380 w 754380"/>
                <a:gd name="connsiteY0" fmla="*/ 0 h 914400"/>
                <a:gd name="connsiteX1" fmla="*/ 739140 w 754380"/>
                <a:gd name="connsiteY1" fmla="*/ 160020 h 914400"/>
                <a:gd name="connsiteX2" fmla="*/ 281940 w 754380"/>
                <a:gd name="connsiteY2" fmla="*/ 533400 h 914400"/>
                <a:gd name="connsiteX3" fmla="*/ 198120 w 754380"/>
                <a:gd name="connsiteY3" fmla="*/ 914400 h 914400"/>
                <a:gd name="connsiteX4" fmla="*/ 0 w 754380"/>
                <a:gd name="connsiteY4" fmla="*/ 617220 h 914400"/>
                <a:gd name="connsiteX5" fmla="*/ 754380 w 754380"/>
                <a:gd name="connsiteY5" fmla="*/ 0 h 914400"/>
                <a:gd name="connsiteX0" fmla="*/ 754380 w 754380"/>
                <a:gd name="connsiteY0" fmla="*/ 0 h 914400"/>
                <a:gd name="connsiteX1" fmla="*/ 739140 w 754380"/>
                <a:gd name="connsiteY1" fmla="*/ 160020 h 914400"/>
                <a:gd name="connsiteX2" fmla="*/ 167640 w 754380"/>
                <a:gd name="connsiteY2" fmla="*/ 640080 h 914400"/>
                <a:gd name="connsiteX3" fmla="*/ 198120 w 754380"/>
                <a:gd name="connsiteY3" fmla="*/ 914400 h 914400"/>
                <a:gd name="connsiteX4" fmla="*/ 0 w 754380"/>
                <a:gd name="connsiteY4" fmla="*/ 617220 h 914400"/>
                <a:gd name="connsiteX5" fmla="*/ 754380 w 754380"/>
                <a:gd name="connsiteY5" fmla="*/ 0 h 914400"/>
                <a:gd name="connsiteX0" fmla="*/ 754380 w 754380"/>
                <a:gd name="connsiteY0" fmla="*/ 0 h 914400"/>
                <a:gd name="connsiteX1" fmla="*/ 739140 w 754380"/>
                <a:gd name="connsiteY1" fmla="*/ 160020 h 914400"/>
                <a:gd name="connsiteX2" fmla="*/ 167640 w 754380"/>
                <a:gd name="connsiteY2" fmla="*/ 647700 h 914400"/>
                <a:gd name="connsiteX3" fmla="*/ 198120 w 754380"/>
                <a:gd name="connsiteY3" fmla="*/ 914400 h 914400"/>
                <a:gd name="connsiteX4" fmla="*/ 0 w 754380"/>
                <a:gd name="connsiteY4" fmla="*/ 617220 h 914400"/>
                <a:gd name="connsiteX5" fmla="*/ 754380 w 754380"/>
                <a:gd name="connsiteY5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4380" h="914400">
                  <a:moveTo>
                    <a:pt x="754380" y="0"/>
                  </a:moveTo>
                  <a:lnTo>
                    <a:pt x="739140" y="160020"/>
                  </a:lnTo>
                  <a:lnTo>
                    <a:pt x="167640" y="647700"/>
                  </a:lnTo>
                  <a:lnTo>
                    <a:pt x="198120" y="914400"/>
                  </a:lnTo>
                  <a:lnTo>
                    <a:pt x="0" y="617220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AAA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任意多边形 84"/>
            <p:cNvSpPr/>
            <p:nvPr/>
          </p:nvSpPr>
          <p:spPr>
            <a:xfrm rot="5400000">
              <a:off x="7512369" y="2993391"/>
              <a:ext cx="754380" cy="914400"/>
            </a:xfrm>
            <a:custGeom>
              <a:avLst/>
              <a:gdLst>
                <a:gd name="connsiteX0" fmla="*/ 838200 w 838200"/>
                <a:gd name="connsiteY0" fmla="*/ 0 h 952500"/>
                <a:gd name="connsiteX1" fmla="*/ 822960 w 838200"/>
                <a:gd name="connsiteY1" fmla="*/ 160020 h 952500"/>
                <a:gd name="connsiteX2" fmla="*/ 190500 w 838200"/>
                <a:gd name="connsiteY2" fmla="*/ 670560 h 952500"/>
                <a:gd name="connsiteX3" fmla="*/ 228600 w 838200"/>
                <a:gd name="connsiteY3" fmla="*/ 952500 h 952500"/>
                <a:gd name="connsiteX4" fmla="*/ 0 w 838200"/>
                <a:gd name="connsiteY4" fmla="*/ 662940 h 952500"/>
                <a:gd name="connsiteX5" fmla="*/ 838200 w 838200"/>
                <a:gd name="connsiteY5" fmla="*/ 0 h 952500"/>
                <a:gd name="connsiteX0" fmla="*/ 701040 w 701040"/>
                <a:gd name="connsiteY0" fmla="*/ 0 h 952500"/>
                <a:gd name="connsiteX1" fmla="*/ 685800 w 701040"/>
                <a:gd name="connsiteY1" fmla="*/ 160020 h 952500"/>
                <a:gd name="connsiteX2" fmla="*/ 53340 w 701040"/>
                <a:gd name="connsiteY2" fmla="*/ 670560 h 952500"/>
                <a:gd name="connsiteX3" fmla="*/ 91440 w 701040"/>
                <a:gd name="connsiteY3" fmla="*/ 952500 h 952500"/>
                <a:gd name="connsiteX4" fmla="*/ 0 w 701040"/>
                <a:gd name="connsiteY4" fmla="*/ 548640 h 952500"/>
                <a:gd name="connsiteX5" fmla="*/ 701040 w 701040"/>
                <a:gd name="connsiteY5" fmla="*/ 0 h 952500"/>
                <a:gd name="connsiteX0" fmla="*/ 701040 w 701040"/>
                <a:gd name="connsiteY0" fmla="*/ 0 h 952500"/>
                <a:gd name="connsiteX1" fmla="*/ 685800 w 701040"/>
                <a:gd name="connsiteY1" fmla="*/ 160020 h 952500"/>
                <a:gd name="connsiteX2" fmla="*/ 213360 w 701040"/>
                <a:gd name="connsiteY2" fmla="*/ 541020 h 952500"/>
                <a:gd name="connsiteX3" fmla="*/ 91440 w 701040"/>
                <a:gd name="connsiteY3" fmla="*/ 952500 h 952500"/>
                <a:gd name="connsiteX4" fmla="*/ 0 w 701040"/>
                <a:gd name="connsiteY4" fmla="*/ 548640 h 952500"/>
                <a:gd name="connsiteX5" fmla="*/ 701040 w 701040"/>
                <a:gd name="connsiteY5" fmla="*/ 0 h 952500"/>
                <a:gd name="connsiteX0" fmla="*/ 701040 w 701040"/>
                <a:gd name="connsiteY0" fmla="*/ 0 h 845820"/>
                <a:gd name="connsiteX1" fmla="*/ 685800 w 701040"/>
                <a:gd name="connsiteY1" fmla="*/ 160020 h 845820"/>
                <a:gd name="connsiteX2" fmla="*/ 213360 w 701040"/>
                <a:gd name="connsiteY2" fmla="*/ 541020 h 845820"/>
                <a:gd name="connsiteX3" fmla="*/ 266700 w 701040"/>
                <a:gd name="connsiteY3" fmla="*/ 845820 h 845820"/>
                <a:gd name="connsiteX4" fmla="*/ 0 w 701040"/>
                <a:gd name="connsiteY4" fmla="*/ 548640 h 845820"/>
                <a:gd name="connsiteX5" fmla="*/ 701040 w 701040"/>
                <a:gd name="connsiteY5" fmla="*/ 0 h 845820"/>
                <a:gd name="connsiteX0" fmla="*/ 685800 w 685800"/>
                <a:gd name="connsiteY0" fmla="*/ 0 h 845820"/>
                <a:gd name="connsiteX1" fmla="*/ 670560 w 685800"/>
                <a:gd name="connsiteY1" fmla="*/ 160020 h 845820"/>
                <a:gd name="connsiteX2" fmla="*/ 198120 w 685800"/>
                <a:gd name="connsiteY2" fmla="*/ 541020 h 845820"/>
                <a:gd name="connsiteX3" fmla="*/ 251460 w 685800"/>
                <a:gd name="connsiteY3" fmla="*/ 845820 h 845820"/>
                <a:gd name="connsiteX4" fmla="*/ 0 w 685800"/>
                <a:gd name="connsiteY4" fmla="*/ 548640 h 845820"/>
                <a:gd name="connsiteX5" fmla="*/ 685800 w 685800"/>
                <a:gd name="connsiteY5" fmla="*/ 0 h 845820"/>
                <a:gd name="connsiteX0" fmla="*/ 685800 w 685800"/>
                <a:gd name="connsiteY0" fmla="*/ 0 h 845820"/>
                <a:gd name="connsiteX1" fmla="*/ 670560 w 685800"/>
                <a:gd name="connsiteY1" fmla="*/ 160020 h 845820"/>
                <a:gd name="connsiteX2" fmla="*/ 213360 w 685800"/>
                <a:gd name="connsiteY2" fmla="*/ 533400 h 845820"/>
                <a:gd name="connsiteX3" fmla="*/ 251460 w 685800"/>
                <a:gd name="connsiteY3" fmla="*/ 845820 h 845820"/>
                <a:gd name="connsiteX4" fmla="*/ 0 w 685800"/>
                <a:gd name="connsiteY4" fmla="*/ 548640 h 845820"/>
                <a:gd name="connsiteX5" fmla="*/ 685800 w 685800"/>
                <a:gd name="connsiteY5" fmla="*/ 0 h 845820"/>
                <a:gd name="connsiteX0" fmla="*/ 754380 w 754380"/>
                <a:gd name="connsiteY0" fmla="*/ 0 h 845820"/>
                <a:gd name="connsiteX1" fmla="*/ 739140 w 754380"/>
                <a:gd name="connsiteY1" fmla="*/ 160020 h 845820"/>
                <a:gd name="connsiteX2" fmla="*/ 281940 w 754380"/>
                <a:gd name="connsiteY2" fmla="*/ 533400 h 845820"/>
                <a:gd name="connsiteX3" fmla="*/ 320040 w 754380"/>
                <a:gd name="connsiteY3" fmla="*/ 845820 h 845820"/>
                <a:gd name="connsiteX4" fmla="*/ 0 w 754380"/>
                <a:gd name="connsiteY4" fmla="*/ 617220 h 845820"/>
                <a:gd name="connsiteX5" fmla="*/ 754380 w 754380"/>
                <a:gd name="connsiteY5" fmla="*/ 0 h 845820"/>
                <a:gd name="connsiteX0" fmla="*/ 754380 w 754380"/>
                <a:gd name="connsiteY0" fmla="*/ 0 h 914400"/>
                <a:gd name="connsiteX1" fmla="*/ 739140 w 754380"/>
                <a:gd name="connsiteY1" fmla="*/ 160020 h 914400"/>
                <a:gd name="connsiteX2" fmla="*/ 281940 w 754380"/>
                <a:gd name="connsiteY2" fmla="*/ 533400 h 914400"/>
                <a:gd name="connsiteX3" fmla="*/ 198120 w 754380"/>
                <a:gd name="connsiteY3" fmla="*/ 914400 h 914400"/>
                <a:gd name="connsiteX4" fmla="*/ 0 w 754380"/>
                <a:gd name="connsiteY4" fmla="*/ 617220 h 914400"/>
                <a:gd name="connsiteX5" fmla="*/ 754380 w 754380"/>
                <a:gd name="connsiteY5" fmla="*/ 0 h 914400"/>
                <a:gd name="connsiteX0" fmla="*/ 754380 w 754380"/>
                <a:gd name="connsiteY0" fmla="*/ 0 h 914400"/>
                <a:gd name="connsiteX1" fmla="*/ 739140 w 754380"/>
                <a:gd name="connsiteY1" fmla="*/ 160020 h 914400"/>
                <a:gd name="connsiteX2" fmla="*/ 167640 w 754380"/>
                <a:gd name="connsiteY2" fmla="*/ 640080 h 914400"/>
                <a:gd name="connsiteX3" fmla="*/ 198120 w 754380"/>
                <a:gd name="connsiteY3" fmla="*/ 914400 h 914400"/>
                <a:gd name="connsiteX4" fmla="*/ 0 w 754380"/>
                <a:gd name="connsiteY4" fmla="*/ 617220 h 914400"/>
                <a:gd name="connsiteX5" fmla="*/ 754380 w 754380"/>
                <a:gd name="connsiteY5" fmla="*/ 0 h 914400"/>
                <a:gd name="connsiteX0" fmla="*/ 754380 w 754380"/>
                <a:gd name="connsiteY0" fmla="*/ 0 h 914400"/>
                <a:gd name="connsiteX1" fmla="*/ 739140 w 754380"/>
                <a:gd name="connsiteY1" fmla="*/ 160020 h 914400"/>
                <a:gd name="connsiteX2" fmla="*/ 167640 w 754380"/>
                <a:gd name="connsiteY2" fmla="*/ 647700 h 914400"/>
                <a:gd name="connsiteX3" fmla="*/ 198120 w 754380"/>
                <a:gd name="connsiteY3" fmla="*/ 914400 h 914400"/>
                <a:gd name="connsiteX4" fmla="*/ 0 w 754380"/>
                <a:gd name="connsiteY4" fmla="*/ 617220 h 914400"/>
                <a:gd name="connsiteX5" fmla="*/ 754380 w 754380"/>
                <a:gd name="connsiteY5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4380" h="914400">
                  <a:moveTo>
                    <a:pt x="754380" y="0"/>
                  </a:moveTo>
                  <a:lnTo>
                    <a:pt x="739140" y="160020"/>
                  </a:lnTo>
                  <a:lnTo>
                    <a:pt x="167640" y="647700"/>
                  </a:lnTo>
                  <a:lnTo>
                    <a:pt x="198120" y="914400"/>
                  </a:lnTo>
                  <a:lnTo>
                    <a:pt x="0" y="617220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862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4521565" y="2534137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769544" y="4887237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108826" y="244126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117457" y="488723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5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箭头双项冲突关系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487471" y="2148931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450667" y="4691339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92914" y="2620501"/>
            <a:ext cx="6233802" cy="2710892"/>
            <a:chOff x="2782223" y="2931716"/>
            <a:chExt cx="5527731" cy="2403843"/>
          </a:xfrm>
        </p:grpSpPr>
        <p:grpSp>
          <p:nvGrpSpPr>
            <p:cNvPr id="2" name="组合 1"/>
            <p:cNvGrpSpPr/>
            <p:nvPr/>
          </p:nvGrpSpPr>
          <p:grpSpPr>
            <a:xfrm>
              <a:off x="4898430" y="2931716"/>
              <a:ext cx="3411524" cy="1580694"/>
              <a:chOff x="5424229" y="1224024"/>
              <a:chExt cx="3047288" cy="1411929"/>
            </a:xfrm>
          </p:grpSpPr>
          <p:sp>
            <p:nvSpPr>
              <p:cNvPr id="43" name="Freeform 15"/>
              <p:cNvSpPr>
                <a:spLocks/>
              </p:cNvSpPr>
              <p:nvPr/>
            </p:nvSpPr>
            <p:spPr bwMode="auto">
              <a:xfrm>
                <a:off x="5669196" y="1224024"/>
                <a:ext cx="2802321" cy="1370203"/>
              </a:xfrm>
              <a:custGeom>
                <a:avLst/>
                <a:gdLst>
                  <a:gd name="T0" fmla="*/ 0 w 479"/>
                  <a:gd name="T1" fmla="*/ 28 h 234"/>
                  <a:gd name="T2" fmla="*/ 304 w 479"/>
                  <a:gd name="T3" fmla="*/ 66 h 234"/>
                  <a:gd name="T4" fmla="*/ 303 w 479"/>
                  <a:gd name="T5" fmla="*/ 0 h 234"/>
                  <a:gd name="T6" fmla="*/ 479 w 479"/>
                  <a:gd name="T7" fmla="*/ 135 h 234"/>
                  <a:gd name="T8" fmla="*/ 305 w 479"/>
                  <a:gd name="T9" fmla="*/ 234 h 234"/>
                  <a:gd name="T10" fmla="*/ 304 w 479"/>
                  <a:gd name="T11" fmla="*/ 167 h 234"/>
                  <a:gd name="T12" fmla="*/ 0 w 479"/>
                  <a:gd name="T13" fmla="*/ 141 h 234"/>
                  <a:gd name="T14" fmla="*/ 0 w 479"/>
                  <a:gd name="T15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9" h="234">
                    <a:moveTo>
                      <a:pt x="0" y="28"/>
                    </a:moveTo>
                    <a:cubicBezTo>
                      <a:pt x="308" y="67"/>
                      <a:pt x="304" y="66"/>
                      <a:pt x="304" y="66"/>
                    </a:cubicBezTo>
                    <a:cubicBezTo>
                      <a:pt x="303" y="59"/>
                      <a:pt x="303" y="66"/>
                      <a:pt x="303" y="0"/>
                    </a:cubicBezTo>
                    <a:cubicBezTo>
                      <a:pt x="479" y="135"/>
                      <a:pt x="479" y="135"/>
                      <a:pt x="479" y="135"/>
                    </a:cubicBezTo>
                    <a:cubicBezTo>
                      <a:pt x="305" y="234"/>
                      <a:pt x="305" y="234"/>
                      <a:pt x="305" y="234"/>
                    </a:cubicBezTo>
                    <a:cubicBezTo>
                      <a:pt x="304" y="167"/>
                      <a:pt x="304" y="167"/>
                      <a:pt x="304" y="167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2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6"/>
              <p:cNvSpPr>
                <a:spLocks/>
              </p:cNvSpPr>
              <p:nvPr/>
            </p:nvSpPr>
            <p:spPr bwMode="auto">
              <a:xfrm>
                <a:off x="5693424" y="1276517"/>
                <a:ext cx="2737714" cy="1277331"/>
              </a:xfrm>
              <a:custGeom>
                <a:avLst/>
                <a:gdLst>
                  <a:gd name="T0" fmla="*/ 304 w 468"/>
                  <a:gd name="T1" fmla="*/ 154 h 218"/>
                  <a:gd name="T2" fmla="*/ 0 w 468"/>
                  <a:gd name="T3" fmla="*/ 128 h 218"/>
                  <a:gd name="T4" fmla="*/ 0 w 468"/>
                  <a:gd name="T5" fmla="*/ 24 h 218"/>
                  <a:gd name="T6" fmla="*/ 299 w 468"/>
                  <a:gd name="T7" fmla="*/ 61 h 218"/>
                  <a:gd name="T8" fmla="*/ 304 w 468"/>
                  <a:gd name="T9" fmla="*/ 62 h 218"/>
                  <a:gd name="T10" fmla="*/ 304 w 468"/>
                  <a:gd name="T11" fmla="*/ 55 h 218"/>
                  <a:gd name="T12" fmla="*/ 303 w 468"/>
                  <a:gd name="T13" fmla="*/ 0 h 218"/>
                  <a:gd name="T14" fmla="*/ 468 w 468"/>
                  <a:gd name="T15" fmla="*/ 125 h 218"/>
                  <a:gd name="T16" fmla="*/ 305 w 468"/>
                  <a:gd name="T17" fmla="*/ 218 h 218"/>
                  <a:gd name="T18" fmla="*/ 304 w 468"/>
                  <a:gd name="T19" fmla="*/ 15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218">
                    <a:moveTo>
                      <a:pt x="304" y="154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85" y="59"/>
                      <a:pt x="298" y="61"/>
                      <a:pt x="299" y="61"/>
                    </a:cubicBezTo>
                    <a:cubicBezTo>
                      <a:pt x="304" y="62"/>
                      <a:pt x="304" y="62"/>
                      <a:pt x="304" y="62"/>
                    </a:cubicBezTo>
                    <a:cubicBezTo>
                      <a:pt x="304" y="55"/>
                      <a:pt x="304" y="55"/>
                      <a:pt x="304" y="55"/>
                    </a:cubicBezTo>
                    <a:cubicBezTo>
                      <a:pt x="303" y="50"/>
                      <a:pt x="303" y="50"/>
                      <a:pt x="303" y="0"/>
                    </a:cubicBezTo>
                    <a:cubicBezTo>
                      <a:pt x="468" y="125"/>
                      <a:pt x="468" y="125"/>
                      <a:pt x="468" y="125"/>
                    </a:cubicBezTo>
                    <a:cubicBezTo>
                      <a:pt x="305" y="218"/>
                      <a:pt x="305" y="218"/>
                      <a:pt x="305" y="218"/>
                    </a:cubicBezTo>
                    <a:lnTo>
                      <a:pt x="304" y="154"/>
                    </a:lnTo>
                    <a:close/>
                  </a:path>
                </a:pathLst>
              </a:custGeom>
              <a:solidFill>
                <a:srgbClr val="0EBA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7137655" y="1224024"/>
                <a:ext cx="309574" cy="386295"/>
              </a:xfrm>
              <a:custGeom>
                <a:avLst/>
                <a:gdLst>
                  <a:gd name="T0" fmla="*/ 0 w 53"/>
                  <a:gd name="T1" fmla="*/ 19 h 66"/>
                  <a:gd name="T2" fmla="*/ 52 w 53"/>
                  <a:gd name="T3" fmla="*/ 0 h 66"/>
                  <a:gd name="T4" fmla="*/ 53 w 53"/>
                  <a:gd name="T5" fmla="*/ 66 h 66"/>
                  <a:gd name="T6" fmla="*/ 0 w 53"/>
                  <a:gd name="T7" fmla="*/ 60 h 66"/>
                  <a:gd name="T8" fmla="*/ 0 w 53"/>
                  <a:gd name="T9" fmla="*/ 1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6">
                    <a:moveTo>
                      <a:pt x="0" y="19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66"/>
                      <a:pt x="52" y="59"/>
                      <a:pt x="53" y="66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47"/>
                      <a:pt x="0" y="56"/>
                      <a:pt x="0" y="19"/>
                    </a:cubicBez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5424229" y="1388233"/>
                <a:ext cx="244968" cy="737595"/>
              </a:xfrm>
              <a:custGeom>
                <a:avLst/>
                <a:gdLst>
                  <a:gd name="T0" fmla="*/ 0 w 182"/>
                  <a:gd name="T1" fmla="*/ 548 h 548"/>
                  <a:gd name="T2" fmla="*/ 4 w 182"/>
                  <a:gd name="T3" fmla="*/ 83 h 548"/>
                  <a:gd name="T4" fmla="*/ 182 w 182"/>
                  <a:gd name="T5" fmla="*/ 0 h 548"/>
                  <a:gd name="T6" fmla="*/ 182 w 182"/>
                  <a:gd name="T7" fmla="*/ 0 h 548"/>
                  <a:gd name="T8" fmla="*/ 182 w 182"/>
                  <a:gd name="T9" fmla="*/ 492 h 548"/>
                  <a:gd name="T10" fmla="*/ 0 w 182"/>
                  <a:gd name="T11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548">
                    <a:moveTo>
                      <a:pt x="0" y="548"/>
                    </a:moveTo>
                    <a:lnTo>
                      <a:pt x="4" y="83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492"/>
                    </a:lnTo>
                    <a:lnTo>
                      <a:pt x="0" y="548"/>
                    </a:ln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5424229" y="2050453"/>
                <a:ext cx="2023001" cy="209972"/>
              </a:xfrm>
              <a:custGeom>
                <a:avLst/>
                <a:gdLst>
                  <a:gd name="T0" fmla="*/ 1277 w 1503"/>
                  <a:gd name="T1" fmla="*/ 156 h 156"/>
                  <a:gd name="T2" fmla="*/ 0 w 1503"/>
                  <a:gd name="T3" fmla="*/ 56 h 156"/>
                  <a:gd name="T4" fmla="*/ 182 w 1503"/>
                  <a:gd name="T5" fmla="*/ 0 h 156"/>
                  <a:gd name="T6" fmla="*/ 1503 w 1503"/>
                  <a:gd name="T7" fmla="*/ 113 h 156"/>
                  <a:gd name="T8" fmla="*/ 1277 w 1503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3" h="156">
                    <a:moveTo>
                      <a:pt x="1277" y="156"/>
                    </a:moveTo>
                    <a:lnTo>
                      <a:pt x="0" y="56"/>
                    </a:lnTo>
                    <a:lnTo>
                      <a:pt x="182" y="0"/>
                    </a:lnTo>
                    <a:lnTo>
                      <a:pt x="1503" y="113"/>
                    </a:lnTo>
                    <a:lnTo>
                      <a:pt x="1277" y="156"/>
                    </a:ln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0"/>
              <p:cNvSpPr>
                <a:spLocks/>
              </p:cNvSpPr>
              <p:nvPr/>
            </p:nvSpPr>
            <p:spPr bwMode="auto">
              <a:xfrm>
                <a:off x="7143039" y="2202549"/>
                <a:ext cx="310921" cy="433404"/>
              </a:xfrm>
              <a:custGeom>
                <a:avLst/>
                <a:gdLst>
                  <a:gd name="T0" fmla="*/ 226 w 231"/>
                  <a:gd name="T1" fmla="*/ 0 h 322"/>
                  <a:gd name="T2" fmla="*/ 231 w 231"/>
                  <a:gd name="T3" fmla="*/ 291 h 322"/>
                  <a:gd name="T4" fmla="*/ 0 w 231"/>
                  <a:gd name="T5" fmla="*/ 322 h 322"/>
                  <a:gd name="T6" fmla="*/ 0 w 231"/>
                  <a:gd name="T7" fmla="*/ 43 h 322"/>
                  <a:gd name="T8" fmla="*/ 226 w 231"/>
                  <a:gd name="T9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322">
                    <a:moveTo>
                      <a:pt x="226" y="0"/>
                    </a:moveTo>
                    <a:lnTo>
                      <a:pt x="231" y="291"/>
                    </a:lnTo>
                    <a:lnTo>
                      <a:pt x="0" y="322"/>
                    </a:lnTo>
                    <a:lnTo>
                      <a:pt x="0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895378" y="1482880"/>
                <a:ext cx="341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782223" y="3586097"/>
              <a:ext cx="3949473" cy="1749462"/>
              <a:chOff x="3832995" y="2678917"/>
              <a:chExt cx="3527802" cy="1562678"/>
            </a:xfrm>
          </p:grpSpPr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003934" y="2678917"/>
                <a:ext cx="3356863" cy="1557294"/>
              </a:xfrm>
              <a:custGeom>
                <a:avLst/>
                <a:gdLst>
                  <a:gd name="T0" fmla="*/ 265 w 574"/>
                  <a:gd name="T1" fmla="*/ 0 h 266"/>
                  <a:gd name="T2" fmla="*/ 265 w 574"/>
                  <a:gd name="T3" fmla="*/ 75 h 266"/>
                  <a:gd name="T4" fmla="*/ 573 w 574"/>
                  <a:gd name="T5" fmla="*/ 99 h 266"/>
                  <a:gd name="T6" fmla="*/ 574 w 574"/>
                  <a:gd name="T7" fmla="*/ 196 h 266"/>
                  <a:gd name="T8" fmla="*/ 574 w 574"/>
                  <a:gd name="T9" fmla="*/ 201 h 266"/>
                  <a:gd name="T10" fmla="*/ 574 w 574"/>
                  <a:gd name="T11" fmla="*/ 201 h 266"/>
                  <a:gd name="T12" fmla="*/ 265 w 574"/>
                  <a:gd name="T13" fmla="*/ 190 h 266"/>
                  <a:gd name="T14" fmla="*/ 264 w 574"/>
                  <a:gd name="T15" fmla="*/ 266 h 266"/>
                  <a:gd name="T16" fmla="*/ 0 w 574"/>
                  <a:gd name="T17" fmla="*/ 117 h 266"/>
                  <a:gd name="T18" fmla="*/ 265 w 574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4" h="266">
                    <a:moveTo>
                      <a:pt x="265" y="0"/>
                    </a:moveTo>
                    <a:cubicBezTo>
                      <a:pt x="265" y="75"/>
                      <a:pt x="265" y="75"/>
                      <a:pt x="265" y="75"/>
                    </a:cubicBezTo>
                    <a:cubicBezTo>
                      <a:pt x="573" y="99"/>
                      <a:pt x="573" y="99"/>
                      <a:pt x="573" y="99"/>
                    </a:cubicBezTo>
                    <a:cubicBezTo>
                      <a:pt x="574" y="196"/>
                      <a:pt x="574" y="196"/>
                      <a:pt x="574" y="196"/>
                    </a:cubicBezTo>
                    <a:cubicBezTo>
                      <a:pt x="574" y="201"/>
                      <a:pt x="574" y="201"/>
                      <a:pt x="574" y="201"/>
                    </a:cubicBezTo>
                    <a:cubicBezTo>
                      <a:pt x="574" y="201"/>
                      <a:pt x="574" y="201"/>
                      <a:pt x="574" y="201"/>
                    </a:cubicBezTo>
                    <a:cubicBezTo>
                      <a:pt x="265" y="190"/>
                      <a:pt x="265" y="190"/>
                      <a:pt x="265" y="190"/>
                    </a:cubicBezTo>
                    <a:cubicBezTo>
                      <a:pt x="265" y="200"/>
                      <a:pt x="265" y="188"/>
                      <a:pt x="264" y="266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2" y="117"/>
                      <a:pt x="265" y="0"/>
                      <a:pt x="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4056427" y="2713912"/>
                <a:ext cx="3281488" cy="1481920"/>
              </a:xfrm>
              <a:custGeom>
                <a:avLst/>
                <a:gdLst>
                  <a:gd name="T0" fmla="*/ 0 w 561"/>
                  <a:gd name="T1" fmla="*/ 112 h 253"/>
                  <a:gd name="T2" fmla="*/ 252 w 561"/>
                  <a:gd name="T3" fmla="*/ 0 h 253"/>
                  <a:gd name="T4" fmla="*/ 252 w 561"/>
                  <a:gd name="T5" fmla="*/ 73 h 253"/>
                  <a:gd name="T6" fmla="*/ 560 w 561"/>
                  <a:gd name="T7" fmla="*/ 97 h 253"/>
                  <a:gd name="T8" fmla="*/ 561 w 561"/>
                  <a:gd name="T9" fmla="*/ 190 h 253"/>
                  <a:gd name="T10" fmla="*/ 561 w 561"/>
                  <a:gd name="T11" fmla="*/ 191 h 253"/>
                  <a:gd name="T12" fmla="*/ 252 w 561"/>
                  <a:gd name="T13" fmla="*/ 180 h 253"/>
                  <a:gd name="T14" fmla="*/ 252 w 561"/>
                  <a:gd name="T15" fmla="*/ 187 h 253"/>
                  <a:gd name="T16" fmla="*/ 252 w 561"/>
                  <a:gd name="T17" fmla="*/ 223 h 253"/>
                  <a:gd name="T18" fmla="*/ 252 w 561"/>
                  <a:gd name="T19" fmla="*/ 253 h 253"/>
                  <a:gd name="T20" fmla="*/ 0 w 561"/>
                  <a:gd name="T21" fmla="*/ 11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1" h="253">
                    <a:moveTo>
                      <a:pt x="0" y="112"/>
                    </a:moveTo>
                    <a:cubicBezTo>
                      <a:pt x="39" y="95"/>
                      <a:pt x="218" y="16"/>
                      <a:pt x="252" y="0"/>
                    </a:cubicBezTo>
                    <a:cubicBezTo>
                      <a:pt x="252" y="73"/>
                      <a:pt x="252" y="73"/>
                      <a:pt x="252" y="73"/>
                    </a:cubicBezTo>
                    <a:cubicBezTo>
                      <a:pt x="560" y="97"/>
                      <a:pt x="560" y="97"/>
                      <a:pt x="560" y="97"/>
                    </a:cubicBezTo>
                    <a:cubicBezTo>
                      <a:pt x="561" y="190"/>
                      <a:pt x="561" y="190"/>
                      <a:pt x="561" y="190"/>
                    </a:cubicBezTo>
                    <a:cubicBezTo>
                      <a:pt x="561" y="191"/>
                      <a:pt x="561" y="191"/>
                      <a:pt x="561" y="191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52" y="187"/>
                      <a:pt x="252" y="187"/>
                      <a:pt x="252" y="187"/>
                    </a:cubicBezTo>
                    <a:cubicBezTo>
                      <a:pt x="252" y="191"/>
                      <a:pt x="252" y="191"/>
                      <a:pt x="252" y="223"/>
                    </a:cubicBezTo>
                    <a:cubicBezTo>
                      <a:pt x="252" y="253"/>
                      <a:pt x="252" y="253"/>
                      <a:pt x="252" y="253"/>
                    </a:cubicBez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DCD7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5553152" y="3790693"/>
                <a:ext cx="1807645" cy="94218"/>
              </a:xfrm>
              <a:custGeom>
                <a:avLst/>
                <a:gdLst>
                  <a:gd name="T0" fmla="*/ 0 w 1343"/>
                  <a:gd name="T1" fmla="*/ 31 h 70"/>
                  <a:gd name="T2" fmla="*/ 0 w 1343"/>
                  <a:gd name="T3" fmla="*/ 0 h 70"/>
                  <a:gd name="T4" fmla="*/ 1343 w 1343"/>
                  <a:gd name="T5" fmla="*/ 48 h 70"/>
                  <a:gd name="T6" fmla="*/ 1113 w 1343"/>
                  <a:gd name="T7" fmla="*/ 70 h 70"/>
                  <a:gd name="T8" fmla="*/ 0 w 1343"/>
                  <a:gd name="T9" fmla="*/ 31 h 70"/>
                  <a:gd name="T10" fmla="*/ 0 w 1343"/>
                  <a:gd name="T11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3" h="70">
                    <a:moveTo>
                      <a:pt x="0" y="31"/>
                    </a:moveTo>
                    <a:lnTo>
                      <a:pt x="0" y="0"/>
                    </a:lnTo>
                    <a:lnTo>
                      <a:pt x="1343" y="48"/>
                    </a:lnTo>
                    <a:lnTo>
                      <a:pt x="1113" y="70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807D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3832995" y="2684301"/>
                <a:ext cx="1709389" cy="744325"/>
              </a:xfrm>
              <a:custGeom>
                <a:avLst/>
                <a:gdLst>
                  <a:gd name="T0" fmla="*/ 0 w 1270"/>
                  <a:gd name="T1" fmla="*/ 553 h 553"/>
                  <a:gd name="T2" fmla="*/ 1091 w 1270"/>
                  <a:gd name="T3" fmla="*/ 74 h 553"/>
                  <a:gd name="T4" fmla="*/ 1270 w 1270"/>
                  <a:gd name="T5" fmla="*/ 0 h 553"/>
                  <a:gd name="T6" fmla="*/ 127 w 1270"/>
                  <a:gd name="T7" fmla="*/ 505 h 553"/>
                  <a:gd name="T8" fmla="*/ 127 w 1270"/>
                  <a:gd name="T9" fmla="*/ 505 h 553"/>
                  <a:gd name="T10" fmla="*/ 0 w 1270"/>
                  <a:gd name="T11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0" h="553">
                    <a:moveTo>
                      <a:pt x="0" y="553"/>
                    </a:moveTo>
                    <a:lnTo>
                      <a:pt x="1091" y="74"/>
                    </a:lnTo>
                    <a:lnTo>
                      <a:pt x="1270" y="0"/>
                    </a:lnTo>
                    <a:lnTo>
                      <a:pt x="127" y="505"/>
                    </a:lnTo>
                    <a:lnTo>
                      <a:pt x="127" y="505"/>
                    </a:lnTo>
                    <a:lnTo>
                      <a:pt x="0" y="553"/>
                    </a:lnTo>
                    <a:close/>
                  </a:path>
                </a:pathLst>
              </a:custGeom>
              <a:solidFill>
                <a:srgbClr val="807D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5"/>
              <p:cNvSpPr>
                <a:spLocks/>
              </p:cNvSpPr>
              <p:nvPr/>
            </p:nvSpPr>
            <p:spPr bwMode="auto">
              <a:xfrm>
                <a:off x="3832995" y="3364019"/>
                <a:ext cx="1714773" cy="877576"/>
              </a:xfrm>
              <a:custGeom>
                <a:avLst/>
                <a:gdLst>
                  <a:gd name="T0" fmla="*/ 127 w 1274"/>
                  <a:gd name="T1" fmla="*/ 0 h 652"/>
                  <a:gd name="T2" fmla="*/ 1274 w 1274"/>
                  <a:gd name="T3" fmla="*/ 648 h 652"/>
                  <a:gd name="T4" fmla="*/ 1096 w 1274"/>
                  <a:gd name="T5" fmla="*/ 652 h 652"/>
                  <a:gd name="T6" fmla="*/ 0 w 1274"/>
                  <a:gd name="T7" fmla="*/ 48 h 652"/>
                  <a:gd name="T8" fmla="*/ 127 w 1274"/>
                  <a:gd name="T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4" h="652">
                    <a:moveTo>
                      <a:pt x="127" y="0"/>
                    </a:moveTo>
                    <a:lnTo>
                      <a:pt x="1274" y="648"/>
                    </a:lnTo>
                    <a:lnTo>
                      <a:pt x="1096" y="652"/>
                    </a:lnTo>
                    <a:lnTo>
                      <a:pt x="0" y="4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807D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840765" y="3255976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96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商务人物排列展示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044545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179602" y="4146763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20634" y="4118518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944569" y="1746484"/>
            <a:ext cx="4018700" cy="4126740"/>
            <a:chOff x="3735388" y="1276350"/>
            <a:chExt cx="3602037" cy="3698876"/>
          </a:xfrm>
        </p:grpSpPr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6843713" y="4364038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Rectangle 11"/>
            <p:cNvSpPr>
              <a:spLocks noChangeArrowheads="1"/>
            </p:cNvSpPr>
            <p:nvPr/>
          </p:nvSpPr>
          <p:spPr bwMode="auto">
            <a:xfrm>
              <a:off x="6843713" y="4383088"/>
              <a:ext cx="1587" cy="15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2"/>
            <p:cNvSpPr>
              <a:spLocks/>
            </p:cNvSpPr>
            <p:nvPr/>
          </p:nvSpPr>
          <p:spPr bwMode="auto">
            <a:xfrm>
              <a:off x="6791325" y="3544888"/>
              <a:ext cx="130175" cy="974725"/>
            </a:xfrm>
            <a:custGeom>
              <a:avLst/>
              <a:gdLst>
                <a:gd name="T0" fmla="*/ 0 w 20"/>
                <a:gd name="T1" fmla="*/ 2 h 150"/>
                <a:gd name="T2" fmla="*/ 2 w 20"/>
                <a:gd name="T3" fmla="*/ 1 h 150"/>
                <a:gd name="T4" fmla="*/ 6 w 20"/>
                <a:gd name="T5" fmla="*/ 1 h 150"/>
                <a:gd name="T6" fmla="*/ 11 w 20"/>
                <a:gd name="T7" fmla="*/ 10 h 150"/>
                <a:gd name="T8" fmla="*/ 11 w 20"/>
                <a:gd name="T9" fmla="*/ 25 h 150"/>
                <a:gd name="T10" fmla="*/ 10 w 20"/>
                <a:gd name="T11" fmla="*/ 56 h 150"/>
                <a:gd name="T12" fmla="*/ 12 w 20"/>
                <a:gd name="T13" fmla="*/ 113 h 150"/>
                <a:gd name="T14" fmla="*/ 11 w 20"/>
                <a:gd name="T15" fmla="*/ 127 h 150"/>
                <a:gd name="T16" fmla="*/ 10 w 20"/>
                <a:gd name="T17" fmla="*/ 138 h 150"/>
                <a:gd name="T18" fmla="*/ 20 w 20"/>
                <a:gd name="T19" fmla="*/ 150 h 150"/>
                <a:gd name="T20" fmla="*/ 7 w 20"/>
                <a:gd name="T21" fmla="*/ 142 h 150"/>
                <a:gd name="T22" fmla="*/ 1 w 20"/>
                <a:gd name="T23" fmla="*/ 129 h 150"/>
                <a:gd name="T24" fmla="*/ 1 w 20"/>
                <a:gd name="T25" fmla="*/ 122 h 150"/>
                <a:gd name="T26" fmla="*/ 1 w 20"/>
                <a:gd name="T27" fmla="*/ 81 h 150"/>
                <a:gd name="T28" fmla="*/ 0 w 20"/>
                <a:gd name="T29" fmla="*/ 2 h 150"/>
                <a:gd name="T30" fmla="*/ 0 w 20"/>
                <a:gd name="T31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50">
                  <a:moveTo>
                    <a:pt x="0" y="2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6" y="0"/>
                    <a:pt x="6" y="1"/>
                  </a:cubicBezTo>
                  <a:cubicBezTo>
                    <a:pt x="6" y="4"/>
                    <a:pt x="10" y="7"/>
                    <a:pt x="11" y="10"/>
                  </a:cubicBezTo>
                  <a:cubicBezTo>
                    <a:pt x="11" y="15"/>
                    <a:pt x="11" y="20"/>
                    <a:pt x="11" y="25"/>
                  </a:cubicBezTo>
                  <a:cubicBezTo>
                    <a:pt x="11" y="35"/>
                    <a:pt x="10" y="46"/>
                    <a:pt x="10" y="56"/>
                  </a:cubicBezTo>
                  <a:cubicBezTo>
                    <a:pt x="10" y="75"/>
                    <a:pt x="12" y="94"/>
                    <a:pt x="12" y="113"/>
                  </a:cubicBezTo>
                  <a:cubicBezTo>
                    <a:pt x="12" y="118"/>
                    <a:pt x="11" y="122"/>
                    <a:pt x="11" y="127"/>
                  </a:cubicBezTo>
                  <a:cubicBezTo>
                    <a:pt x="11" y="130"/>
                    <a:pt x="9" y="134"/>
                    <a:pt x="10" y="138"/>
                  </a:cubicBezTo>
                  <a:cubicBezTo>
                    <a:pt x="12" y="143"/>
                    <a:pt x="15" y="147"/>
                    <a:pt x="20" y="150"/>
                  </a:cubicBezTo>
                  <a:cubicBezTo>
                    <a:pt x="15" y="148"/>
                    <a:pt x="10" y="147"/>
                    <a:pt x="7" y="142"/>
                  </a:cubicBezTo>
                  <a:cubicBezTo>
                    <a:pt x="4" y="139"/>
                    <a:pt x="1" y="134"/>
                    <a:pt x="1" y="129"/>
                  </a:cubicBezTo>
                  <a:cubicBezTo>
                    <a:pt x="1" y="127"/>
                    <a:pt x="1" y="125"/>
                    <a:pt x="1" y="122"/>
                  </a:cubicBezTo>
                  <a:cubicBezTo>
                    <a:pt x="1" y="109"/>
                    <a:pt x="1" y="95"/>
                    <a:pt x="1" y="81"/>
                  </a:cubicBezTo>
                  <a:cubicBezTo>
                    <a:pt x="0" y="55"/>
                    <a:pt x="0" y="28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7089775" y="2700338"/>
              <a:ext cx="142875" cy="804863"/>
            </a:xfrm>
            <a:custGeom>
              <a:avLst/>
              <a:gdLst>
                <a:gd name="T0" fmla="*/ 2 w 22"/>
                <a:gd name="T1" fmla="*/ 117 h 124"/>
                <a:gd name="T2" fmla="*/ 22 w 22"/>
                <a:gd name="T3" fmla="*/ 123 h 124"/>
                <a:gd name="T4" fmla="*/ 7 w 22"/>
                <a:gd name="T5" fmla="*/ 105 h 124"/>
                <a:gd name="T6" fmla="*/ 6 w 22"/>
                <a:gd name="T7" fmla="*/ 72 h 124"/>
                <a:gd name="T8" fmla="*/ 3 w 22"/>
                <a:gd name="T9" fmla="*/ 41 h 124"/>
                <a:gd name="T10" fmla="*/ 0 w 22"/>
                <a:gd name="T11" fmla="*/ 0 h 124"/>
                <a:gd name="T12" fmla="*/ 1 w 22"/>
                <a:gd name="T13" fmla="*/ 78 h 124"/>
                <a:gd name="T14" fmla="*/ 2 w 22"/>
                <a:gd name="T15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4">
                  <a:moveTo>
                    <a:pt x="2" y="117"/>
                  </a:moveTo>
                  <a:cubicBezTo>
                    <a:pt x="6" y="123"/>
                    <a:pt x="14" y="124"/>
                    <a:pt x="22" y="123"/>
                  </a:cubicBezTo>
                  <a:cubicBezTo>
                    <a:pt x="13" y="121"/>
                    <a:pt x="7" y="115"/>
                    <a:pt x="7" y="105"/>
                  </a:cubicBezTo>
                  <a:cubicBezTo>
                    <a:pt x="7" y="99"/>
                    <a:pt x="6" y="78"/>
                    <a:pt x="6" y="72"/>
                  </a:cubicBezTo>
                  <a:cubicBezTo>
                    <a:pt x="5" y="62"/>
                    <a:pt x="4" y="51"/>
                    <a:pt x="3" y="41"/>
                  </a:cubicBezTo>
                  <a:cubicBezTo>
                    <a:pt x="2" y="27"/>
                    <a:pt x="1" y="13"/>
                    <a:pt x="0" y="0"/>
                  </a:cubicBezTo>
                  <a:cubicBezTo>
                    <a:pt x="1" y="26"/>
                    <a:pt x="1" y="52"/>
                    <a:pt x="1" y="78"/>
                  </a:cubicBezTo>
                  <a:cubicBezTo>
                    <a:pt x="1" y="86"/>
                    <a:pt x="1" y="109"/>
                    <a:pt x="2" y="117"/>
                  </a:cubicBezTo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6530975" y="2517775"/>
              <a:ext cx="806450" cy="2014538"/>
            </a:xfrm>
            <a:custGeom>
              <a:avLst/>
              <a:gdLst>
                <a:gd name="T0" fmla="*/ 0 w 124"/>
                <a:gd name="T1" fmla="*/ 125 h 310"/>
                <a:gd name="T2" fmla="*/ 29 w 124"/>
                <a:gd name="T3" fmla="*/ 134 h 310"/>
                <a:gd name="T4" fmla="*/ 39 w 124"/>
                <a:gd name="T5" fmla="*/ 124 h 310"/>
                <a:gd name="T6" fmla="*/ 40 w 124"/>
                <a:gd name="T7" fmla="*/ 114 h 310"/>
                <a:gd name="T8" fmla="*/ 40 w 124"/>
                <a:gd name="T9" fmla="*/ 102 h 310"/>
                <a:gd name="T10" fmla="*/ 39 w 124"/>
                <a:gd name="T11" fmla="*/ 3 h 310"/>
                <a:gd name="T12" fmla="*/ 39 w 124"/>
                <a:gd name="T13" fmla="*/ 0 h 310"/>
                <a:gd name="T14" fmla="*/ 74 w 124"/>
                <a:gd name="T15" fmla="*/ 0 h 310"/>
                <a:gd name="T16" fmla="*/ 98 w 124"/>
                <a:gd name="T17" fmla="*/ 0 h 310"/>
                <a:gd name="T18" fmla="*/ 101 w 124"/>
                <a:gd name="T19" fmla="*/ 0 h 310"/>
                <a:gd name="T20" fmla="*/ 111 w 124"/>
                <a:gd name="T21" fmla="*/ 1 h 310"/>
                <a:gd name="T22" fmla="*/ 122 w 124"/>
                <a:gd name="T23" fmla="*/ 17 h 310"/>
                <a:gd name="T24" fmla="*/ 122 w 124"/>
                <a:gd name="T25" fmla="*/ 32 h 310"/>
                <a:gd name="T26" fmla="*/ 123 w 124"/>
                <a:gd name="T27" fmla="*/ 81 h 310"/>
                <a:gd name="T28" fmla="*/ 124 w 124"/>
                <a:gd name="T29" fmla="*/ 134 h 310"/>
                <a:gd name="T30" fmla="*/ 117 w 124"/>
                <a:gd name="T31" fmla="*/ 148 h 310"/>
                <a:gd name="T32" fmla="*/ 101 w 124"/>
                <a:gd name="T33" fmla="*/ 150 h 310"/>
                <a:gd name="T34" fmla="*/ 92 w 124"/>
                <a:gd name="T35" fmla="*/ 138 h 310"/>
                <a:gd name="T36" fmla="*/ 92 w 124"/>
                <a:gd name="T37" fmla="*/ 137 h 310"/>
                <a:gd name="T38" fmla="*/ 86 w 124"/>
                <a:gd name="T39" fmla="*/ 28 h 310"/>
                <a:gd name="T40" fmla="*/ 87 w 124"/>
                <a:gd name="T41" fmla="*/ 106 h 310"/>
                <a:gd name="T42" fmla="*/ 88 w 124"/>
                <a:gd name="T43" fmla="*/ 154 h 310"/>
                <a:gd name="T44" fmla="*/ 89 w 124"/>
                <a:gd name="T45" fmla="*/ 252 h 310"/>
                <a:gd name="T46" fmla="*/ 90 w 124"/>
                <a:gd name="T47" fmla="*/ 284 h 310"/>
                <a:gd name="T48" fmla="*/ 89 w 124"/>
                <a:gd name="T49" fmla="*/ 293 h 310"/>
                <a:gd name="T50" fmla="*/ 69 w 124"/>
                <a:gd name="T51" fmla="*/ 310 h 310"/>
                <a:gd name="T52" fmla="*/ 57 w 124"/>
                <a:gd name="T53" fmla="*/ 306 h 310"/>
                <a:gd name="T54" fmla="*/ 49 w 124"/>
                <a:gd name="T55" fmla="*/ 297 h 310"/>
                <a:gd name="T56" fmla="*/ 48 w 124"/>
                <a:gd name="T57" fmla="*/ 287 h 310"/>
                <a:gd name="T58" fmla="*/ 46 w 124"/>
                <a:gd name="T59" fmla="*/ 162 h 310"/>
                <a:gd name="T60" fmla="*/ 46 w 124"/>
                <a:gd name="T61" fmla="*/ 160 h 310"/>
                <a:gd name="T62" fmla="*/ 31 w 124"/>
                <a:gd name="T63" fmla="*/ 160 h 310"/>
                <a:gd name="T64" fmla="*/ 31 w 124"/>
                <a:gd name="T65" fmla="*/ 236 h 310"/>
                <a:gd name="T66" fmla="*/ 32 w 124"/>
                <a:gd name="T67" fmla="*/ 274 h 310"/>
                <a:gd name="T68" fmla="*/ 25 w 124"/>
                <a:gd name="T69" fmla="*/ 305 h 310"/>
                <a:gd name="T70" fmla="*/ 11 w 124"/>
                <a:gd name="T71" fmla="*/ 310 h 310"/>
                <a:gd name="T72" fmla="*/ 1 w 124"/>
                <a:gd name="T73" fmla="*/ 308 h 310"/>
                <a:gd name="T74" fmla="*/ 2 w 124"/>
                <a:gd name="T75" fmla="*/ 305 h 310"/>
                <a:gd name="T76" fmla="*/ 0 w 124"/>
                <a:gd name="T77" fmla="*/ 12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310">
                  <a:moveTo>
                    <a:pt x="0" y="125"/>
                  </a:moveTo>
                  <a:cubicBezTo>
                    <a:pt x="5" y="136"/>
                    <a:pt x="18" y="138"/>
                    <a:pt x="29" y="134"/>
                  </a:cubicBezTo>
                  <a:cubicBezTo>
                    <a:pt x="34" y="133"/>
                    <a:pt x="37" y="129"/>
                    <a:pt x="39" y="124"/>
                  </a:cubicBezTo>
                  <a:cubicBezTo>
                    <a:pt x="40" y="121"/>
                    <a:pt x="40" y="118"/>
                    <a:pt x="40" y="114"/>
                  </a:cubicBezTo>
                  <a:cubicBezTo>
                    <a:pt x="40" y="110"/>
                    <a:pt x="40" y="106"/>
                    <a:pt x="40" y="102"/>
                  </a:cubicBezTo>
                  <a:cubicBezTo>
                    <a:pt x="40" y="69"/>
                    <a:pt x="39" y="36"/>
                    <a:pt x="39" y="3"/>
                  </a:cubicBezTo>
                  <a:cubicBezTo>
                    <a:pt x="39" y="2"/>
                    <a:pt x="39" y="1"/>
                    <a:pt x="39" y="0"/>
                  </a:cubicBezTo>
                  <a:cubicBezTo>
                    <a:pt x="50" y="0"/>
                    <a:pt x="62" y="0"/>
                    <a:pt x="74" y="0"/>
                  </a:cubicBezTo>
                  <a:cubicBezTo>
                    <a:pt x="82" y="0"/>
                    <a:pt x="90" y="0"/>
                    <a:pt x="98" y="0"/>
                  </a:cubicBezTo>
                  <a:cubicBezTo>
                    <a:pt x="99" y="0"/>
                    <a:pt x="100" y="0"/>
                    <a:pt x="101" y="0"/>
                  </a:cubicBezTo>
                  <a:cubicBezTo>
                    <a:pt x="104" y="0"/>
                    <a:pt x="107" y="0"/>
                    <a:pt x="111" y="1"/>
                  </a:cubicBezTo>
                  <a:cubicBezTo>
                    <a:pt x="118" y="3"/>
                    <a:pt x="122" y="10"/>
                    <a:pt x="122" y="17"/>
                  </a:cubicBezTo>
                  <a:cubicBezTo>
                    <a:pt x="122" y="22"/>
                    <a:pt x="122" y="27"/>
                    <a:pt x="122" y="32"/>
                  </a:cubicBezTo>
                  <a:cubicBezTo>
                    <a:pt x="123" y="48"/>
                    <a:pt x="123" y="64"/>
                    <a:pt x="123" y="81"/>
                  </a:cubicBezTo>
                  <a:cubicBezTo>
                    <a:pt x="123" y="94"/>
                    <a:pt x="123" y="121"/>
                    <a:pt x="124" y="134"/>
                  </a:cubicBezTo>
                  <a:cubicBezTo>
                    <a:pt x="124" y="139"/>
                    <a:pt x="122" y="145"/>
                    <a:pt x="117" y="148"/>
                  </a:cubicBezTo>
                  <a:cubicBezTo>
                    <a:pt x="113" y="151"/>
                    <a:pt x="107" y="152"/>
                    <a:pt x="101" y="150"/>
                  </a:cubicBezTo>
                  <a:cubicBezTo>
                    <a:pt x="96" y="147"/>
                    <a:pt x="93" y="143"/>
                    <a:pt x="92" y="138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7" y="54"/>
                    <a:pt x="87" y="80"/>
                    <a:pt x="87" y="106"/>
                  </a:cubicBezTo>
                  <a:cubicBezTo>
                    <a:pt x="88" y="137"/>
                    <a:pt x="88" y="152"/>
                    <a:pt x="88" y="154"/>
                  </a:cubicBezTo>
                  <a:cubicBezTo>
                    <a:pt x="88" y="186"/>
                    <a:pt x="89" y="219"/>
                    <a:pt x="89" y="252"/>
                  </a:cubicBezTo>
                  <a:cubicBezTo>
                    <a:pt x="89" y="263"/>
                    <a:pt x="89" y="274"/>
                    <a:pt x="90" y="284"/>
                  </a:cubicBezTo>
                  <a:cubicBezTo>
                    <a:pt x="90" y="287"/>
                    <a:pt x="90" y="290"/>
                    <a:pt x="89" y="293"/>
                  </a:cubicBezTo>
                  <a:cubicBezTo>
                    <a:pt x="87" y="303"/>
                    <a:pt x="79" y="310"/>
                    <a:pt x="69" y="310"/>
                  </a:cubicBezTo>
                  <a:cubicBezTo>
                    <a:pt x="65" y="310"/>
                    <a:pt x="60" y="309"/>
                    <a:pt x="57" y="306"/>
                  </a:cubicBezTo>
                  <a:cubicBezTo>
                    <a:pt x="54" y="304"/>
                    <a:pt x="51" y="301"/>
                    <a:pt x="49" y="297"/>
                  </a:cubicBezTo>
                  <a:cubicBezTo>
                    <a:pt x="48" y="294"/>
                    <a:pt x="48" y="290"/>
                    <a:pt x="48" y="287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6" y="161"/>
                    <a:pt x="46" y="160"/>
                    <a:pt x="46" y="160"/>
                  </a:cubicBezTo>
                  <a:cubicBezTo>
                    <a:pt x="41" y="160"/>
                    <a:pt x="36" y="160"/>
                    <a:pt x="31" y="160"/>
                  </a:cubicBezTo>
                  <a:cubicBezTo>
                    <a:pt x="31" y="185"/>
                    <a:pt x="31" y="210"/>
                    <a:pt x="31" y="236"/>
                  </a:cubicBezTo>
                  <a:cubicBezTo>
                    <a:pt x="32" y="248"/>
                    <a:pt x="32" y="261"/>
                    <a:pt x="32" y="274"/>
                  </a:cubicBezTo>
                  <a:cubicBezTo>
                    <a:pt x="32" y="285"/>
                    <a:pt x="34" y="298"/>
                    <a:pt x="25" y="305"/>
                  </a:cubicBezTo>
                  <a:cubicBezTo>
                    <a:pt x="21" y="308"/>
                    <a:pt x="16" y="310"/>
                    <a:pt x="11" y="310"/>
                  </a:cubicBezTo>
                  <a:cubicBezTo>
                    <a:pt x="8" y="310"/>
                    <a:pt x="4" y="309"/>
                    <a:pt x="1" y="308"/>
                  </a:cubicBezTo>
                  <a:cubicBezTo>
                    <a:pt x="1" y="307"/>
                    <a:pt x="2" y="306"/>
                    <a:pt x="2" y="305"/>
                  </a:cubicBezTo>
                  <a:cubicBezTo>
                    <a:pt x="0" y="125"/>
                    <a:pt x="0" y="125"/>
                    <a:pt x="0" y="12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6472238" y="2536825"/>
              <a:ext cx="846137" cy="1982788"/>
            </a:xfrm>
            <a:custGeom>
              <a:avLst/>
              <a:gdLst>
                <a:gd name="T0" fmla="*/ 20 w 130"/>
                <a:gd name="T1" fmla="*/ 305 h 305"/>
                <a:gd name="T2" fmla="*/ 13 w 130"/>
                <a:gd name="T3" fmla="*/ 303 h 305"/>
                <a:gd name="T4" fmla="*/ 6 w 130"/>
                <a:gd name="T5" fmla="*/ 300 h 305"/>
                <a:gd name="T6" fmla="*/ 5 w 130"/>
                <a:gd name="T7" fmla="*/ 297 h 305"/>
                <a:gd name="T8" fmla="*/ 0 w 130"/>
                <a:gd name="T9" fmla="*/ 117 h 305"/>
                <a:gd name="T10" fmla="*/ 11 w 130"/>
                <a:gd name="T11" fmla="*/ 101 h 305"/>
                <a:gd name="T12" fmla="*/ 23 w 130"/>
                <a:gd name="T13" fmla="*/ 109 h 305"/>
                <a:gd name="T14" fmla="*/ 32 w 130"/>
                <a:gd name="T15" fmla="*/ 115 h 305"/>
                <a:gd name="T16" fmla="*/ 35 w 130"/>
                <a:gd name="T17" fmla="*/ 117 h 305"/>
                <a:gd name="T18" fmla="*/ 38 w 130"/>
                <a:gd name="T19" fmla="*/ 117 h 305"/>
                <a:gd name="T20" fmla="*/ 45 w 130"/>
                <a:gd name="T21" fmla="*/ 0 h 305"/>
                <a:gd name="T22" fmla="*/ 116 w 130"/>
                <a:gd name="T23" fmla="*/ 0 h 305"/>
                <a:gd name="T24" fmla="*/ 127 w 130"/>
                <a:gd name="T25" fmla="*/ 7 h 305"/>
                <a:gd name="T26" fmla="*/ 129 w 130"/>
                <a:gd name="T27" fmla="*/ 13 h 305"/>
                <a:gd name="T28" fmla="*/ 130 w 130"/>
                <a:gd name="T29" fmla="*/ 134 h 305"/>
                <a:gd name="T30" fmla="*/ 117 w 130"/>
                <a:gd name="T31" fmla="*/ 146 h 305"/>
                <a:gd name="T32" fmla="*/ 104 w 130"/>
                <a:gd name="T33" fmla="*/ 134 h 305"/>
                <a:gd name="T34" fmla="*/ 103 w 130"/>
                <a:gd name="T35" fmla="*/ 133 h 305"/>
                <a:gd name="T36" fmla="*/ 98 w 130"/>
                <a:gd name="T37" fmla="*/ 24 h 305"/>
                <a:gd name="T38" fmla="*/ 95 w 130"/>
                <a:gd name="T39" fmla="*/ 22 h 305"/>
                <a:gd name="T40" fmla="*/ 95 w 130"/>
                <a:gd name="T41" fmla="*/ 22 h 305"/>
                <a:gd name="T42" fmla="*/ 93 w 130"/>
                <a:gd name="T43" fmla="*/ 25 h 305"/>
                <a:gd name="T44" fmla="*/ 96 w 130"/>
                <a:gd name="T45" fmla="*/ 285 h 305"/>
                <a:gd name="T46" fmla="*/ 96 w 130"/>
                <a:gd name="T47" fmla="*/ 287 h 305"/>
                <a:gd name="T48" fmla="*/ 81 w 130"/>
                <a:gd name="T49" fmla="*/ 304 h 305"/>
                <a:gd name="T50" fmla="*/ 78 w 130"/>
                <a:gd name="T51" fmla="*/ 305 h 305"/>
                <a:gd name="T52" fmla="*/ 77 w 130"/>
                <a:gd name="T53" fmla="*/ 305 h 305"/>
                <a:gd name="T54" fmla="*/ 76 w 130"/>
                <a:gd name="T55" fmla="*/ 305 h 305"/>
                <a:gd name="T56" fmla="*/ 74 w 130"/>
                <a:gd name="T57" fmla="*/ 304 h 305"/>
                <a:gd name="T58" fmla="*/ 72 w 130"/>
                <a:gd name="T59" fmla="*/ 304 h 305"/>
                <a:gd name="T60" fmla="*/ 70 w 130"/>
                <a:gd name="T61" fmla="*/ 303 h 305"/>
                <a:gd name="T62" fmla="*/ 70 w 130"/>
                <a:gd name="T63" fmla="*/ 303 h 305"/>
                <a:gd name="T64" fmla="*/ 69 w 130"/>
                <a:gd name="T65" fmla="*/ 303 h 305"/>
                <a:gd name="T66" fmla="*/ 59 w 130"/>
                <a:gd name="T67" fmla="*/ 286 h 305"/>
                <a:gd name="T68" fmla="*/ 59 w 130"/>
                <a:gd name="T69" fmla="*/ 284 h 305"/>
                <a:gd name="T70" fmla="*/ 59 w 130"/>
                <a:gd name="T71" fmla="*/ 284 h 305"/>
                <a:gd name="T72" fmla="*/ 58 w 130"/>
                <a:gd name="T73" fmla="*/ 158 h 305"/>
                <a:gd name="T74" fmla="*/ 58 w 130"/>
                <a:gd name="T75" fmla="*/ 157 h 305"/>
                <a:gd name="T76" fmla="*/ 58 w 130"/>
                <a:gd name="T77" fmla="*/ 156 h 305"/>
                <a:gd name="T78" fmla="*/ 55 w 130"/>
                <a:gd name="T79" fmla="*/ 154 h 305"/>
                <a:gd name="T80" fmla="*/ 49 w 130"/>
                <a:gd name="T81" fmla="*/ 154 h 305"/>
                <a:gd name="T82" fmla="*/ 40 w 130"/>
                <a:gd name="T83" fmla="*/ 154 h 305"/>
                <a:gd name="T84" fmla="*/ 38 w 130"/>
                <a:gd name="T85" fmla="*/ 155 h 305"/>
                <a:gd name="T86" fmla="*/ 37 w 130"/>
                <a:gd name="T87" fmla="*/ 157 h 305"/>
                <a:gd name="T88" fmla="*/ 39 w 130"/>
                <a:gd name="T89" fmla="*/ 274 h 305"/>
                <a:gd name="T90" fmla="*/ 39 w 130"/>
                <a:gd name="T91" fmla="*/ 285 h 305"/>
                <a:gd name="T92" fmla="*/ 39 w 130"/>
                <a:gd name="T93" fmla="*/ 289 h 305"/>
                <a:gd name="T94" fmla="*/ 24 w 130"/>
                <a:gd name="T95" fmla="*/ 305 h 305"/>
                <a:gd name="T96" fmla="*/ 22 w 130"/>
                <a:gd name="T97" fmla="*/ 305 h 305"/>
                <a:gd name="T98" fmla="*/ 20 w 130"/>
                <a:gd name="T99" fmla="*/ 305 h 305"/>
                <a:gd name="T100" fmla="*/ 20 w 130"/>
                <a:gd name="T101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0" h="305">
                  <a:moveTo>
                    <a:pt x="20" y="305"/>
                  </a:moveTo>
                  <a:cubicBezTo>
                    <a:pt x="18" y="305"/>
                    <a:pt x="15" y="304"/>
                    <a:pt x="13" y="303"/>
                  </a:cubicBezTo>
                  <a:cubicBezTo>
                    <a:pt x="6" y="300"/>
                    <a:pt x="6" y="300"/>
                    <a:pt x="6" y="300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3" y="101"/>
                    <a:pt x="22" y="110"/>
                    <a:pt x="23" y="109"/>
                  </a:cubicBezTo>
                  <a:cubicBezTo>
                    <a:pt x="28" y="109"/>
                    <a:pt x="30" y="112"/>
                    <a:pt x="32" y="115"/>
                  </a:cubicBezTo>
                  <a:cubicBezTo>
                    <a:pt x="34" y="119"/>
                    <a:pt x="34" y="124"/>
                    <a:pt x="35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81"/>
                    <a:pt x="45" y="41"/>
                    <a:pt x="45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1" y="1"/>
                    <a:pt x="125" y="3"/>
                    <a:pt x="127" y="7"/>
                  </a:cubicBezTo>
                  <a:cubicBezTo>
                    <a:pt x="128" y="8"/>
                    <a:pt x="129" y="10"/>
                    <a:pt x="129" y="13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29" y="141"/>
                    <a:pt x="125" y="145"/>
                    <a:pt x="117" y="146"/>
                  </a:cubicBezTo>
                  <a:cubicBezTo>
                    <a:pt x="109" y="145"/>
                    <a:pt x="105" y="141"/>
                    <a:pt x="104" y="134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3"/>
                    <a:pt x="96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4" y="22"/>
                    <a:pt x="93" y="23"/>
                    <a:pt x="93" y="25"/>
                  </a:cubicBezTo>
                  <a:cubicBezTo>
                    <a:pt x="96" y="285"/>
                    <a:pt x="96" y="285"/>
                    <a:pt x="96" y="285"/>
                  </a:cubicBezTo>
                  <a:cubicBezTo>
                    <a:pt x="96" y="287"/>
                    <a:pt x="96" y="287"/>
                    <a:pt x="96" y="287"/>
                  </a:cubicBezTo>
                  <a:cubicBezTo>
                    <a:pt x="95" y="297"/>
                    <a:pt x="90" y="302"/>
                    <a:pt x="81" y="304"/>
                  </a:cubicBezTo>
                  <a:cubicBezTo>
                    <a:pt x="78" y="305"/>
                    <a:pt x="78" y="305"/>
                    <a:pt x="78" y="305"/>
                  </a:cubicBezTo>
                  <a:cubicBezTo>
                    <a:pt x="77" y="305"/>
                    <a:pt x="77" y="305"/>
                    <a:pt x="77" y="305"/>
                  </a:cubicBezTo>
                  <a:cubicBezTo>
                    <a:pt x="76" y="305"/>
                    <a:pt x="76" y="305"/>
                    <a:pt x="76" y="305"/>
                  </a:cubicBezTo>
                  <a:cubicBezTo>
                    <a:pt x="74" y="304"/>
                    <a:pt x="74" y="304"/>
                    <a:pt x="74" y="304"/>
                  </a:cubicBezTo>
                  <a:cubicBezTo>
                    <a:pt x="72" y="304"/>
                    <a:pt x="72" y="304"/>
                    <a:pt x="72" y="304"/>
                  </a:cubicBezTo>
                  <a:cubicBezTo>
                    <a:pt x="70" y="303"/>
                    <a:pt x="70" y="303"/>
                    <a:pt x="70" y="303"/>
                  </a:cubicBezTo>
                  <a:cubicBezTo>
                    <a:pt x="70" y="303"/>
                    <a:pt x="70" y="303"/>
                    <a:pt x="70" y="303"/>
                  </a:cubicBezTo>
                  <a:cubicBezTo>
                    <a:pt x="69" y="303"/>
                    <a:pt x="69" y="303"/>
                    <a:pt x="69" y="303"/>
                  </a:cubicBezTo>
                  <a:cubicBezTo>
                    <a:pt x="63" y="299"/>
                    <a:pt x="59" y="293"/>
                    <a:pt x="59" y="286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8" y="157"/>
                    <a:pt x="58" y="157"/>
                    <a:pt x="58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7" y="155"/>
                    <a:pt x="56" y="154"/>
                    <a:pt x="55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39" y="154"/>
                    <a:pt x="38" y="154"/>
                    <a:pt x="38" y="155"/>
                  </a:cubicBezTo>
                  <a:cubicBezTo>
                    <a:pt x="37" y="155"/>
                    <a:pt x="37" y="156"/>
                    <a:pt x="37" y="157"/>
                  </a:cubicBezTo>
                  <a:cubicBezTo>
                    <a:pt x="39" y="274"/>
                    <a:pt x="39" y="274"/>
                    <a:pt x="39" y="274"/>
                  </a:cubicBezTo>
                  <a:cubicBezTo>
                    <a:pt x="39" y="285"/>
                    <a:pt x="39" y="285"/>
                    <a:pt x="39" y="285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37" y="297"/>
                    <a:pt x="32" y="302"/>
                    <a:pt x="24" y="305"/>
                  </a:cubicBezTo>
                  <a:cubicBezTo>
                    <a:pt x="22" y="305"/>
                    <a:pt x="22" y="305"/>
                    <a:pt x="22" y="305"/>
                  </a:cubicBezTo>
                  <a:cubicBezTo>
                    <a:pt x="20" y="305"/>
                    <a:pt x="20" y="305"/>
                    <a:pt x="20" y="305"/>
                  </a:cubicBezTo>
                  <a:cubicBezTo>
                    <a:pt x="20" y="305"/>
                    <a:pt x="20" y="305"/>
                    <a:pt x="20" y="3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6434138" y="2185988"/>
              <a:ext cx="161925" cy="234950"/>
            </a:xfrm>
            <a:custGeom>
              <a:avLst/>
              <a:gdLst>
                <a:gd name="T0" fmla="*/ 3 w 25"/>
                <a:gd name="T1" fmla="*/ 5 h 36"/>
                <a:gd name="T2" fmla="*/ 2 w 25"/>
                <a:gd name="T3" fmla="*/ 5 h 36"/>
                <a:gd name="T4" fmla="*/ 2 w 25"/>
                <a:gd name="T5" fmla="*/ 6 h 36"/>
                <a:gd name="T6" fmla="*/ 1 w 25"/>
                <a:gd name="T7" fmla="*/ 7 h 36"/>
                <a:gd name="T8" fmla="*/ 0 w 25"/>
                <a:gd name="T9" fmla="*/ 9 h 36"/>
                <a:gd name="T10" fmla="*/ 0 w 25"/>
                <a:gd name="T11" fmla="*/ 9 h 36"/>
                <a:gd name="T12" fmla="*/ 16 w 25"/>
                <a:gd name="T13" fmla="*/ 36 h 36"/>
                <a:gd name="T14" fmla="*/ 25 w 25"/>
                <a:gd name="T15" fmla="*/ 36 h 36"/>
                <a:gd name="T16" fmla="*/ 5 w 25"/>
                <a:gd name="T17" fmla="*/ 0 h 36"/>
                <a:gd name="T18" fmla="*/ 4 w 25"/>
                <a:gd name="T19" fmla="*/ 2 h 36"/>
                <a:gd name="T20" fmla="*/ 4 w 25"/>
                <a:gd name="T21" fmla="*/ 2 h 36"/>
                <a:gd name="T22" fmla="*/ 4 w 25"/>
                <a:gd name="T23" fmla="*/ 3 h 36"/>
                <a:gd name="T24" fmla="*/ 3 w 25"/>
                <a:gd name="T25" fmla="*/ 3 h 36"/>
                <a:gd name="T26" fmla="*/ 3 w 25"/>
                <a:gd name="T27" fmla="*/ 4 h 36"/>
                <a:gd name="T28" fmla="*/ 3 w 25"/>
                <a:gd name="T29" fmla="*/ 5 h 36"/>
                <a:gd name="T30" fmla="*/ 3 w 25"/>
                <a:gd name="T3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6">
                  <a:moveTo>
                    <a:pt x="3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1"/>
                    <a:pt x="8" y="30"/>
                    <a:pt x="1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3" y="27"/>
                    <a:pt x="6" y="15"/>
                    <a:pt x="5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8"/>
            <p:cNvSpPr>
              <a:spLocks/>
            </p:cNvSpPr>
            <p:nvPr/>
          </p:nvSpPr>
          <p:spPr bwMode="auto">
            <a:xfrm>
              <a:off x="6765925" y="2459038"/>
              <a:ext cx="109537" cy="33338"/>
            </a:xfrm>
            <a:custGeom>
              <a:avLst/>
              <a:gdLst>
                <a:gd name="T0" fmla="*/ 0 w 17"/>
                <a:gd name="T1" fmla="*/ 3 h 5"/>
                <a:gd name="T2" fmla="*/ 17 w 17"/>
                <a:gd name="T3" fmla="*/ 0 h 5"/>
                <a:gd name="T4" fmla="*/ 12 w 17"/>
                <a:gd name="T5" fmla="*/ 2 h 5"/>
                <a:gd name="T6" fmla="*/ 8 w 17"/>
                <a:gd name="T7" fmla="*/ 3 h 5"/>
                <a:gd name="T8" fmla="*/ 4 w 17"/>
                <a:gd name="T9" fmla="*/ 4 h 5"/>
                <a:gd name="T10" fmla="*/ 1 w 17"/>
                <a:gd name="T11" fmla="*/ 5 h 5"/>
                <a:gd name="T12" fmla="*/ 1 w 17"/>
                <a:gd name="T13" fmla="*/ 5 h 5"/>
                <a:gd name="T14" fmla="*/ 1 w 17"/>
                <a:gd name="T15" fmla="*/ 4 h 5"/>
                <a:gd name="T16" fmla="*/ 1 w 17"/>
                <a:gd name="T17" fmla="*/ 4 h 5"/>
                <a:gd name="T18" fmla="*/ 1 w 17"/>
                <a:gd name="T19" fmla="*/ 4 h 5"/>
                <a:gd name="T20" fmla="*/ 0 w 17"/>
                <a:gd name="T2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">
                  <a:moveTo>
                    <a:pt x="0" y="3"/>
                  </a:moveTo>
                  <a:cubicBezTo>
                    <a:pt x="6" y="3"/>
                    <a:pt x="12" y="2"/>
                    <a:pt x="17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9"/>
            <p:cNvSpPr>
              <a:spLocks/>
            </p:cNvSpPr>
            <p:nvPr/>
          </p:nvSpPr>
          <p:spPr bwMode="auto">
            <a:xfrm>
              <a:off x="6831013" y="35575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20"/>
            <p:cNvSpPr>
              <a:spLocks/>
            </p:cNvSpPr>
            <p:nvPr/>
          </p:nvSpPr>
          <p:spPr bwMode="auto">
            <a:xfrm>
              <a:off x="6831013" y="35575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21"/>
            <p:cNvSpPr>
              <a:spLocks/>
            </p:cNvSpPr>
            <p:nvPr/>
          </p:nvSpPr>
          <p:spPr bwMode="auto">
            <a:xfrm>
              <a:off x="6831013" y="3563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22"/>
            <p:cNvSpPr>
              <a:spLocks/>
            </p:cNvSpPr>
            <p:nvPr/>
          </p:nvSpPr>
          <p:spPr bwMode="auto">
            <a:xfrm>
              <a:off x="6831013" y="3563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23"/>
            <p:cNvSpPr>
              <a:spLocks/>
            </p:cNvSpPr>
            <p:nvPr/>
          </p:nvSpPr>
          <p:spPr bwMode="auto">
            <a:xfrm>
              <a:off x="6837363" y="3973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6837363" y="3973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6472238" y="1893888"/>
              <a:ext cx="573087" cy="571500"/>
            </a:xfrm>
            <a:prstGeom prst="ellipse">
              <a:avLst/>
            </a:pr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6700838" y="2589213"/>
              <a:ext cx="161925" cy="793750"/>
            </a:xfrm>
            <a:custGeom>
              <a:avLst/>
              <a:gdLst>
                <a:gd name="T0" fmla="*/ 25 w 25"/>
                <a:gd name="T1" fmla="*/ 12 h 122"/>
                <a:gd name="T2" fmla="*/ 12 w 25"/>
                <a:gd name="T3" fmla="*/ 0 h 122"/>
                <a:gd name="T4" fmla="*/ 0 w 25"/>
                <a:gd name="T5" fmla="*/ 12 h 122"/>
                <a:gd name="T6" fmla="*/ 6 w 25"/>
                <a:gd name="T7" fmla="*/ 23 h 122"/>
                <a:gd name="T8" fmla="*/ 0 w 25"/>
                <a:gd name="T9" fmla="*/ 95 h 122"/>
                <a:gd name="T10" fmla="*/ 1 w 25"/>
                <a:gd name="T11" fmla="*/ 96 h 122"/>
                <a:gd name="T12" fmla="*/ 9 w 25"/>
                <a:gd name="T13" fmla="*/ 120 h 122"/>
                <a:gd name="T14" fmla="*/ 11 w 25"/>
                <a:gd name="T15" fmla="*/ 122 h 122"/>
                <a:gd name="T16" fmla="*/ 13 w 25"/>
                <a:gd name="T17" fmla="*/ 121 h 122"/>
                <a:gd name="T18" fmla="*/ 22 w 25"/>
                <a:gd name="T19" fmla="*/ 96 h 122"/>
                <a:gd name="T20" fmla="*/ 22 w 25"/>
                <a:gd name="T21" fmla="*/ 95 h 122"/>
                <a:gd name="T22" fmla="*/ 18 w 25"/>
                <a:gd name="T23" fmla="*/ 23 h 122"/>
                <a:gd name="T24" fmla="*/ 25 w 25"/>
                <a:gd name="T25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22">
                  <a:moveTo>
                    <a:pt x="25" y="12"/>
                  </a:move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10" y="121"/>
                    <a:pt x="10" y="122"/>
                    <a:pt x="11" y="122"/>
                  </a:cubicBezTo>
                  <a:cubicBezTo>
                    <a:pt x="12" y="122"/>
                    <a:pt x="13" y="121"/>
                    <a:pt x="13" y="121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28"/>
            <p:cNvSpPr>
              <a:spLocks noEditPoints="1"/>
            </p:cNvSpPr>
            <p:nvPr/>
          </p:nvSpPr>
          <p:spPr bwMode="auto">
            <a:xfrm>
              <a:off x="6530975" y="2536825"/>
              <a:ext cx="787400" cy="1982788"/>
            </a:xfrm>
            <a:custGeom>
              <a:avLst/>
              <a:gdLst>
                <a:gd name="T0" fmla="*/ 5 w 121"/>
                <a:gd name="T1" fmla="*/ 132 h 305"/>
                <a:gd name="T2" fmla="*/ 5 w 121"/>
                <a:gd name="T3" fmla="*/ 131 h 305"/>
                <a:gd name="T4" fmla="*/ 0 w 121"/>
                <a:gd name="T5" fmla="*/ 104 h 305"/>
                <a:gd name="T6" fmla="*/ 0 w 121"/>
                <a:gd name="T7" fmla="*/ 122 h 305"/>
                <a:gd name="T8" fmla="*/ 4 w 121"/>
                <a:gd name="T9" fmla="*/ 102 h 305"/>
                <a:gd name="T10" fmla="*/ 4 w 121"/>
                <a:gd name="T11" fmla="*/ 102 h 305"/>
                <a:gd name="T12" fmla="*/ 39 w 121"/>
                <a:gd name="T13" fmla="*/ 0 h 305"/>
                <a:gd name="T14" fmla="*/ 39 w 121"/>
                <a:gd name="T15" fmla="*/ 8 h 305"/>
                <a:gd name="T16" fmla="*/ 44 w 121"/>
                <a:gd name="T17" fmla="*/ 31 h 305"/>
                <a:gd name="T18" fmla="*/ 48 w 121"/>
                <a:gd name="T19" fmla="*/ 104 h 305"/>
                <a:gd name="T20" fmla="*/ 40 w 121"/>
                <a:gd name="T21" fmla="*/ 131 h 305"/>
                <a:gd name="T22" fmla="*/ 23 w 121"/>
                <a:gd name="T23" fmla="*/ 147 h 305"/>
                <a:gd name="T24" fmla="*/ 9 w 121"/>
                <a:gd name="T25" fmla="*/ 140 h 305"/>
                <a:gd name="T26" fmla="*/ 17 w 121"/>
                <a:gd name="T27" fmla="*/ 147 h 305"/>
                <a:gd name="T28" fmla="*/ 0 w 121"/>
                <a:gd name="T29" fmla="*/ 137 h 305"/>
                <a:gd name="T30" fmla="*/ 2 w 121"/>
                <a:gd name="T31" fmla="*/ 302 h 305"/>
                <a:gd name="T32" fmla="*/ 4 w 121"/>
                <a:gd name="T33" fmla="*/ 303 h 305"/>
                <a:gd name="T34" fmla="*/ 11 w 121"/>
                <a:gd name="T35" fmla="*/ 305 h 305"/>
                <a:gd name="T36" fmla="*/ 15 w 121"/>
                <a:gd name="T37" fmla="*/ 305 h 305"/>
                <a:gd name="T38" fmla="*/ 30 w 121"/>
                <a:gd name="T39" fmla="*/ 285 h 305"/>
                <a:gd name="T40" fmla="*/ 28 w 121"/>
                <a:gd name="T41" fmla="*/ 157 h 305"/>
                <a:gd name="T42" fmla="*/ 29 w 121"/>
                <a:gd name="T43" fmla="*/ 155 h 305"/>
                <a:gd name="T44" fmla="*/ 40 w 121"/>
                <a:gd name="T45" fmla="*/ 154 h 305"/>
                <a:gd name="T46" fmla="*/ 49 w 121"/>
                <a:gd name="T47" fmla="*/ 156 h 305"/>
                <a:gd name="T48" fmla="*/ 49 w 121"/>
                <a:gd name="T49" fmla="*/ 158 h 305"/>
                <a:gd name="T50" fmla="*/ 50 w 121"/>
                <a:gd name="T51" fmla="*/ 284 h 305"/>
                <a:gd name="T52" fmla="*/ 60 w 121"/>
                <a:gd name="T53" fmla="*/ 303 h 305"/>
                <a:gd name="T54" fmla="*/ 61 w 121"/>
                <a:gd name="T55" fmla="*/ 303 h 305"/>
                <a:gd name="T56" fmla="*/ 65 w 121"/>
                <a:gd name="T57" fmla="*/ 304 h 305"/>
                <a:gd name="T58" fmla="*/ 68 w 121"/>
                <a:gd name="T59" fmla="*/ 305 h 305"/>
                <a:gd name="T60" fmla="*/ 72 w 121"/>
                <a:gd name="T61" fmla="*/ 304 h 305"/>
                <a:gd name="T62" fmla="*/ 87 w 121"/>
                <a:gd name="T63" fmla="*/ 285 h 305"/>
                <a:gd name="T64" fmla="*/ 84 w 121"/>
                <a:gd name="T65" fmla="*/ 25 h 305"/>
                <a:gd name="T66" fmla="*/ 86 w 121"/>
                <a:gd name="T67" fmla="*/ 22 h 305"/>
                <a:gd name="T68" fmla="*/ 94 w 121"/>
                <a:gd name="T69" fmla="*/ 133 h 305"/>
                <a:gd name="T70" fmla="*/ 108 w 121"/>
                <a:gd name="T71" fmla="*/ 146 h 305"/>
                <a:gd name="T72" fmla="*/ 120 w 121"/>
                <a:gd name="T73" fmla="*/ 13 h 305"/>
                <a:gd name="T74" fmla="*/ 107 w 121"/>
                <a:gd name="T7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305">
                  <a:moveTo>
                    <a:pt x="5" y="131"/>
                  </a:move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6" y="133"/>
                    <a:pt x="6" y="134"/>
                  </a:cubicBezTo>
                  <a:cubicBezTo>
                    <a:pt x="5" y="133"/>
                    <a:pt x="5" y="132"/>
                    <a:pt x="5" y="131"/>
                  </a:cubicBezTo>
                  <a:moveTo>
                    <a:pt x="0" y="104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0" y="116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04"/>
                    <a:pt x="0" y="104"/>
                    <a:pt x="0" y="104"/>
                  </a:cubicBezTo>
                  <a:moveTo>
                    <a:pt x="4" y="102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4" y="113"/>
                    <a:pt x="4" y="107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moveTo>
                    <a:pt x="39" y="0"/>
                  </a:moveTo>
                  <a:cubicBezTo>
                    <a:pt x="39" y="2"/>
                    <a:pt x="39" y="4"/>
                    <a:pt x="39" y="7"/>
                  </a:cubicBezTo>
                  <a:cubicBezTo>
                    <a:pt x="39" y="7"/>
                    <a:pt x="39" y="7"/>
                    <a:pt x="39" y="8"/>
                  </a:cubicBezTo>
                  <a:cubicBezTo>
                    <a:pt x="45" y="8"/>
                    <a:pt x="51" y="14"/>
                    <a:pt x="51" y="20"/>
                  </a:cubicBezTo>
                  <a:cubicBezTo>
                    <a:pt x="51" y="25"/>
                    <a:pt x="48" y="29"/>
                    <a:pt x="44" y="31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8"/>
                    <a:pt x="40" y="129"/>
                    <a:pt x="40" y="131"/>
                  </a:cubicBezTo>
                  <a:cubicBezTo>
                    <a:pt x="39" y="136"/>
                    <a:pt x="37" y="141"/>
                    <a:pt x="32" y="144"/>
                  </a:cubicBezTo>
                  <a:cubicBezTo>
                    <a:pt x="29" y="146"/>
                    <a:pt x="26" y="147"/>
                    <a:pt x="23" y="147"/>
                  </a:cubicBezTo>
                  <a:cubicBezTo>
                    <a:pt x="20" y="147"/>
                    <a:pt x="18" y="146"/>
                    <a:pt x="16" y="145"/>
                  </a:cubicBezTo>
                  <a:cubicBezTo>
                    <a:pt x="13" y="144"/>
                    <a:pt x="11" y="143"/>
                    <a:pt x="9" y="140"/>
                  </a:cubicBezTo>
                  <a:cubicBezTo>
                    <a:pt x="12" y="144"/>
                    <a:pt x="17" y="146"/>
                    <a:pt x="23" y="147"/>
                  </a:cubicBezTo>
                  <a:cubicBezTo>
                    <a:pt x="21" y="147"/>
                    <a:pt x="19" y="147"/>
                    <a:pt x="17" y="147"/>
                  </a:cubicBezTo>
                  <a:cubicBezTo>
                    <a:pt x="10" y="147"/>
                    <a:pt x="5" y="144"/>
                    <a:pt x="1" y="13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302"/>
                    <a:pt x="2" y="302"/>
                    <a:pt x="2" y="302"/>
                  </a:cubicBezTo>
                  <a:cubicBezTo>
                    <a:pt x="2" y="302"/>
                    <a:pt x="2" y="302"/>
                    <a:pt x="2" y="302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4"/>
                    <a:pt x="9" y="305"/>
                    <a:pt x="11" y="305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5" y="305"/>
                    <a:pt x="15" y="305"/>
                    <a:pt x="15" y="305"/>
                  </a:cubicBezTo>
                  <a:cubicBezTo>
                    <a:pt x="23" y="302"/>
                    <a:pt x="28" y="297"/>
                    <a:pt x="30" y="289"/>
                  </a:cubicBezTo>
                  <a:cubicBezTo>
                    <a:pt x="30" y="285"/>
                    <a:pt x="30" y="285"/>
                    <a:pt x="30" y="285"/>
                  </a:cubicBezTo>
                  <a:cubicBezTo>
                    <a:pt x="30" y="274"/>
                    <a:pt x="30" y="274"/>
                    <a:pt x="30" y="274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56"/>
                    <a:pt x="28" y="155"/>
                    <a:pt x="29" y="155"/>
                  </a:cubicBezTo>
                  <a:cubicBezTo>
                    <a:pt x="29" y="154"/>
                    <a:pt x="30" y="154"/>
                    <a:pt x="31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7" y="154"/>
                    <a:pt x="48" y="155"/>
                    <a:pt x="49" y="156"/>
                  </a:cubicBezTo>
                  <a:cubicBezTo>
                    <a:pt x="49" y="157"/>
                    <a:pt x="49" y="157"/>
                    <a:pt x="49" y="157"/>
                  </a:cubicBezTo>
                  <a:cubicBezTo>
                    <a:pt x="49" y="158"/>
                    <a:pt x="49" y="158"/>
                    <a:pt x="49" y="158"/>
                  </a:cubicBezTo>
                  <a:cubicBezTo>
                    <a:pt x="50" y="284"/>
                    <a:pt x="50" y="284"/>
                    <a:pt x="50" y="284"/>
                  </a:cubicBezTo>
                  <a:cubicBezTo>
                    <a:pt x="50" y="284"/>
                    <a:pt x="50" y="284"/>
                    <a:pt x="50" y="284"/>
                  </a:cubicBezTo>
                  <a:cubicBezTo>
                    <a:pt x="50" y="286"/>
                    <a:pt x="50" y="286"/>
                    <a:pt x="50" y="286"/>
                  </a:cubicBezTo>
                  <a:cubicBezTo>
                    <a:pt x="50" y="293"/>
                    <a:pt x="54" y="299"/>
                    <a:pt x="60" y="303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3" y="304"/>
                    <a:pt x="63" y="304"/>
                    <a:pt x="63" y="304"/>
                  </a:cubicBezTo>
                  <a:cubicBezTo>
                    <a:pt x="65" y="304"/>
                    <a:pt x="65" y="304"/>
                    <a:pt x="65" y="304"/>
                  </a:cubicBezTo>
                  <a:cubicBezTo>
                    <a:pt x="67" y="305"/>
                    <a:pt x="67" y="305"/>
                    <a:pt x="67" y="305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9" y="305"/>
                    <a:pt x="69" y="305"/>
                    <a:pt x="69" y="305"/>
                  </a:cubicBezTo>
                  <a:cubicBezTo>
                    <a:pt x="72" y="304"/>
                    <a:pt x="72" y="304"/>
                    <a:pt x="72" y="304"/>
                  </a:cubicBezTo>
                  <a:cubicBezTo>
                    <a:pt x="81" y="302"/>
                    <a:pt x="86" y="297"/>
                    <a:pt x="87" y="287"/>
                  </a:cubicBezTo>
                  <a:cubicBezTo>
                    <a:pt x="87" y="285"/>
                    <a:pt x="87" y="285"/>
                    <a:pt x="87" y="28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3"/>
                    <a:pt x="85" y="22"/>
                    <a:pt x="86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7" y="22"/>
                    <a:pt x="89" y="23"/>
                    <a:pt x="89" y="24"/>
                  </a:cubicBezTo>
                  <a:cubicBezTo>
                    <a:pt x="94" y="133"/>
                    <a:pt x="94" y="133"/>
                    <a:pt x="94" y="133"/>
                  </a:cubicBezTo>
                  <a:cubicBezTo>
                    <a:pt x="95" y="134"/>
                    <a:pt x="95" y="134"/>
                    <a:pt x="95" y="134"/>
                  </a:cubicBezTo>
                  <a:cubicBezTo>
                    <a:pt x="96" y="141"/>
                    <a:pt x="100" y="145"/>
                    <a:pt x="108" y="146"/>
                  </a:cubicBezTo>
                  <a:cubicBezTo>
                    <a:pt x="116" y="145"/>
                    <a:pt x="120" y="141"/>
                    <a:pt x="121" y="134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0" y="10"/>
                    <a:pt x="119" y="8"/>
                    <a:pt x="118" y="7"/>
                  </a:cubicBezTo>
                  <a:cubicBezTo>
                    <a:pt x="116" y="3"/>
                    <a:pt x="112" y="1"/>
                    <a:pt x="107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29"/>
            <p:cNvSpPr>
              <a:spLocks/>
            </p:cNvSpPr>
            <p:nvPr/>
          </p:nvSpPr>
          <p:spPr bwMode="auto">
            <a:xfrm>
              <a:off x="6784975" y="2589213"/>
              <a:ext cx="77787" cy="766763"/>
            </a:xfrm>
            <a:custGeom>
              <a:avLst/>
              <a:gdLst>
                <a:gd name="T0" fmla="*/ 0 w 12"/>
                <a:gd name="T1" fmla="*/ 0 h 118"/>
                <a:gd name="T2" fmla="*/ 0 w 12"/>
                <a:gd name="T3" fmla="*/ 12 h 118"/>
                <a:gd name="T4" fmla="*/ 1 w 12"/>
                <a:gd name="T5" fmla="*/ 118 h 118"/>
                <a:gd name="T6" fmla="*/ 9 w 12"/>
                <a:gd name="T7" fmla="*/ 96 h 118"/>
                <a:gd name="T8" fmla="*/ 9 w 12"/>
                <a:gd name="T9" fmla="*/ 95 h 118"/>
                <a:gd name="T10" fmla="*/ 5 w 12"/>
                <a:gd name="T11" fmla="*/ 23 h 118"/>
                <a:gd name="T12" fmla="*/ 12 w 12"/>
                <a:gd name="T13" fmla="*/ 12 h 118"/>
                <a:gd name="T14" fmla="*/ 0 w 12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8">
                  <a:moveTo>
                    <a:pt x="0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0" y="42"/>
                    <a:pt x="1" y="86"/>
                    <a:pt x="1" y="11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9" y="21"/>
                    <a:pt x="12" y="17"/>
                    <a:pt x="12" y="12"/>
                  </a:cubicBezTo>
                  <a:cubicBezTo>
                    <a:pt x="12" y="6"/>
                    <a:pt x="6" y="0"/>
                    <a:pt x="0" y="0"/>
                  </a:cubicBezTo>
                </a:path>
              </a:pathLst>
            </a:custGeom>
            <a:solidFill>
              <a:srgbClr val="C7CE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34"/>
            <p:cNvSpPr>
              <a:spLocks/>
            </p:cNvSpPr>
            <p:nvPr/>
          </p:nvSpPr>
          <p:spPr bwMode="auto">
            <a:xfrm>
              <a:off x="6199188" y="3563938"/>
              <a:ext cx="117475" cy="1052513"/>
            </a:xfrm>
            <a:custGeom>
              <a:avLst/>
              <a:gdLst>
                <a:gd name="T0" fmla="*/ 9 w 18"/>
                <a:gd name="T1" fmla="*/ 107 h 162"/>
                <a:gd name="T2" fmla="*/ 18 w 18"/>
                <a:gd name="T3" fmla="*/ 162 h 162"/>
                <a:gd name="T4" fmla="*/ 1 w 18"/>
                <a:gd name="T5" fmla="*/ 142 h 162"/>
                <a:gd name="T6" fmla="*/ 1 w 18"/>
                <a:gd name="T7" fmla="*/ 140 h 162"/>
                <a:gd name="T8" fmla="*/ 0 w 18"/>
                <a:gd name="T9" fmla="*/ 0 h 162"/>
                <a:gd name="T10" fmla="*/ 5 w 18"/>
                <a:gd name="T11" fmla="*/ 0 h 162"/>
                <a:gd name="T12" fmla="*/ 5 w 18"/>
                <a:gd name="T13" fmla="*/ 2 h 162"/>
                <a:gd name="T14" fmla="*/ 9 w 18"/>
                <a:gd name="T15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2">
                  <a:moveTo>
                    <a:pt x="9" y="107"/>
                  </a:moveTo>
                  <a:cubicBezTo>
                    <a:pt x="9" y="140"/>
                    <a:pt x="18" y="156"/>
                    <a:pt x="18" y="162"/>
                  </a:cubicBezTo>
                  <a:cubicBezTo>
                    <a:pt x="9" y="160"/>
                    <a:pt x="3" y="151"/>
                    <a:pt x="1" y="142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9" y="107"/>
                    <a:pt x="9" y="107"/>
                    <a:pt x="9" y="107"/>
                  </a:cubicBezTo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5776913" y="1835150"/>
              <a:ext cx="188912" cy="468313"/>
            </a:xfrm>
            <a:custGeom>
              <a:avLst/>
              <a:gdLst>
                <a:gd name="T0" fmla="*/ 20 w 29"/>
                <a:gd name="T1" fmla="*/ 72 h 72"/>
                <a:gd name="T2" fmla="*/ 20 w 29"/>
                <a:gd name="T3" fmla="*/ 0 h 72"/>
                <a:gd name="T4" fmla="*/ 29 w 29"/>
                <a:gd name="T5" fmla="*/ 72 h 72"/>
                <a:gd name="T6" fmla="*/ 20 w 29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72">
                  <a:moveTo>
                    <a:pt x="20" y="72"/>
                  </a:moveTo>
                  <a:cubicBezTo>
                    <a:pt x="0" y="49"/>
                    <a:pt x="0" y="25"/>
                    <a:pt x="20" y="0"/>
                  </a:cubicBezTo>
                  <a:cubicBezTo>
                    <a:pt x="3" y="28"/>
                    <a:pt x="6" y="52"/>
                    <a:pt x="29" y="72"/>
                  </a:cubicBezTo>
                  <a:lnTo>
                    <a:pt x="20" y="72"/>
                  </a:ln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36"/>
            <p:cNvSpPr>
              <a:spLocks/>
            </p:cNvSpPr>
            <p:nvPr/>
          </p:nvSpPr>
          <p:spPr bwMode="auto">
            <a:xfrm>
              <a:off x="6102350" y="2336800"/>
              <a:ext cx="227012" cy="63500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5 h 10"/>
                <a:gd name="T4" fmla="*/ 0 w 35"/>
                <a:gd name="T5" fmla="*/ 5 h 10"/>
                <a:gd name="T6" fmla="*/ 1 w 35"/>
                <a:gd name="T7" fmla="*/ 6 h 10"/>
                <a:gd name="T8" fmla="*/ 1 w 35"/>
                <a:gd name="T9" fmla="*/ 6 h 10"/>
                <a:gd name="T10" fmla="*/ 1 w 35"/>
                <a:gd name="T11" fmla="*/ 7 h 10"/>
                <a:gd name="T12" fmla="*/ 2 w 35"/>
                <a:gd name="T13" fmla="*/ 9 h 10"/>
                <a:gd name="T14" fmla="*/ 35 w 3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5" y="5"/>
                    <a:pt x="13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4" y="10"/>
                    <a:pt x="25" y="7"/>
                    <a:pt x="35" y="0"/>
                  </a:cubicBezTo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37"/>
            <p:cNvSpPr>
              <a:spLocks/>
            </p:cNvSpPr>
            <p:nvPr/>
          </p:nvSpPr>
          <p:spPr bwMode="auto">
            <a:xfrm>
              <a:off x="5829300" y="2408238"/>
              <a:ext cx="962025" cy="2241550"/>
            </a:xfrm>
            <a:custGeom>
              <a:avLst/>
              <a:gdLst>
                <a:gd name="T0" fmla="*/ 0 w 148"/>
                <a:gd name="T1" fmla="*/ 146 h 345"/>
                <a:gd name="T2" fmla="*/ 1 w 148"/>
                <a:gd name="T3" fmla="*/ 115 h 345"/>
                <a:gd name="T4" fmla="*/ 2 w 148"/>
                <a:gd name="T5" fmla="*/ 128 h 345"/>
                <a:gd name="T6" fmla="*/ 9 w 148"/>
                <a:gd name="T7" fmla="*/ 146 h 345"/>
                <a:gd name="T8" fmla="*/ 23 w 148"/>
                <a:gd name="T9" fmla="*/ 151 h 345"/>
                <a:gd name="T10" fmla="*/ 35 w 148"/>
                <a:gd name="T11" fmla="*/ 148 h 345"/>
                <a:gd name="T12" fmla="*/ 44 w 148"/>
                <a:gd name="T13" fmla="*/ 136 h 345"/>
                <a:gd name="T14" fmla="*/ 44 w 148"/>
                <a:gd name="T15" fmla="*/ 119 h 345"/>
                <a:gd name="T16" fmla="*/ 45 w 148"/>
                <a:gd name="T17" fmla="*/ 81 h 345"/>
                <a:gd name="T18" fmla="*/ 45 w 148"/>
                <a:gd name="T19" fmla="*/ 2 h 345"/>
                <a:gd name="T20" fmla="*/ 115 w 148"/>
                <a:gd name="T21" fmla="*/ 2 h 345"/>
                <a:gd name="T22" fmla="*/ 143 w 148"/>
                <a:gd name="T23" fmla="*/ 9 h 345"/>
                <a:gd name="T24" fmla="*/ 146 w 148"/>
                <a:gd name="T25" fmla="*/ 16 h 345"/>
                <a:gd name="T26" fmla="*/ 147 w 148"/>
                <a:gd name="T27" fmla="*/ 27 h 345"/>
                <a:gd name="T28" fmla="*/ 147 w 148"/>
                <a:gd name="T29" fmla="*/ 40 h 345"/>
                <a:gd name="T30" fmla="*/ 148 w 148"/>
                <a:gd name="T31" fmla="*/ 151 h 345"/>
                <a:gd name="T32" fmla="*/ 140 w 148"/>
                <a:gd name="T33" fmla="*/ 164 h 345"/>
                <a:gd name="T34" fmla="*/ 124 w 148"/>
                <a:gd name="T35" fmla="*/ 165 h 345"/>
                <a:gd name="T36" fmla="*/ 113 w 148"/>
                <a:gd name="T37" fmla="*/ 150 h 345"/>
                <a:gd name="T38" fmla="*/ 111 w 148"/>
                <a:gd name="T39" fmla="*/ 96 h 345"/>
                <a:gd name="T40" fmla="*/ 107 w 148"/>
                <a:gd name="T41" fmla="*/ 32 h 345"/>
                <a:gd name="T42" fmla="*/ 108 w 148"/>
                <a:gd name="T43" fmla="*/ 109 h 345"/>
                <a:gd name="T44" fmla="*/ 108 w 148"/>
                <a:gd name="T45" fmla="*/ 142 h 345"/>
                <a:gd name="T46" fmla="*/ 110 w 148"/>
                <a:gd name="T47" fmla="*/ 322 h 345"/>
                <a:gd name="T48" fmla="*/ 98 w 148"/>
                <a:gd name="T49" fmla="*/ 341 h 345"/>
                <a:gd name="T50" fmla="*/ 74 w 148"/>
                <a:gd name="T51" fmla="*/ 339 h 345"/>
                <a:gd name="T52" fmla="*/ 63 w 148"/>
                <a:gd name="T53" fmla="*/ 286 h 345"/>
                <a:gd name="T54" fmla="*/ 62 w 148"/>
                <a:gd name="T55" fmla="*/ 178 h 345"/>
                <a:gd name="T56" fmla="*/ 55 w 148"/>
                <a:gd name="T57" fmla="*/ 178 h 345"/>
                <a:gd name="T58" fmla="*/ 49 w 148"/>
                <a:gd name="T59" fmla="*/ 178 h 345"/>
                <a:gd name="T60" fmla="*/ 45 w 148"/>
                <a:gd name="T61" fmla="*/ 178 h 345"/>
                <a:gd name="T62" fmla="*/ 45 w 148"/>
                <a:gd name="T63" fmla="*/ 179 h 345"/>
                <a:gd name="T64" fmla="*/ 45 w 148"/>
                <a:gd name="T65" fmla="*/ 184 h 345"/>
                <a:gd name="T66" fmla="*/ 46 w 148"/>
                <a:gd name="T67" fmla="*/ 225 h 345"/>
                <a:gd name="T68" fmla="*/ 46 w 148"/>
                <a:gd name="T69" fmla="*/ 307 h 345"/>
                <a:gd name="T70" fmla="*/ 46 w 148"/>
                <a:gd name="T71" fmla="*/ 319 h 345"/>
                <a:gd name="T72" fmla="*/ 32 w 148"/>
                <a:gd name="T73" fmla="*/ 342 h 345"/>
                <a:gd name="T74" fmla="*/ 8 w 148"/>
                <a:gd name="T75" fmla="*/ 338 h 345"/>
                <a:gd name="T76" fmla="*/ 3 w 148"/>
                <a:gd name="T77" fmla="*/ 332 h 345"/>
                <a:gd name="T78" fmla="*/ 2 w 148"/>
                <a:gd name="T79" fmla="*/ 325 h 345"/>
                <a:gd name="T80" fmla="*/ 2 w 148"/>
                <a:gd name="T81" fmla="*/ 323 h 345"/>
                <a:gd name="T82" fmla="*/ 0 w 148"/>
                <a:gd name="T83" fmla="*/ 1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8" h="345">
                  <a:moveTo>
                    <a:pt x="0" y="146"/>
                  </a:moveTo>
                  <a:cubicBezTo>
                    <a:pt x="0" y="136"/>
                    <a:pt x="1" y="125"/>
                    <a:pt x="1" y="115"/>
                  </a:cubicBezTo>
                  <a:cubicBezTo>
                    <a:pt x="1" y="119"/>
                    <a:pt x="1" y="124"/>
                    <a:pt x="2" y="128"/>
                  </a:cubicBezTo>
                  <a:cubicBezTo>
                    <a:pt x="2" y="135"/>
                    <a:pt x="3" y="142"/>
                    <a:pt x="9" y="146"/>
                  </a:cubicBezTo>
                  <a:cubicBezTo>
                    <a:pt x="12" y="149"/>
                    <a:pt x="18" y="152"/>
                    <a:pt x="23" y="151"/>
                  </a:cubicBezTo>
                  <a:cubicBezTo>
                    <a:pt x="27" y="150"/>
                    <a:pt x="31" y="150"/>
                    <a:pt x="35" y="148"/>
                  </a:cubicBezTo>
                  <a:cubicBezTo>
                    <a:pt x="40" y="145"/>
                    <a:pt x="42" y="141"/>
                    <a:pt x="44" y="136"/>
                  </a:cubicBezTo>
                  <a:cubicBezTo>
                    <a:pt x="45" y="131"/>
                    <a:pt x="44" y="125"/>
                    <a:pt x="44" y="119"/>
                  </a:cubicBezTo>
                  <a:cubicBezTo>
                    <a:pt x="44" y="106"/>
                    <a:pt x="44" y="93"/>
                    <a:pt x="45" y="81"/>
                  </a:cubicBezTo>
                  <a:cubicBezTo>
                    <a:pt x="45" y="54"/>
                    <a:pt x="45" y="28"/>
                    <a:pt x="45" y="2"/>
                  </a:cubicBezTo>
                  <a:cubicBezTo>
                    <a:pt x="68" y="2"/>
                    <a:pt x="92" y="2"/>
                    <a:pt x="115" y="2"/>
                  </a:cubicBezTo>
                  <a:cubicBezTo>
                    <a:pt x="125" y="2"/>
                    <a:pt x="137" y="0"/>
                    <a:pt x="143" y="9"/>
                  </a:cubicBezTo>
                  <a:cubicBezTo>
                    <a:pt x="145" y="11"/>
                    <a:pt x="146" y="14"/>
                    <a:pt x="146" y="16"/>
                  </a:cubicBezTo>
                  <a:cubicBezTo>
                    <a:pt x="147" y="19"/>
                    <a:pt x="147" y="23"/>
                    <a:pt x="147" y="27"/>
                  </a:cubicBezTo>
                  <a:cubicBezTo>
                    <a:pt x="147" y="31"/>
                    <a:pt x="147" y="36"/>
                    <a:pt x="147" y="40"/>
                  </a:cubicBezTo>
                  <a:cubicBezTo>
                    <a:pt x="147" y="72"/>
                    <a:pt x="148" y="119"/>
                    <a:pt x="148" y="151"/>
                  </a:cubicBezTo>
                  <a:cubicBezTo>
                    <a:pt x="147" y="156"/>
                    <a:pt x="145" y="161"/>
                    <a:pt x="140" y="164"/>
                  </a:cubicBezTo>
                  <a:cubicBezTo>
                    <a:pt x="135" y="167"/>
                    <a:pt x="129" y="167"/>
                    <a:pt x="124" y="165"/>
                  </a:cubicBezTo>
                  <a:cubicBezTo>
                    <a:pt x="118" y="163"/>
                    <a:pt x="114" y="157"/>
                    <a:pt x="113" y="150"/>
                  </a:cubicBezTo>
                  <a:cubicBezTo>
                    <a:pt x="112" y="137"/>
                    <a:pt x="112" y="109"/>
                    <a:pt x="111" y="96"/>
                  </a:cubicBezTo>
                  <a:cubicBezTo>
                    <a:pt x="110" y="75"/>
                    <a:pt x="108" y="53"/>
                    <a:pt x="107" y="32"/>
                  </a:cubicBezTo>
                  <a:cubicBezTo>
                    <a:pt x="107" y="58"/>
                    <a:pt x="108" y="84"/>
                    <a:pt x="108" y="109"/>
                  </a:cubicBezTo>
                  <a:cubicBezTo>
                    <a:pt x="108" y="120"/>
                    <a:pt x="108" y="131"/>
                    <a:pt x="108" y="142"/>
                  </a:cubicBezTo>
                  <a:cubicBezTo>
                    <a:pt x="110" y="322"/>
                    <a:pt x="110" y="322"/>
                    <a:pt x="110" y="322"/>
                  </a:cubicBezTo>
                  <a:cubicBezTo>
                    <a:pt x="109" y="329"/>
                    <a:pt x="105" y="337"/>
                    <a:pt x="98" y="341"/>
                  </a:cubicBezTo>
                  <a:cubicBezTo>
                    <a:pt x="91" y="345"/>
                    <a:pt x="81" y="344"/>
                    <a:pt x="74" y="339"/>
                  </a:cubicBezTo>
                  <a:cubicBezTo>
                    <a:pt x="64" y="331"/>
                    <a:pt x="63" y="319"/>
                    <a:pt x="63" y="286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60" y="178"/>
                    <a:pt x="58" y="178"/>
                    <a:pt x="55" y="178"/>
                  </a:cubicBezTo>
                  <a:cubicBezTo>
                    <a:pt x="53" y="178"/>
                    <a:pt x="51" y="178"/>
                    <a:pt x="49" y="178"/>
                  </a:cubicBezTo>
                  <a:cubicBezTo>
                    <a:pt x="49" y="178"/>
                    <a:pt x="46" y="177"/>
                    <a:pt x="45" y="178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181"/>
                    <a:pt x="45" y="183"/>
                    <a:pt x="45" y="184"/>
                  </a:cubicBezTo>
                  <a:cubicBezTo>
                    <a:pt x="45" y="198"/>
                    <a:pt x="45" y="211"/>
                    <a:pt x="46" y="225"/>
                  </a:cubicBezTo>
                  <a:cubicBezTo>
                    <a:pt x="46" y="252"/>
                    <a:pt x="46" y="280"/>
                    <a:pt x="46" y="307"/>
                  </a:cubicBezTo>
                  <a:cubicBezTo>
                    <a:pt x="46" y="311"/>
                    <a:pt x="46" y="315"/>
                    <a:pt x="46" y="319"/>
                  </a:cubicBezTo>
                  <a:cubicBezTo>
                    <a:pt x="46" y="329"/>
                    <a:pt x="41" y="338"/>
                    <a:pt x="32" y="342"/>
                  </a:cubicBezTo>
                  <a:cubicBezTo>
                    <a:pt x="24" y="345"/>
                    <a:pt x="15" y="343"/>
                    <a:pt x="8" y="338"/>
                  </a:cubicBezTo>
                  <a:cubicBezTo>
                    <a:pt x="6" y="337"/>
                    <a:pt x="5" y="335"/>
                    <a:pt x="3" y="332"/>
                  </a:cubicBezTo>
                  <a:cubicBezTo>
                    <a:pt x="2" y="330"/>
                    <a:pt x="2" y="328"/>
                    <a:pt x="2" y="325"/>
                  </a:cubicBezTo>
                  <a:cubicBezTo>
                    <a:pt x="2" y="325"/>
                    <a:pt x="2" y="324"/>
                    <a:pt x="2" y="323"/>
                  </a:cubicBezTo>
                  <a:cubicBezTo>
                    <a:pt x="0" y="146"/>
                    <a:pt x="0" y="146"/>
                    <a:pt x="0" y="14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auto">
            <a:xfrm>
              <a:off x="5795963" y="2433638"/>
              <a:ext cx="982662" cy="2190750"/>
            </a:xfrm>
            <a:custGeom>
              <a:avLst/>
              <a:gdLst>
                <a:gd name="T0" fmla="*/ 27 w 151"/>
                <a:gd name="T1" fmla="*/ 337 h 337"/>
                <a:gd name="T2" fmla="*/ 17 w 151"/>
                <a:gd name="T3" fmla="*/ 334 h 337"/>
                <a:gd name="T4" fmla="*/ 13 w 151"/>
                <a:gd name="T5" fmla="*/ 331 h 337"/>
                <a:gd name="T6" fmla="*/ 10 w 151"/>
                <a:gd name="T7" fmla="*/ 327 h 337"/>
                <a:gd name="T8" fmla="*/ 9 w 151"/>
                <a:gd name="T9" fmla="*/ 326 h 337"/>
                <a:gd name="T10" fmla="*/ 3 w 151"/>
                <a:gd name="T11" fmla="*/ 141 h 337"/>
                <a:gd name="T12" fmla="*/ 35 w 151"/>
                <a:gd name="T13" fmla="*/ 85 h 337"/>
                <a:gd name="T14" fmla="*/ 114 w 151"/>
                <a:gd name="T15" fmla="*/ 1 h 337"/>
                <a:gd name="T16" fmla="*/ 123 w 151"/>
                <a:gd name="T17" fmla="*/ 1 h 337"/>
                <a:gd name="T18" fmla="*/ 147 w 151"/>
                <a:gd name="T19" fmla="*/ 8 h 337"/>
                <a:gd name="T20" fmla="*/ 148 w 151"/>
                <a:gd name="T21" fmla="*/ 9 h 337"/>
                <a:gd name="T22" fmla="*/ 148 w 151"/>
                <a:gd name="T23" fmla="*/ 10 h 337"/>
                <a:gd name="T24" fmla="*/ 149 w 151"/>
                <a:gd name="T25" fmla="*/ 11 h 337"/>
                <a:gd name="T26" fmla="*/ 151 w 151"/>
                <a:gd name="T27" fmla="*/ 147 h 337"/>
                <a:gd name="T28" fmla="*/ 121 w 151"/>
                <a:gd name="T29" fmla="*/ 148 h 337"/>
                <a:gd name="T30" fmla="*/ 114 w 151"/>
                <a:gd name="T31" fmla="*/ 28 h 337"/>
                <a:gd name="T32" fmla="*/ 112 w 151"/>
                <a:gd name="T33" fmla="*/ 25 h 337"/>
                <a:gd name="T34" fmla="*/ 111 w 151"/>
                <a:gd name="T35" fmla="*/ 138 h 337"/>
                <a:gd name="T36" fmla="*/ 112 w 151"/>
                <a:gd name="T37" fmla="*/ 319 h 337"/>
                <a:gd name="T38" fmla="*/ 112 w 151"/>
                <a:gd name="T39" fmla="*/ 319 h 337"/>
                <a:gd name="T40" fmla="*/ 112 w 151"/>
                <a:gd name="T41" fmla="*/ 320 h 337"/>
                <a:gd name="T42" fmla="*/ 112 w 151"/>
                <a:gd name="T43" fmla="*/ 322 h 337"/>
                <a:gd name="T44" fmla="*/ 111 w 151"/>
                <a:gd name="T45" fmla="*/ 323 h 337"/>
                <a:gd name="T46" fmla="*/ 111 w 151"/>
                <a:gd name="T47" fmla="*/ 323 h 337"/>
                <a:gd name="T48" fmla="*/ 111 w 151"/>
                <a:gd name="T49" fmla="*/ 325 h 337"/>
                <a:gd name="T50" fmla="*/ 110 w 151"/>
                <a:gd name="T51" fmla="*/ 326 h 337"/>
                <a:gd name="T52" fmla="*/ 110 w 151"/>
                <a:gd name="T53" fmla="*/ 326 h 337"/>
                <a:gd name="T54" fmla="*/ 103 w 151"/>
                <a:gd name="T55" fmla="*/ 334 h 337"/>
                <a:gd name="T56" fmla="*/ 100 w 151"/>
                <a:gd name="T57" fmla="*/ 336 h 337"/>
                <a:gd name="T58" fmla="*/ 95 w 151"/>
                <a:gd name="T59" fmla="*/ 337 h 337"/>
                <a:gd name="T60" fmla="*/ 91 w 151"/>
                <a:gd name="T61" fmla="*/ 337 h 337"/>
                <a:gd name="T62" fmla="*/ 80 w 151"/>
                <a:gd name="T63" fmla="*/ 334 h 337"/>
                <a:gd name="T64" fmla="*/ 70 w 151"/>
                <a:gd name="T65" fmla="*/ 174 h 337"/>
                <a:gd name="T66" fmla="*/ 62 w 151"/>
                <a:gd name="T67" fmla="*/ 171 h 337"/>
                <a:gd name="T68" fmla="*/ 48 w 151"/>
                <a:gd name="T69" fmla="*/ 174 h 337"/>
                <a:gd name="T70" fmla="*/ 49 w 151"/>
                <a:gd name="T71" fmla="*/ 315 h 337"/>
                <a:gd name="T72" fmla="*/ 34 w 151"/>
                <a:gd name="T73" fmla="*/ 337 h 337"/>
                <a:gd name="T74" fmla="*/ 29 w 151"/>
                <a:gd name="T75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337">
                  <a:moveTo>
                    <a:pt x="28" y="337"/>
                  </a:moveTo>
                  <a:cubicBezTo>
                    <a:pt x="27" y="337"/>
                    <a:pt x="27" y="337"/>
                    <a:pt x="27" y="337"/>
                  </a:cubicBezTo>
                  <a:cubicBezTo>
                    <a:pt x="25" y="337"/>
                    <a:pt x="22" y="337"/>
                    <a:pt x="19" y="335"/>
                  </a:cubicBezTo>
                  <a:cubicBezTo>
                    <a:pt x="17" y="334"/>
                    <a:pt x="17" y="334"/>
                    <a:pt x="17" y="334"/>
                  </a:cubicBezTo>
                  <a:cubicBezTo>
                    <a:pt x="14" y="332"/>
                    <a:pt x="14" y="332"/>
                    <a:pt x="14" y="332"/>
                  </a:cubicBezTo>
                  <a:cubicBezTo>
                    <a:pt x="13" y="331"/>
                    <a:pt x="13" y="331"/>
                    <a:pt x="13" y="331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0" y="327"/>
                    <a:pt x="10" y="327"/>
                    <a:pt x="10" y="327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35" y="99"/>
                    <a:pt x="35" y="85"/>
                  </a:cubicBezTo>
                  <a:cubicBezTo>
                    <a:pt x="35" y="58"/>
                    <a:pt x="45" y="35"/>
                    <a:pt x="4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0"/>
                    <a:pt x="128" y="0"/>
                    <a:pt x="130" y="0"/>
                  </a:cubicBezTo>
                  <a:cubicBezTo>
                    <a:pt x="139" y="0"/>
                    <a:pt x="144" y="3"/>
                    <a:pt x="147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50" y="56"/>
                    <a:pt x="150" y="110"/>
                    <a:pt x="151" y="147"/>
                  </a:cubicBezTo>
                  <a:cubicBezTo>
                    <a:pt x="149" y="156"/>
                    <a:pt x="144" y="160"/>
                    <a:pt x="136" y="160"/>
                  </a:cubicBezTo>
                  <a:cubicBezTo>
                    <a:pt x="128" y="160"/>
                    <a:pt x="123" y="156"/>
                    <a:pt x="121" y="148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26"/>
                    <a:pt x="113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6"/>
                    <a:pt x="110" y="27"/>
                    <a:pt x="110" y="2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2" y="318"/>
                    <a:pt x="112" y="318"/>
                    <a:pt x="112" y="318"/>
                  </a:cubicBezTo>
                  <a:cubicBezTo>
                    <a:pt x="112" y="319"/>
                    <a:pt x="112" y="319"/>
                    <a:pt x="112" y="319"/>
                  </a:cubicBezTo>
                  <a:cubicBezTo>
                    <a:pt x="112" y="319"/>
                    <a:pt x="112" y="319"/>
                    <a:pt x="112" y="319"/>
                  </a:cubicBezTo>
                  <a:cubicBezTo>
                    <a:pt x="112" y="319"/>
                    <a:pt x="112" y="319"/>
                    <a:pt x="112" y="319"/>
                  </a:cubicBezTo>
                  <a:cubicBezTo>
                    <a:pt x="112" y="320"/>
                    <a:pt x="112" y="320"/>
                    <a:pt x="112" y="320"/>
                  </a:cubicBezTo>
                  <a:cubicBezTo>
                    <a:pt x="112" y="320"/>
                    <a:pt x="112" y="320"/>
                    <a:pt x="112" y="320"/>
                  </a:cubicBezTo>
                  <a:cubicBezTo>
                    <a:pt x="112" y="321"/>
                    <a:pt x="112" y="321"/>
                    <a:pt x="112" y="321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1" y="323"/>
                    <a:pt x="111" y="323"/>
                    <a:pt x="111" y="323"/>
                  </a:cubicBezTo>
                  <a:cubicBezTo>
                    <a:pt x="111" y="323"/>
                    <a:pt x="111" y="323"/>
                    <a:pt x="111" y="323"/>
                  </a:cubicBezTo>
                  <a:cubicBezTo>
                    <a:pt x="111" y="323"/>
                    <a:pt x="111" y="323"/>
                    <a:pt x="111" y="323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111" y="325"/>
                    <a:pt x="111" y="325"/>
                    <a:pt x="111" y="325"/>
                  </a:cubicBezTo>
                  <a:cubicBezTo>
                    <a:pt x="111" y="325"/>
                    <a:pt x="111" y="325"/>
                    <a:pt x="111" y="325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09" y="329"/>
                    <a:pt x="107" y="331"/>
                    <a:pt x="104" y="333"/>
                  </a:cubicBezTo>
                  <a:cubicBezTo>
                    <a:pt x="103" y="334"/>
                    <a:pt x="103" y="334"/>
                    <a:pt x="103" y="334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00" y="336"/>
                    <a:pt x="100" y="336"/>
                    <a:pt x="100" y="336"/>
                  </a:cubicBezTo>
                  <a:cubicBezTo>
                    <a:pt x="97" y="336"/>
                    <a:pt x="97" y="336"/>
                    <a:pt x="97" y="336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1" y="337"/>
                    <a:pt x="91" y="337"/>
                    <a:pt x="91" y="337"/>
                  </a:cubicBezTo>
                  <a:cubicBezTo>
                    <a:pt x="88" y="337"/>
                    <a:pt x="85" y="336"/>
                    <a:pt x="82" y="335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72" y="326"/>
                    <a:pt x="70" y="316"/>
                    <a:pt x="71" y="282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0" y="173"/>
                    <a:pt x="69" y="172"/>
                    <a:pt x="68" y="172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50" y="171"/>
                    <a:pt x="50" y="171"/>
                    <a:pt x="50" y="171"/>
                  </a:cubicBezTo>
                  <a:cubicBezTo>
                    <a:pt x="49" y="171"/>
                    <a:pt x="48" y="172"/>
                    <a:pt x="48" y="174"/>
                  </a:cubicBezTo>
                  <a:cubicBezTo>
                    <a:pt x="49" y="304"/>
                    <a:pt x="49" y="304"/>
                    <a:pt x="49" y="304"/>
                  </a:cubicBezTo>
                  <a:cubicBezTo>
                    <a:pt x="49" y="315"/>
                    <a:pt x="49" y="315"/>
                    <a:pt x="49" y="315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7" y="328"/>
                    <a:pt x="42" y="334"/>
                    <a:pt x="34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29" y="337"/>
                    <a:pt x="29" y="337"/>
                    <a:pt x="29" y="337"/>
                  </a:cubicBezTo>
                  <a:cubicBezTo>
                    <a:pt x="28" y="337"/>
                    <a:pt x="28" y="337"/>
                    <a:pt x="28" y="3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6524625" y="2616200"/>
              <a:ext cx="155575" cy="882650"/>
            </a:xfrm>
            <a:custGeom>
              <a:avLst/>
              <a:gdLst>
                <a:gd name="T0" fmla="*/ 1 w 24"/>
                <a:gd name="T1" fmla="*/ 125 h 136"/>
                <a:gd name="T2" fmla="*/ 1 w 24"/>
                <a:gd name="T3" fmla="*/ 125 h 136"/>
                <a:gd name="T4" fmla="*/ 2 w 24"/>
                <a:gd name="T5" fmla="*/ 126 h 136"/>
                <a:gd name="T6" fmla="*/ 24 w 24"/>
                <a:gd name="T7" fmla="*/ 135 h 136"/>
                <a:gd name="T8" fmla="*/ 6 w 24"/>
                <a:gd name="T9" fmla="*/ 120 h 136"/>
                <a:gd name="T10" fmla="*/ 2 w 24"/>
                <a:gd name="T11" fmla="*/ 36 h 136"/>
                <a:gd name="T12" fmla="*/ 1 w 24"/>
                <a:gd name="T13" fmla="*/ 22 h 136"/>
                <a:gd name="T14" fmla="*/ 1 w 24"/>
                <a:gd name="T15" fmla="*/ 20 h 136"/>
                <a:gd name="T16" fmla="*/ 1 w 24"/>
                <a:gd name="T17" fmla="*/ 17 h 136"/>
                <a:gd name="T18" fmla="*/ 1 w 24"/>
                <a:gd name="T19" fmla="*/ 17 h 136"/>
                <a:gd name="T20" fmla="*/ 1 w 24"/>
                <a:gd name="T21" fmla="*/ 12 h 136"/>
                <a:gd name="T22" fmla="*/ 1 w 24"/>
                <a:gd name="T23" fmla="*/ 12 h 136"/>
                <a:gd name="T24" fmla="*/ 1 w 24"/>
                <a:gd name="T25" fmla="*/ 9 h 136"/>
                <a:gd name="T26" fmla="*/ 1 w 24"/>
                <a:gd name="T27" fmla="*/ 7 h 136"/>
                <a:gd name="T28" fmla="*/ 0 w 24"/>
                <a:gd name="T29" fmla="*/ 0 h 136"/>
                <a:gd name="T30" fmla="*/ 1 w 24"/>
                <a:gd name="T31" fmla="*/ 110 h 136"/>
                <a:gd name="T32" fmla="*/ 1 w 24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36"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7" y="134"/>
                    <a:pt x="14" y="136"/>
                    <a:pt x="24" y="135"/>
                  </a:cubicBezTo>
                  <a:cubicBezTo>
                    <a:pt x="15" y="134"/>
                    <a:pt x="9" y="129"/>
                    <a:pt x="6" y="120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25"/>
                    <a:pt x="1" y="125"/>
                    <a:pt x="1" y="125"/>
                  </a:cubicBezTo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Oval 41"/>
            <p:cNvSpPr>
              <a:spLocks noChangeArrowheads="1"/>
            </p:cNvSpPr>
            <p:nvPr/>
          </p:nvSpPr>
          <p:spPr bwMode="auto">
            <a:xfrm>
              <a:off x="5848350" y="1719263"/>
              <a:ext cx="644525" cy="642938"/>
            </a:xfrm>
            <a:prstGeom prst="ellipse">
              <a:avLst/>
            </a:pr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6075363" y="2486025"/>
              <a:ext cx="201612" cy="947738"/>
            </a:xfrm>
            <a:custGeom>
              <a:avLst/>
              <a:gdLst>
                <a:gd name="T0" fmla="*/ 31 w 31"/>
                <a:gd name="T1" fmla="*/ 15 h 146"/>
                <a:gd name="T2" fmla="*/ 15 w 31"/>
                <a:gd name="T3" fmla="*/ 0 h 146"/>
                <a:gd name="T4" fmla="*/ 0 w 31"/>
                <a:gd name="T5" fmla="*/ 15 h 146"/>
                <a:gd name="T6" fmla="*/ 8 w 31"/>
                <a:gd name="T7" fmla="*/ 28 h 146"/>
                <a:gd name="T8" fmla="*/ 1 w 31"/>
                <a:gd name="T9" fmla="*/ 114 h 146"/>
                <a:gd name="T10" fmla="*/ 1 w 31"/>
                <a:gd name="T11" fmla="*/ 115 h 146"/>
                <a:gd name="T12" fmla="*/ 12 w 31"/>
                <a:gd name="T13" fmla="*/ 144 h 146"/>
                <a:gd name="T14" fmla="*/ 14 w 31"/>
                <a:gd name="T15" fmla="*/ 146 h 146"/>
                <a:gd name="T16" fmla="*/ 16 w 31"/>
                <a:gd name="T17" fmla="*/ 145 h 146"/>
                <a:gd name="T18" fmla="*/ 27 w 31"/>
                <a:gd name="T19" fmla="*/ 116 h 146"/>
                <a:gd name="T20" fmla="*/ 27 w 31"/>
                <a:gd name="T21" fmla="*/ 114 h 146"/>
                <a:gd name="T22" fmla="*/ 23 w 31"/>
                <a:gd name="T23" fmla="*/ 28 h 146"/>
                <a:gd name="T24" fmla="*/ 31 w 31"/>
                <a:gd name="T25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46">
                  <a:moveTo>
                    <a:pt x="31" y="15"/>
                  </a:move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4"/>
                    <a:pt x="1" y="114"/>
                    <a:pt x="1" y="11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5"/>
                    <a:pt x="13" y="146"/>
                    <a:pt x="14" y="146"/>
                  </a:cubicBezTo>
                  <a:cubicBezTo>
                    <a:pt x="15" y="146"/>
                    <a:pt x="16" y="145"/>
                    <a:pt x="16" y="145"/>
                  </a:cubicBezTo>
                  <a:cubicBezTo>
                    <a:pt x="27" y="116"/>
                    <a:pt x="27" y="116"/>
                    <a:pt x="27" y="116"/>
                  </a:cubicBezTo>
                  <a:cubicBezTo>
                    <a:pt x="27" y="115"/>
                    <a:pt x="28" y="115"/>
                    <a:pt x="27" y="11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6"/>
                    <a:pt x="31" y="21"/>
                    <a:pt x="31" y="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43"/>
            <p:cNvSpPr>
              <a:spLocks noEditPoints="1"/>
            </p:cNvSpPr>
            <p:nvPr/>
          </p:nvSpPr>
          <p:spPr bwMode="auto">
            <a:xfrm>
              <a:off x="5835650" y="2433638"/>
              <a:ext cx="942975" cy="2190750"/>
            </a:xfrm>
            <a:custGeom>
              <a:avLst/>
              <a:gdLst>
                <a:gd name="T0" fmla="*/ 44 w 145"/>
                <a:gd name="T1" fmla="*/ 46 h 337"/>
                <a:gd name="T2" fmla="*/ 44 w 145"/>
                <a:gd name="T3" fmla="*/ 35 h 337"/>
                <a:gd name="T4" fmla="*/ 117 w 145"/>
                <a:gd name="T5" fmla="*/ 1 h 337"/>
                <a:gd name="T6" fmla="*/ 108 w 145"/>
                <a:gd name="T7" fmla="*/ 1 h 337"/>
                <a:gd name="T8" fmla="*/ 44 w 145"/>
                <a:gd name="T9" fmla="*/ 0 h 337"/>
                <a:gd name="T10" fmla="*/ 52 w 145"/>
                <a:gd name="T11" fmla="*/ 8 h 337"/>
                <a:gd name="T12" fmla="*/ 60 w 145"/>
                <a:gd name="T13" fmla="*/ 36 h 337"/>
                <a:gd name="T14" fmla="*/ 64 w 145"/>
                <a:gd name="T15" fmla="*/ 124 h 337"/>
                <a:gd name="T16" fmla="*/ 51 w 145"/>
                <a:gd name="T17" fmla="*/ 154 h 337"/>
                <a:gd name="T18" fmla="*/ 49 w 145"/>
                <a:gd name="T19" fmla="*/ 152 h 337"/>
                <a:gd name="T20" fmla="*/ 44 w 145"/>
                <a:gd name="T21" fmla="*/ 140 h 337"/>
                <a:gd name="T22" fmla="*/ 27 w 145"/>
                <a:gd name="T23" fmla="*/ 161 h 337"/>
                <a:gd name="T24" fmla="*/ 22 w 145"/>
                <a:gd name="T25" fmla="*/ 162 h 337"/>
                <a:gd name="T26" fmla="*/ 3 w 145"/>
                <a:gd name="T27" fmla="*/ 153 h 337"/>
                <a:gd name="T28" fmla="*/ 1 w 145"/>
                <a:gd name="T29" fmla="*/ 320 h 337"/>
                <a:gd name="T30" fmla="*/ 4 w 145"/>
                <a:gd name="T31" fmla="*/ 326 h 337"/>
                <a:gd name="T32" fmla="*/ 6 w 145"/>
                <a:gd name="T33" fmla="*/ 329 h 337"/>
                <a:gd name="T34" fmla="*/ 8 w 145"/>
                <a:gd name="T35" fmla="*/ 332 h 337"/>
                <a:gd name="T36" fmla="*/ 13 w 145"/>
                <a:gd name="T37" fmla="*/ 335 h 337"/>
                <a:gd name="T38" fmla="*/ 22 w 145"/>
                <a:gd name="T39" fmla="*/ 337 h 337"/>
                <a:gd name="T40" fmla="*/ 25 w 145"/>
                <a:gd name="T41" fmla="*/ 337 h 337"/>
                <a:gd name="T42" fmla="*/ 43 w 145"/>
                <a:gd name="T43" fmla="*/ 319 h 337"/>
                <a:gd name="T44" fmla="*/ 43 w 145"/>
                <a:gd name="T45" fmla="*/ 304 h 337"/>
                <a:gd name="T46" fmla="*/ 42 w 145"/>
                <a:gd name="T47" fmla="*/ 174 h 337"/>
                <a:gd name="T48" fmla="*/ 56 w 145"/>
                <a:gd name="T49" fmla="*/ 171 h 337"/>
                <a:gd name="T50" fmla="*/ 64 w 145"/>
                <a:gd name="T51" fmla="*/ 174 h 337"/>
                <a:gd name="T52" fmla="*/ 65 w 145"/>
                <a:gd name="T53" fmla="*/ 282 h 337"/>
                <a:gd name="T54" fmla="*/ 74 w 145"/>
                <a:gd name="T55" fmla="*/ 334 h 337"/>
                <a:gd name="T56" fmla="*/ 85 w 145"/>
                <a:gd name="T57" fmla="*/ 337 h 337"/>
                <a:gd name="T58" fmla="*/ 89 w 145"/>
                <a:gd name="T59" fmla="*/ 337 h 337"/>
                <a:gd name="T60" fmla="*/ 94 w 145"/>
                <a:gd name="T61" fmla="*/ 336 h 337"/>
                <a:gd name="T62" fmla="*/ 97 w 145"/>
                <a:gd name="T63" fmla="*/ 334 h 337"/>
                <a:gd name="T64" fmla="*/ 104 w 145"/>
                <a:gd name="T65" fmla="*/ 326 h 337"/>
                <a:gd name="T66" fmla="*/ 104 w 145"/>
                <a:gd name="T67" fmla="*/ 326 h 337"/>
                <a:gd name="T68" fmla="*/ 105 w 145"/>
                <a:gd name="T69" fmla="*/ 325 h 337"/>
                <a:gd name="T70" fmla="*/ 105 w 145"/>
                <a:gd name="T71" fmla="*/ 323 h 337"/>
                <a:gd name="T72" fmla="*/ 105 w 145"/>
                <a:gd name="T73" fmla="*/ 323 h 337"/>
                <a:gd name="T74" fmla="*/ 106 w 145"/>
                <a:gd name="T75" fmla="*/ 322 h 337"/>
                <a:gd name="T76" fmla="*/ 106 w 145"/>
                <a:gd name="T77" fmla="*/ 320 h 337"/>
                <a:gd name="T78" fmla="*/ 106 w 145"/>
                <a:gd name="T79" fmla="*/ 319 h 337"/>
                <a:gd name="T80" fmla="*/ 106 w 145"/>
                <a:gd name="T81" fmla="*/ 319 h 337"/>
                <a:gd name="T82" fmla="*/ 105 w 145"/>
                <a:gd name="T83" fmla="*/ 138 h 337"/>
                <a:gd name="T84" fmla="*/ 104 w 145"/>
                <a:gd name="T85" fmla="*/ 28 h 337"/>
                <a:gd name="T86" fmla="*/ 106 w 145"/>
                <a:gd name="T87" fmla="*/ 25 h 337"/>
                <a:gd name="T88" fmla="*/ 109 w 145"/>
                <a:gd name="T89" fmla="*/ 40 h 337"/>
                <a:gd name="T90" fmla="*/ 130 w 145"/>
                <a:gd name="T91" fmla="*/ 160 h 337"/>
                <a:gd name="T92" fmla="*/ 143 w 145"/>
                <a:gd name="T93" fmla="*/ 13 h 337"/>
                <a:gd name="T94" fmla="*/ 142 w 145"/>
                <a:gd name="T95" fmla="*/ 10 h 337"/>
                <a:gd name="T96" fmla="*/ 142 w 145"/>
                <a:gd name="T97" fmla="*/ 9 h 337"/>
                <a:gd name="T98" fmla="*/ 142 w 145"/>
                <a:gd name="T99" fmla="*/ 9 h 337"/>
                <a:gd name="T100" fmla="*/ 124 w 145"/>
                <a:gd name="T101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" h="337">
                  <a:moveTo>
                    <a:pt x="44" y="3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4" y="36"/>
                    <a:pt x="44" y="35"/>
                    <a:pt x="44" y="35"/>
                  </a:cubicBezTo>
                  <a:moveTo>
                    <a:pt x="124" y="0"/>
                  </a:moveTo>
                  <a:cubicBezTo>
                    <a:pt x="122" y="0"/>
                    <a:pt x="120" y="0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6" y="9"/>
                    <a:pt x="49" y="8"/>
                    <a:pt x="52" y="8"/>
                  </a:cubicBezTo>
                  <a:cubicBezTo>
                    <a:pt x="61" y="8"/>
                    <a:pt x="68" y="15"/>
                    <a:pt x="68" y="23"/>
                  </a:cubicBezTo>
                  <a:cubicBezTo>
                    <a:pt x="68" y="29"/>
                    <a:pt x="64" y="34"/>
                    <a:pt x="60" y="36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5" y="123"/>
                    <a:pt x="64" y="123"/>
                    <a:pt x="64" y="124"/>
                  </a:cubicBezTo>
                  <a:cubicBezTo>
                    <a:pt x="53" y="153"/>
                    <a:pt x="53" y="153"/>
                    <a:pt x="53" y="153"/>
                  </a:cubicBezTo>
                  <a:cubicBezTo>
                    <a:pt x="53" y="153"/>
                    <a:pt x="52" y="154"/>
                    <a:pt x="51" y="154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50" y="154"/>
                    <a:pt x="49" y="153"/>
                    <a:pt x="49" y="152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4" y="146"/>
                    <a:pt x="43" y="151"/>
                    <a:pt x="39" y="156"/>
                  </a:cubicBezTo>
                  <a:cubicBezTo>
                    <a:pt x="36" y="159"/>
                    <a:pt x="32" y="161"/>
                    <a:pt x="27" y="161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2" y="162"/>
                    <a:pt x="22" y="162"/>
                    <a:pt x="22" y="162"/>
                  </a:cubicBezTo>
                  <a:cubicBezTo>
                    <a:pt x="19" y="162"/>
                    <a:pt x="19" y="162"/>
                    <a:pt x="19" y="162"/>
                  </a:cubicBezTo>
                  <a:cubicBezTo>
                    <a:pt x="12" y="162"/>
                    <a:pt x="5" y="157"/>
                    <a:pt x="3" y="153"/>
                  </a:cubicBezTo>
                  <a:cubicBezTo>
                    <a:pt x="2" y="150"/>
                    <a:pt x="1" y="142"/>
                    <a:pt x="0" y="135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3" y="326"/>
                    <a:pt x="3" y="326"/>
                    <a:pt x="3" y="32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4" y="327"/>
                    <a:pt x="4" y="327"/>
                    <a:pt x="4" y="327"/>
                  </a:cubicBezTo>
                  <a:cubicBezTo>
                    <a:pt x="6" y="329"/>
                    <a:pt x="6" y="329"/>
                    <a:pt x="6" y="329"/>
                  </a:cubicBezTo>
                  <a:cubicBezTo>
                    <a:pt x="7" y="331"/>
                    <a:pt x="7" y="331"/>
                    <a:pt x="7" y="331"/>
                  </a:cubicBezTo>
                  <a:cubicBezTo>
                    <a:pt x="8" y="332"/>
                    <a:pt x="8" y="332"/>
                    <a:pt x="8" y="332"/>
                  </a:cubicBezTo>
                  <a:cubicBezTo>
                    <a:pt x="11" y="334"/>
                    <a:pt x="11" y="334"/>
                    <a:pt x="11" y="334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6" y="337"/>
                    <a:pt x="19" y="337"/>
                    <a:pt x="21" y="337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5" y="337"/>
                    <a:pt x="25" y="337"/>
                    <a:pt x="25" y="337"/>
                  </a:cubicBezTo>
                  <a:cubicBezTo>
                    <a:pt x="28" y="337"/>
                    <a:pt x="28" y="337"/>
                    <a:pt x="28" y="337"/>
                  </a:cubicBezTo>
                  <a:cubicBezTo>
                    <a:pt x="36" y="334"/>
                    <a:pt x="41" y="328"/>
                    <a:pt x="43" y="319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04"/>
                    <a:pt x="43" y="304"/>
                    <a:pt x="43" y="30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2"/>
                    <a:pt x="43" y="171"/>
                    <a:pt x="44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3" y="172"/>
                    <a:pt x="64" y="173"/>
                    <a:pt x="64" y="174"/>
                  </a:cubicBezTo>
                  <a:cubicBezTo>
                    <a:pt x="65" y="282"/>
                    <a:pt x="65" y="282"/>
                    <a:pt x="65" y="282"/>
                  </a:cubicBezTo>
                  <a:cubicBezTo>
                    <a:pt x="65" y="282"/>
                    <a:pt x="65" y="282"/>
                    <a:pt x="65" y="282"/>
                  </a:cubicBezTo>
                  <a:cubicBezTo>
                    <a:pt x="65" y="286"/>
                    <a:pt x="65" y="288"/>
                    <a:pt x="65" y="291"/>
                  </a:cubicBezTo>
                  <a:cubicBezTo>
                    <a:pt x="65" y="318"/>
                    <a:pt x="67" y="327"/>
                    <a:pt x="74" y="334"/>
                  </a:cubicBezTo>
                  <a:cubicBezTo>
                    <a:pt x="76" y="335"/>
                    <a:pt x="76" y="335"/>
                    <a:pt x="76" y="335"/>
                  </a:cubicBezTo>
                  <a:cubicBezTo>
                    <a:pt x="79" y="336"/>
                    <a:pt x="82" y="337"/>
                    <a:pt x="85" y="337"/>
                  </a:cubicBezTo>
                  <a:cubicBezTo>
                    <a:pt x="87" y="337"/>
                    <a:pt x="87" y="337"/>
                    <a:pt x="87" y="337"/>
                  </a:cubicBezTo>
                  <a:cubicBezTo>
                    <a:pt x="89" y="337"/>
                    <a:pt x="89" y="337"/>
                    <a:pt x="89" y="337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6" y="335"/>
                    <a:pt x="96" y="335"/>
                    <a:pt x="96" y="335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101" y="331"/>
                    <a:pt x="103" y="329"/>
                    <a:pt x="104" y="326"/>
                  </a:cubicBezTo>
                  <a:cubicBezTo>
                    <a:pt x="104" y="326"/>
                    <a:pt x="104" y="326"/>
                    <a:pt x="104" y="326"/>
                  </a:cubicBezTo>
                  <a:cubicBezTo>
                    <a:pt x="104" y="326"/>
                    <a:pt x="104" y="326"/>
                    <a:pt x="104" y="326"/>
                  </a:cubicBezTo>
                  <a:cubicBezTo>
                    <a:pt x="105" y="325"/>
                    <a:pt x="105" y="325"/>
                    <a:pt x="105" y="325"/>
                  </a:cubicBezTo>
                  <a:cubicBezTo>
                    <a:pt x="105" y="325"/>
                    <a:pt x="105" y="325"/>
                    <a:pt x="105" y="32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5" y="323"/>
                    <a:pt x="105" y="323"/>
                    <a:pt x="105" y="323"/>
                  </a:cubicBezTo>
                  <a:cubicBezTo>
                    <a:pt x="105" y="323"/>
                    <a:pt x="105" y="323"/>
                    <a:pt x="105" y="323"/>
                  </a:cubicBezTo>
                  <a:cubicBezTo>
                    <a:pt x="105" y="323"/>
                    <a:pt x="105" y="323"/>
                    <a:pt x="105" y="323"/>
                  </a:cubicBezTo>
                  <a:cubicBezTo>
                    <a:pt x="106" y="322"/>
                    <a:pt x="106" y="322"/>
                    <a:pt x="106" y="322"/>
                  </a:cubicBezTo>
                  <a:cubicBezTo>
                    <a:pt x="106" y="322"/>
                    <a:pt x="106" y="322"/>
                    <a:pt x="106" y="322"/>
                  </a:cubicBezTo>
                  <a:cubicBezTo>
                    <a:pt x="106" y="321"/>
                    <a:pt x="106" y="321"/>
                    <a:pt x="106" y="321"/>
                  </a:cubicBezTo>
                  <a:cubicBezTo>
                    <a:pt x="106" y="320"/>
                    <a:pt x="106" y="320"/>
                    <a:pt x="106" y="320"/>
                  </a:cubicBezTo>
                  <a:cubicBezTo>
                    <a:pt x="106" y="320"/>
                    <a:pt x="106" y="320"/>
                    <a:pt x="106" y="320"/>
                  </a:cubicBezTo>
                  <a:cubicBezTo>
                    <a:pt x="106" y="319"/>
                    <a:pt x="106" y="319"/>
                    <a:pt x="106" y="319"/>
                  </a:cubicBezTo>
                  <a:cubicBezTo>
                    <a:pt x="106" y="319"/>
                    <a:pt x="106" y="319"/>
                    <a:pt x="106" y="319"/>
                  </a:cubicBezTo>
                  <a:cubicBezTo>
                    <a:pt x="106" y="319"/>
                    <a:pt x="106" y="319"/>
                    <a:pt x="106" y="319"/>
                  </a:cubicBezTo>
                  <a:cubicBezTo>
                    <a:pt x="106" y="318"/>
                    <a:pt x="106" y="318"/>
                    <a:pt x="106" y="31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7"/>
                    <a:pt x="105" y="26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7" y="25"/>
                    <a:pt x="108" y="26"/>
                    <a:pt x="108" y="2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7" y="156"/>
                    <a:pt x="122" y="160"/>
                    <a:pt x="130" y="160"/>
                  </a:cubicBezTo>
                  <a:cubicBezTo>
                    <a:pt x="138" y="160"/>
                    <a:pt x="143" y="156"/>
                    <a:pt x="145" y="147"/>
                  </a:cubicBezTo>
                  <a:cubicBezTo>
                    <a:pt x="144" y="110"/>
                    <a:pt x="144" y="56"/>
                    <a:pt x="143" y="13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38" y="3"/>
                    <a:pt x="133" y="0"/>
                    <a:pt x="124" y="0"/>
                  </a:cubicBezTo>
                </a:path>
              </a:pathLst>
            </a:cu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6121400" y="2486025"/>
              <a:ext cx="155575" cy="947738"/>
            </a:xfrm>
            <a:custGeom>
              <a:avLst/>
              <a:gdLst>
                <a:gd name="T0" fmla="*/ 8 w 24"/>
                <a:gd name="T1" fmla="*/ 0 h 146"/>
                <a:gd name="T2" fmla="*/ 0 w 24"/>
                <a:gd name="T3" fmla="*/ 3 h 146"/>
                <a:gd name="T4" fmla="*/ 0 w 24"/>
                <a:gd name="T5" fmla="*/ 27 h 146"/>
                <a:gd name="T6" fmla="*/ 1 w 24"/>
                <a:gd name="T7" fmla="*/ 28 h 146"/>
                <a:gd name="T8" fmla="*/ 0 w 24"/>
                <a:gd name="T9" fmla="*/ 38 h 146"/>
                <a:gd name="T10" fmla="*/ 0 w 24"/>
                <a:gd name="T11" fmla="*/ 131 h 146"/>
                <a:gd name="T12" fmla="*/ 5 w 24"/>
                <a:gd name="T13" fmla="*/ 144 h 146"/>
                <a:gd name="T14" fmla="*/ 7 w 24"/>
                <a:gd name="T15" fmla="*/ 146 h 146"/>
                <a:gd name="T16" fmla="*/ 7 w 24"/>
                <a:gd name="T17" fmla="*/ 146 h 146"/>
                <a:gd name="T18" fmla="*/ 9 w 24"/>
                <a:gd name="T19" fmla="*/ 145 h 146"/>
                <a:gd name="T20" fmla="*/ 20 w 24"/>
                <a:gd name="T21" fmla="*/ 116 h 146"/>
                <a:gd name="T22" fmla="*/ 20 w 24"/>
                <a:gd name="T23" fmla="*/ 114 h 146"/>
                <a:gd name="T24" fmla="*/ 16 w 24"/>
                <a:gd name="T25" fmla="*/ 28 h 146"/>
                <a:gd name="T26" fmla="*/ 24 w 24"/>
                <a:gd name="T27" fmla="*/ 15 h 146"/>
                <a:gd name="T28" fmla="*/ 8 w 24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46">
                  <a:moveTo>
                    <a:pt x="8" y="0"/>
                  </a:moveTo>
                  <a:cubicBezTo>
                    <a:pt x="5" y="0"/>
                    <a:pt x="2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1" y="2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5" y="145"/>
                    <a:pt x="6" y="146"/>
                    <a:pt x="7" y="146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6"/>
                    <a:pt x="9" y="145"/>
                    <a:pt x="9" y="145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5"/>
                    <a:pt x="21" y="115"/>
                    <a:pt x="20" y="11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6"/>
                    <a:pt x="24" y="21"/>
                    <a:pt x="24" y="15"/>
                  </a:cubicBezTo>
                  <a:cubicBezTo>
                    <a:pt x="24" y="7"/>
                    <a:pt x="17" y="0"/>
                    <a:pt x="8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48"/>
            <p:cNvSpPr>
              <a:spLocks/>
            </p:cNvSpPr>
            <p:nvPr/>
          </p:nvSpPr>
          <p:spPr bwMode="auto">
            <a:xfrm>
              <a:off x="5822950" y="2517775"/>
              <a:ext cx="188912" cy="968375"/>
            </a:xfrm>
            <a:custGeom>
              <a:avLst/>
              <a:gdLst>
                <a:gd name="T0" fmla="*/ 1 w 29"/>
                <a:gd name="T1" fmla="*/ 99 h 149"/>
                <a:gd name="T2" fmla="*/ 0 w 29"/>
                <a:gd name="T3" fmla="*/ 94 h 149"/>
                <a:gd name="T4" fmla="*/ 1 w 29"/>
                <a:gd name="T5" fmla="*/ 0 h 149"/>
                <a:gd name="T6" fmla="*/ 9 w 29"/>
                <a:gd name="T7" fmla="*/ 132 h 149"/>
                <a:gd name="T8" fmla="*/ 29 w 29"/>
                <a:gd name="T9" fmla="*/ 148 h 149"/>
                <a:gd name="T10" fmla="*/ 24 w 29"/>
                <a:gd name="T11" fmla="*/ 149 h 149"/>
                <a:gd name="T12" fmla="*/ 21 w 29"/>
                <a:gd name="T13" fmla="*/ 149 h 149"/>
                <a:gd name="T14" fmla="*/ 5 w 29"/>
                <a:gd name="T15" fmla="*/ 140 h 149"/>
                <a:gd name="T16" fmla="*/ 1 w 29"/>
                <a:gd name="T17" fmla="*/ 100 h 149"/>
                <a:gd name="T18" fmla="*/ 1 w 29"/>
                <a:gd name="T19" fmla="*/ 99 h 149"/>
                <a:gd name="T20" fmla="*/ 1 w 29"/>
                <a:gd name="T21" fmla="*/ 9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9">
                  <a:moveTo>
                    <a:pt x="1" y="99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60"/>
                    <a:pt x="1" y="30"/>
                    <a:pt x="1" y="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2" y="143"/>
                    <a:pt x="19" y="148"/>
                    <a:pt x="29" y="148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14" y="149"/>
                    <a:pt x="7" y="144"/>
                    <a:pt x="5" y="140"/>
                  </a:cubicBezTo>
                  <a:cubicBezTo>
                    <a:pt x="2" y="133"/>
                    <a:pt x="1" y="108"/>
                    <a:pt x="1" y="10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49"/>
            <p:cNvSpPr>
              <a:spLocks/>
            </p:cNvSpPr>
            <p:nvPr/>
          </p:nvSpPr>
          <p:spPr bwMode="auto">
            <a:xfrm>
              <a:off x="5478463" y="3563938"/>
              <a:ext cx="65087" cy="1144588"/>
            </a:xfrm>
            <a:custGeom>
              <a:avLst/>
              <a:gdLst>
                <a:gd name="T0" fmla="*/ 0 w 10"/>
                <a:gd name="T1" fmla="*/ 1 h 176"/>
                <a:gd name="T2" fmla="*/ 2 w 10"/>
                <a:gd name="T3" fmla="*/ 0 h 176"/>
                <a:gd name="T4" fmla="*/ 3 w 10"/>
                <a:gd name="T5" fmla="*/ 0 h 176"/>
                <a:gd name="T6" fmla="*/ 5 w 10"/>
                <a:gd name="T7" fmla="*/ 1 h 176"/>
                <a:gd name="T8" fmla="*/ 6 w 10"/>
                <a:gd name="T9" fmla="*/ 5 h 176"/>
                <a:gd name="T10" fmla="*/ 6 w 10"/>
                <a:gd name="T11" fmla="*/ 12 h 176"/>
                <a:gd name="T12" fmla="*/ 6 w 10"/>
                <a:gd name="T13" fmla="*/ 28 h 176"/>
                <a:gd name="T14" fmla="*/ 5 w 10"/>
                <a:gd name="T15" fmla="*/ 58 h 176"/>
                <a:gd name="T16" fmla="*/ 6 w 10"/>
                <a:gd name="T17" fmla="*/ 118 h 176"/>
                <a:gd name="T18" fmla="*/ 8 w 10"/>
                <a:gd name="T19" fmla="*/ 142 h 176"/>
                <a:gd name="T20" fmla="*/ 10 w 10"/>
                <a:gd name="T21" fmla="*/ 176 h 176"/>
                <a:gd name="T22" fmla="*/ 1 w 10"/>
                <a:gd name="T23" fmla="*/ 156 h 176"/>
                <a:gd name="T24" fmla="*/ 1 w 10"/>
                <a:gd name="T25" fmla="*/ 146 h 176"/>
                <a:gd name="T26" fmla="*/ 1 w 10"/>
                <a:gd name="T27" fmla="*/ 104 h 176"/>
                <a:gd name="T28" fmla="*/ 0 w 10"/>
                <a:gd name="T29" fmla="*/ 11 h 176"/>
                <a:gd name="T30" fmla="*/ 0 w 10"/>
                <a:gd name="T31" fmla="*/ 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76">
                  <a:moveTo>
                    <a:pt x="0" y="1"/>
                  </a:move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2"/>
                    <a:pt x="6" y="5"/>
                    <a:pt x="6" y="5"/>
                  </a:cubicBezTo>
                  <a:cubicBezTo>
                    <a:pt x="6" y="8"/>
                    <a:pt x="6" y="10"/>
                    <a:pt x="6" y="12"/>
                  </a:cubicBezTo>
                  <a:cubicBezTo>
                    <a:pt x="6" y="17"/>
                    <a:pt x="6" y="23"/>
                    <a:pt x="6" y="28"/>
                  </a:cubicBezTo>
                  <a:cubicBezTo>
                    <a:pt x="6" y="38"/>
                    <a:pt x="5" y="48"/>
                    <a:pt x="5" y="58"/>
                  </a:cubicBezTo>
                  <a:cubicBezTo>
                    <a:pt x="5" y="78"/>
                    <a:pt x="6" y="98"/>
                    <a:pt x="6" y="118"/>
                  </a:cubicBezTo>
                  <a:cubicBezTo>
                    <a:pt x="6" y="126"/>
                    <a:pt x="8" y="134"/>
                    <a:pt x="8" y="142"/>
                  </a:cubicBezTo>
                  <a:cubicBezTo>
                    <a:pt x="8" y="153"/>
                    <a:pt x="4" y="166"/>
                    <a:pt x="10" y="176"/>
                  </a:cubicBezTo>
                  <a:cubicBezTo>
                    <a:pt x="5" y="171"/>
                    <a:pt x="1" y="164"/>
                    <a:pt x="1" y="156"/>
                  </a:cubicBezTo>
                  <a:cubicBezTo>
                    <a:pt x="1" y="153"/>
                    <a:pt x="1" y="149"/>
                    <a:pt x="1" y="146"/>
                  </a:cubicBezTo>
                  <a:cubicBezTo>
                    <a:pt x="1" y="132"/>
                    <a:pt x="1" y="118"/>
                    <a:pt x="1" y="104"/>
                  </a:cubicBezTo>
                  <a:cubicBezTo>
                    <a:pt x="1" y="73"/>
                    <a:pt x="1" y="4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</a:path>
              </a:pathLst>
            </a:custGeom>
            <a:solidFill>
              <a:srgbClr val="D74A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50"/>
            <p:cNvSpPr>
              <a:spLocks/>
            </p:cNvSpPr>
            <p:nvPr/>
          </p:nvSpPr>
          <p:spPr bwMode="auto">
            <a:xfrm>
              <a:off x="5029200" y="3336925"/>
              <a:ext cx="33337" cy="1338263"/>
            </a:xfrm>
            <a:custGeom>
              <a:avLst/>
              <a:gdLst>
                <a:gd name="T0" fmla="*/ 0 w 5"/>
                <a:gd name="T1" fmla="*/ 0 h 206"/>
                <a:gd name="T2" fmla="*/ 2 w 5"/>
                <a:gd name="T3" fmla="*/ 1 h 206"/>
                <a:gd name="T4" fmla="*/ 3 w 5"/>
                <a:gd name="T5" fmla="*/ 5 h 206"/>
                <a:gd name="T6" fmla="*/ 3 w 5"/>
                <a:gd name="T7" fmla="*/ 12 h 206"/>
                <a:gd name="T8" fmla="*/ 4 w 5"/>
                <a:gd name="T9" fmla="*/ 27 h 206"/>
                <a:gd name="T10" fmla="*/ 4 w 5"/>
                <a:gd name="T11" fmla="*/ 49 h 206"/>
                <a:gd name="T12" fmla="*/ 4 w 5"/>
                <a:gd name="T13" fmla="*/ 108 h 206"/>
                <a:gd name="T14" fmla="*/ 3 w 5"/>
                <a:gd name="T15" fmla="*/ 166 h 206"/>
                <a:gd name="T16" fmla="*/ 3 w 5"/>
                <a:gd name="T17" fmla="*/ 183 h 206"/>
                <a:gd name="T18" fmla="*/ 5 w 5"/>
                <a:gd name="T19" fmla="*/ 206 h 206"/>
                <a:gd name="T20" fmla="*/ 0 w 5"/>
                <a:gd name="T21" fmla="*/ 180 h 206"/>
                <a:gd name="T22" fmla="*/ 0 w 5"/>
                <a:gd name="T23" fmla="*/ 141 h 206"/>
                <a:gd name="T24" fmla="*/ 0 w 5"/>
                <a:gd name="T25" fmla="*/ 40 h 206"/>
                <a:gd name="T26" fmla="*/ 0 w 5"/>
                <a:gd name="T2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206">
                  <a:moveTo>
                    <a:pt x="0" y="0"/>
                  </a:moveTo>
                  <a:cubicBezTo>
                    <a:pt x="1" y="0"/>
                    <a:pt x="2" y="1"/>
                    <a:pt x="2" y="1"/>
                  </a:cubicBezTo>
                  <a:cubicBezTo>
                    <a:pt x="3" y="2"/>
                    <a:pt x="3" y="4"/>
                    <a:pt x="3" y="5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7"/>
                    <a:pt x="4" y="22"/>
                    <a:pt x="4" y="27"/>
                  </a:cubicBezTo>
                  <a:cubicBezTo>
                    <a:pt x="4" y="35"/>
                    <a:pt x="4" y="42"/>
                    <a:pt x="4" y="49"/>
                  </a:cubicBezTo>
                  <a:cubicBezTo>
                    <a:pt x="4" y="69"/>
                    <a:pt x="4" y="88"/>
                    <a:pt x="4" y="108"/>
                  </a:cubicBezTo>
                  <a:cubicBezTo>
                    <a:pt x="4" y="134"/>
                    <a:pt x="3" y="153"/>
                    <a:pt x="3" y="166"/>
                  </a:cubicBezTo>
                  <a:cubicBezTo>
                    <a:pt x="3" y="171"/>
                    <a:pt x="3" y="177"/>
                    <a:pt x="3" y="183"/>
                  </a:cubicBezTo>
                  <a:cubicBezTo>
                    <a:pt x="3" y="190"/>
                    <a:pt x="2" y="199"/>
                    <a:pt x="5" y="206"/>
                  </a:cubicBezTo>
                  <a:cubicBezTo>
                    <a:pt x="0" y="197"/>
                    <a:pt x="0" y="189"/>
                    <a:pt x="0" y="180"/>
                  </a:cubicBezTo>
                  <a:cubicBezTo>
                    <a:pt x="0" y="167"/>
                    <a:pt x="0" y="154"/>
                    <a:pt x="0" y="141"/>
                  </a:cubicBezTo>
                  <a:cubicBezTo>
                    <a:pt x="0" y="108"/>
                    <a:pt x="0" y="74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</a:path>
              </a:pathLst>
            </a:custGeom>
            <a:solidFill>
              <a:srgbClr val="D74A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51"/>
            <p:cNvSpPr>
              <a:spLocks/>
            </p:cNvSpPr>
            <p:nvPr/>
          </p:nvSpPr>
          <p:spPr bwMode="auto">
            <a:xfrm>
              <a:off x="5016500" y="2297113"/>
              <a:ext cx="1104900" cy="2482850"/>
            </a:xfrm>
            <a:custGeom>
              <a:avLst/>
              <a:gdLst>
                <a:gd name="T0" fmla="*/ 170 w 170"/>
                <a:gd name="T1" fmla="*/ 19 h 382"/>
                <a:gd name="T2" fmla="*/ 167 w 170"/>
                <a:gd name="T3" fmla="*/ 12 h 382"/>
                <a:gd name="T4" fmla="*/ 138 w 170"/>
                <a:gd name="T5" fmla="*/ 0 h 382"/>
                <a:gd name="T6" fmla="*/ 132 w 170"/>
                <a:gd name="T7" fmla="*/ 0 h 382"/>
                <a:gd name="T8" fmla="*/ 110 w 170"/>
                <a:gd name="T9" fmla="*/ 1 h 382"/>
                <a:gd name="T10" fmla="*/ 88 w 170"/>
                <a:gd name="T11" fmla="*/ 1 h 382"/>
                <a:gd name="T12" fmla="*/ 42 w 170"/>
                <a:gd name="T13" fmla="*/ 0 h 382"/>
                <a:gd name="T14" fmla="*/ 33 w 170"/>
                <a:gd name="T15" fmla="*/ 135 h 382"/>
                <a:gd name="T16" fmla="*/ 25 w 170"/>
                <a:gd name="T17" fmla="*/ 150 h 382"/>
                <a:gd name="T18" fmla="*/ 3 w 170"/>
                <a:gd name="T19" fmla="*/ 139 h 382"/>
                <a:gd name="T20" fmla="*/ 4 w 170"/>
                <a:gd name="T21" fmla="*/ 162 h 382"/>
                <a:gd name="T22" fmla="*/ 4 w 170"/>
                <a:gd name="T23" fmla="*/ 169 h 382"/>
                <a:gd name="T24" fmla="*/ 4 w 170"/>
                <a:gd name="T25" fmla="*/ 355 h 382"/>
                <a:gd name="T26" fmla="*/ 30 w 170"/>
                <a:gd name="T27" fmla="*/ 381 h 382"/>
                <a:gd name="T28" fmla="*/ 51 w 170"/>
                <a:gd name="T29" fmla="*/ 371 h 382"/>
                <a:gd name="T30" fmla="*/ 56 w 170"/>
                <a:gd name="T31" fmla="*/ 341 h 382"/>
                <a:gd name="T32" fmla="*/ 56 w 170"/>
                <a:gd name="T33" fmla="*/ 253 h 382"/>
                <a:gd name="T34" fmla="*/ 56 w 170"/>
                <a:gd name="T35" fmla="*/ 196 h 382"/>
                <a:gd name="T36" fmla="*/ 68 w 170"/>
                <a:gd name="T37" fmla="*/ 196 h 382"/>
                <a:gd name="T38" fmla="*/ 72 w 170"/>
                <a:gd name="T39" fmla="*/ 196 h 382"/>
                <a:gd name="T40" fmla="*/ 75 w 170"/>
                <a:gd name="T41" fmla="*/ 196 h 382"/>
                <a:gd name="T42" fmla="*/ 75 w 170"/>
                <a:gd name="T43" fmla="*/ 198 h 382"/>
                <a:gd name="T44" fmla="*/ 76 w 170"/>
                <a:gd name="T45" fmla="*/ 353 h 382"/>
                <a:gd name="T46" fmla="*/ 86 w 170"/>
                <a:gd name="T47" fmla="*/ 376 h 382"/>
                <a:gd name="T48" fmla="*/ 106 w 170"/>
                <a:gd name="T49" fmla="*/ 380 h 382"/>
                <a:gd name="T50" fmla="*/ 124 w 170"/>
                <a:gd name="T51" fmla="*/ 368 h 382"/>
                <a:gd name="T52" fmla="*/ 127 w 170"/>
                <a:gd name="T53" fmla="*/ 357 h 382"/>
                <a:gd name="T54" fmla="*/ 127 w 170"/>
                <a:gd name="T55" fmla="*/ 347 h 382"/>
                <a:gd name="T56" fmla="*/ 126 w 170"/>
                <a:gd name="T57" fmla="*/ 130 h 382"/>
                <a:gd name="T58" fmla="*/ 125 w 170"/>
                <a:gd name="T59" fmla="*/ 34 h 382"/>
                <a:gd name="T60" fmla="*/ 130 w 170"/>
                <a:gd name="T61" fmla="*/ 110 h 382"/>
                <a:gd name="T62" fmla="*/ 132 w 170"/>
                <a:gd name="T63" fmla="*/ 163 h 382"/>
                <a:gd name="T64" fmla="*/ 136 w 170"/>
                <a:gd name="T65" fmla="*/ 175 h 382"/>
                <a:gd name="T66" fmla="*/ 165 w 170"/>
                <a:gd name="T67" fmla="*/ 177 h 382"/>
                <a:gd name="T68" fmla="*/ 170 w 170"/>
                <a:gd name="T69" fmla="*/ 161 h 382"/>
                <a:gd name="T70" fmla="*/ 170 w 170"/>
                <a:gd name="T71" fmla="*/ 1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0" h="382">
                  <a:moveTo>
                    <a:pt x="170" y="19"/>
                  </a:moveTo>
                  <a:cubicBezTo>
                    <a:pt x="169" y="16"/>
                    <a:pt x="169" y="14"/>
                    <a:pt x="167" y="12"/>
                  </a:cubicBezTo>
                  <a:cubicBezTo>
                    <a:pt x="161" y="0"/>
                    <a:pt x="149" y="0"/>
                    <a:pt x="138" y="0"/>
                  </a:cubicBezTo>
                  <a:cubicBezTo>
                    <a:pt x="136" y="0"/>
                    <a:pt x="134" y="0"/>
                    <a:pt x="132" y="0"/>
                  </a:cubicBezTo>
                  <a:cubicBezTo>
                    <a:pt x="125" y="0"/>
                    <a:pt x="117" y="1"/>
                    <a:pt x="110" y="1"/>
                  </a:cubicBezTo>
                  <a:cubicBezTo>
                    <a:pt x="103" y="1"/>
                    <a:pt x="96" y="1"/>
                    <a:pt x="88" y="1"/>
                  </a:cubicBezTo>
                  <a:cubicBezTo>
                    <a:pt x="73" y="1"/>
                    <a:pt x="57" y="1"/>
                    <a:pt x="42" y="0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43"/>
                    <a:pt x="32" y="145"/>
                    <a:pt x="25" y="150"/>
                  </a:cubicBezTo>
                  <a:cubicBezTo>
                    <a:pt x="19" y="153"/>
                    <a:pt x="10" y="141"/>
                    <a:pt x="3" y="139"/>
                  </a:cubicBezTo>
                  <a:cubicBezTo>
                    <a:pt x="0" y="139"/>
                    <a:pt x="5" y="157"/>
                    <a:pt x="4" y="162"/>
                  </a:cubicBezTo>
                  <a:cubicBezTo>
                    <a:pt x="4" y="164"/>
                    <a:pt x="4" y="166"/>
                    <a:pt x="4" y="169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69"/>
                    <a:pt x="16" y="381"/>
                    <a:pt x="30" y="381"/>
                  </a:cubicBezTo>
                  <a:cubicBezTo>
                    <a:pt x="38" y="381"/>
                    <a:pt x="46" y="377"/>
                    <a:pt x="51" y="371"/>
                  </a:cubicBezTo>
                  <a:cubicBezTo>
                    <a:pt x="57" y="362"/>
                    <a:pt x="56" y="351"/>
                    <a:pt x="56" y="341"/>
                  </a:cubicBezTo>
                  <a:cubicBezTo>
                    <a:pt x="56" y="312"/>
                    <a:pt x="56" y="282"/>
                    <a:pt x="56" y="253"/>
                  </a:cubicBezTo>
                  <a:cubicBezTo>
                    <a:pt x="56" y="234"/>
                    <a:pt x="56" y="215"/>
                    <a:pt x="56" y="196"/>
                  </a:cubicBezTo>
                  <a:cubicBezTo>
                    <a:pt x="60" y="196"/>
                    <a:pt x="64" y="196"/>
                    <a:pt x="68" y="196"/>
                  </a:cubicBezTo>
                  <a:cubicBezTo>
                    <a:pt x="69" y="196"/>
                    <a:pt x="70" y="196"/>
                    <a:pt x="72" y="196"/>
                  </a:cubicBezTo>
                  <a:cubicBezTo>
                    <a:pt x="73" y="196"/>
                    <a:pt x="74" y="196"/>
                    <a:pt x="75" y="196"/>
                  </a:cubicBezTo>
                  <a:cubicBezTo>
                    <a:pt x="75" y="198"/>
                    <a:pt x="75" y="198"/>
                    <a:pt x="75" y="198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6" y="362"/>
                    <a:pt x="79" y="370"/>
                    <a:pt x="86" y="376"/>
                  </a:cubicBezTo>
                  <a:cubicBezTo>
                    <a:pt x="92" y="380"/>
                    <a:pt x="99" y="382"/>
                    <a:pt x="106" y="380"/>
                  </a:cubicBezTo>
                  <a:cubicBezTo>
                    <a:pt x="113" y="379"/>
                    <a:pt x="120" y="374"/>
                    <a:pt x="124" y="368"/>
                  </a:cubicBezTo>
                  <a:cubicBezTo>
                    <a:pt x="126" y="365"/>
                    <a:pt x="127" y="361"/>
                    <a:pt x="127" y="357"/>
                  </a:cubicBezTo>
                  <a:cubicBezTo>
                    <a:pt x="127" y="354"/>
                    <a:pt x="127" y="351"/>
                    <a:pt x="127" y="347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98"/>
                    <a:pt x="125" y="66"/>
                    <a:pt x="125" y="34"/>
                  </a:cubicBezTo>
                  <a:cubicBezTo>
                    <a:pt x="127" y="59"/>
                    <a:pt x="128" y="84"/>
                    <a:pt x="130" y="110"/>
                  </a:cubicBezTo>
                  <a:cubicBezTo>
                    <a:pt x="130" y="122"/>
                    <a:pt x="131" y="150"/>
                    <a:pt x="132" y="163"/>
                  </a:cubicBezTo>
                  <a:cubicBezTo>
                    <a:pt x="132" y="167"/>
                    <a:pt x="133" y="171"/>
                    <a:pt x="136" y="175"/>
                  </a:cubicBezTo>
                  <a:cubicBezTo>
                    <a:pt x="143" y="184"/>
                    <a:pt x="157" y="185"/>
                    <a:pt x="165" y="177"/>
                  </a:cubicBezTo>
                  <a:cubicBezTo>
                    <a:pt x="169" y="172"/>
                    <a:pt x="170" y="167"/>
                    <a:pt x="170" y="161"/>
                  </a:cubicBezTo>
                  <a:cubicBezTo>
                    <a:pt x="170" y="19"/>
                    <a:pt x="170" y="19"/>
                    <a:pt x="170" y="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5054600" y="2316163"/>
              <a:ext cx="1054100" cy="2444750"/>
            </a:xfrm>
            <a:custGeom>
              <a:avLst/>
              <a:gdLst>
                <a:gd name="T0" fmla="*/ 24 w 162"/>
                <a:gd name="T1" fmla="*/ 376 h 376"/>
                <a:gd name="T2" fmla="*/ 1 w 162"/>
                <a:gd name="T3" fmla="*/ 352 h 376"/>
                <a:gd name="T4" fmla="*/ 1 w 162"/>
                <a:gd name="T5" fmla="*/ 157 h 376"/>
                <a:gd name="T6" fmla="*/ 1 w 162"/>
                <a:gd name="T7" fmla="*/ 149 h 376"/>
                <a:gd name="T8" fmla="*/ 1 w 162"/>
                <a:gd name="T9" fmla="*/ 140 h 376"/>
                <a:gd name="T10" fmla="*/ 7 w 162"/>
                <a:gd name="T11" fmla="*/ 155 h 376"/>
                <a:gd name="T12" fmla="*/ 4 w 162"/>
                <a:gd name="T13" fmla="*/ 150 h 376"/>
                <a:gd name="T14" fmla="*/ 15 w 162"/>
                <a:gd name="T15" fmla="*/ 147 h 376"/>
                <a:gd name="T16" fmla="*/ 23 w 162"/>
                <a:gd name="T17" fmla="*/ 132 h 376"/>
                <a:gd name="T18" fmla="*/ 29 w 162"/>
                <a:gd name="T19" fmla="*/ 0 h 376"/>
                <a:gd name="T20" fmla="*/ 86 w 162"/>
                <a:gd name="T21" fmla="*/ 0 h 376"/>
                <a:gd name="T22" fmla="*/ 104 w 162"/>
                <a:gd name="T23" fmla="*/ 0 h 376"/>
                <a:gd name="T24" fmla="*/ 122 w 162"/>
                <a:gd name="T25" fmla="*/ 0 h 376"/>
                <a:gd name="T26" fmla="*/ 126 w 162"/>
                <a:gd name="T27" fmla="*/ 0 h 376"/>
                <a:gd name="T28" fmla="*/ 132 w 162"/>
                <a:gd name="T29" fmla="*/ 0 h 376"/>
                <a:gd name="T30" fmla="*/ 138 w 162"/>
                <a:gd name="T31" fmla="*/ 0 h 376"/>
                <a:gd name="T32" fmla="*/ 159 w 162"/>
                <a:gd name="T33" fmla="*/ 10 h 376"/>
                <a:gd name="T34" fmla="*/ 161 w 162"/>
                <a:gd name="T35" fmla="*/ 16 h 376"/>
                <a:gd name="T36" fmla="*/ 162 w 162"/>
                <a:gd name="T37" fmla="*/ 158 h 376"/>
                <a:gd name="T38" fmla="*/ 157 w 162"/>
                <a:gd name="T39" fmla="*/ 172 h 376"/>
                <a:gd name="T40" fmla="*/ 145 w 162"/>
                <a:gd name="T41" fmla="*/ 177 h 376"/>
                <a:gd name="T42" fmla="*/ 145 w 162"/>
                <a:gd name="T43" fmla="*/ 177 h 376"/>
                <a:gd name="T44" fmla="*/ 132 w 162"/>
                <a:gd name="T45" fmla="*/ 171 h 376"/>
                <a:gd name="T46" fmla="*/ 128 w 162"/>
                <a:gd name="T47" fmla="*/ 160 h 376"/>
                <a:gd name="T48" fmla="*/ 122 w 162"/>
                <a:gd name="T49" fmla="*/ 31 h 376"/>
                <a:gd name="T50" fmla="*/ 119 w 162"/>
                <a:gd name="T51" fmla="*/ 28 h 376"/>
                <a:gd name="T52" fmla="*/ 119 w 162"/>
                <a:gd name="T53" fmla="*/ 28 h 376"/>
                <a:gd name="T54" fmla="*/ 117 w 162"/>
                <a:gd name="T55" fmla="*/ 31 h 376"/>
                <a:gd name="T56" fmla="*/ 117 w 162"/>
                <a:gd name="T57" fmla="*/ 127 h 376"/>
                <a:gd name="T58" fmla="*/ 119 w 162"/>
                <a:gd name="T59" fmla="*/ 344 h 376"/>
                <a:gd name="T60" fmla="*/ 119 w 162"/>
                <a:gd name="T61" fmla="*/ 349 h 376"/>
                <a:gd name="T62" fmla="*/ 119 w 162"/>
                <a:gd name="T63" fmla="*/ 354 h 376"/>
                <a:gd name="T64" fmla="*/ 116 w 162"/>
                <a:gd name="T65" fmla="*/ 364 h 376"/>
                <a:gd name="T66" fmla="*/ 100 w 162"/>
                <a:gd name="T67" fmla="*/ 375 h 376"/>
                <a:gd name="T68" fmla="*/ 95 w 162"/>
                <a:gd name="T69" fmla="*/ 375 h 376"/>
                <a:gd name="T70" fmla="*/ 82 w 162"/>
                <a:gd name="T71" fmla="*/ 371 h 376"/>
                <a:gd name="T72" fmla="*/ 72 w 162"/>
                <a:gd name="T73" fmla="*/ 350 h 376"/>
                <a:gd name="T74" fmla="*/ 71 w 162"/>
                <a:gd name="T75" fmla="*/ 195 h 376"/>
                <a:gd name="T76" fmla="*/ 71 w 162"/>
                <a:gd name="T77" fmla="*/ 191 h 376"/>
                <a:gd name="T78" fmla="*/ 69 w 162"/>
                <a:gd name="T79" fmla="*/ 191 h 376"/>
                <a:gd name="T80" fmla="*/ 64 w 162"/>
                <a:gd name="T81" fmla="*/ 191 h 376"/>
                <a:gd name="T82" fmla="*/ 50 w 162"/>
                <a:gd name="T83" fmla="*/ 191 h 376"/>
                <a:gd name="T84" fmla="*/ 48 w 162"/>
                <a:gd name="T85" fmla="*/ 191 h 376"/>
                <a:gd name="T86" fmla="*/ 47 w 162"/>
                <a:gd name="T87" fmla="*/ 193 h 376"/>
                <a:gd name="T88" fmla="*/ 48 w 162"/>
                <a:gd name="T89" fmla="*/ 338 h 376"/>
                <a:gd name="T90" fmla="*/ 48 w 162"/>
                <a:gd name="T91" fmla="*/ 342 h 376"/>
                <a:gd name="T92" fmla="*/ 43 w 162"/>
                <a:gd name="T93" fmla="*/ 366 h 376"/>
                <a:gd name="T94" fmla="*/ 24 w 162"/>
                <a:gd name="T9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376">
                  <a:moveTo>
                    <a:pt x="24" y="376"/>
                  </a:moveTo>
                  <a:cubicBezTo>
                    <a:pt x="11" y="376"/>
                    <a:pt x="1" y="365"/>
                    <a:pt x="1" y="352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8"/>
                    <a:pt x="1" y="153"/>
                    <a:pt x="1" y="149"/>
                  </a:cubicBezTo>
                  <a:cubicBezTo>
                    <a:pt x="0" y="144"/>
                    <a:pt x="0" y="140"/>
                    <a:pt x="1" y="140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6"/>
                    <a:pt x="3" y="150"/>
                    <a:pt x="4" y="150"/>
                  </a:cubicBezTo>
                  <a:cubicBezTo>
                    <a:pt x="9" y="150"/>
                    <a:pt x="10" y="150"/>
                    <a:pt x="15" y="147"/>
                  </a:cubicBezTo>
                  <a:cubicBezTo>
                    <a:pt x="24" y="141"/>
                    <a:pt x="23" y="140"/>
                    <a:pt x="23" y="13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2" y="0"/>
                    <a:pt x="98" y="0"/>
                    <a:pt x="104" y="0"/>
                  </a:cubicBezTo>
                  <a:cubicBezTo>
                    <a:pt x="110" y="0"/>
                    <a:pt x="116" y="0"/>
                    <a:pt x="12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0" y="0"/>
                    <a:pt x="132" y="0"/>
                  </a:cubicBezTo>
                  <a:cubicBezTo>
                    <a:pt x="134" y="0"/>
                    <a:pt x="136" y="0"/>
                    <a:pt x="138" y="0"/>
                  </a:cubicBezTo>
                  <a:cubicBezTo>
                    <a:pt x="148" y="0"/>
                    <a:pt x="155" y="1"/>
                    <a:pt x="159" y="10"/>
                  </a:cubicBezTo>
                  <a:cubicBezTo>
                    <a:pt x="160" y="11"/>
                    <a:pt x="161" y="13"/>
                    <a:pt x="161" y="16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64"/>
                    <a:pt x="160" y="169"/>
                    <a:pt x="157" y="172"/>
                  </a:cubicBezTo>
                  <a:cubicBezTo>
                    <a:pt x="154" y="175"/>
                    <a:pt x="150" y="177"/>
                    <a:pt x="145" y="177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40" y="177"/>
                    <a:pt x="135" y="175"/>
                    <a:pt x="132" y="171"/>
                  </a:cubicBezTo>
                  <a:cubicBezTo>
                    <a:pt x="130" y="168"/>
                    <a:pt x="128" y="164"/>
                    <a:pt x="128" y="16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29"/>
                    <a:pt x="121" y="28"/>
                    <a:pt x="119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8" y="28"/>
                    <a:pt x="117" y="29"/>
                    <a:pt x="117" y="31"/>
                  </a:cubicBezTo>
                  <a:cubicBezTo>
                    <a:pt x="117" y="63"/>
                    <a:pt x="117" y="95"/>
                    <a:pt x="117" y="127"/>
                  </a:cubicBezTo>
                  <a:cubicBezTo>
                    <a:pt x="119" y="344"/>
                    <a:pt x="119" y="344"/>
                    <a:pt x="119" y="344"/>
                  </a:cubicBezTo>
                  <a:cubicBezTo>
                    <a:pt x="119" y="346"/>
                    <a:pt x="119" y="347"/>
                    <a:pt x="119" y="349"/>
                  </a:cubicBezTo>
                  <a:cubicBezTo>
                    <a:pt x="119" y="350"/>
                    <a:pt x="119" y="352"/>
                    <a:pt x="119" y="354"/>
                  </a:cubicBezTo>
                  <a:cubicBezTo>
                    <a:pt x="118" y="357"/>
                    <a:pt x="117" y="361"/>
                    <a:pt x="116" y="364"/>
                  </a:cubicBezTo>
                  <a:cubicBezTo>
                    <a:pt x="112" y="369"/>
                    <a:pt x="106" y="374"/>
                    <a:pt x="100" y="375"/>
                  </a:cubicBezTo>
                  <a:cubicBezTo>
                    <a:pt x="98" y="375"/>
                    <a:pt x="97" y="375"/>
                    <a:pt x="95" y="375"/>
                  </a:cubicBezTo>
                  <a:cubicBezTo>
                    <a:pt x="90" y="375"/>
                    <a:pt x="85" y="374"/>
                    <a:pt x="82" y="371"/>
                  </a:cubicBezTo>
                  <a:cubicBezTo>
                    <a:pt x="75" y="366"/>
                    <a:pt x="72" y="359"/>
                    <a:pt x="72" y="350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1" y="193"/>
                    <a:pt x="71" y="192"/>
                    <a:pt x="71" y="191"/>
                  </a:cubicBezTo>
                  <a:cubicBezTo>
                    <a:pt x="70" y="191"/>
                    <a:pt x="69" y="191"/>
                    <a:pt x="69" y="191"/>
                  </a:cubicBezTo>
                  <a:cubicBezTo>
                    <a:pt x="64" y="191"/>
                    <a:pt x="64" y="191"/>
                    <a:pt x="64" y="191"/>
                  </a:cubicBezTo>
                  <a:cubicBezTo>
                    <a:pt x="50" y="191"/>
                    <a:pt x="50" y="191"/>
                    <a:pt x="50" y="191"/>
                  </a:cubicBezTo>
                  <a:cubicBezTo>
                    <a:pt x="49" y="191"/>
                    <a:pt x="48" y="191"/>
                    <a:pt x="48" y="191"/>
                  </a:cubicBezTo>
                  <a:cubicBezTo>
                    <a:pt x="48" y="192"/>
                    <a:pt x="47" y="192"/>
                    <a:pt x="47" y="193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340"/>
                    <a:pt x="48" y="341"/>
                    <a:pt x="48" y="342"/>
                  </a:cubicBezTo>
                  <a:cubicBezTo>
                    <a:pt x="48" y="351"/>
                    <a:pt x="48" y="359"/>
                    <a:pt x="43" y="366"/>
                  </a:cubicBezTo>
                  <a:cubicBezTo>
                    <a:pt x="39" y="372"/>
                    <a:pt x="32" y="376"/>
                    <a:pt x="24" y="3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4951413" y="2654300"/>
              <a:ext cx="58737" cy="701675"/>
            </a:xfrm>
            <a:custGeom>
              <a:avLst/>
              <a:gdLst>
                <a:gd name="T0" fmla="*/ 1 w 9"/>
                <a:gd name="T1" fmla="*/ 0 h 108"/>
                <a:gd name="T2" fmla="*/ 5 w 9"/>
                <a:gd name="T3" fmla="*/ 64 h 108"/>
                <a:gd name="T4" fmla="*/ 6 w 9"/>
                <a:gd name="T5" fmla="*/ 84 h 108"/>
                <a:gd name="T6" fmla="*/ 7 w 9"/>
                <a:gd name="T7" fmla="*/ 93 h 108"/>
                <a:gd name="T8" fmla="*/ 7 w 9"/>
                <a:gd name="T9" fmla="*/ 97 h 108"/>
                <a:gd name="T10" fmla="*/ 2 w 9"/>
                <a:gd name="T11" fmla="*/ 108 h 108"/>
                <a:gd name="T12" fmla="*/ 0 w 9"/>
                <a:gd name="T13" fmla="*/ 72 h 108"/>
                <a:gd name="T14" fmla="*/ 1 w 9"/>
                <a:gd name="T15" fmla="*/ 39 h 108"/>
                <a:gd name="T16" fmla="*/ 1 w 9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8">
                  <a:moveTo>
                    <a:pt x="1" y="0"/>
                  </a:moveTo>
                  <a:cubicBezTo>
                    <a:pt x="3" y="22"/>
                    <a:pt x="4" y="43"/>
                    <a:pt x="5" y="64"/>
                  </a:cubicBezTo>
                  <a:cubicBezTo>
                    <a:pt x="5" y="71"/>
                    <a:pt x="6" y="78"/>
                    <a:pt x="6" y="84"/>
                  </a:cubicBezTo>
                  <a:cubicBezTo>
                    <a:pt x="7" y="87"/>
                    <a:pt x="6" y="90"/>
                    <a:pt x="7" y="93"/>
                  </a:cubicBezTo>
                  <a:cubicBezTo>
                    <a:pt x="7" y="94"/>
                    <a:pt x="7" y="96"/>
                    <a:pt x="7" y="97"/>
                  </a:cubicBezTo>
                  <a:cubicBezTo>
                    <a:pt x="9" y="101"/>
                    <a:pt x="4" y="106"/>
                    <a:pt x="2" y="108"/>
                  </a:cubicBezTo>
                  <a:cubicBezTo>
                    <a:pt x="1" y="96"/>
                    <a:pt x="0" y="84"/>
                    <a:pt x="0" y="72"/>
                  </a:cubicBezTo>
                  <a:cubicBezTo>
                    <a:pt x="0" y="61"/>
                    <a:pt x="1" y="50"/>
                    <a:pt x="1" y="39"/>
                  </a:cubicBezTo>
                  <a:cubicBezTo>
                    <a:pt x="1" y="26"/>
                    <a:pt x="1" y="13"/>
                    <a:pt x="1" y="0"/>
                  </a:cubicBez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54"/>
            <p:cNvSpPr>
              <a:spLocks/>
            </p:cNvSpPr>
            <p:nvPr/>
          </p:nvSpPr>
          <p:spPr bwMode="auto">
            <a:xfrm>
              <a:off x="5029200" y="1776413"/>
              <a:ext cx="176212" cy="390525"/>
            </a:xfrm>
            <a:custGeom>
              <a:avLst/>
              <a:gdLst>
                <a:gd name="T0" fmla="*/ 18 w 27"/>
                <a:gd name="T1" fmla="*/ 58 h 60"/>
                <a:gd name="T2" fmla="*/ 8 w 27"/>
                <a:gd name="T3" fmla="*/ 0 h 60"/>
                <a:gd name="T4" fmla="*/ 27 w 27"/>
                <a:gd name="T5" fmla="*/ 60 h 60"/>
                <a:gd name="T6" fmla="*/ 18 w 27"/>
                <a:gd name="T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60">
                  <a:moveTo>
                    <a:pt x="18" y="58"/>
                  </a:moveTo>
                  <a:cubicBezTo>
                    <a:pt x="3" y="41"/>
                    <a:pt x="0" y="22"/>
                    <a:pt x="8" y="0"/>
                  </a:cubicBezTo>
                  <a:cubicBezTo>
                    <a:pt x="2" y="24"/>
                    <a:pt x="8" y="44"/>
                    <a:pt x="27" y="60"/>
                  </a:cubicBezTo>
                  <a:cubicBezTo>
                    <a:pt x="23" y="58"/>
                    <a:pt x="20" y="58"/>
                    <a:pt x="18" y="58"/>
                  </a:cubicBez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5243513" y="2141538"/>
              <a:ext cx="455612" cy="161925"/>
            </a:xfrm>
            <a:custGeom>
              <a:avLst/>
              <a:gdLst>
                <a:gd name="T0" fmla="*/ 5 w 70"/>
                <a:gd name="T1" fmla="*/ 17 h 25"/>
                <a:gd name="T2" fmla="*/ 0 w 70"/>
                <a:gd name="T3" fmla="*/ 9 h 25"/>
                <a:gd name="T4" fmla="*/ 70 w 70"/>
                <a:gd name="T5" fmla="*/ 0 h 25"/>
                <a:gd name="T6" fmla="*/ 6 w 70"/>
                <a:gd name="T7" fmla="*/ 17 h 25"/>
                <a:gd name="T8" fmla="*/ 6 w 70"/>
                <a:gd name="T9" fmla="*/ 17 h 25"/>
                <a:gd name="T10" fmla="*/ 5 w 70"/>
                <a:gd name="T11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17"/>
                  </a:moveTo>
                  <a:cubicBezTo>
                    <a:pt x="5" y="14"/>
                    <a:pt x="3" y="11"/>
                    <a:pt x="0" y="9"/>
                  </a:cubicBezTo>
                  <a:cubicBezTo>
                    <a:pt x="27" y="22"/>
                    <a:pt x="50" y="19"/>
                    <a:pt x="70" y="0"/>
                  </a:cubicBezTo>
                  <a:cubicBezTo>
                    <a:pt x="52" y="20"/>
                    <a:pt x="31" y="2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56"/>
            <p:cNvSpPr>
              <a:spLocks/>
            </p:cNvSpPr>
            <p:nvPr/>
          </p:nvSpPr>
          <p:spPr bwMode="auto">
            <a:xfrm>
              <a:off x="4957763" y="2647950"/>
              <a:ext cx="6350" cy="31750"/>
            </a:xfrm>
            <a:custGeom>
              <a:avLst/>
              <a:gdLst>
                <a:gd name="T0" fmla="*/ 0 w 4"/>
                <a:gd name="T1" fmla="*/ 4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4 h 20"/>
                <a:gd name="T8" fmla="*/ 0 w 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4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Rectangle 57"/>
            <p:cNvSpPr>
              <a:spLocks noChangeArrowheads="1"/>
            </p:cNvSpPr>
            <p:nvPr/>
          </p:nvSpPr>
          <p:spPr bwMode="auto">
            <a:xfrm>
              <a:off x="5041900" y="3551238"/>
              <a:ext cx="1587" cy="15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Rectangle 58"/>
            <p:cNvSpPr>
              <a:spLocks noChangeArrowheads="1"/>
            </p:cNvSpPr>
            <p:nvPr/>
          </p:nvSpPr>
          <p:spPr bwMode="auto">
            <a:xfrm>
              <a:off x="5041900" y="3563938"/>
              <a:ext cx="1587" cy="15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Rectangle 59"/>
            <p:cNvSpPr>
              <a:spLocks noChangeArrowheads="1"/>
            </p:cNvSpPr>
            <p:nvPr/>
          </p:nvSpPr>
          <p:spPr bwMode="auto">
            <a:xfrm>
              <a:off x="5041900" y="3570288"/>
              <a:ext cx="1587" cy="15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60"/>
            <p:cNvSpPr>
              <a:spLocks/>
            </p:cNvSpPr>
            <p:nvPr/>
          </p:nvSpPr>
          <p:spPr bwMode="auto">
            <a:xfrm>
              <a:off x="5503863" y="3570288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61"/>
            <p:cNvSpPr>
              <a:spLocks/>
            </p:cNvSpPr>
            <p:nvPr/>
          </p:nvSpPr>
          <p:spPr bwMode="auto">
            <a:xfrm>
              <a:off x="5503863" y="3713163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Oval 64"/>
            <p:cNvSpPr>
              <a:spLocks noChangeArrowheads="1"/>
            </p:cNvSpPr>
            <p:nvPr/>
          </p:nvSpPr>
          <p:spPr bwMode="auto">
            <a:xfrm>
              <a:off x="5075238" y="1524000"/>
              <a:ext cx="708025" cy="714375"/>
            </a:xfrm>
            <a:prstGeom prst="ellipse">
              <a:avLst/>
            </a:prstGeom>
            <a:solidFill>
              <a:srgbClr val="F6A5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65"/>
            <p:cNvSpPr>
              <a:spLocks/>
            </p:cNvSpPr>
            <p:nvPr/>
          </p:nvSpPr>
          <p:spPr bwMode="auto">
            <a:xfrm>
              <a:off x="5348288" y="2343150"/>
              <a:ext cx="207962" cy="1006475"/>
            </a:xfrm>
            <a:custGeom>
              <a:avLst/>
              <a:gdLst>
                <a:gd name="T0" fmla="*/ 32 w 32"/>
                <a:gd name="T1" fmla="*/ 16 h 155"/>
                <a:gd name="T2" fmla="*/ 16 w 32"/>
                <a:gd name="T3" fmla="*/ 0 h 155"/>
                <a:gd name="T4" fmla="*/ 0 w 32"/>
                <a:gd name="T5" fmla="*/ 16 h 155"/>
                <a:gd name="T6" fmla="*/ 7 w 32"/>
                <a:gd name="T7" fmla="*/ 29 h 155"/>
                <a:gd name="T8" fmla="*/ 1 w 32"/>
                <a:gd name="T9" fmla="*/ 120 h 155"/>
                <a:gd name="T10" fmla="*/ 1 w 32"/>
                <a:gd name="T11" fmla="*/ 121 h 155"/>
                <a:gd name="T12" fmla="*/ 12 w 32"/>
                <a:gd name="T13" fmla="*/ 153 h 155"/>
                <a:gd name="T14" fmla="*/ 14 w 32"/>
                <a:gd name="T15" fmla="*/ 155 h 155"/>
                <a:gd name="T16" fmla="*/ 16 w 32"/>
                <a:gd name="T17" fmla="*/ 153 h 155"/>
                <a:gd name="T18" fmla="*/ 28 w 32"/>
                <a:gd name="T19" fmla="*/ 122 h 155"/>
                <a:gd name="T20" fmla="*/ 28 w 32"/>
                <a:gd name="T21" fmla="*/ 121 h 155"/>
                <a:gd name="T22" fmla="*/ 23 w 32"/>
                <a:gd name="T23" fmla="*/ 30 h 155"/>
                <a:gd name="T24" fmla="*/ 32 w 32"/>
                <a:gd name="T25" fmla="*/ 1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55">
                  <a:moveTo>
                    <a:pt x="32" y="16"/>
                  </a:moveTo>
                  <a:cubicBezTo>
                    <a:pt x="32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"/>
                    <a:pt x="3" y="26"/>
                    <a:pt x="7" y="2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2" y="154"/>
                    <a:pt x="13" y="155"/>
                    <a:pt x="14" y="155"/>
                  </a:cubicBezTo>
                  <a:cubicBezTo>
                    <a:pt x="15" y="155"/>
                    <a:pt x="16" y="154"/>
                    <a:pt x="16" y="153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27"/>
                    <a:pt x="32" y="22"/>
                    <a:pt x="32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66"/>
            <p:cNvSpPr>
              <a:spLocks noEditPoints="1"/>
            </p:cNvSpPr>
            <p:nvPr/>
          </p:nvSpPr>
          <p:spPr bwMode="auto">
            <a:xfrm>
              <a:off x="5054600" y="2316163"/>
              <a:ext cx="1054100" cy="2444750"/>
            </a:xfrm>
            <a:custGeom>
              <a:avLst/>
              <a:gdLst>
                <a:gd name="T0" fmla="*/ 6 w 162"/>
                <a:gd name="T1" fmla="*/ 154 h 376"/>
                <a:gd name="T2" fmla="*/ 6 w 162"/>
                <a:gd name="T3" fmla="*/ 154 h 376"/>
                <a:gd name="T4" fmla="*/ 59 w 162"/>
                <a:gd name="T5" fmla="*/ 159 h 376"/>
                <a:gd name="T6" fmla="*/ 46 w 162"/>
                <a:gd name="T7" fmla="*/ 125 h 376"/>
                <a:gd name="T8" fmla="*/ 52 w 162"/>
                <a:gd name="T9" fmla="*/ 33 h 376"/>
                <a:gd name="T10" fmla="*/ 61 w 162"/>
                <a:gd name="T11" fmla="*/ 4 h 376"/>
                <a:gd name="T12" fmla="*/ 68 w 162"/>
                <a:gd name="T13" fmla="*/ 34 h 376"/>
                <a:gd name="T14" fmla="*/ 73 w 162"/>
                <a:gd name="T15" fmla="*/ 126 h 376"/>
                <a:gd name="T16" fmla="*/ 59 w 162"/>
                <a:gd name="T17" fmla="*/ 159 h 376"/>
                <a:gd name="T18" fmla="*/ 23 w 162"/>
                <a:gd name="T19" fmla="*/ 132 h 376"/>
                <a:gd name="T20" fmla="*/ 15 w 162"/>
                <a:gd name="T21" fmla="*/ 147 h 376"/>
                <a:gd name="T22" fmla="*/ 5 w 162"/>
                <a:gd name="T23" fmla="*/ 150 h 376"/>
                <a:gd name="T24" fmla="*/ 7 w 162"/>
                <a:gd name="T25" fmla="*/ 155 h 376"/>
                <a:gd name="T26" fmla="*/ 7 w 162"/>
                <a:gd name="T27" fmla="*/ 155 h 376"/>
                <a:gd name="T28" fmla="*/ 4 w 162"/>
                <a:gd name="T29" fmla="*/ 151 h 376"/>
                <a:gd name="T30" fmla="*/ 5 w 162"/>
                <a:gd name="T31" fmla="*/ 150 h 376"/>
                <a:gd name="T32" fmla="*/ 1 w 162"/>
                <a:gd name="T33" fmla="*/ 140 h 376"/>
                <a:gd name="T34" fmla="*/ 1 w 162"/>
                <a:gd name="T35" fmla="*/ 149 h 376"/>
                <a:gd name="T36" fmla="*/ 1 w 162"/>
                <a:gd name="T37" fmla="*/ 157 h 376"/>
                <a:gd name="T38" fmla="*/ 1 w 162"/>
                <a:gd name="T39" fmla="*/ 352 h 376"/>
                <a:gd name="T40" fmla="*/ 43 w 162"/>
                <a:gd name="T41" fmla="*/ 366 h 376"/>
                <a:gd name="T42" fmla="*/ 48 w 162"/>
                <a:gd name="T43" fmla="*/ 342 h 376"/>
                <a:gd name="T44" fmla="*/ 47 w 162"/>
                <a:gd name="T45" fmla="*/ 193 h 376"/>
                <a:gd name="T46" fmla="*/ 48 w 162"/>
                <a:gd name="T47" fmla="*/ 191 h 376"/>
                <a:gd name="T48" fmla="*/ 64 w 162"/>
                <a:gd name="T49" fmla="*/ 191 h 376"/>
                <a:gd name="T50" fmla="*/ 71 w 162"/>
                <a:gd name="T51" fmla="*/ 191 h 376"/>
                <a:gd name="T52" fmla="*/ 71 w 162"/>
                <a:gd name="T53" fmla="*/ 195 h 376"/>
                <a:gd name="T54" fmla="*/ 82 w 162"/>
                <a:gd name="T55" fmla="*/ 371 h 376"/>
                <a:gd name="T56" fmla="*/ 100 w 162"/>
                <a:gd name="T57" fmla="*/ 375 h 376"/>
                <a:gd name="T58" fmla="*/ 119 w 162"/>
                <a:gd name="T59" fmla="*/ 354 h 376"/>
                <a:gd name="T60" fmla="*/ 119 w 162"/>
                <a:gd name="T61" fmla="*/ 349 h 376"/>
                <a:gd name="T62" fmla="*/ 119 w 162"/>
                <a:gd name="T63" fmla="*/ 344 h 376"/>
                <a:gd name="T64" fmla="*/ 117 w 162"/>
                <a:gd name="T65" fmla="*/ 31 h 376"/>
                <a:gd name="T66" fmla="*/ 119 w 162"/>
                <a:gd name="T67" fmla="*/ 28 h 376"/>
                <a:gd name="T68" fmla="*/ 122 w 162"/>
                <a:gd name="T69" fmla="*/ 31 h 376"/>
                <a:gd name="T70" fmla="*/ 132 w 162"/>
                <a:gd name="T71" fmla="*/ 171 h 376"/>
                <a:gd name="T72" fmla="*/ 145 w 162"/>
                <a:gd name="T73" fmla="*/ 177 h 376"/>
                <a:gd name="T74" fmla="*/ 162 w 162"/>
                <a:gd name="T75" fmla="*/ 158 h 376"/>
                <a:gd name="T76" fmla="*/ 159 w 162"/>
                <a:gd name="T77" fmla="*/ 10 h 376"/>
                <a:gd name="T78" fmla="*/ 132 w 162"/>
                <a:gd name="T79" fmla="*/ 0 h 376"/>
                <a:gd name="T80" fmla="*/ 122 w 162"/>
                <a:gd name="T81" fmla="*/ 0 h 376"/>
                <a:gd name="T82" fmla="*/ 86 w 162"/>
                <a:gd name="T83" fmla="*/ 0 h 376"/>
                <a:gd name="T84" fmla="*/ 29 w 162"/>
                <a:gd name="T8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376">
                  <a:moveTo>
                    <a:pt x="6" y="154"/>
                  </a:move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moveTo>
                    <a:pt x="59" y="159"/>
                  </a:moveTo>
                  <a:cubicBezTo>
                    <a:pt x="59" y="159"/>
                    <a:pt x="59" y="159"/>
                    <a:pt x="59" y="159"/>
                  </a:cubicBezTo>
                  <a:cubicBezTo>
                    <a:pt x="58" y="159"/>
                    <a:pt x="57" y="158"/>
                    <a:pt x="57" y="157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6" y="125"/>
                    <a:pt x="45" y="125"/>
                    <a:pt x="46" y="12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0"/>
                    <a:pt x="45" y="25"/>
                    <a:pt x="45" y="20"/>
                  </a:cubicBezTo>
                  <a:cubicBezTo>
                    <a:pt x="45" y="11"/>
                    <a:pt x="52" y="4"/>
                    <a:pt x="61" y="4"/>
                  </a:cubicBezTo>
                  <a:cubicBezTo>
                    <a:pt x="69" y="4"/>
                    <a:pt x="77" y="11"/>
                    <a:pt x="77" y="20"/>
                  </a:cubicBezTo>
                  <a:cubicBezTo>
                    <a:pt x="77" y="26"/>
                    <a:pt x="73" y="31"/>
                    <a:pt x="68" y="34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61" y="157"/>
                    <a:pt x="61" y="157"/>
                    <a:pt x="61" y="157"/>
                  </a:cubicBezTo>
                  <a:cubicBezTo>
                    <a:pt x="61" y="158"/>
                    <a:pt x="60" y="159"/>
                    <a:pt x="59" y="159"/>
                  </a:cubicBezTo>
                  <a:moveTo>
                    <a:pt x="29" y="0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34"/>
                    <a:pt x="23" y="135"/>
                    <a:pt x="23" y="136"/>
                  </a:cubicBezTo>
                  <a:cubicBezTo>
                    <a:pt x="23" y="141"/>
                    <a:pt x="22" y="142"/>
                    <a:pt x="15" y="147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0" y="150"/>
                    <a:pt x="9" y="150"/>
                    <a:pt x="5" y="150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4" y="151"/>
                    <a:pt x="4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50"/>
                    <a:pt x="5" y="150"/>
                    <a:pt x="5" y="15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0"/>
                    <a:pt x="0" y="141"/>
                    <a:pt x="0" y="142"/>
                  </a:cubicBezTo>
                  <a:cubicBezTo>
                    <a:pt x="0" y="144"/>
                    <a:pt x="1" y="146"/>
                    <a:pt x="1" y="149"/>
                  </a:cubicBezTo>
                  <a:cubicBezTo>
                    <a:pt x="1" y="151"/>
                    <a:pt x="1" y="153"/>
                    <a:pt x="1" y="155"/>
                  </a:cubicBezTo>
                  <a:cubicBezTo>
                    <a:pt x="1" y="156"/>
                    <a:pt x="1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352"/>
                    <a:pt x="1" y="352"/>
                    <a:pt x="1" y="352"/>
                  </a:cubicBezTo>
                  <a:cubicBezTo>
                    <a:pt x="1" y="365"/>
                    <a:pt x="11" y="376"/>
                    <a:pt x="24" y="376"/>
                  </a:cubicBezTo>
                  <a:cubicBezTo>
                    <a:pt x="32" y="376"/>
                    <a:pt x="39" y="372"/>
                    <a:pt x="43" y="366"/>
                  </a:cubicBezTo>
                  <a:cubicBezTo>
                    <a:pt x="47" y="361"/>
                    <a:pt x="48" y="354"/>
                    <a:pt x="48" y="347"/>
                  </a:cubicBezTo>
                  <a:cubicBezTo>
                    <a:pt x="48" y="346"/>
                    <a:pt x="48" y="344"/>
                    <a:pt x="48" y="342"/>
                  </a:cubicBezTo>
                  <a:cubicBezTo>
                    <a:pt x="48" y="341"/>
                    <a:pt x="48" y="340"/>
                    <a:pt x="48" y="338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2"/>
                    <a:pt x="48" y="192"/>
                    <a:pt x="48" y="191"/>
                  </a:cubicBezTo>
                  <a:cubicBezTo>
                    <a:pt x="48" y="191"/>
                    <a:pt x="49" y="191"/>
                    <a:pt x="50" y="191"/>
                  </a:cubicBezTo>
                  <a:cubicBezTo>
                    <a:pt x="64" y="191"/>
                    <a:pt x="64" y="191"/>
                    <a:pt x="64" y="191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9" y="191"/>
                    <a:pt x="70" y="191"/>
                    <a:pt x="71" y="191"/>
                  </a:cubicBezTo>
                  <a:cubicBezTo>
                    <a:pt x="71" y="192"/>
                    <a:pt x="71" y="193"/>
                    <a:pt x="71" y="194"/>
                  </a:cubicBezTo>
                  <a:cubicBezTo>
                    <a:pt x="71" y="194"/>
                    <a:pt x="71" y="195"/>
                    <a:pt x="71" y="195"/>
                  </a:cubicBezTo>
                  <a:cubicBezTo>
                    <a:pt x="72" y="350"/>
                    <a:pt x="72" y="350"/>
                    <a:pt x="72" y="350"/>
                  </a:cubicBezTo>
                  <a:cubicBezTo>
                    <a:pt x="72" y="359"/>
                    <a:pt x="75" y="366"/>
                    <a:pt x="82" y="371"/>
                  </a:cubicBezTo>
                  <a:cubicBezTo>
                    <a:pt x="85" y="374"/>
                    <a:pt x="90" y="375"/>
                    <a:pt x="95" y="375"/>
                  </a:cubicBezTo>
                  <a:cubicBezTo>
                    <a:pt x="97" y="375"/>
                    <a:pt x="98" y="375"/>
                    <a:pt x="100" y="375"/>
                  </a:cubicBezTo>
                  <a:cubicBezTo>
                    <a:pt x="106" y="374"/>
                    <a:pt x="112" y="369"/>
                    <a:pt x="116" y="364"/>
                  </a:cubicBezTo>
                  <a:cubicBezTo>
                    <a:pt x="117" y="361"/>
                    <a:pt x="118" y="357"/>
                    <a:pt x="119" y="354"/>
                  </a:cubicBezTo>
                  <a:cubicBezTo>
                    <a:pt x="119" y="353"/>
                    <a:pt x="119" y="352"/>
                    <a:pt x="119" y="351"/>
                  </a:cubicBezTo>
                  <a:cubicBezTo>
                    <a:pt x="119" y="351"/>
                    <a:pt x="119" y="350"/>
                    <a:pt x="119" y="349"/>
                  </a:cubicBezTo>
                  <a:cubicBezTo>
                    <a:pt x="119" y="348"/>
                    <a:pt x="119" y="346"/>
                    <a:pt x="119" y="345"/>
                  </a:cubicBezTo>
                  <a:cubicBezTo>
                    <a:pt x="119" y="345"/>
                    <a:pt x="119" y="345"/>
                    <a:pt x="119" y="344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7" y="95"/>
                    <a:pt x="117" y="63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29"/>
                    <a:pt x="118" y="28"/>
                    <a:pt x="119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1" y="28"/>
                    <a:pt x="122" y="29"/>
                    <a:pt x="122" y="31"/>
                  </a:cubicBezTo>
                  <a:cubicBezTo>
                    <a:pt x="128" y="160"/>
                    <a:pt x="128" y="160"/>
                    <a:pt x="128" y="160"/>
                  </a:cubicBezTo>
                  <a:cubicBezTo>
                    <a:pt x="128" y="164"/>
                    <a:pt x="130" y="168"/>
                    <a:pt x="132" y="171"/>
                  </a:cubicBezTo>
                  <a:cubicBezTo>
                    <a:pt x="135" y="175"/>
                    <a:pt x="140" y="177"/>
                    <a:pt x="145" y="177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50" y="177"/>
                    <a:pt x="154" y="175"/>
                    <a:pt x="157" y="172"/>
                  </a:cubicBezTo>
                  <a:cubicBezTo>
                    <a:pt x="160" y="169"/>
                    <a:pt x="162" y="164"/>
                    <a:pt x="162" y="158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3"/>
                    <a:pt x="160" y="11"/>
                    <a:pt x="159" y="10"/>
                  </a:cubicBezTo>
                  <a:cubicBezTo>
                    <a:pt x="155" y="1"/>
                    <a:pt x="148" y="0"/>
                    <a:pt x="138" y="0"/>
                  </a:cubicBezTo>
                  <a:cubicBezTo>
                    <a:pt x="136" y="0"/>
                    <a:pt x="134" y="0"/>
                    <a:pt x="132" y="0"/>
                  </a:cubicBezTo>
                  <a:cubicBezTo>
                    <a:pt x="130" y="0"/>
                    <a:pt x="128" y="0"/>
                    <a:pt x="126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6" y="0"/>
                    <a:pt x="110" y="0"/>
                    <a:pt x="104" y="0"/>
                  </a:cubicBezTo>
                  <a:cubicBezTo>
                    <a:pt x="98" y="0"/>
                    <a:pt x="92" y="0"/>
                    <a:pt x="8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F6A5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67"/>
            <p:cNvSpPr>
              <a:spLocks/>
            </p:cNvSpPr>
            <p:nvPr/>
          </p:nvSpPr>
          <p:spPr bwMode="auto">
            <a:xfrm>
              <a:off x="5348288" y="2343150"/>
              <a:ext cx="207962" cy="1006475"/>
            </a:xfrm>
            <a:custGeom>
              <a:avLst/>
              <a:gdLst>
                <a:gd name="T0" fmla="*/ 16 w 32"/>
                <a:gd name="T1" fmla="*/ 0 h 155"/>
                <a:gd name="T2" fmla="*/ 0 w 32"/>
                <a:gd name="T3" fmla="*/ 16 h 155"/>
                <a:gd name="T4" fmla="*/ 7 w 32"/>
                <a:gd name="T5" fmla="*/ 29 h 155"/>
                <a:gd name="T6" fmla="*/ 1 w 32"/>
                <a:gd name="T7" fmla="*/ 120 h 155"/>
                <a:gd name="T8" fmla="*/ 1 w 32"/>
                <a:gd name="T9" fmla="*/ 121 h 155"/>
                <a:gd name="T10" fmla="*/ 12 w 32"/>
                <a:gd name="T11" fmla="*/ 153 h 155"/>
                <a:gd name="T12" fmla="*/ 14 w 32"/>
                <a:gd name="T13" fmla="*/ 155 h 155"/>
                <a:gd name="T14" fmla="*/ 14 w 32"/>
                <a:gd name="T15" fmla="*/ 155 h 155"/>
                <a:gd name="T16" fmla="*/ 16 w 32"/>
                <a:gd name="T17" fmla="*/ 153 h 155"/>
                <a:gd name="T18" fmla="*/ 28 w 32"/>
                <a:gd name="T19" fmla="*/ 122 h 155"/>
                <a:gd name="T20" fmla="*/ 28 w 32"/>
                <a:gd name="T21" fmla="*/ 121 h 155"/>
                <a:gd name="T22" fmla="*/ 23 w 32"/>
                <a:gd name="T23" fmla="*/ 30 h 155"/>
                <a:gd name="T24" fmla="*/ 32 w 32"/>
                <a:gd name="T25" fmla="*/ 16 h 155"/>
                <a:gd name="T26" fmla="*/ 16 w 3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5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1"/>
                    <a:pt x="3" y="26"/>
                    <a:pt x="7" y="2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2" y="154"/>
                    <a:pt x="13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5" y="155"/>
                    <a:pt x="16" y="154"/>
                    <a:pt x="16" y="153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27"/>
                    <a:pt x="32" y="22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</a:path>
              </a:pathLst>
            </a:custGeom>
            <a:solidFill>
              <a:srgbClr val="E9D3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71"/>
            <p:cNvSpPr>
              <a:spLocks/>
            </p:cNvSpPr>
            <p:nvPr/>
          </p:nvSpPr>
          <p:spPr bwMode="auto">
            <a:xfrm>
              <a:off x="4957763" y="2387600"/>
              <a:ext cx="207962" cy="1085850"/>
            </a:xfrm>
            <a:custGeom>
              <a:avLst/>
              <a:gdLst>
                <a:gd name="T0" fmla="*/ 0 w 32"/>
                <a:gd name="T1" fmla="*/ 40 h 167"/>
                <a:gd name="T2" fmla="*/ 4 w 32"/>
                <a:gd name="T3" fmla="*/ 104 h 167"/>
                <a:gd name="T4" fmla="*/ 5 w 32"/>
                <a:gd name="T5" fmla="*/ 148 h 167"/>
                <a:gd name="T6" fmla="*/ 16 w 32"/>
                <a:gd name="T7" fmla="*/ 164 h 167"/>
                <a:gd name="T8" fmla="*/ 32 w 32"/>
                <a:gd name="T9" fmla="*/ 166 h 167"/>
                <a:gd name="T10" fmla="*/ 16 w 32"/>
                <a:gd name="T11" fmla="*/ 162 h 167"/>
                <a:gd name="T12" fmla="*/ 8 w 32"/>
                <a:gd name="T13" fmla="*/ 150 h 167"/>
                <a:gd name="T14" fmla="*/ 7 w 32"/>
                <a:gd name="T15" fmla="*/ 138 h 167"/>
                <a:gd name="T16" fmla="*/ 4 w 32"/>
                <a:gd name="T17" fmla="*/ 71 h 167"/>
                <a:gd name="T18" fmla="*/ 0 w 32"/>
                <a:gd name="T19" fmla="*/ 0 h 167"/>
                <a:gd name="T20" fmla="*/ 0 w 32"/>
                <a:gd name="T21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67">
                  <a:moveTo>
                    <a:pt x="0" y="40"/>
                  </a:moveTo>
                  <a:cubicBezTo>
                    <a:pt x="1" y="62"/>
                    <a:pt x="2" y="83"/>
                    <a:pt x="4" y="104"/>
                  </a:cubicBezTo>
                  <a:cubicBezTo>
                    <a:pt x="4" y="114"/>
                    <a:pt x="4" y="138"/>
                    <a:pt x="5" y="148"/>
                  </a:cubicBezTo>
                  <a:cubicBezTo>
                    <a:pt x="6" y="155"/>
                    <a:pt x="10" y="161"/>
                    <a:pt x="16" y="164"/>
                  </a:cubicBezTo>
                  <a:cubicBezTo>
                    <a:pt x="21" y="167"/>
                    <a:pt x="26" y="167"/>
                    <a:pt x="32" y="166"/>
                  </a:cubicBezTo>
                  <a:cubicBezTo>
                    <a:pt x="26" y="166"/>
                    <a:pt x="21" y="165"/>
                    <a:pt x="16" y="162"/>
                  </a:cubicBezTo>
                  <a:cubicBezTo>
                    <a:pt x="13" y="159"/>
                    <a:pt x="9" y="154"/>
                    <a:pt x="8" y="150"/>
                  </a:cubicBezTo>
                  <a:cubicBezTo>
                    <a:pt x="8" y="146"/>
                    <a:pt x="7" y="142"/>
                    <a:pt x="7" y="138"/>
                  </a:cubicBezTo>
                  <a:cubicBezTo>
                    <a:pt x="5" y="121"/>
                    <a:pt x="5" y="88"/>
                    <a:pt x="4" y="71"/>
                  </a:cubicBezTo>
                  <a:cubicBezTo>
                    <a:pt x="2" y="47"/>
                    <a:pt x="1" y="23"/>
                    <a:pt x="0" y="0"/>
                  </a:cubicBezTo>
                  <a:cubicBezTo>
                    <a:pt x="1" y="13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72"/>
            <p:cNvSpPr>
              <a:spLocks/>
            </p:cNvSpPr>
            <p:nvPr/>
          </p:nvSpPr>
          <p:spPr bwMode="auto">
            <a:xfrm>
              <a:off x="3859213" y="2387600"/>
              <a:ext cx="214312" cy="1092200"/>
            </a:xfrm>
            <a:custGeom>
              <a:avLst/>
              <a:gdLst>
                <a:gd name="T0" fmla="*/ 33 w 33"/>
                <a:gd name="T1" fmla="*/ 34 h 168"/>
                <a:gd name="T2" fmla="*/ 32 w 33"/>
                <a:gd name="T3" fmla="*/ 0 h 168"/>
                <a:gd name="T4" fmla="*/ 31 w 33"/>
                <a:gd name="T5" fmla="*/ 30 h 168"/>
                <a:gd name="T6" fmla="*/ 27 w 33"/>
                <a:gd name="T7" fmla="*/ 62 h 168"/>
                <a:gd name="T8" fmla="*/ 26 w 33"/>
                <a:gd name="T9" fmla="*/ 92 h 168"/>
                <a:gd name="T10" fmla="*/ 26 w 33"/>
                <a:gd name="T11" fmla="*/ 138 h 168"/>
                <a:gd name="T12" fmla="*/ 23 w 33"/>
                <a:gd name="T13" fmla="*/ 153 h 168"/>
                <a:gd name="T14" fmla="*/ 0 w 33"/>
                <a:gd name="T15" fmla="*/ 166 h 168"/>
                <a:gd name="T16" fmla="*/ 24 w 33"/>
                <a:gd name="T17" fmla="*/ 156 h 168"/>
                <a:gd name="T18" fmla="*/ 27 w 33"/>
                <a:gd name="T19" fmla="*/ 142 h 168"/>
                <a:gd name="T20" fmla="*/ 29 w 33"/>
                <a:gd name="T21" fmla="*/ 86 h 168"/>
                <a:gd name="T22" fmla="*/ 32 w 33"/>
                <a:gd name="T23" fmla="*/ 42 h 168"/>
                <a:gd name="T24" fmla="*/ 33 w 33"/>
                <a:gd name="T25" fmla="*/ 3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168">
                  <a:moveTo>
                    <a:pt x="33" y="34"/>
                  </a:moveTo>
                  <a:cubicBezTo>
                    <a:pt x="33" y="22"/>
                    <a:pt x="32" y="12"/>
                    <a:pt x="32" y="0"/>
                  </a:cubicBezTo>
                  <a:cubicBezTo>
                    <a:pt x="32" y="10"/>
                    <a:pt x="31" y="20"/>
                    <a:pt x="31" y="30"/>
                  </a:cubicBezTo>
                  <a:cubicBezTo>
                    <a:pt x="31" y="40"/>
                    <a:pt x="27" y="51"/>
                    <a:pt x="27" y="62"/>
                  </a:cubicBezTo>
                  <a:cubicBezTo>
                    <a:pt x="27" y="72"/>
                    <a:pt x="27" y="82"/>
                    <a:pt x="26" y="92"/>
                  </a:cubicBezTo>
                  <a:cubicBezTo>
                    <a:pt x="26" y="102"/>
                    <a:pt x="26" y="127"/>
                    <a:pt x="26" y="138"/>
                  </a:cubicBezTo>
                  <a:cubicBezTo>
                    <a:pt x="25" y="143"/>
                    <a:pt x="25" y="148"/>
                    <a:pt x="23" y="153"/>
                  </a:cubicBezTo>
                  <a:cubicBezTo>
                    <a:pt x="18" y="162"/>
                    <a:pt x="9" y="165"/>
                    <a:pt x="0" y="166"/>
                  </a:cubicBezTo>
                  <a:cubicBezTo>
                    <a:pt x="9" y="168"/>
                    <a:pt x="19" y="164"/>
                    <a:pt x="24" y="156"/>
                  </a:cubicBezTo>
                  <a:cubicBezTo>
                    <a:pt x="27" y="152"/>
                    <a:pt x="27" y="147"/>
                    <a:pt x="27" y="142"/>
                  </a:cubicBezTo>
                  <a:cubicBezTo>
                    <a:pt x="28" y="128"/>
                    <a:pt x="29" y="100"/>
                    <a:pt x="29" y="86"/>
                  </a:cubicBezTo>
                  <a:cubicBezTo>
                    <a:pt x="30" y="74"/>
                    <a:pt x="32" y="54"/>
                    <a:pt x="32" y="42"/>
                  </a:cubicBezTo>
                  <a:cubicBezTo>
                    <a:pt x="33" y="37"/>
                    <a:pt x="33" y="39"/>
                    <a:pt x="33" y="34"/>
                  </a:cubicBez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4113213" y="1784350"/>
              <a:ext cx="798512" cy="350838"/>
            </a:xfrm>
            <a:custGeom>
              <a:avLst/>
              <a:gdLst>
                <a:gd name="T0" fmla="*/ 0 w 123"/>
                <a:gd name="T1" fmla="*/ 0 h 54"/>
                <a:gd name="T2" fmla="*/ 61 w 123"/>
                <a:gd name="T3" fmla="*/ 47 h 54"/>
                <a:gd name="T4" fmla="*/ 123 w 123"/>
                <a:gd name="T5" fmla="*/ 1 h 54"/>
                <a:gd name="T6" fmla="*/ 61 w 123"/>
                <a:gd name="T7" fmla="*/ 53 h 54"/>
                <a:gd name="T8" fmla="*/ 0 w 12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54">
                  <a:moveTo>
                    <a:pt x="0" y="0"/>
                  </a:moveTo>
                  <a:cubicBezTo>
                    <a:pt x="9" y="29"/>
                    <a:pt x="29" y="45"/>
                    <a:pt x="61" y="47"/>
                  </a:cubicBezTo>
                  <a:cubicBezTo>
                    <a:pt x="91" y="47"/>
                    <a:pt x="112" y="31"/>
                    <a:pt x="123" y="1"/>
                  </a:cubicBezTo>
                  <a:cubicBezTo>
                    <a:pt x="116" y="33"/>
                    <a:pt x="95" y="54"/>
                    <a:pt x="61" y="53"/>
                  </a:cubicBezTo>
                  <a:cubicBezTo>
                    <a:pt x="27" y="52"/>
                    <a:pt x="8" y="32"/>
                    <a:pt x="0" y="0"/>
                  </a:cubicBez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3735388" y="2147888"/>
              <a:ext cx="1560512" cy="2827338"/>
            </a:xfrm>
            <a:custGeom>
              <a:avLst/>
              <a:gdLst>
                <a:gd name="T0" fmla="*/ 22 w 240"/>
                <a:gd name="T1" fmla="*/ 0 h 435"/>
                <a:gd name="T2" fmla="*/ 80 w 240"/>
                <a:gd name="T3" fmla="*/ 0 h 435"/>
                <a:gd name="T4" fmla="*/ 180 w 240"/>
                <a:gd name="T5" fmla="*/ 1 h 435"/>
                <a:gd name="T6" fmla="*/ 212 w 240"/>
                <a:gd name="T7" fmla="*/ 1 h 435"/>
                <a:gd name="T8" fmla="*/ 217 w 240"/>
                <a:gd name="T9" fmla="*/ 1 h 435"/>
                <a:gd name="T10" fmla="*/ 237 w 240"/>
                <a:gd name="T11" fmla="*/ 15 h 435"/>
                <a:gd name="T12" fmla="*/ 239 w 240"/>
                <a:gd name="T13" fmla="*/ 28 h 435"/>
                <a:gd name="T14" fmla="*/ 239 w 240"/>
                <a:gd name="T15" fmla="*/ 52 h 435"/>
                <a:gd name="T16" fmla="*/ 239 w 240"/>
                <a:gd name="T17" fmla="*/ 84 h 435"/>
                <a:gd name="T18" fmla="*/ 239 w 240"/>
                <a:gd name="T19" fmla="*/ 169 h 435"/>
                <a:gd name="T20" fmla="*/ 239 w 240"/>
                <a:gd name="T21" fmla="*/ 184 h 435"/>
                <a:gd name="T22" fmla="*/ 216 w 240"/>
                <a:gd name="T23" fmla="*/ 203 h 435"/>
                <a:gd name="T24" fmla="*/ 202 w 240"/>
                <a:gd name="T25" fmla="*/ 197 h 435"/>
                <a:gd name="T26" fmla="*/ 195 w 240"/>
                <a:gd name="T27" fmla="*/ 186 h 435"/>
                <a:gd name="T28" fmla="*/ 194 w 240"/>
                <a:gd name="T29" fmla="*/ 174 h 435"/>
                <a:gd name="T30" fmla="*/ 188 w 240"/>
                <a:gd name="T31" fmla="*/ 37 h 435"/>
                <a:gd name="T32" fmla="*/ 188 w 240"/>
                <a:gd name="T33" fmla="*/ 85 h 435"/>
                <a:gd name="T34" fmla="*/ 188 w 240"/>
                <a:gd name="T35" fmla="*/ 120 h 435"/>
                <a:gd name="T36" fmla="*/ 189 w 240"/>
                <a:gd name="T37" fmla="*/ 186 h 435"/>
                <a:gd name="T38" fmla="*/ 189 w 240"/>
                <a:gd name="T39" fmla="*/ 249 h 435"/>
                <a:gd name="T40" fmla="*/ 189 w 240"/>
                <a:gd name="T41" fmla="*/ 350 h 435"/>
                <a:gd name="T42" fmla="*/ 189 w 240"/>
                <a:gd name="T43" fmla="*/ 387 h 435"/>
                <a:gd name="T44" fmla="*/ 188 w 240"/>
                <a:gd name="T45" fmla="*/ 405 h 435"/>
                <a:gd name="T46" fmla="*/ 163 w 240"/>
                <a:gd name="T47" fmla="*/ 429 h 435"/>
                <a:gd name="T48" fmla="*/ 134 w 240"/>
                <a:gd name="T49" fmla="*/ 414 h 435"/>
                <a:gd name="T50" fmla="*/ 130 w 240"/>
                <a:gd name="T51" fmla="*/ 390 h 435"/>
                <a:gd name="T52" fmla="*/ 130 w 240"/>
                <a:gd name="T53" fmla="*/ 373 h 435"/>
                <a:gd name="T54" fmla="*/ 130 w 240"/>
                <a:gd name="T55" fmla="*/ 302 h 435"/>
                <a:gd name="T56" fmla="*/ 130 w 240"/>
                <a:gd name="T57" fmla="*/ 233 h 435"/>
                <a:gd name="T58" fmla="*/ 130 w 240"/>
                <a:gd name="T59" fmla="*/ 225 h 435"/>
                <a:gd name="T60" fmla="*/ 130 w 240"/>
                <a:gd name="T61" fmla="*/ 221 h 435"/>
                <a:gd name="T62" fmla="*/ 128 w 240"/>
                <a:gd name="T63" fmla="*/ 221 h 435"/>
                <a:gd name="T64" fmla="*/ 109 w 240"/>
                <a:gd name="T65" fmla="*/ 221 h 435"/>
                <a:gd name="T66" fmla="*/ 109 w 240"/>
                <a:gd name="T67" fmla="*/ 239 h 435"/>
                <a:gd name="T68" fmla="*/ 109 w 240"/>
                <a:gd name="T69" fmla="*/ 334 h 435"/>
                <a:gd name="T70" fmla="*/ 108 w 240"/>
                <a:gd name="T71" fmla="*/ 400 h 435"/>
                <a:gd name="T72" fmla="*/ 70 w 240"/>
                <a:gd name="T73" fmla="*/ 428 h 435"/>
                <a:gd name="T74" fmla="*/ 57 w 240"/>
                <a:gd name="T75" fmla="*/ 420 h 435"/>
                <a:gd name="T76" fmla="*/ 50 w 240"/>
                <a:gd name="T77" fmla="*/ 405 h 435"/>
                <a:gd name="T78" fmla="*/ 50 w 240"/>
                <a:gd name="T79" fmla="*/ 394 h 435"/>
                <a:gd name="T80" fmla="*/ 50 w 240"/>
                <a:gd name="T81" fmla="*/ 328 h 435"/>
                <a:gd name="T82" fmla="*/ 50 w 240"/>
                <a:gd name="T83" fmla="*/ 241 h 435"/>
                <a:gd name="T84" fmla="*/ 51 w 240"/>
                <a:gd name="T85" fmla="*/ 179 h 435"/>
                <a:gd name="T86" fmla="*/ 51 w 240"/>
                <a:gd name="T87" fmla="*/ 103 h 435"/>
                <a:gd name="T88" fmla="*/ 51 w 240"/>
                <a:gd name="T89" fmla="*/ 40 h 435"/>
                <a:gd name="T90" fmla="*/ 51 w 240"/>
                <a:gd name="T91" fmla="*/ 37 h 435"/>
                <a:gd name="T92" fmla="*/ 45 w 240"/>
                <a:gd name="T93" fmla="*/ 175 h 435"/>
                <a:gd name="T94" fmla="*/ 44 w 240"/>
                <a:gd name="T95" fmla="*/ 182 h 435"/>
                <a:gd name="T96" fmla="*/ 40 w 240"/>
                <a:gd name="T97" fmla="*/ 193 h 435"/>
                <a:gd name="T98" fmla="*/ 14 w 240"/>
                <a:gd name="T99" fmla="*/ 202 h 435"/>
                <a:gd name="T100" fmla="*/ 3 w 240"/>
                <a:gd name="T101" fmla="*/ 192 h 435"/>
                <a:gd name="T102" fmla="*/ 0 w 240"/>
                <a:gd name="T103" fmla="*/ 177 h 435"/>
                <a:gd name="T104" fmla="*/ 0 w 240"/>
                <a:gd name="T105" fmla="*/ 161 h 435"/>
                <a:gd name="T106" fmla="*/ 0 w 240"/>
                <a:gd name="T107" fmla="*/ 85 h 435"/>
                <a:gd name="T108" fmla="*/ 0 w 240"/>
                <a:gd name="T109" fmla="*/ 46 h 435"/>
                <a:gd name="T110" fmla="*/ 0 w 240"/>
                <a:gd name="T111" fmla="*/ 25 h 435"/>
                <a:gd name="T112" fmla="*/ 2 w 240"/>
                <a:gd name="T113" fmla="*/ 14 h 435"/>
                <a:gd name="T114" fmla="*/ 22 w 240"/>
                <a:gd name="T11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435">
                  <a:moveTo>
                    <a:pt x="22" y="0"/>
                  </a:moveTo>
                  <a:cubicBezTo>
                    <a:pt x="41" y="0"/>
                    <a:pt x="60" y="0"/>
                    <a:pt x="80" y="0"/>
                  </a:cubicBezTo>
                  <a:cubicBezTo>
                    <a:pt x="113" y="0"/>
                    <a:pt x="147" y="1"/>
                    <a:pt x="180" y="1"/>
                  </a:cubicBezTo>
                  <a:cubicBezTo>
                    <a:pt x="191" y="1"/>
                    <a:pt x="201" y="1"/>
                    <a:pt x="212" y="1"/>
                  </a:cubicBezTo>
                  <a:cubicBezTo>
                    <a:pt x="213" y="1"/>
                    <a:pt x="215" y="1"/>
                    <a:pt x="217" y="1"/>
                  </a:cubicBezTo>
                  <a:cubicBezTo>
                    <a:pt x="225" y="1"/>
                    <a:pt x="234" y="6"/>
                    <a:pt x="237" y="15"/>
                  </a:cubicBezTo>
                  <a:cubicBezTo>
                    <a:pt x="239" y="19"/>
                    <a:pt x="239" y="24"/>
                    <a:pt x="239" y="28"/>
                  </a:cubicBezTo>
                  <a:cubicBezTo>
                    <a:pt x="239" y="36"/>
                    <a:pt x="239" y="44"/>
                    <a:pt x="239" y="52"/>
                  </a:cubicBezTo>
                  <a:cubicBezTo>
                    <a:pt x="239" y="63"/>
                    <a:pt x="239" y="73"/>
                    <a:pt x="239" y="84"/>
                  </a:cubicBezTo>
                  <a:cubicBezTo>
                    <a:pt x="239" y="107"/>
                    <a:pt x="239" y="145"/>
                    <a:pt x="239" y="169"/>
                  </a:cubicBezTo>
                  <a:cubicBezTo>
                    <a:pt x="239" y="174"/>
                    <a:pt x="240" y="179"/>
                    <a:pt x="239" y="184"/>
                  </a:cubicBezTo>
                  <a:cubicBezTo>
                    <a:pt x="237" y="195"/>
                    <a:pt x="227" y="204"/>
                    <a:pt x="216" y="203"/>
                  </a:cubicBezTo>
                  <a:cubicBezTo>
                    <a:pt x="211" y="203"/>
                    <a:pt x="206" y="201"/>
                    <a:pt x="202" y="197"/>
                  </a:cubicBezTo>
                  <a:cubicBezTo>
                    <a:pt x="199" y="194"/>
                    <a:pt x="196" y="190"/>
                    <a:pt x="195" y="186"/>
                  </a:cubicBezTo>
                  <a:cubicBezTo>
                    <a:pt x="195" y="182"/>
                    <a:pt x="195" y="178"/>
                    <a:pt x="194" y="174"/>
                  </a:cubicBezTo>
                  <a:cubicBezTo>
                    <a:pt x="192" y="133"/>
                    <a:pt x="190" y="78"/>
                    <a:pt x="188" y="37"/>
                  </a:cubicBezTo>
                  <a:cubicBezTo>
                    <a:pt x="189" y="53"/>
                    <a:pt x="188" y="69"/>
                    <a:pt x="188" y="85"/>
                  </a:cubicBezTo>
                  <a:cubicBezTo>
                    <a:pt x="188" y="97"/>
                    <a:pt x="189" y="109"/>
                    <a:pt x="188" y="120"/>
                  </a:cubicBezTo>
                  <a:cubicBezTo>
                    <a:pt x="188" y="142"/>
                    <a:pt x="189" y="164"/>
                    <a:pt x="189" y="186"/>
                  </a:cubicBezTo>
                  <a:cubicBezTo>
                    <a:pt x="189" y="207"/>
                    <a:pt x="189" y="228"/>
                    <a:pt x="189" y="249"/>
                  </a:cubicBezTo>
                  <a:cubicBezTo>
                    <a:pt x="189" y="282"/>
                    <a:pt x="189" y="316"/>
                    <a:pt x="189" y="350"/>
                  </a:cubicBezTo>
                  <a:cubicBezTo>
                    <a:pt x="189" y="363"/>
                    <a:pt x="189" y="375"/>
                    <a:pt x="189" y="387"/>
                  </a:cubicBezTo>
                  <a:cubicBezTo>
                    <a:pt x="189" y="393"/>
                    <a:pt x="189" y="400"/>
                    <a:pt x="188" y="405"/>
                  </a:cubicBezTo>
                  <a:cubicBezTo>
                    <a:pt x="186" y="418"/>
                    <a:pt x="175" y="428"/>
                    <a:pt x="163" y="429"/>
                  </a:cubicBezTo>
                  <a:cubicBezTo>
                    <a:pt x="151" y="430"/>
                    <a:pt x="139" y="424"/>
                    <a:pt x="134" y="414"/>
                  </a:cubicBezTo>
                  <a:cubicBezTo>
                    <a:pt x="130" y="406"/>
                    <a:pt x="130" y="398"/>
                    <a:pt x="130" y="390"/>
                  </a:cubicBezTo>
                  <a:cubicBezTo>
                    <a:pt x="130" y="384"/>
                    <a:pt x="130" y="378"/>
                    <a:pt x="130" y="373"/>
                  </a:cubicBezTo>
                  <a:cubicBezTo>
                    <a:pt x="130" y="349"/>
                    <a:pt x="130" y="326"/>
                    <a:pt x="130" y="302"/>
                  </a:cubicBezTo>
                  <a:cubicBezTo>
                    <a:pt x="130" y="279"/>
                    <a:pt x="130" y="256"/>
                    <a:pt x="130" y="233"/>
                  </a:cubicBezTo>
                  <a:cubicBezTo>
                    <a:pt x="130" y="230"/>
                    <a:pt x="130" y="227"/>
                    <a:pt x="130" y="225"/>
                  </a:cubicBezTo>
                  <a:cubicBezTo>
                    <a:pt x="130" y="223"/>
                    <a:pt x="130" y="222"/>
                    <a:pt x="130" y="221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6" y="221"/>
                    <a:pt x="109" y="221"/>
                    <a:pt x="109" y="221"/>
                  </a:cubicBezTo>
                  <a:cubicBezTo>
                    <a:pt x="109" y="227"/>
                    <a:pt x="109" y="233"/>
                    <a:pt x="109" y="239"/>
                  </a:cubicBezTo>
                  <a:cubicBezTo>
                    <a:pt x="109" y="271"/>
                    <a:pt x="109" y="303"/>
                    <a:pt x="109" y="334"/>
                  </a:cubicBezTo>
                  <a:cubicBezTo>
                    <a:pt x="108" y="356"/>
                    <a:pt x="108" y="378"/>
                    <a:pt x="108" y="400"/>
                  </a:cubicBezTo>
                  <a:cubicBezTo>
                    <a:pt x="108" y="419"/>
                    <a:pt x="88" y="435"/>
                    <a:pt x="70" y="428"/>
                  </a:cubicBezTo>
                  <a:cubicBezTo>
                    <a:pt x="65" y="426"/>
                    <a:pt x="61" y="424"/>
                    <a:pt x="57" y="420"/>
                  </a:cubicBezTo>
                  <a:cubicBezTo>
                    <a:pt x="54" y="416"/>
                    <a:pt x="51" y="410"/>
                    <a:pt x="50" y="405"/>
                  </a:cubicBezTo>
                  <a:cubicBezTo>
                    <a:pt x="50" y="401"/>
                    <a:pt x="50" y="398"/>
                    <a:pt x="50" y="394"/>
                  </a:cubicBezTo>
                  <a:cubicBezTo>
                    <a:pt x="50" y="372"/>
                    <a:pt x="50" y="350"/>
                    <a:pt x="50" y="328"/>
                  </a:cubicBezTo>
                  <a:cubicBezTo>
                    <a:pt x="50" y="299"/>
                    <a:pt x="50" y="270"/>
                    <a:pt x="50" y="241"/>
                  </a:cubicBezTo>
                  <a:cubicBezTo>
                    <a:pt x="50" y="220"/>
                    <a:pt x="51" y="199"/>
                    <a:pt x="51" y="179"/>
                  </a:cubicBezTo>
                  <a:cubicBezTo>
                    <a:pt x="51" y="153"/>
                    <a:pt x="51" y="128"/>
                    <a:pt x="51" y="103"/>
                  </a:cubicBezTo>
                  <a:cubicBezTo>
                    <a:pt x="51" y="82"/>
                    <a:pt x="52" y="61"/>
                    <a:pt x="51" y="40"/>
                  </a:cubicBezTo>
                  <a:cubicBezTo>
                    <a:pt x="51" y="39"/>
                    <a:pt x="51" y="38"/>
                    <a:pt x="51" y="37"/>
                  </a:cubicBezTo>
                  <a:cubicBezTo>
                    <a:pt x="51" y="47"/>
                    <a:pt x="45" y="164"/>
                    <a:pt x="45" y="175"/>
                  </a:cubicBezTo>
                  <a:cubicBezTo>
                    <a:pt x="45" y="177"/>
                    <a:pt x="44" y="180"/>
                    <a:pt x="44" y="182"/>
                  </a:cubicBezTo>
                  <a:cubicBezTo>
                    <a:pt x="44" y="186"/>
                    <a:pt x="43" y="190"/>
                    <a:pt x="40" y="193"/>
                  </a:cubicBezTo>
                  <a:cubicBezTo>
                    <a:pt x="35" y="202"/>
                    <a:pt x="24" y="205"/>
                    <a:pt x="14" y="202"/>
                  </a:cubicBezTo>
                  <a:cubicBezTo>
                    <a:pt x="9" y="200"/>
                    <a:pt x="5" y="197"/>
                    <a:pt x="3" y="192"/>
                  </a:cubicBezTo>
                  <a:cubicBezTo>
                    <a:pt x="0" y="187"/>
                    <a:pt x="0" y="182"/>
                    <a:pt x="0" y="177"/>
                  </a:cubicBezTo>
                  <a:cubicBezTo>
                    <a:pt x="0" y="171"/>
                    <a:pt x="0" y="166"/>
                    <a:pt x="0" y="161"/>
                  </a:cubicBezTo>
                  <a:cubicBezTo>
                    <a:pt x="0" y="140"/>
                    <a:pt x="0" y="106"/>
                    <a:pt x="0" y="85"/>
                  </a:cubicBezTo>
                  <a:cubicBezTo>
                    <a:pt x="0" y="72"/>
                    <a:pt x="0" y="59"/>
                    <a:pt x="0" y="46"/>
                  </a:cubicBezTo>
                  <a:cubicBezTo>
                    <a:pt x="0" y="39"/>
                    <a:pt x="0" y="32"/>
                    <a:pt x="0" y="25"/>
                  </a:cubicBezTo>
                  <a:cubicBezTo>
                    <a:pt x="0" y="22"/>
                    <a:pt x="1" y="18"/>
                    <a:pt x="2" y="14"/>
                  </a:cubicBezTo>
                  <a:cubicBezTo>
                    <a:pt x="5" y="6"/>
                    <a:pt x="13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75"/>
            <p:cNvSpPr>
              <a:spLocks/>
            </p:cNvSpPr>
            <p:nvPr/>
          </p:nvSpPr>
          <p:spPr bwMode="auto">
            <a:xfrm>
              <a:off x="3748088" y="2160588"/>
              <a:ext cx="1528762" cy="2768600"/>
            </a:xfrm>
            <a:custGeom>
              <a:avLst/>
              <a:gdLst>
                <a:gd name="T0" fmla="*/ 68 w 235"/>
                <a:gd name="T1" fmla="*/ 424 h 426"/>
                <a:gd name="T2" fmla="*/ 50 w 235"/>
                <a:gd name="T3" fmla="*/ 402 h 426"/>
                <a:gd name="T4" fmla="*/ 50 w 235"/>
                <a:gd name="T5" fmla="*/ 392 h 426"/>
                <a:gd name="T6" fmla="*/ 51 w 235"/>
                <a:gd name="T7" fmla="*/ 216 h 426"/>
                <a:gd name="T8" fmla="*/ 51 w 235"/>
                <a:gd name="T9" fmla="*/ 124 h 426"/>
                <a:gd name="T10" fmla="*/ 51 w 235"/>
                <a:gd name="T11" fmla="*/ 79 h 426"/>
                <a:gd name="T12" fmla="*/ 51 w 235"/>
                <a:gd name="T13" fmla="*/ 35 h 426"/>
                <a:gd name="T14" fmla="*/ 49 w 235"/>
                <a:gd name="T15" fmla="*/ 32 h 426"/>
                <a:gd name="T16" fmla="*/ 40 w 235"/>
                <a:gd name="T17" fmla="*/ 173 h 426"/>
                <a:gd name="T18" fmla="*/ 40 w 235"/>
                <a:gd name="T19" fmla="*/ 180 h 426"/>
                <a:gd name="T20" fmla="*/ 20 w 235"/>
                <a:gd name="T21" fmla="*/ 199 h 426"/>
                <a:gd name="T22" fmla="*/ 3 w 235"/>
                <a:gd name="T23" fmla="*/ 189 h 426"/>
                <a:gd name="T24" fmla="*/ 0 w 235"/>
                <a:gd name="T25" fmla="*/ 167 h 426"/>
                <a:gd name="T26" fmla="*/ 0 w 235"/>
                <a:gd name="T27" fmla="*/ 107 h 426"/>
                <a:gd name="T28" fmla="*/ 1 w 235"/>
                <a:gd name="T29" fmla="*/ 23 h 426"/>
                <a:gd name="T30" fmla="*/ 20 w 235"/>
                <a:gd name="T31" fmla="*/ 0 h 426"/>
                <a:gd name="T32" fmla="*/ 233 w 235"/>
                <a:gd name="T33" fmla="*/ 14 h 426"/>
                <a:gd name="T34" fmla="*/ 234 w 235"/>
                <a:gd name="T35" fmla="*/ 50 h 426"/>
                <a:gd name="T36" fmla="*/ 234 w 235"/>
                <a:gd name="T37" fmla="*/ 82 h 426"/>
                <a:gd name="T38" fmla="*/ 235 w 235"/>
                <a:gd name="T39" fmla="*/ 167 h 426"/>
                <a:gd name="T40" fmla="*/ 234 w 235"/>
                <a:gd name="T41" fmla="*/ 182 h 426"/>
                <a:gd name="T42" fmla="*/ 214 w 235"/>
                <a:gd name="T43" fmla="*/ 199 h 426"/>
                <a:gd name="T44" fmla="*/ 196 w 235"/>
                <a:gd name="T45" fmla="*/ 184 h 426"/>
                <a:gd name="T46" fmla="*/ 195 w 235"/>
                <a:gd name="T47" fmla="*/ 171 h 426"/>
                <a:gd name="T48" fmla="*/ 189 w 235"/>
                <a:gd name="T49" fmla="*/ 35 h 426"/>
                <a:gd name="T50" fmla="*/ 186 w 235"/>
                <a:gd name="T51" fmla="*/ 33 h 426"/>
                <a:gd name="T52" fmla="*/ 184 w 235"/>
                <a:gd name="T53" fmla="*/ 70 h 426"/>
                <a:gd name="T54" fmla="*/ 184 w 235"/>
                <a:gd name="T55" fmla="*/ 100 h 426"/>
                <a:gd name="T56" fmla="*/ 184 w 235"/>
                <a:gd name="T57" fmla="*/ 160 h 426"/>
                <a:gd name="T58" fmla="*/ 184 w 235"/>
                <a:gd name="T59" fmla="*/ 385 h 426"/>
                <a:gd name="T60" fmla="*/ 184 w 235"/>
                <a:gd name="T61" fmla="*/ 403 h 426"/>
                <a:gd name="T62" fmla="*/ 158 w 235"/>
                <a:gd name="T63" fmla="*/ 425 h 426"/>
                <a:gd name="T64" fmla="*/ 131 w 235"/>
                <a:gd name="T65" fmla="*/ 389 h 426"/>
                <a:gd name="T66" fmla="*/ 131 w 235"/>
                <a:gd name="T67" fmla="*/ 310 h 426"/>
                <a:gd name="T68" fmla="*/ 131 w 235"/>
                <a:gd name="T69" fmla="*/ 265 h 426"/>
                <a:gd name="T70" fmla="*/ 131 w 235"/>
                <a:gd name="T71" fmla="*/ 225 h 426"/>
                <a:gd name="T72" fmla="*/ 127 w 235"/>
                <a:gd name="T73" fmla="*/ 216 h 426"/>
                <a:gd name="T74" fmla="*/ 115 w 235"/>
                <a:gd name="T75" fmla="*/ 216 h 426"/>
                <a:gd name="T76" fmla="*/ 104 w 235"/>
                <a:gd name="T77" fmla="*/ 39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426">
                  <a:moveTo>
                    <a:pt x="77" y="426"/>
                  </a:moveTo>
                  <a:cubicBezTo>
                    <a:pt x="74" y="426"/>
                    <a:pt x="71" y="425"/>
                    <a:pt x="68" y="424"/>
                  </a:cubicBezTo>
                  <a:cubicBezTo>
                    <a:pt x="63" y="422"/>
                    <a:pt x="60" y="420"/>
                    <a:pt x="57" y="417"/>
                  </a:cubicBezTo>
                  <a:cubicBezTo>
                    <a:pt x="54" y="413"/>
                    <a:pt x="51" y="407"/>
                    <a:pt x="50" y="402"/>
                  </a:cubicBezTo>
                  <a:cubicBezTo>
                    <a:pt x="50" y="400"/>
                    <a:pt x="50" y="397"/>
                    <a:pt x="50" y="395"/>
                  </a:cubicBezTo>
                  <a:cubicBezTo>
                    <a:pt x="50" y="394"/>
                    <a:pt x="50" y="393"/>
                    <a:pt x="50" y="392"/>
                  </a:cubicBezTo>
                  <a:cubicBezTo>
                    <a:pt x="51" y="239"/>
                    <a:pt x="51" y="239"/>
                    <a:pt x="51" y="239"/>
                  </a:cubicBezTo>
                  <a:cubicBezTo>
                    <a:pt x="51" y="231"/>
                    <a:pt x="51" y="224"/>
                    <a:pt x="51" y="216"/>
                  </a:cubicBezTo>
                  <a:cubicBezTo>
                    <a:pt x="51" y="203"/>
                    <a:pt x="51" y="190"/>
                    <a:pt x="51" y="177"/>
                  </a:cubicBezTo>
                  <a:cubicBezTo>
                    <a:pt x="51" y="159"/>
                    <a:pt x="51" y="142"/>
                    <a:pt x="51" y="124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94"/>
                    <a:pt x="51" y="86"/>
                    <a:pt x="51" y="79"/>
                  </a:cubicBezTo>
                  <a:cubicBezTo>
                    <a:pt x="52" y="66"/>
                    <a:pt x="52" y="52"/>
                    <a:pt x="51" y="38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3"/>
                    <a:pt x="50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8" y="32"/>
                    <a:pt x="47" y="33"/>
                    <a:pt x="47" y="35"/>
                  </a:cubicBezTo>
                  <a:cubicBezTo>
                    <a:pt x="46" y="44"/>
                    <a:pt x="41" y="161"/>
                    <a:pt x="40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40" y="176"/>
                    <a:pt x="40" y="178"/>
                    <a:pt x="40" y="180"/>
                  </a:cubicBezTo>
                  <a:cubicBezTo>
                    <a:pt x="40" y="184"/>
                    <a:pt x="39" y="186"/>
                    <a:pt x="36" y="190"/>
                  </a:cubicBezTo>
                  <a:cubicBezTo>
                    <a:pt x="33" y="195"/>
                    <a:pt x="27" y="199"/>
                    <a:pt x="20" y="199"/>
                  </a:cubicBezTo>
                  <a:cubicBezTo>
                    <a:pt x="18" y="199"/>
                    <a:pt x="15" y="198"/>
                    <a:pt x="13" y="197"/>
                  </a:cubicBezTo>
                  <a:cubicBezTo>
                    <a:pt x="10" y="196"/>
                    <a:pt x="5" y="194"/>
                    <a:pt x="3" y="189"/>
                  </a:cubicBezTo>
                  <a:cubicBezTo>
                    <a:pt x="0" y="185"/>
                    <a:pt x="0" y="179"/>
                    <a:pt x="0" y="175"/>
                  </a:cubicBezTo>
                  <a:cubicBezTo>
                    <a:pt x="0" y="172"/>
                    <a:pt x="0" y="169"/>
                    <a:pt x="0" y="167"/>
                  </a:cubicBezTo>
                  <a:cubicBezTo>
                    <a:pt x="0" y="164"/>
                    <a:pt x="0" y="161"/>
                    <a:pt x="0" y="159"/>
                  </a:cubicBezTo>
                  <a:cubicBezTo>
                    <a:pt x="0" y="146"/>
                    <a:pt x="0" y="119"/>
                    <a:pt x="0" y="107"/>
                  </a:cubicBezTo>
                  <a:cubicBezTo>
                    <a:pt x="0" y="99"/>
                    <a:pt x="0" y="91"/>
                    <a:pt x="0" y="8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0"/>
                    <a:pt x="1" y="16"/>
                    <a:pt x="2" y="13"/>
                  </a:cubicBezTo>
                  <a:cubicBezTo>
                    <a:pt x="5" y="6"/>
                    <a:pt x="11" y="1"/>
                    <a:pt x="20" y="0"/>
                  </a:cubicBezTo>
                  <a:cubicBezTo>
                    <a:pt x="215" y="1"/>
                    <a:pt x="215" y="1"/>
                    <a:pt x="215" y="1"/>
                  </a:cubicBezTo>
                  <a:cubicBezTo>
                    <a:pt x="223" y="1"/>
                    <a:pt x="230" y="6"/>
                    <a:pt x="233" y="14"/>
                  </a:cubicBezTo>
                  <a:cubicBezTo>
                    <a:pt x="234" y="17"/>
                    <a:pt x="234" y="21"/>
                    <a:pt x="234" y="25"/>
                  </a:cubicBezTo>
                  <a:cubicBezTo>
                    <a:pt x="234" y="50"/>
                    <a:pt x="234" y="50"/>
                    <a:pt x="234" y="50"/>
                  </a:cubicBezTo>
                  <a:cubicBezTo>
                    <a:pt x="234" y="54"/>
                    <a:pt x="234" y="58"/>
                    <a:pt x="234" y="61"/>
                  </a:cubicBezTo>
                  <a:cubicBezTo>
                    <a:pt x="234" y="68"/>
                    <a:pt x="234" y="75"/>
                    <a:pt x="234" y="82"/>
                  </a:cubicBezTo>
                  <a:cubicBezTo>
                    <a:pt x="235" y="99"/>
                    <a:pt x="235" y="116"/>
                    <a:pt x="235" y="132"/>
                  </a:cubicBezTo>
                  <a:cubicBezTo>
                    <a:pt x="235" y="139"/>
                    <a:pt x="235" y="160"/>
                    <a:pt x="235" y="167"/>
                  </a:cubicBezTo>
                  <a:cubicBezTo>
                    <a:pt x="235" y="168"/>
                    <a:pt x="235" y="170"/>
                    <a:pt x="235" y="172"/>
                  </a:cubicBezTo>
                  <a:cubicBezTo>
                    <a:pt x="235" y="175"/>
                    <a:pt x="235" y="179"/>
                    <a:pt x="234" y="182"/>
                  </a:cubicBezTo>
                  <a:cubicBezTo>
                    <a:pt x="233" y="192"/>
                    <a:pt x="225" y="199"/>
                    <a:pt x="215" y="19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09" y="198"/>
                    <a:pt x="205" y="197"/>
                    <a:pt x="201" y="193"/>
                  </a:cubicBezTo>
                  <a:cubicBezTo>
                    <a:pt x="199" y="191"/>
                    <a:pt x="196" y="187"/>
                    <a:pt x="196" y="184"/>
                  </a:cubicBezTo>
                  <a:cubicBezTo>
                    <a:pt x="195" y="180"/>
                    <a:pt x="195" y="176"/>
                    <a:pt x="195" y="172"/>
                  </a:cubicBezTo>
                  <a:cubicBezTo>
                    <a:pt x="195" y="171"/>
                    <a:pt x="195" y="171"/>
                    <a:pt x="195" y="171"/>
                  </a:cubicBezTo>
                  <a:cubicBezTo>
                    <a:pt x="193" y="138"/>
                    <a:pt x="191" y="89"/>
                    <a:pt x="190" y="55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89" y="34"/>
                    <a:pt x="188" y="33"/>
                    <a:pt x="186" y="33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5" y="33"/>
                    <a:pt x="184" y="34"/>
                    <a:pt x="184" y="35"/>
                  </a:cubicBezTo>
                  <a:cubicBezTo>
                    <a:pt x="184" y="47"/>
                    <a:pt x="184" y="58"/>
                    <a:pt x="184" y="70"/>
                  </a:cubicBezTo>
                  <a:cubicBezTo>
                    <a:pt x="184" y="74"/>
                    <a:pt x="184" y="79"/>
                    <a:pt x="184" y="83"/>
                  </a:cubicBezTo>
                  <a:cubicBezTo>
                    <a:pt x="184" y="88"/>
                    <a:pt x="184" y="94"/>
                    <a:pt x="184" y="100"/>
                  </a:cubicBezTo>
                  <a:cubicBezTo>
                    <a:pt x="184" y="106"/>
                    <a:pt x="184" y="112"/>
                    <a:pt x="184" y="118"/>
                  </a:cubicBezTo>
                  <a:cubicBezTo>
                    <a:pt x="184" y="132"/>
                    <a:pt x="184" y="146"/>
                    <a:pt x="184" y="160"/>
                  </a:cubicBezTo>
                  <a:cubicBezTo>
                    <a:pt x="184" y="168"/>
                    <a:pt x="184" y="176"/>
                    <a:pt x="184" y="184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4" y="387"/>
                    <a:pt x="184" y="388"/>
                    <a:pt x="184" y="390"/>
                  </a:cubicBezTo>
                  <a:cubicBezTo>
                    <a:pt x="185" y="394"/>
                    <a:pt x="185" y="399"/>
                    <a:pt x="184" y="403"/>
                  </a:cubicBezTo>
                  <a:cubicBezTo>
                    <a:pt x="182" y="414"/>
                    <a:pt x="172" y="423"/>
                    <a:pt x="161" y="425"/>
                  </a:cubicBezTo>
                  <a:cubicBezTo>
                    <a:pt x="160" y="425"/>
                    <a:pt x="159" y="425"/>
                    <a:pt x="158" y="425"/>
                  </a:cubicBezTo>
                  <a:cubicBezTo>
                    <a:pt x="147" y="425"/>
                    <a:pt x="138" y="419"/>
                    <a:pt x="134" y="411"/>
                  </a:cubicBezTo>
                  <a:cubicBezTo>
                    <a:pt x="131" y="404"/>
                    <a:pt x="131" y="397"/>
                    <a:pt x="131" y="389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131" y="351"/>
                    <a:pt x="131" y="331"/>
                    <a:pt x="131" y="31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288"/>
                    <a:pt x="131" y="277"/>
                    <a:pt x="131" y="265"/>
                  </a:cubicBezTo>
                  <a:cubicBezTo>
                    <a:pt x="131" y="254"/>
                    <a:pt x="131" y="242"/>
                    <a:pt x="131" y="231"/>
                  </a:cubicBezTo>
                  <a:cubicBezTo>
                    <a:pt x="131" y="229"/>
                    <a:pt x="131" y="227"/>
                    <a:pt x="131" y="225"/>
                  </a:cubicBezTo>
                  <a:cubicBezTo>
                    <a:pt x="130" y="218"/>
                    <a:pt x="130" y="218"/>
                    <a:pt x="130" y="218"/>
                  </a:cubicBezTo>
                  <a:cubicBezTo>
                    <a:pt x="130" y="217"/>
                    <a:pt x="130" y="216"/>
                    <a:pt x="127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15" y="216"/>
                    <a:pt x="115" y="216"/>
                    <a:pt x="115" y="216"/>
                  </a:cubicBezTo>
                  <a:cubicBezTo>
                    <a:pt x="104" y="216"/>
                    <a:pt x="104" y="216"/>
                    <a:pt x="104" y="219"/>
                  </a:cubicBezTo>
                  <a:cubicBezTo>
                    <a:pt x="104" y="398"/>
                    <a:pt x="104" y="398"/>
                    <a:pt x="104" y="398"/>
                  </a:cubicBezTo>
                  <a:cubicBezTo>
                    <a:pt x="104" y="412"/>
                    <a:pt x="91" y="426"/>
                    <a:pt x="77" y="426"/>
                  </a:cubicBezTo>
                  <a:close/>
                </a:path>
              </a:pathLst>
            </a:custGeom>
            <a:solidFill>
              <a:srgbClr val="E4DF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Oval 77"/>
            <p:cNvSpPr>
              <a:spLocks noChangeArrowheads="1"/>
            </p:cNvSpPr>
            <p:nvPr/>
          </p:nvSpPr>
          <p:spPr bwMode="auto">
            <a:xfrm>
              <a:off x="4113213" y="1276350"/>
              <a:ext cx="798512" cy="800100"/>
            </a:xfrm>
            <a:prstGeom prst="ellipse">
              <a:avLst/>
            </a:prstGeom>
            <a:solidFill>
              <a:srgbClr val="E4DF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8"/>
            <p:cNvSpPr>
              <a:spLocks/>
            </p:cNvSpPr>
            <p:nvPr/>
          </p:nvSpPr>
          <p:spPr bwMode="auto">
            <a:xfrm>
              <a:off x="4411663" y="2219325"/>
              <a:ext cx="233362" cy="1143000"/>
            </a:xfrm>
            <a:custGeom>
              <a:avLst/>
              <a:gdLst>
                <a:gd name="T0" fmla="*/ 36 w 36"/>
                <a:gd name="T1" fmla="*/ 18 h 176"/>
                <a:gd name="T2" fmla="*/ 18 w 36"/>
                <a:gd name="T3" fmla="*/ 0 h 176"/>
                <a:gd name="T4" fmla="*/ 0 w 36"/>
                <a:gd name="T5" fmla="*/ 18 h 176"/>
                <a:gd name="T6" fmla="*/ 8 w 36"/>
                <a:gd name="T7" fmla="*/ 34 h 176"/>
                <a:gd name="T8" fmla="*/ 1 w 36"/>
                <a:gd name="T9" fmla="*/ 137 h 176"/>
                <a:gd name="T10" fmla="*/ 1 w 36"/>
                <a:gd name="T11" fmla="*/ 138 h 176"/>
                <a:gd name="T12" fmla="*/ 14 w 36"/>
                <a:gd name="T13" fmla="*/ 174 h 176"/>
                <a:gd name="T14" fmla="*/ 16 w 36"/>
                <a:gd name="T15" fmla="*/ 176 h 176"/>
                <a:gd name="T16" fmla="*/ 19 w 36"/>
                <a:gd name="T17" fmla="*/ 174 h 176"/>
                <a:gd name="T18" fmla="*/ 32 w 36"/>
                <a:gd name="T19" fmla="*/ 139 h 176"/>
                <a:gd name="T20" fmla="*/ 32 w 36"/>
                <a:gd name="T21" fmla="*/ 138 h 176"/>
                <a:gd name="T22" fmla="*/ 26 w 36"/>
                <a:gd name="T23" fmla="*/ 34 h 176"/>
                <a:gd name="T24" fmla="*/ 36 w 36"/>
                <a:gd name="T25" fmla="*/ 1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76">
                  <a:moveTo>
                    <a:pt x="36" y="18"/>
                  </a:move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3" y="30"/>
                    <a:pt x="8" y="34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7"/>
                    <a:pt x="1" y="138"/>
                    <a:pt x="1" y="138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5"/>
                    <a:pt x="15" y="176"/>
                    <a:pt x="16" y="176"/>
                  </a:cubicBezTo>
                  <a:cubicBezTo>
                    <a:pt x="17" y="176"/>
                    <a:pt x="18" y="175"/>
                    <a:pt x="19" y="17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39"/>
                    <a:pt x="32" y="139"/>
                    <a:pt x="32" y="138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32" y="31"/>
                    <a:pt x="36" y="25"/>
                    <a:pt x="36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4616881" y="196949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672637" y="2119892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71920" y="233065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096558" y="245365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2803922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3898041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七项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箭头循环拼合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2800" b="1" spc="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5502" y="5088834"/>
            <a:ext cx="2868384" cy="1022167"/>
            <a:chOff x="8745502" y="5088834"/>
            <a:chExt cx="2868384" cy="102216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8978900" y="5088834"/>
              <a:ext cx="2634986" cy="1022167"/>
              <a:chOff x="8978900" y="4624536"/>
              <a:chExt cx="2634986" cy="1022167"/>
            </a:xfrm>
          </p:grpSpPr>
          <p:sp>
            <p:nvSpPr>
              <p:cNvPr id="229" name="文本框 228"/>
              <p:cNvSpPr txBox="1"/>
              <p:nvPr/>
            </p:nvSpPr>
            <p:spPr>
              <a:xfrm>
                <a:off x="8978900" y="4624536"/>
                <a:ext cx="2634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5.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添加标题</a:t>
                </a:r>
                <a:endPara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8978900" y="5076419"/>
                <a:ext cx="1595309" cy="57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点击此处添加文字说明</a:t>
                </a:r>
                <a:endPara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此处添加文字</a:t>
                </a: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说明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231" name="直接连接符 230"/>
              <p:cNvCxnSpPr/>
              <p:nvPr/>
            </p:nvCxnSpPr>
            <p:spPr>
              <a:xfrm>
                <a:off x="9045575" y="5035143"/>
                <a:ext cx="237971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9045575" y="5084063"/>
                <a:ext cx="81752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Freeform 288"/>
            <p:cNvSpPr>
              <a:spLocks noEditPoints="1"/>
            </p:cNvSpPr>
            <p:nvPr/>
          </p:nvSpPr>
          <p:spPr bwMode="auto">
            <a:xfrm>
              <a:off x="8745502" y="5093861"/>
              <a:ext cx="218716" cy="336752"/>
            </a:xfrm>
            <a:custGeom>
              <a:avLst/>
              <a:gdLst>
                <a:gd name="T0" fmla="*/ 26 w 27"/>
                <a:gd name="T1" fmla="*/ 18 h 41"/>
                <a:gd name="T2" fmla="*/ 17 w 27"/>
                <a:gd name="T3" fmla="*/ 39 h 41"/>
                <a:gd name="T4" fmla="*/ 14 w 27"/>
                <a:gd name="T5" fmla="*/ 41 h 41"/>
                <a:gd name="T6" fmla="*/ 10 w 27"/>
                <a:gd name="T7" fmla="*/ 39 h 41"/>
                <a:gd name="T8" fmla="*/ 1 w 27"/>
                <a:gd name="T9" fmla="*/ 18 h 41"/>
                <a:gd name="T10" fmla="*/ 0 w 27"/>
                <a:gd name="T11" fmla="*/ 13 h 41"/>
                <a:gd name="T12" fmla="*/ 14 w 27"/>
                <a:gd name="T13" fmla="*/ 0 h 41"/>
                <a:gd name="T14" fmla="*/ 27 w 27"/>
                <a:gd name="T15" fmla="*/ 13 h 41"/>
                <a:gd name="T16" fmla="*/ 26 w 27"/>
                <a:gd name="T17" fmla="*/ 18 h 41"/>
                <a:gd name="T18" fmla="*/ 14 w 27"/>
                <a:gd name="T19" fmla="*/ 7 h 41"/>
                <a:gd name="T20" fmla="*/ 7 w 27"/>
                <a:gd name="T21" fmla="*/ 13 h 41"/>
                <a:gd name="T22" fmla="*/ 14 w 27"/>
                <a:gd name="T23" fmla="*/ 20 h 41"/>
                <a:gd name="T24" fmla="*/ 20 w 27"/>
                <a:gd name="T25" fmla="*/ 13 h 41"/>
                <a:gd name="T26" fmla="*/ 14 w 27"/>
                <a:gd name="T2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41">
                  <a:moveTo>
                    <a:pt x="26" y="18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40"/>
                    <a:pt x="15" y="41"/>
                    <a:pt x="14" y="41"/>
                  </a:cubicBezTo>
                  <a:cubicBezTo>
                    <a:pt x="12" y="41"/>
                    <a:pt x="11" y="40"/>
                    <a:pt x="10" y="3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5"/>
                    <a:pt x="27" y="17"/>
                    <a:pt x="26" y="18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17"/>
                    <a:pt x="10" y="20"/>
                    <a:pt x="14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3993528" y="1549371"/>
            <a:ext cx="4344660" cy="4349220"/>
            <a:chOff x="3067050" y="400050"/>
            <a:chExt cx="6051550" cy="6057901"/>
          </a:xfrm>
        </p:grpSpPr>
        <p:sp>
          <p:nvSpPr>
            <p:cNvPr id="236" name="Freeform 5"/>
            <p:cNvSpPr>
              <a:spLocks/>
            </p:cNvSpPr>
            <p:nvPr/>
          </p:nvSpPr>
          <p:spPr bwMode="auto">
            <a:xfrm>
              <a:off x="7716838" y="1331913"/>
              <a:ext cx="555625" cy="1285875"/>
            </a:xfrm>
            <a:custGeom>
              <a:avLst/>
              <a:gdLst>
                <a:gd name="T0" fmla="*/ 62 w 350"/>
                <a:gd name="T1" fmla="*/ 277 h 810"/>
                <a:gd name="T2" fmla="*/ 0 w 350"/>
                <a:gd name="T3" fmla="*/ 810 h 810"/>
                <a:gd name="T4" fmla="*/ 272 w 350"/>
                <a:gd name="T5" fmla="*/ 675 h 810"/>
                <a:gd name="T6" fmla="*/ 350 w 350"/>
                <a:gd name="T7" fmla="*/ 0 h 810"/>
                <a:gd name="T8" fmla="*/ 62 w 350"/>
                <a:gd name="T9" fmla="*/ 277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810">
                  <a:moveTo>
                    <a:pt x="62" y="277"/>
                  </a:moveTo>
                  <a:lnTo>
                    <a:pt x="0" y="810"/>
                  </a:lnTo>
                  <a:lnTo>
                    <a:pt x="272" y="675"/>
                  </a:lnTo>
                  <a:lnTo>
                    <a:pt x="350" y="0"/>
                  </a:lnTo>
                  <a:lnTo>
                    <a:pt x="62" y="277"/>
                  </a:lnTo>
                  <a:close/>
                </a:path>
              </a:pathLst>
            </a:custGeom>
            <a:solidFill>
              <a:srgbClr val="5857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6"/>
            <p:cNvSpPr>
              <a:spLocks/>
            </p:cNvSpPr>
            <p:nvPr/>
          </p:nvSpPr>
          <p:spPr bwMode="auto">
            <a:xfrm>
              <a:off x="6796088" y="2192338"/>
              <a:ext cx="1289050" cy="361950"/>
            </a:xfrm>
            <a:custGeom>
              <a:avLst/>
              <a:gdLst>
                <a:gd name="T0" fmla="*/ 812 w 812"/>
                <a:gd name="T1" fmla="*/ 81 h 228"/>
                <a:gd name="T2" fmla="*/ 547 w 812"/>
                <a:gd name="T3" fmla="*/ 228 h 228"/>
                <a:gd name="T4" fmla="*/ 0 w 812"/>
                <a:gd name="T5" fmla="*/ 166 h 228"/>
                <a:gd name="T6" fmla="*/ 121 w 812"/>
                <a:gd name="T7" fmla="*/ 0 h 228"/>
                <a:gd name="T8" fmla="*/ 812 w 812"/>
                <a:gd name="T9" fmla="*/ 8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" h="228">
                  <a:moveTo>
                    <a:pt x="812" y="81"/>
                  </a:moveTo>
                  <a:lnTo>
                    <a:pt x="547" y="228"/>
                  </a:lnTo>
                  <a:lnTo>
                    <a:pt x="0" y="166"/>
                  </a:lnTo>
                  <a:lnTo>
                    <a:pt x="121" y="0"/>
                  </a:lnTo>
                  <a:lnTo>
                    <a:pt x="812" y="81"/>
                  </a:lnTo>
                  <a:close/>
                </a:path>
              </a:pathLst>
            </a:custGeom>
            <a:solidFill>
              <a:srgbClr val="575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7"/>
            <p:cNvSpPr>
              <a:spLocks/>
            </p:cNvSpPr>
            <p:nvPr/>
          </p:nvSpPr>
          <p:spPr bwMode="auto">
            <a:xfrm>
              <a:off x="7724775" y="3725863"/>
              <a:ext cx="1371600" cy="665163"/>
            </a:xfrm>
            <a:custGeom>
              <a:avLst/>
              <a:gdLst>
                <a:gd name="T0" fmla="*/ 277 w 864"/>
                <a:gd name="T1" fmla="*/ 419 h 419"/>
                <a:gd name="T2" fmla="*/ 0 w 864"/>
                <a:gd name="T3" fmla="*/ 291 h 419"/>
                <a:gd name="T4" fmla="*/ 464 w 864"/>
                <a:gd name="T5" fmla="*/ 0 h 419"/>
                <a:gd name="T6" fmla="*/ 864 w 864"/>
                <a:gd name="T7" fmla="*/ 52 h 419"/>
                <a:gd name="T8" fmla="*/ 277 w 864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419">
                  <a:moveTo>
                    <a:pt x="277" y="419"/>
                  </a:moveTo>
                  <a:lnTo>
                    <a:pt x="0" y="291"/>
                  </a:lnTo>
                  <a:lnTo>
                    <a:pt x="464" y="0"/>
                  </a:lnTo>
                  <a:lnTo>
                    <a:pt x="864" y="52"/>
                  </a:lnTo>
                  <a:lnTo>
                    <a:pt x="277" y="419"/>
                  </a:lnTo>
                  <a:close/>
                </a:path>
              </a:pathLst>
            </a:custGeom>
            <a:solidFill>
              <a:srgbClr val="8C3C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8"/>
            <p:cNvSpPr>
              <a:spLocks/>
            </p:cNvSpPr>
            <p:nvPr/>
          </p:nvSpPr>
          <p:spPr bwMode="auto">
            <a:xfrm>
              <a:off x="7296150" y="3376613"/>
              <a:ext cx="890588" cy="912813"/>
            </a:xfrm>
            <a:custGeom>
              <a:avLst/>
              <a:gdLst>
                <a:gd name="T0" fmla="*/ 561 w 561"/>
                <a:gd name="T1" fmla="*/ 575 h 575"/>
                <a:gd name="T2" fmla="*/ 282 w 561"/>
                <a:gd name="T3" fmla="*/ 461 h 575"/>
                <a:gd name="T4" fmla="*/ 0 w 561"/>
                <a:gd name="T5" fmla="*/ 7 h 575"/>
                <a:gd name="T6" fmla="*/ 201 w 561"/>
                <a:gd name="T7" fmla="*/ 0 h 575"/>
                <a:gd name="T8" fmla="*/ 561 w 561"/>
                <a:gd name="T9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575">
                  <a:moveTo>
                    <a:pt x="561" y="575"/>
                  </a:moveTo>
                  <a:lnTo>
                    <a:pt x="282" y="461"/>
                  </a:lnTo>
                  <a:lnTo>
                    <a:pt x="0" y="7"/>
                  </a:lnTo>
                  <a:lnTo>
                    <a:pt x="201" y="0"/>
                  </a:lnTo>
                  <a:lnTo>
                    <a:pt x="561" y="575"/>
                  </a:lnTo>
                  <a:close/>
                </a:path>
              </a:pathLst>
            </a:custGeom>
            <a:solidFill>
              <a:srgbClr val="5857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9"/>
            <p:cNvSpPr>
              <a:spLocks/>
            </p:cNvSpPr>
            <p:nvPr/>
          </p:nvSpPr>
          <p:spPr bwMode="auto">
            <a:xfrm>
              <a:off x="6883400" y="2279650"/>
              <a:ext cx="731838" cy="1108075"/>
            </a:xfrm>
            <a:custGeom>
              <a:avLst/>
              <a:gdLst>
                <a:gd name="T0" fmla="*/ 183 w 195"/>
                <a:gd name="T1" fmla="*/ 207 h 295"/>
                <a:gd name="T2" fmla="*/ 155 w 195"/>
                <a:gd name="T3" fmla="*/ 129 h 295"/>
                <a:gd name="T4" fmla="*/ 112 w 195"/>
                <a:gd name="T5" fmla="*/ 60 h 295"/>
                <a:gd name="T6" fmla="*/ 56 w 195"/>
                <a:gd name="T7" fmla="*/ 0 h 295"/>
                <a:gd name="T8" fmla="*/ 0 w 195"/>
                <a:gd name="T9" fmla="*/ 65 h 295"/>
                <a:gd name="T10" fmla="*/ 44 w 195"/>
                <a:gd name="T11" fmla="*/ 112 h 295"/>
                <a:gd name="T12" fmla="*/ 78 w 195"/>
                <a:gd name="T13" fmla="*/ 167 h 295"/>
                <a:gd name="T14" fmla="*/ 100 w 195"/>
                <a:gd name="T15" fmla="*/ 228 h 295"/>
                <a:gd name="T16" fmla="*/ 110 w 195"/>
                <a:gd name="T17" fmla="*/ 295 h 295"/>
                <a:gd name="T18" fmla="*/ 195 w 195"/>
                <a:gd name="T19" fmla="*/ 292 h 295"/>
                <a:gd name="T20" fmla="*/ 183 w 195"/>
                <a:gd name="T21" fmla="*/ 20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295">
                  <a:moveTo>
                    <a:pt x="183" y="207"/>
                  </a:moveTo>
                  <a:cubicBezTo>
                    <a:pt x="176" y="180"/>
                    <a:pt x="167" y="154"/>
                    <a:pt x="155" y="129"/>
                  </a:cubicBezTo>
                  <a:cubicBezTo>
                    <a:pt x="143" y="105"/>
                    <a:pt x="129" y="81"/>
                    <a:pt x="112" y="60"/>
                  </a:cubicBezTo>
                  <a:cubicBezTo>
                    <a:pt x="95" y="38"/>
                    <a:pt x="77" y="18"/>
                    <a:pt x="56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6" y="79"/>
                    <a:pt x="31" y="95"/>
                    <a:pt x="44" y="112"/>
                  </a:cubicBezTo>
                  <a:cubicBezTo>
                    <a:pt x="57" y="129"/>
                    <a:pt x="68" y="147"/>
                    <a:pt x="78" y="167"/>
                  </a:cubicBezTo>
                  <a:cubicBezTo>
                    <a:pt x="87" y="186"/>
                    <a:pt x="95" y="207"/>
                    <a:pt x="100" y="228"/>
                  </a:cubicBezTo>
                  <a:cubicBezTo>
                    <a:pt x="106" y="250"/>
                    <a:pt x="109" y="272"/>
                    <a:pt x="110" y="295"/>
                  </a:cubicBezTo>
                  <a:cubicBezTo>
                    <a:pt x="195" y="292"/>
                    <a:pt x="195" y="292"/>
                    <a:pt x="195" y="292"/>
                  </a:cubicBezTo>
                  <a:cubicBezTo>
                    <a:pt x="194" y="263"/>
                    <a:pt x="190" y="235"/>
                    <a:pt x="183" y="207"/>
                  </a:cubicBezTo>
                  <a:close/>
                </a:path>
              </a:pathLst>
            </a:custGeom>
            <a:solidFill>
              <a:srgbClr val="5857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0"/>
            <p:cNvSpPr>
              <a:spLocks/>
            </p:cNvSpPr>
            <p:nvPr/>
          </p:nvSpPr>
          <p:spPr bwMode="auto">
            <a:xfrm>
              <a:off x="5786438" y="415925"/>
              <a:ext cx="777875" cy="1250950"/>
            </a:xfrm>
            <a:custGeom>
              <a:avLst/>
              <a:gdLst>
                <a:gd name="T0" fmla="*/ 0 w 490"/>
                <a:gd name="T1" fmla="*/ 0 h 788"/>
                <a:gd name="T2" fmla="*/ 40 w 490"/>
                <a:gd name="T3" fmla="*/ 400 h 788"/>
                <a:gd name="T4" fmla="*/ 426 w 490"/>
                <a:gd name="T5" fmla="*/ 788 h 788"/>
                <a:gd name="T6" fmla="*/ 490 w 490"/>
                <a:gd name="T7" fmla="*/ 490 h 788"/>
                <a:gd name="T8" fmla="*/ 0 w 490"/>
                <a:gd name="T9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788">
                  <a:moveTo>
                    <a:pt x="0" y="0"/>
                  </a:moveTo>
                  <a:lnTo>
                    <a:pt x="40" y="400"/>
                  </a:lnTo>
                  <a:lnTo>
                    <a:pt x="426" y="788"/>
                  </a:lnTo>
                  <a:lnTo>
                    <a:pt x="49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1"/>
            <p:cNvSpPr>
              <a:spLocks/>
            </p:cNvSpPr>
            <p:nvPr/>
          </p:nvSpPr>
          <p:spPr bwMode="auto">
            <a:xfrm>
              <a:off x="5699125" y="1193800"/>
              <a:ext cx="758825" cy="1069975"/>
            </a:xfrm>
            <a:custGeom>
              <a:avLst/>
              <a:gdLst>
                <a:gd name="T0" fmla="*/ 0 w 478"/>
                <a:gd name="T1" fmla="*/ 480 h 674"/>
                <a:gd name="T2" fmla="*/ 52 w 478"/>
                <a:gd name="T3" fmla="*/ 674 h 674"/>
                <a:gd name="T4" fmla="*/ 431 w 478"/>
                <a:gd name="T5" fmla="*/ 298 h 674"/>
                <a:gd name="T6" fmla="*/ 478 w 478"/>
                <a:gd name="T7" fmla="*/ 0 h 674"/>
                <a:gd name="T8" fmla="*/ 0 w 478"/>
                <a:gd name="T9" fmla="*/ 48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674">
                  <a:moveTo>
                    <a:pt x="0" y="480"/>
                  </a:moveTo>
                  <a:lnTo>
                    <a:pt x="52" y="674"/>
                  </a:lnTo>
                  <a:lnTo>
                    <a:pt x="431" y="298"/>
                  </a:lnTo>
                  <a:lnTo>
                    <a:pt x="478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8C3C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2"/>
            <p:cNvSpPr>
              <a:spLocks/>
            </p:cNvSpPr>
            <p:nvPr/>
          </p:nvSpPr>
          <p:spPr bwMode="auto">
            <a:xfrm>
              <a:off x="5830888" y="1903413"/>
              <a:ext cx="1157288" cy="552450"/>
            </a:xfrm>
            <a:custGeom>
              <a:avLst/>
              <a:gdLst>
                <a:gd name="T0" fmla="*/ 255 w 308"/>
                <a:gd name="T1" fmla="*/ 45 h 147"/>
                <a:gd name="T2" fmla="*/ 197 w 308"/>
                <a:gd name="T3" fmla="*/ 20 h 147"/>
                <a:gd name="T4" fmla="*/ 135 w 308"/>
                <a:gd name="T5" fmla="*/ 5 h 147"/>
                <a:gd name="T6" fmla="*/ 70 w 308"/>
                <a:gd name="T7" fmla="*/ 0 h 147"/>
                <a:gd name="T8" fmla="*/ 52 w 308"/>
                <a:gd name="T9" fmla="*/ 0 h 147"/>
                <a:gd name="T10" fmla="*/ 34 w 308"/>
                <a:gd name="T11" fmla="*/ 1 h 147"/>
                <a:gd name="T12" fmla="*/ 17 w 308"/>
                <a:gd name="T13" fmla="*/ 3 h 147"/>
                <a:gd name="T14" fmla="*/ 0 w 308"/>
                <a:gd name="T15" fmla="*/ 6 h 147"/>
                <a:gd name="T16" fmla="*/ 15 w 308"/>
                <a:gd name="T17" fmla="*/ 90 h 147"/>
                <a:gd name="T18" fmla="*/ 28 w 308"/>
                <a:gd name="T19" fmla="*/ 88 h 147"/>
                <a:gd name="T20" fmla="*/ 42 w 308"/>
                <a:gd name="T21" fmla="*/ 87 h 147"/>
                <a:gd name="T22" fmla="*/ 56 w 308"/>
                <a:gd name="T23" fmla="*/ 86 h 147"/>
                <a:gd name="T24" fmla="*/ 70 w 308"/>
                <a:gd name="T25" fmla="*/ 85 h 147"/>
                <a:gd name="T26" fmla="*/ 121 w 308"/>
                <a:gd name="T27" fmla="*/ 90 h 147"/>
                <a:gd name="T28" fmla="*/ 170 w 308"/>
                <a:gd name="T29" fmla="*/ 102 h 147"/>
                <a:gd name="T30" fmla="*/ 216 w 308"/>
                <a:gd name="T31" fmla="*/ 121 h 147"/>
                <a:gd name="T32" fmla="*/ 257 w 308"/>
                <a:gd name="T33" fmla="*/ 147 h 147"/>
                <a:gd name="T34" fmla="*/ 308 w 308"/>
                <a:gd name="T35" fmla="*/ 77 h 147"/>
                <a:gd name="T36" fmla="*/ 255 w 308"/>
                <a:gd name="T37" fmla="*/ 4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147">
                  <a:moveTo>
                    <a:pt x="255" y="45"/>
                  </a:moveTo>
                  <a:cubicBezTo>
                    <a:pt x="236" y="35"/>
                    <a:pt x="217" y="27"/>
                    <a:pt x="197" y="20"/>
                  </a:cubicBezTo>
                  <a:cubicBezTo>
                    <a:pt x="177" y="14"/>
                    <a:pt x="156" y="9"/>
                    <a:pt x="135" y="5"/>
                  </a:cubicBezTo>
                  <a:cubicBezTo>
                    <a:pt x="114" y="2"/>
                    <a:pt x="92" y="0"/>
                    <a:pt x="70" y="0"/>
                  </a:cubicBezTo>
                  <a:cubicBezTo>
                    <a:pt x="64" y="0"/>
                    <a:pt x="58" y="0"/>
                    <a:pt x="52" y="0"/>
                  </a:cubicBezTo>
                  <a:cubicBezTo>
                    <a:pt x="46" y="0"/>
                    <a:pt x="40" y="1"/>
                    <a:pt x="34" y="1"/>
                  </a:cubicBezTo>
                  <a:cubicBezTo>
                    <a:pt x="29" y="2"/>
                    <a:pt x="23" y="2"/>
                    <a:pt x="17" y="3"/>
                  </a:cubicBezTo>
                  <a:cubicBezTo>
                    <a:pt x="11" y="4"/>
                    <a:pt x="6" y="5"/>
                    <a:pt x="0" y="6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9" y="89"/>
                    <a:pt x="24" y="89"/>
                    <a:pt x="28" y="88"/>
                  </a:cubicBezTo>
                  <a:cubicBezTo>
                    <a:pt x="33" y="88"/>
                    <a:pt x="37" y="87"/>
                    <a:pt x="42" y="87"/>
                  </a:cubicBezTo>
                  <a:cubicBezTo>
                    <a:pt x="46" y="86"/>
                    <a:pt x="51" y="86"/>
                    <a:pt x="56" y="86"/>
                  </a:cubicBezTo>
                  <a:cubicBezTo>
                    <a:pt x="60" y="86"/>
                    <a:pt x="65" y="85"/>
                    <a:pt x="70" y="85"/>
                  </a:cubicBezTo>
                  <a:cubicBezTo>
                    <a:pt x="87" y="85"/>
                    <a:pt x="104" y="87"/>
                    <a:pt x="121" y="90"/>
                  </a:cubicBezTo>
                  <a:cubicBezTo>
                    <a:pt x="138" y="92"/>
                    <a:pt x="154" y="96"/>
                    <a:pt x="170" y="102"/>
                  </a:cubicBezTo>
                  <a:cubicBezTo>
                    <a:pt x="186" y="107"/>
                    <a:pt x="201" y="113"/>
                    <a:pt x="216" y="121"/>
                  </a:cubicBezTo>
                  <a:cubicBezTo>
                    <a:pt x="230" y="128"/>
                    <a:pt x="244" y="137"/>
                    <a:pt x="257" y="147"/>
                  </a:cubicBezTo>
                  <a:cubicBezTo>
                    <a:pt x="308" y="77"/>
                    <a:pt x="308" y="77"/>
                    <a:pt x="308" y="77"/>
                  </a:cubicBezTo>
                  <a:cubicBezTo>
                    <a:pt x="291" y="65"/>
                    <a:pt x="273" y="54"/>
                    <a:pt x="255" y="45"/>
                  </a:cubicBezTo>
                  <a:close/>
                </a:path>
              </a:pathLst>
            </a:custGeom>
            <a:solidFill>
              <a:srgbClr val="575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13"/>
            <p:cNvSpPr>
              <a:spLocks/>
            </p:cNvSpPr>
            <p:nvPr/>
          </p:nvSpPr>
          <p:spPr bwMode="auto">
            <a:xfrm>
              <a:off x="3224213" y="3455988"/>
              <a:ext cx="1066800" cy="938213"/>
            </a:xfrm>
            <a:custGeom>
              <a:avLst/>
              <a:gdLst>
                <a:gd name="T0" fmla="*/ 369 w 672"/>
                <a:gd name="T1" fmla="*/ 4 h 591"/>
                <a:gd name="T2" fmla="*/ 0 w 672"/>
                <a:gd name="T3" fmla="*/ 591 h 591"/>
                <a:gd name="T4" fmla="*/ 381 w 672"/>
                <a:gd name="T5" fmla="*/ 463 h 591"/>
                <a:gd name="T6" fmla="*/ 672 w 672"/>
                <a:gd name="T7" fmla="*/ 0 h 591"/>
                <a:gd name="T8" fmla="*/ 369 w 672"/>
                <a:gd name="T9" fmla="*/ 4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591">
                  <a:moveTo>
                    <a:pt x="369" y="4"/>
                  </a:moveTo>
                  <a:lnTo>
                    <a:pt x="0" y="591"/>
                  </a:lnTo>
                  <a:lnTo>
                    <a:pt x="381" y="463"/>
                  </a:lnTo>
                  <a:lnTo>
                    <a:pt x="672" y="0"/>
                  </a:lnTo>
                  <a:lnTo>
                    <a:pt x="369" y="4"/>
                  </a:lnTo>
                  <a:close/>
                </a:path>
              </a:pathLst>
            </a:custGeom>
            <a:solidFill>
              <a:srgbClr val="0C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14"/>
            <p:cNvSpPr>
              <a:spLocks/>
            </p:cNvSpPr>
            <p:nvPr/>
          </p:nvSpPr>
          <p:spPr bwMode="auto">
            <a:xfrm>
              <a:off x="3832225" y="3533775"/>
              <a:ext cx="1195388" cy="604838"/>
            </a:xfrm>
            <a:custGeom>
              <a:avLst/>
              <a:gdLst>
                <a:gd name="T0" fmla="*/ 301 w 753"/>
                <a:gd name="T1" fmla="*/ 0 h 381"/>
                <a:gd name="T2" fmla="*/ 0 w 753"/>
                <a:gd name="T3" fmla="*/ 19 h 381"/>
                <a:gd name="T4" fmla="*/ 573 w 753"/>
                <a:gd name="T5" fmla="*/ 381 h 381"/>
                <a:gd name="T6" fmla="*/ 753 w 753"/>
                <a:gd name="T7" fmla="*/ 287 h 381"/>
                <a:gd name="T8" fmla="*/ 301 w 753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3" h="381">
                  <a:moveTo>
                    <a:pt x="301" y="0"/>
                  </a:moveTo>
                  <a:lnTo>
                    <a:pt x="0" y="19"/>
                  </a:lnTo>
                  <a:lnTo>
                    <a:pt x="573" y="381"/>
                  </a:lnTo>
                  <a:lnTo>
                    <a:pt x="753" y="28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C32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15"/>
            <p:cNvSpPr>
              <a:spLocks/>
            </p:cNvSpPr>
            <p:nvPr/>
          </p:nvSpPr>
          <p:spPr bwMode="auto">
            <a:xfrm>
              <a:off x="3548063" y="1666875"/>
              <a:ext cx="1397000" cy="465138"/>
            </a:xfrm>
            <a:custGeom>
              <a:avLst/>
              <a:gdLst>
                <a:gd name="T0" fmla="*/ 688 w 880"/>
                <a:gd name="T1" fmla="*/ 0 h 293"/>
                <a:gd name="T2" fmla="*/ 0 w 880"/>
                <a:gd name="T3" fmla="*/ 76 h 293"/>
                <a:gd name="T4" fmla="*/ 338 w 880"/>
                <a:gd name="T5" fmla="*/ 293 h 293"/>
                <a:gd name="T6" fmla="*/ 880 w 880"/>
                <a:gd name="T7" fmla="*/ 234 h 293"/>
                <a:gd name="T8" fmla="*/ 688 w 880"/>
                <a:gd name="T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293">
                  <a:moveTo>
                    <a:pt x="688" y="0"/>
                  </a:moveTo>
                  <a:lnTo>
                    <a:pt x="0" y="76"/>
                  </a:lnTo>
                  <a:lnTo>
                    <a:pt x="338" y="293"/>
                  </a:lnTo>
                  <a:lnTo>
                    <a:pt x="880" y="234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C3C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16"/>
            <p:cNvSpPr>
              <a:spLocks/>
            </p:cNvSpPr>
            <p:nvPr/>
          </p:nvSpPr>
          <p:spPr bwMode="auto">
            <a:xfrm>
              <a:off x="4576763" y="1746250"/>
              <a:ext cx="412750" cy="1198563"/>
            </a:xfrm>
            <a:custGeom>
              <a:avLst/>
              <a:gdLst>
                <a:gd name="T0" fmla="*/ 201 w 260"/>
                <a:gd name="T1" fmla="*/ 225 h 755"/>
                <a:gd name="T2" fmla="*/ 0 w 260"/>
                <a:gd name="T3" fmla="*/ 0 h 755"/>
                <a:gd name="T4" fmla="*/ 76 w 260"/>
                <a:gd name="T5" fmla="*/ 674 h 755"/>
                <a:gd name="T6" fmla="*/ 260 w 260"/>
                <a:gd name="T7" fmla="*/ 755 h 755"/>
                <a:gd name="T8" fmla="*/ 201 w 260"/>
                <a:gd name="T9" fmla="*/ 22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755">
                  <a:moveTo>
                    <a:pt x="201" y="225"/>
                  </a:moveTo>
                  <a:lnTo>
                    <a:pt x="0" y="0"/>
                  </a:lnTo>
                  <a:lnTo>
                    <a:pt x="76" y="674"/>
                  </a:lnTo>
                  <a:lnTo>
                    <a:pt x="260" y="755"/>
                  </a:lnTo>
                  <a:lnTo>
                    <a:pt x="201" y="225"/>
                  </a:lnTo>
                  <a:close/>
                </a:path>
              </a:pathLst>
            </a:custGeom>
            <a:solidFill>
              <a:srgbClr val="0C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17"/>
            <p:cNvSpPr>
              <a:spLocks/>
            </p:cNvSpPr>
            <p:nvPr/>
          </p:nvSpPr>
          <p:spPr bwMode="auto">
            <a:xfrm>
              <a:off x="4568825" y="2816225"/>
              <a:ext cx="420688" cy="1198563"/>
            </a:xfrm>
            <a:custGeom>
              <a:avLst/>
              <a:gdLst>
                <a:gd name="T0" fmla="*/ 101 w 112"/>
                <a:gd name="T1" fmla="*/ 264 h 319"/>
                <a:gd name="T2" fmla="*/ 97 w 112"/>
                <a:gd name="T3" fmla="*/ 248 h 319"/>
                <a:gd name="T4" fmla="*/ 93 w 112"/>
                <a:gd name="T5" fmla="*/ 232 h 319"/>
                <a:gd name="T6" fmla="*/ 89 w 112"/>
                <a:gd name="T7" fmla="*/ 214 h 319"/>
                <a:gd name="T8" fmla="*/ 87 w 112"/>
                <a:gd name="T9" fmla="*/ 195 h 319"/>
                <a:gd name="T10" fmla="*/ 86 w 112"/>
                <a:gd name="T11" fmla="*/ 181 h 319"/>
                <a:gd name="T12" fmla="*/ 85 w 112"/>
                <a:gd name="T13" fmla="*/ 163 h 319"/>
                <a:gd name="T14" fmla="*/ 86 w 112"/>
                <a:gd name="T15" fmla="*/ 145 h 319"/>
                <a:gd name="T16" fmla="*/ 87 w 112"/>
                <a:gd name="T17" fmla="*/ 127 h 319"/>
                <a:gd name="T18" fmla="*/ 89 w 112"/>
                <a:gd name="T19" fmla="*/ 111 h 319"/>
                <a:gd name="T20" fmla="*/ 96 w 112"/>
                <a:gd name="T21" fmla="*/ 82 h 319"/>
                <a:gd name="T22" fmla="*/ 100 w 112"/>
                <a:gd name="T23" fmla="*/ 66 h 319"/>
                <a:gd name="T24" fmla="*/ 106 w 112"/>
                <a:gd name="T25" fmla="*/ 51 h 319"/>
                <a:gd name="T26" fmla="*/ 112 w 112"/>
                <a:gd name="T27" fmla="*/ 34 h 319"/>
                <a:gd name="T28" fmla="*/ 29 w 112"/>
                <a:gd name="T29" fmla="*/ 12 h 319"/>
                <a:gd name="T30" fmla="*/ 25 w 112"/>
                <a:gd name="T31" fmla="*/ 21 h 319"/>
                <a:gd name="T32" fmla="*/ 20 w 112"/>
                <a:gd name="T33" fmla="*/ 36 h 319"/>
                <a:gd name="T34" fmla="*/ 19 w 112"/>
                <a:gd name="T35" fmla="*/ 38 h 319"/>
                <a:gd name="T36" fmla="*/ 16 w 112"/>
                <a:gd name="T37" fmla="*/ 48 h 319"/>
                <a:gd name="T38" fmla="*/ 13 w 112"/>
                <a:gd name="T39" fmla="*/ 60 h 319"/>
                <a:gd name="T40" fmla="*/ 8 w 112"/>
                <a:gd name="T41" fmla="*/ 78 h 319"/>
                <a:gd name="T42" fmla="*/ 5 w 112"/>
                <a:gd name="T43" fmla="*/ 97 h 319"/>
                <a:gd name="T44" fmla="*/ 3 w 112"/>
                <a:gd name="T45" fmla="*/ 110 h 319"/>
                <a:gd name="T46" fmla="*/ 2 w 112"/>
                <a:gd name="T47" fmla="*/ 120 h 319"/>
                <a:gd name="T48" fmla="*/ 2 w 112"/>
                <a:gd name="T49" fmla="*/ 123 h 319"/>
                <a:gd name="T50" fmla="*/ 0 w 112"/>
                <a:gd name="T51" fmla="*/ 139 h 319"/>
                <a:gd name="T52" fmla="*/ 0 w 112"/>
                <a:gd name="T53" fmla="*/ 149 h 319"/>
                <a:gd name="T54" fmla="*/ 0 w 112"/>
                <a:gd name="T55" fmla="*/ 165 h 319"/>
                <a:gd name="T56" fmla="*/ 0 w 112"/>
                <a:gd name="T57" fmla="*/ 169 h 319"/>
                <a:gd name="T58" fmla="*/ 0 w 112"/>
                <a:gd name="T59" fmla="*/ 179 h 319"/>
                <a:gd name="T60" fmla="*/ 0 w 112"/>
                <a:gd name="T61" fmla="*/ 188 h 319"/>
                <a:gd name="T62" fmla="*/ 2 w 112"/>
                <a:gd name="T63" fmla="*/ 204 h 319"/>
                <a:gd name="T64" fmla="*/ 2 w 112"/>
                <a:gd name="T65" fmla="*/ 204 h 319"/>
                <a:gd name="T66" fmla="*/ 4 w 112"/>
                <a:gd name="T67" fmla="*/ 223 h 319"/>
                <a:gd name="T68" fmla="*/ 6 w 112"/>
                <a:gd name="T69" fmla="*/ 237 h 319"/>
                <a:gd name="T70" fmla="*/ 8 w 112"/>
                <a:gd name="T71" fmla="*/ 244 h 319"/>
                <a:gd name="T72" fmla="*/ 11 w 112"/>
                <a:gd name="T73" fmla="*/ 257 h 319"/>
                <a:gd name="T74" fmla="*/ 14 w 112"/>
                <a:gd name="T75" fmla="*/ 271 h 319"/>
                <a:gd name="T76" fmla="*/ 17 w 112"/>
                <a:gd name="T77" fmla="*/ 280 h 319"/>
                <a:gd name="T78" fmla="*/ 20 w 112"/>
                <a:gd name="T79" fmla="*/ 290 h 319"/>
                <a:gd name="T80" fmla="*/ 23 w 112"/>
                <a:gd name="T81" fmla="*/ 299 h 319"/>
                <a:gd name="T82" fmla="*/ 30 w 112"/>
                <a:gd name="T83" fmla="*/ 316 h 319"/>
                <a:gd name="T84" fmla="*/ 30 w 112"/>
                <a:gd name="T85" fmla="*/ 318 h 319"/>
                <a:gd name="T86" fmla="*/ 31 w 112"/>
                <a:gd name="T87" fmla="*/ 319 h 319"/>
                <a:gd name="T88" fmla="*/ 107 w 112"/>
                <a:gd name="T89" fmla="*/ 27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319">
                  <a:moveTo>
                    <a:pt x="104" y="270"/>
                  </a:moveTo>
                  <a:cubicBezTo>
                    <a:pt x="103" y="268"/>
                    <a:pt x="102" y="266"/>
                    <a:pt x="101" y="264"/>
                  </a:cubicBezTo>
                  <a:cubicBezTo>
                    <a:pt x="101" y="261"/>
                    <a:pt x="100" y="258"/>
                    <a:pt x="99" y="255"/>
                  </a:cubicBezTo>
                  <a:cubicBezTo>
                    <a:pt x="98" y="253"/>
                    <a:pt x="97" y="250"/>
                    <a:pt x="97" y="248"/>
                  </a:cubicBezTo>
                  <a:cubicBezTo>
                    <a:pt x="96" y="245"/>
                    <a:pt x="95" y="242"/>
                    <a:pt x="95" y="240"/>
                  </a:cubicBezTo>
                  <a:cubicBezTo>
                    <a:pt x="94" y="237"/>
                    <a:pt x="93" y="235"/>
                    <a:pt x="93" y="232"/>
                  </a:cubicBezTo>
                  <a:cubicBezTo>
                    <a:pt x="92" y="229"/>
                    <a:pt x="92" y="227"/>
                    <a:pt x="91" y="224"/>
                  </a:cubicBezTo>
                  <a:cubicBezTo>
                    <a:pt x="90" y="221"/>
                    <a:pt x="90" y="218"/>
                    <a:pt x="89" y="214"/>
                  </a:cubicBezTo>
                  <a:cubicBezTo>
                    <a:pt x="89" y="213"/>
                    <a:pt x="89" y="211"/>
                    <a:pt x="89" y="210"/>
                  </a:cubicBezTo>
                  <a:cubicBezTo>
                    <a:pt x="88" y="205"/>
                    <a:pt x="87" y="200"/>
                    <a:pt x="87" y="195"/>
                  </a:cubicBezTo>
                  <a:cubicBezTo>
                    <a:pt x="87" y="195"/>
                    <a:pt x="87" y="195"/>
                    <a:pt x="87" y="194"/>
                  </a:cubicBezTo>
                  <a:cubicBezTo>
                    <a:pt x="86" y="190"/>
                    <a:pt x="86" y="185"/>
                    <a:pt x="86" y="181"/>
                  </a:cubicBezTo>
                  <a:cubicBezTo>
                    <a:pt x="86" y="179"/>
                    <a:pt x="86" y="178"/>
                    <a:pt x="86" y="176"/>
                  </a:cubicBezTo>
                  <a:cubicBezTo>
                    <a:pt x="85" y="172"/>
                    <a:pt x="85" y="167"/>
                    <a:pt x="85" y="163"/>
                  </a:cubicBezTo>
                  <a:cubicBezTo>
                    <a:pt x="85" y="158"/>
                    <a:pt x="85" y="152"/>
                    <a:pt x="86" y="147"/>
                  </a:cubicBezTo>
                  <a:cubicBezTo>
                    <a:pt x="86" y="146"/>
                    <a:pt x="86" y="146"/>
                    <a:pt x="86" y="145"/>
                  </a:cubicBezTo>
                  <a:cubicBezTo>
                    <a:pt x="86" y="140"/>
                    <a:pt x="86" y="135"/>
                    <a:pt x="87" y="130"/>
                  </a:cubicBezTo>
                  <a:cubicBezTo>
                    <a:pt x="87" y="129"/>
                    <a:pt x="87" y="128"/>
                    <a:pt x="87" y="127"/>
                  </a:cubicBezTo>
                  <a:cubicBezTo>
                    <a:pt x="88" y="123"/>
                    <a:pt x="88" y="119"/>
                    <a:pt x="89" y="116"/>
                  </a:cubicBezTo>
                  <a:cubicBezTo>
                    <a:pt x="89" y="114"/>
                    <a:pt x="89" y="112"/>
                    <a:pt x="89" y="111"/>
                  </a:cubicBezTo>
                  <a:cubicBezTo>
                    <a:pt x="90" y="106"/>
                    <a:pt x="91" y="101"/>
                    <a:pt x="92" y="96"/>
                  </a:cubicBezTo>
                  <a:cubicBezTo>
                    <a:pt x="93" y="91"/>
                    <a:pt x="94" y="87"/>
                    <a:pt x="96" y="82"/>
                  </a:cubicBezTo>
                  <a:cubicBezTo>
                    <a:pt x="96" y="80"/>
                    <a:pt x="96" y="79"/>
                    <a:pt x="97" y="78"/>
                  </a:cubicBezTo>
                  <a:cubicBezTo>
                    <a:pt x="98" y="74"/>
                    <a:pt x="99" y="70"/>
                    <a:pt x="100" y="66"/>
                  </a:cubicBezTo>
                  <a:cubicBezTo>
                    <a:pt x="100" y="65"/>
                    <a:pt x="101" y="65"/>
                    <a:pt x="101" y="64"/>
                  </a:cubicBezTo>
                  <a:cubicBezTo>
                    <a:pt x="102" y="59"/>
                    <a:pt x="104" y="55"/>
                    <a:pt x="106" y="51"/>
                  </a:cubicBezTo>
                  <a:cubicBezTo>
                    <a:pt x="106" y="50"/>
                    <a:pt x="106" y="49"/>
                    <a:pt x="107" y="48"/>
                  </a:cubicBezTo>
                  <a:cubicBezTo>
                    <a:pt x="108" y="43"/>
                    <a:pt x="110" y="39"/>
                    <a:pt x="112" y="3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0" y="8"/>
                    <a:pt x="29" y="12"/>
                  </a:cubicBezTo>
                  <a:cubicBezTo>
                    <a:pt x="28" y="13"/>
                    <a:pt x="27" y="15"/>
                    <a:pt x="27" y="17"/>
                  </a:cubicBezTo>
                  <a:cubicBezTo>
                    <a:pt x="26" y="18"/>
                    <a:pt x="26" y="19"/>
                    <a:pt x="25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3" y="28"/>
                    <a:pt x="21" y="32"/>
                    <a:pt x="20" y="36"/>
                  </a:cubicBezTo>
                  <a:cubicBezTo>
                    <a:pt x="20" y="36"/>
                    <a:pt x="20" y="37"/>
                    <a:pt x="19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40"/>
                    <a:pt x="19" y="40"/>
                  </a:cubicBezTo>
                  <a:cubicBezTo>
                    <a:pt x="18" y="43"/>
                    <a:pt x="17" y="45"/>
                    <a:pt x="16" y="48"/>
                  </a:cubicBezTo>
                  <a:cubicBezTo>
                    <a:pt x="15" y="50"/>
                    <a:pt x="15" y="53"/>
                    <a:pt x="14" y="55"/>
                  </a:cubicBezTo>
                  <a:cubicBezTo>
                    <a:pt x="14" y="57"/>
                    <a:pt x="13" y="58"/>
                    <a:pt x="13" y="60"/>
                  </a:cubicBezTo>
                  <a:cubicBezTo>
                    <a:pt x="13" y="61"/>
                    <a:pt x="12" y="62"/>
                    <a:pt x="12" y="63"/>
                  </a:cubicBezTo>
                  <a:cubicBezTo>
                    <a:pt x="11" y="68"/>
                    <a:pt x="10" y="73"/>
                    <a:pt x="8" y="78"/>
                  </a:cubicBezTo>
                  <a:cubicBezTo>
                    <a:pt x="7" y="84"/>
                    <a:pt x="6" y="89"/>
                    <a:pt x="5" y="94"/>
                  </a:cubicBezTo>
                  <a:cubicBezTo>
                    <a:pt x="5" y="95"/>
                    <a:pt x="5" y="96"/>
                    <a:pt x="5" y="97"/>
                  </a:cubicBezTo>
                  <a:cubicBezTo>
                    <a:pt x="5" y="99"/>
                    <a:pt x="4" y="101"/>
                    <a:pt x="4" y="103"/>
                  </a:cubicBezTo>
                  <a:cubicBezTo>
                    <a:pt x="4" y="105"/>
                    <a:pt x="3" y="107"/>
                    <a:pt x="3" y="110"/>
                  </a:cubicBezTo>
                  <a:cubicBezTo>
                    <a:pt x="3" y="112"/>
                    <a:pt x="2" y="115"/>
                    <a:pt x="2" y="118"/>
                  </a:cubicBezTo>
                  <a:cubicBezTo>
                    <a:pt x="2" y="119"/>
                    <a:pt x="2" y="119"/>
                    <a:pt x="2" y="120"/>
                  </a:cubicBezTo>
                  <a:cubicBezTo>
                    <a:pt x="2" y="120"/>
                    <a:pt x="2" y="121"/>
                    <a:pt x="2" y="121"/>
                  </a:cubicBezTo>
                  <a:cubicBezTo>
                    <a:pt x="2" y="122"/>
                    <a:pt x="2" y="122"/>
                    <a:pt x="2" y="123"/>
                  </a:cubicBezTo>
                  <a:cubicBezTo>
                    <a:pt x="1" y="127"/>
                    <a:pt x="1" y="132"/>
                    <a:pt x="0" y="136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0" y="141"/>
                    <a:pt x="0" y="142"/>
                    <a:pt x="0" y="144"/>
                  </a:cubicBezTo>
                  <a:cubicBezTo>
                    <a:pt x="0" y="146"/>
                    <a:pt x="0" y="147"/>
                    <a:pt x="0" y="149"/>
                  </a:cubicBezTo>
                  <a:cubicBezTo>
                    <a:pt x="0" y="154"/>
                    <a:pt x="0" y="158"/>
                    <a:pt x="0" y="163"/>
                  </a:cubicBezTo>
                  <a:cubicBezTo>
                    <a:pt x="0" y="164"/>
                    <a:pt x="0" y="164"/>
                    <a:pt x="0" y="165"/>
                  </a:cubicBezTo>
                  <a:cubicBezTo>
                    <a:pt x="0" y="166"/>
                    <a:pt x="0" y="166"/>
                    <a:pt x="0" y="167"/>
                  </a:cubicBezTo>
                  <a:cubicBezTo>
                    <a:pt x="0" y="168"/>
                    <a:pt x="0" y="168"/>
                    <a:pt x="0" y="169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4"/>
                    <a:pt x="0" y="177"/>
                    <a:pt x="0" y="179"/>
                  </a:cubicBezTo>
                  <a:cubicBezTo>
                    <a:pt x="0" y="181"/>
                    <a:pt x="0" y="183"/>
                    <a:pt x="0" y="185"/>
                  </a:cubicBezTo>
                  <a:cubicBezTo>
                    <a:pt x="0" y="186"/>
                    <a:pt x="0" y="187"/>
                    <a:pt x="0" y="188"/>
                  </a:cubicBezTo>
                  <a:cubicBezTo>
                    <a:pt x="1" y="193"/>
                    <a:pt x="1" y="198"/>
                    <a:pt x="2" y="203"/>
                  </a:cubicBezTo>
                  <a:cubicBezTo>
                    <a:pt x="2" y="203"/>
                    <a:pt x="2" y="204"/>
                    <a:pt x="2" y="204"/>
                  </a:cubicBezTo>
                  <a:cubicBezTo>
                    <a:pt x="2" y="204"/>
                    <a:pt x="2" y="204"/>
                    <a:pt x="2" y="204"/>
                  </a:cubicBezTo>
                  <a:cubicBezTo>
                    <a:pt x="2" y="204"/>
                    <a:pt x="2" y="204"/>
                    <a:pt x="2" y="204"/>
                  </a:cubicBezTo>
                  <a:cubicBezTo>
                    <a:pt x="2" y="210"/>
                    <a:pt x="3" y="215"/>
                    <a:pt x="4" y="221"/>
                  </a:cubicBezTo>
                  <a:cubicBezTo>
                    <a:pt x="4" y="221"/>
                    <a:pt x="4" y="222"/>
                    <a:pt x="4" y="223"/>
                  </a:cubicBezTo>
                  <a:cubicBezTo>
                    <a:pt x="4" y="224"/>
                    <a:pt x="5" y="226"/>
                    <a:pt x="5" y="228"/>
                  </a:cubicBezTo>
                  <a:cubicBezTo>
                    <a:pt x="5" y="231"/>
                    <a:pt x="6" y="234"/>
                    <a:pt x="6" y="237"/>
                  </a:cubicBezTo>
                  <a:cubicBezTo>
                    <a:pt x="7" y="238"/>
                    <a:pt x="7" y="239"/>
                    <a:pt x="7" y="240"/>
                  </a:cubicBezTo>
                  <a:cubicBezTo>
                    <a:pt x="7" y="241"/>
                    <a:pt x="7" y="243"/>
                    <a:pt x="8" y="244"/>
                  </a:cubicBezTo>
                  <a:cubicBezTo>
                    <a:pt x="8" y="246"/>
                    <a:pt x="9" y="249"/>
                    <a:pt x="9" y="251"/>
                  </a:cubicBezTo>
                  <a:cubicBezTo>
                    <a:pt x="10" y="253"/>
                    <a:pt x="10" y="255"/>
                    <a:pt x="11" y="257"/>
                  </a:cubicBezTo>
                  <a:cubicBezTo>
                    <a:pt x="11" y="258"/>
                    <a:pt x="11" y="259"/>
                    <a:pt x="11" y="260"/>
                  </a:cubicBezTo>
                  <a:cubicBezTo>
                    <a:pt x="12" y="264"/>
                    <a:pt x="13" y="267"/>
                    <a:pt x="14" y="271"/>
                  </a:cubicBezTo>
                  <a:cubicBezTo>
                    <a:pt x="15" y="273"/>
                    <a:pt x="15" y="275"/>
                    <a:pt x="16" y="277"/>
                  </a:cubicBezTo>
                  <a:cubicBezTo>
                    <a:pt x="16" y="278"/>
                    <a:pt x="17" y="279"/>
                    <a:pt x="17" y="280"/>
                  </a:cubicBezTo>
                  <a:cubicBezTo>
                    <a:pt x="17" y="281"/>
                    <a:pt x="17" y="281"/>
                    <a:pt x="17" y="282"/>
                  </a:cubicBezTo>
                  <a:cubicBezTo>
                    <a:pt x="18" y="285"/>
                    <a:pt x="19" y="287"/>
                    <a:pt x="20" y="290"/>
                  </a:cubicBezTo>
                  <a:cubicBezTo>
                    <a:pt x="21" y="292"/>
                    <a:pt x="22" y="295"/>
                    <a:pt x="22" y="297"/>
                  </a:cubicBezTo>
                  <a:cubicBezTo>
                    <a:pt x="23" y="298"/>
                    <a:pt x="23" y="298"/>
                    <a:pt x="23" y="299"/>
                  </a:cubicBezTo>
                  <a:cubicBezTo>
                    <a:pt x="24" y="302"/>
                    <a:pt x="26" y="306"/>
                    <a:pt x="27" y="309"/>
                  </a:cubicBezTo>
                  <a:cubicBezTo>
                    <a:pt x="28" y="311"/>
                    <a:pt x="29" y="314"/>
                    <a:pt x="30" y="316"/>
                  </a:cubicBezTo>
                  <a:cubicBezTo>
                    <a:pt x="30" y="316"/>
                    <a:pt x="30" y="317"/>
                    <a:pt x="30" y="317"/>
                  </a:cubicBezTo>
                  <a:cubicBezTo>
                    <a:pt x="30" y="317"/>
                    <a:pt x="30" y="317"/>
                    <a:pt x="30" y="318"/>
                  </a:cubicBezTo>
                  <a:cubicBezTo>
                    <a:pt x="30" y="318"/>
                    <a:pt x="30" y="318"/>
                    <a:pt x="31" y="318"/>
                  </a:cubicBezTo>
                  <a:cubicBezTo>
                    <a:pt x="31" y="319"/>
                    <a:pt x="31" y="319"/>
                    <a:pt x="31" y="319"/>
                  </a:cubicBezTo>
                  <a:cubicBezTo>
                    <a:pt x="110" y="286"/>
                    <a:pt x="110" y="286"/>
                    <a:pt x="110" y="286"/>
                  </a:cubicBezTo>
                  <a:cubicBezTo>
                    <a:pt x="109" y="284"/>
                    <a:pt x="108" y="281"/>
                    <a:pt x="107" y="279"/>
                  </a:cubicBezTo>
                  <a:cubicBezTo>
                    <a:pt x="106" y="276"/>
                    <a:pt x="105" y="273"/>
                    <a:pt x="104" y="270"/>
                  </a:cubicBezTo>
                  <a:close/>
                </a:path>
              </a:pathLst>
            </a:custGeom>
            <a:solidFill>
              <a:srgbClr val="0C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18"/>
            <p:cNvSpPr>
              <a:spLocks/>
            </p:cNvSpPr>
            <p:nvPr/>
          </p:nvSpPr>
          <p:spPr bwMode="auto">
            <a:xfrm>
              <a:off x="4697413" y="4852988"/>
              <a:ext cx="577850" cy="1420813"/>
            </a:xfrm>
            <a:custGeom>
              <a:avLst/>
              <a:gdLst>
                <a:gd name="T0" fmla="*/ 0 w 364"/>
                <a:gd name="T1" fmla="*/ 241 h 895"/>
                <a:gd name="T2" fmla="*/ 184 w 364"/>
                <a:gd name="T3" fmla="*/ 0 h 895"/>
                <a:gd name="T4" fmla="*/ 364 w 364"/>
                <a:gd name="T5" fmla="*/ 516 h 895"/>
                <a:gd name="T6" fmla="*/ 227 w 364"/>
                <a:gd name="T7" fmla="*/ 895 h 895"/>
                <a:gd name="T8" fmla="*/ 0 w 364"/>
                <a:gd name="T9" fmla="*/ 241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895">
                  <a:moveTo>
                    <a:pt x="0" y="241"/>
                  </a:moveTo>
                  <a:lnTo>
                    <a:pt x="184" y="0"/>
                  </a:lnTo>
                  <a:lnTo>
                    <a:pt x="364" y="516"/>
                  </a:lnTo>
                  <a:lnTo>
                    <a:pt x="227" y="895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9C32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19"/>
            <p:cNvSpPr>
              <a:spLocks/>
            </p:cNvSpPr>
            <p:nvPr/>
          </p:nvSpPr>
          <p:spPr bwMode="auto">
            <a:xfrm>
              <a:off x="4791075" y="4608513"/>
              <a:ext cx="1074738" cy="673100"/>
            </a:xfrm>
            <a:custGeom>
              <a:avLst/>
              <a:gdLst>
                <a:gd name="T0" fmla="*/ 173 w 677"/>
                <a:gd name="T1" fmla="*/ 178 h 424"/>
                <a:gd name="T2" fmla="*/ 0 w 677"/>
                <a:gd name="T3" fmla="*/ 424 h 424"/>
                <a:gd name="T4" fmla="*/ 639 w 677"/>
                <a:gd name="T5" fmla="*/ 199 h 424"/>
                <a:gd name="T6" fmla="*/ 677 w 677"/>
                <a:gd name="T7" fmla="*/ 0 h 424"/>
                <a:gd name="T8" fmla="*/ 173 w 677"/>
                <a:gd name="T9" fmla="*/ 17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7" h="424">
                  <a:moveTo>
                    <a:pt x="173" y="178"/>
                  </a:moveTo>
                  <a:lnTo>
                    <a:pt x="0" y="424"/>
                  </a:lnTo>
                  <a:lnTo>
                    <a:pt x="639" y="199"/>
                  </a:lnTo>
                  <a:lnTo>
                    <a:pt x="677" y="0"/>
                  </a:lnTo>
                  <a:lnTo>
                    <a:pt x="173" y="178"/>
                  </a:lnTo>
                  <a:close/>
                </a:path>
              </a:pathLst>
            </a:custGeom>
            <a:solidFill>
              <a:srgbClr val="34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20"/>
            <p:cNvSpPr>
              <a:spLocks/>
            </p:cNvSpPr>
            <p:nvPr/>
          </p:nvSpPr>
          <p:spPr bwMode="auto">
            <a:xfrm>
              <a:off x="4741863" y="3989388"/>
              <a:ext cx="1022350" cy="904875"/>
            </a:xfrm>
            <a:custGeom>
              <a:avLst/>
              <a:gdLst>
                <a:gd name="T0" fmla="*/ 256 w 272"/>
                <a:gd name="T1" fmla="*/ 154 h 241"/>
                <a:gd name="T2" fmla="*/ 238 w 272"/>
                <a:gd name="T3" fmla="*/ 147 h 241"/>
                <a:gd name="T4" fmla="*/ 223 w 272"/>
                <a:gd name="T5" fmla="*/ 140 h 241"/>
                <a:gd name="T6" fmla="*/ 208 w 272"/>
                <a:gd name="T7" fmla="*/ 133 h 241"/>
                <a:gd name="T8" fmla="*/ 194 w 272"/>
                <a:gd name="T9" fmla="*/ 125 h 241"/>
                <a:gd name="T10" fmla="*/ 177 w 272"/>
                <a:gd name="T11" fmla="*/ 114 h 241"/>
                <a:gd name="T12" fmla="*/ 157 w 272"/>
                <a:gd name="T13" fmla="*/ 99 h 241"/>
                <a:gd name="T14" fmla="*/ 131 w 272"/>
                <a:gd name="T15" fmla="*/ 75 h 241"/>
                <a:gd name="T16" fmla="*/ 112 w 272"/>
                <a:gd name="T17" fmla="*/ 53 h 241"/>
                <a:gd name="T18" fmla="*/ 100 w 272"/>
                <a:gd name="T19" fmla="*/ 38 h 241"/>
                <a:gd name="T20" fmla="*/ 89 w 272"/>
                <a:gd name="T21" fmla="*/ 22 h 241"/>
                <a:gd name="T22" fmla="*/ 76 w 272"/>
                <a:gd name="T23" fmla="*/ 0 h 241"/>
                <a:gd name="T24" fmla="*/ 12 w 272"/>
                <a:gd name="T25" fmla="*/ 61 h 241"/>
                <a:gd name="T26" fmla="*/ 26 w 272"/>
                <a:gd name="T27" fmla="*/ 82 h 241"/>
                <a:gd name="T28" fmla="*/ 31 w 272"/>
                <a:gd name="T29" fmla="*/ 88 h 241"/>
                <a:gd name="T30" fmla="*/ 45 w 272"/>
                <a:gd name="T31" fmla="*/ 108 h 241"/>
                <a:gd name="T32" fmla="*/ 61 w 272"/>
                <a:gd name="T33" fmla="*/ 126 h 241"/>
                <a:gd name="T34" fmla="*/ 66 w 272"/>
                <a:gd name="T35" fmla="*/ 131 h 241"/>
                <a:gd name="T36" fmla="*/ 84 w 272"/>
                <a:gd name="T37" fmla="*/ 149 h 241"/>
                <a:gd name="T38" fmla="*/ 102 w 272"/>
                <a:gd name="T39" fmla="*/ 165 h 241"/>
                <a:gd name="T40" fmla="*/ 103 w 272"/>
                <a:gd name="T41" fmla="*/ 165 h 241"/>
                <a:gd name="T42" fmla="*/ 128 w 272"/>
                <a:gd name="T43" fmla="*/ 184 h 241"/>
                <a:gd name="T44" fmla="*/ 146 w 272"/>
                <a:gd name="T45" fmla="*/ 196 h 241"/>
                <a:gd name="T46" fmla="*/ 159 w 272"/>
                <a:gd name="T47" fmla="*/ 203 h 241"/>
                <a:gd name="T48" fmla="*/ 168 w 272"/>
                <a:gd name="T49" fmla="*/ 208 h 241"/>
                <a:gd name="T50" fmla="*/ 177 w 272"/>
                <a:gd name="T51" fmla="*/ 213 h 241"/>
                <a:gd name="T52" fmla="*/ 186 w 272"/>
                <a:gd name="T53" fmla="*/ 218 h 241"/>
                <a:gd name="T54" fmla="*/ 201 w 272"/>
                <a:gd name="T55" fmla="*/ 225 h 241"/>
                <a:gd name="T56" fmla="*/ 215 w 272"/>
                <a:gd name="T57" fmla="*/ 230 h 241"/>
                <a:gd name="T58" fmla="*/ 228 w 272"/>
                <a:gd name="T59" fmla="*/ 235 h 241"/>
                <a:gd name="T60" fmla="*/ 228 w 272"/>
                <a:gd name="T61" fmla="*/ 235 h 241"/>
                <a:gd name="T62" fmla="*/ 241 w 272"/>
                <a:gd name="T63" fmla="*/ 239 h 241"/>
                <a:gd name="T64" fmla="*/ 272 w 272"/>
                <a:gd name="T65" fmla="*/ 15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241">
                  <a:moveTo>
                    <a:pt x="256" y="154"/>
                  </a:moveTo>
                  <a:cubicBezTo>
                    <a:pt x="256" y="154"/>
                    <a:pt x="256" y="154"/>
                    <a:pt x="256" y="154"/>
                  </a:cubicBezTo>
                  <a:cubicBezTo>
                    <a:pt x="252" y="153"/>
                    <a:pt x="249" y="151"/>
                    <a:pt x="246" y="150"/>
                  </a:cubicBezTo>
                  <a:cubicBezTo>
                    <a:pt x="243" y="149"/>
                    <a:pt x="240" y="148"/>
                    <a:pt x="238" y="147"/>
                  </a:cubicBezTo>
                  <a:cubicBezTo>
                    <a:pt x="235" y="146"/>
                    <a:pt x="233" y="145"/>
                    <a:pt x="230" y="144"/>
                  </a:cubicBezTo>
                  <a:cubicBezTo>
                    <a:pt x="228" y="143"/>
                    <a:pt x="225" y="141"/>
                    <a:pt x="223" y="140"/>
                  </a:cubicBezTo>
                  <a:cubicBezTo>
                    <a:pt x="220" y="139"/>
                    <a:pt x="218" y="138"/>
                    <a:pt x="215" y="137"/>
                  </a:cubicBezTo>
                  <a:cubicBezTo>
                    <a:pt x="213" y="135"/>
                    <a:pt x="211" y="134"/>
                    <a:pt x="208" y="133"/>
                  </a:cubicBezTo>
                  <a:cubicBezTo>
                    <a:pt x="206" y="132"/>
                    <a:pt x="203" y="130"/>
                    <a:pt x="201" y="129"/>
                  </a:cubicBezTo>
                  <a:cubicBezTo>
                    <a:pt x="199" y="128"/>
                    <a:pt x="196" y="126"/>
                    <a:pt x="194" y="125"/>
                  </a:cubicBezTo>
                  <a:cubicBezTo>
                    <a:pt x="192" y="124"/>
                    <a:pt x="190" y="122"/>
                    <a:pt x="188" y="121"/>
                  </a:cubicBezTo>
                  <a:cubicBezTo>
                    <a:pt x="184" y="119"/>
                    <a:pt x="181" y="116"/>
                    <a:pt x="177" y="114"/>
                  </a:cubicBezTo>
                  <a:cubicBezTo>
                    <a:pt x="175" y="112"/>
                    <a:pt x="174" y="111"/>
                    <a:pt x="172" y="110"/>
                  </a:cubicBezTo>
                  <a:cubicBezTo>
                    <a:pt x="167" y="107"/>
                    <a:pt x="162" y="103"/>
                    <a:pt x="157" y="99"/>
                  </a:cubicBezTo>
                  <a:cubicBezTo>
                    <a:pt x="150" y="93"/>
                    <a:pt x="143" y="86"/>
                    <a:pt x="136" y="80"/>
                  </a:cubicBezTo>
                  <a:cubicBezTo>
                    <a:pt x="134" y="78"/>
                    <a:pt x="133" y="76"/>
                    <a:pt x="131" y="75"/>
                  </a:cubicBezTo>
                  <a:cubicBezTo>
                    <a:pt x="125" y="68"/>
                    <a:pt x="118" y="61"/>
                    <a:pt x="113" y="54"/>
                  </a:cubicBezTo>
                  <a:cubicBezTo>
                    <a:pt x="112" y="54"/>
                    <a:pt x="112" y="54"/>
                    <a:pt x="112" y="53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07" y="48"/>
                    <a:pt x="104" y="43"/>
                    <a:pt x="100" y="38"/>
                  </a:cubicBezTo>
                  <a:cubicBezTo>
                    <a:pt x="99" y="37"/>
                    <a:pt x="98" y="35"/>
                    <a:pt x="97" y="34"/>
                  </a:cubicBezTo>
                  <a:cubicBezTo>
                    <a:pt x="94" y="30"/>
                    <a:pt x="91" y="26"/>
                    <a:pt x="89" y="22"/>
                  </a:cubicBezTo>
                  <a:cubicBezTo>
                    <a:pt x="88" y="20"/>
                    <a:pt x="87" y="18"/>
                    <a:pt x="86" y="17"/>
                  </a:cubicBezTo>
                  <a:cubicBezTo>
                    <a:pt x="82" y="11"/>
                    <a:pt x="79" y="6"/>
                    <a:pt x="76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7"/>
                    <a:pt x="8" y="54"/>
                    <a:pt x="12" y="61"/>
                  </a:cubicBezTo>
                  <a:cubicBezTo>
                    <a:pt x="14" y="63"/>
                    <a:pt x="15" y="65"/>
                    <a:pt x="16" y="67"/>
                  </a:cubicBezTo>
                  <a:cubicBezTo>
                    <a:pt x="20" y="72"/>
                    <a:pt x="23" y="77"/>
                    <a:pt x="26" y="82"/>
                  </a:cubicBezTo>
                  <a:cubicBezTo>
                    <a:pt x="27" y="83"/>
                    <a:pt x="28" y="85"/>
                    <a:pt x="29" y="86"/>
                  </a:cubicBezTo>
                  <a:cubicBezTo>
                    <a:pt x="29" y="87"/>
                    <a:pt x="30" y="87"/>
                    <a:pt x="31" y="88"/>
                  </a:cubicBezTo>
                  <a:cubicBezTo>
                    <a:pt x="35" y="94"/>
                    <a:pt x="40" y="100"/>
                    <a:pt x="44" y="106"/>
                  </a:cubicBezTo>
                  <a:cubicBezTo>
                    <a:pt x="45" y="107"/>
                    <a:pt x="45" y="107"/>
                    <a:pt x="45" y="108"/>
                  </a:cubicBezTo>
                  <a:cubicBezTo>
                    <a:pt x="45" y="108"/>
                    <a:pt x="46" y="108"/>
                    <a:pt x="46" y="108"/>
                  </a:cubicBezTo>
                  <a:cubicBezTo>
                    <a:pt x="51" y="114"/>
                    <a:pt x="56" y="120"/>
                    <a:pt x="61" y="126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64" y="129"/>
                    <a:pt x="65" y="130"/>
                    <a:pt x="66" y="131"/>
                  </a:cubicBezTo>
                  <a:cubicBezTo>
                    <a:pt x="70" y="135"/>
                    <a:pt x="75" y="139"/>
                    <a:pt x="79" y="144"/>
                  </a:cubicBezTo>
                  <a:cubicBezTo>
                    <a:pt x="81" y="145"/>
                    <a:pt x="83" y="147"/>
                    <a:pt x="84" y="149"/>
                  </a:cubicBezTo>
                  <a:cubicBezTo>
                    <a:pt x="90" y="154"/>
                    <a:pt x="95" y="158"/>
                    <a:pt x="100" y="163"/>
                  </a:cubicBezTo>
                  <a:cubicBezTo>
                    <a:pt x="101" y="163"/>
                    <a:pt x="102" y="164"/>
                    <a:pt x="102" y="165"/>
                  </a:cubicBezTo>
                  <a:cubicBezTo>
                    <a:pt x="103" y="165"/>
                    <a:pt x="103" y="165"/>
                    <a:pt x="103" y="165"/>
                  </a:cubicBezTo>
                  <a:cubicBezTo>
                    <a:pt x="103" y="165"/>
                    <a:pt x="103" y="165"/>
                    <a:pt x="103" y="165"/>
                  </a:cubicBezTo>
                  <a:cubicBezTo>
                    <a:pt x="109" y="170"/>
                    <a:pt x="116" y="175"/>
                    <a:pt x="122" y="180"/>
                  </a:cubicBezTo>
                  <a:cubicBezTo>
                    <a:pt x="124" y="181"/>
                    <a:pt x="126" y="182"/>
                    <a:pt x="128" y="184"/>
                  </a:cubicBezTo>
                  <a:cubicBezTo>
                    <a:pt x="133" y="187"/>
                    <a:pt x="138" y="190"/>
                    <a:pt x="143" y="194"/>
                  </a:cubicBezTo>
                  <a:cubicBezTo>
                    <a:pt x="144" y="194"/>
                    <a:pt x="145" y="195"/>
                    <a:pt x="146" y="196"/>
                  </a:cubicBezTo>
                  <a:cubicBezTo>
                    <a:pt x="148" y="197"/>
                    <a:pt x="149" y="197"/>
                    <a:pt x="150" y="198"/>
                  </a:cubicBezTo>
                  <a:cubicBezTo>
                    <a:pt x="153" y="200"/>
                    <a:pt x="156" y="202"/>
                    <a:pt x="159" y="203"/>
                  </a:cubicBezTo>
                  <a:cubicBezTo>
                    <a:pt x="160" y="204"/>
                    <a:pt x="162" y="205"/>
                    <a:pt x="164" y="206"/>
                  </a:cubicBezTo>
                  <a:cubicBezTo>
                    <a:pt x="165" y="207"/>
                    <a:pt x="167" y="208"/>
                    <a:pt x="168" y="208"/>
                  </a:cubicBezTo>
                  <a:cubicBezTo>
                    <a:pt x="169" y="209"/>
                    <a:pt x="170" y="210"/>
                    <a:pt x="171" y="210"/>
                  </a:cubicBezTo>
                  <a:cubicBezTo>
                    <a:pt x="173" y="211"/>
                    <a:pt x="175" y="212"/>
                    <a:pt x="177" y="213"/>
                  </a:cubicBezTo>
                  <a:cubicBezTo>
                    <a:pt x="179" y="214"/>
                    <a:pt x="181" y="215"/>
                    <a:pt x="183" y="216"/>
                  </a:cubicBezTo>
                  <a:cubicBezTo>
                    <a:pt x="184" y="217"/>
                    <a:pt x="185" y="217"/>
                    <a:pt x="186" y="218"/>
                  </a:cubicBezTo>
                  <a:cubicBezTo>
                    <a:pt x="189" y="219"/>
                    <a:pt x="193" y="221"/>
                    <a:pt x="196" y="222"/>
                  </a:cubicBezTo>
                  <a:cubicBezTo>
                    <a:pt x="198" y="223"/>
                    <a:pt x="200" y="224"/>
                    <a:pt x="201" y="225"/>
                  </a:cubicBezTo>
                  <a:cubicBezTo>
                    <a:pt x="203" y="225"/>
                    <a:pt x="204" y="226"/>
                    <a:pt x="205" y="226"/>
                  </a:cubicBezTo>
                  <a:cubicBezTo>
                    <a:pt x="208" y="227"/>
                    <a:pt x="212" y="229"/>
                    <a:pt x="215" y="230"/>
                  </a:cubicBezTo>
                  <a:cubicBezTo>
                    <a:pt x="217" y="231"/>
                    <a:pt x="219" y="232"/>
                    <a:pt x="221" y="232"/>
                  </a:cubicBezTo>
                  <a:cubicBezTo>
                    <a:pt x="223" y="233"/>
                    <a:pt x="225" y="234"/>
                    <a:pt x="228" y="235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30" y="236"/>
                    <a:pt x="232" y="236"/>
                    <a:pt x="234" y="237"/>
                  </a:cubicBezTo>
                  <a:cubicBezTo>
                    <a:pt x="237" y="238"/>
                    <a:pt x="239" y="238"/>
                    <a:pt x="241" y="239"/>
                  </a:cubicBezTo>
                  <a:cubicBezTo>
                    <a:pt x="243" y="240"/>
                    <a:pt x="246" y="240"/>
                    <a:pt x="248" y="241"/>
                  </a:cubicBezTo>
                  <a:cubicBezTo>
                    <a:pt x="272" y="159"/>
                    <a:pt x="272" y="159"/>
                    <a:pt x="272" y="159"/>
                  </a:cubicBezTo>
                  <a:cubicBezTo>
                    <a:pt x="266" y="157"/>
                    <a:pt x="261" y="156"/>
                    <a:pt x="256" y="154"/>
                  </a:cubicBezTo>
                  <a:close/>
                </a:path>
              </a:pathLst>
            </a:custGeom>
            <a:solidFill>
              <a:srgbClr val="931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21"/>
            <p:cNvSpPr>
              <a:spLocks/>
            </p:cNvSpPr>
            <p:nvPr/>
          </p:nvSpPr>
          <p:spPr bwMode="auto">
            <a:xfrm>
              <a:off x="6518275" y="5180013"/>
              <a:ext cx="1149350" cy="830263"/>
            </a:xfrm>
            <a:custGeom>
              <a:avLst/>
              <a:gdLst>
                <a:gd name="T0" fmla="*/ 71 w 724"/>
                <a:gd name="T1" fmla="*/ 293 h 523"/>
                <a:gd name="T2" fmla="*/ 0 w 724"/>
                <a:gd name="T3" fmla="*/ 0 h 523"/>
                <a:gd name="T4" fmla="*/ 516 w 724"/>
                <a:gd name="T5" fmla="*/ 180 h 523"/>
                <a:gd name="T6" fmla="*/ 724 w 724"/>
                <a:gd name="T7" fmla="*/ 523 h 523"/>
                <a:gd name="T8" fmla="*/ 71 w 724"/>
                <a:gd name="T9" fmla="*/ 29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523">
                  <a:moveTo>
                    <a:pt x="71" y="293"/>
                  </a:moveTo>
                  <a:lnTo>
                    <a:pt x="0" y="0"/>
                  </a:lnTo>
                  <a:lnTo>
                    <a:pt x="516" y="180"/>
                  </a:lnTo>
                  <a:lnTo>
                    <a:pt x="724" y="523"/>
                  </a:lnTo>
                  <a:lnTo>
                    <a:pt x="71" y="293"/>
                  </a:lnTo>
                  <a:close/>
                </a:path>
              </a:pathLst>
            </a:custGeom>
            <a:solidFill>
              <a:srgbClr val="34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22"/>
            <p:cNvSpPr>
              <a:spLocks/>
            </p:cNvSpPr>
            <p:nvPr/>
          </p:nvSpPr>
          <p:spPr bwMode="auto">
            <a:xfrm>
              <a:off x="6594475" y="4341813"/>
              <a:ext cx="492125" cy="1258888"/>
            </a:xfrm>
            <a:custGeom>
              <a:avLst/>
              <a:gdLst>
                <a:gd name="T0" fmla="*/ 82 w 310"/>
                <a:gd name="T1" fmla="*/ 793 h 793"/>
                <a:gd name="T2" fmla="*/ 0 w 310"/>
                <a:gd name="T3" fmla="*/ 504 h 793"/>
                <a:gd name="T4" fmla="*/ 177 w 310"/>
                <a:gd name="T5" fmla="*/ 0 h 793"/>
                <a:gd name="T6" fmla="*/ 310 w 310"/>
                <a:gd name="T7" fmla="*/ 154 h 793"/>
                <a:gd name="T8" fmla="*/ 82 w 310"/>
                <a:gd name="T9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793">
                  <a:moveTo>
                    <a:pt x="82" y="793"/>
                  </a:moveTo>
                  <a:lnTo>
                    <a:pt x="0" y="504"/>
                  </a:lnTo>
                  <a:lnTo>
                    <a:pt x="177" y="0"/>
                  </a:lnTo>
                  <a:lnTo>
                    <a:pt x="310" y="154"/>
                  </a:lnTo>
                  <a:lnTo>
                    <a:pt x="82" y="793"/>
                  </a:lnTo>
                  <a:close/>
                </a:path>
              </a:pathLst>
            </a:custGeom>
            <a:solidFill>
              <a:srgbClr val="8C3C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23"/>
            <p:cNvSpPr>
              <a:spLocks/>
            </p:cNvSpPr>
            <p:nvPr/>
          </p:nvSpPr>
          <p:spPr bwMode="auto">
            <a:xfrm>
              <a:off x="6875463" y="3492500"/>
              <a:ext cx="739775" cy="1093788"/>
            </a:xfrm>
            <a:custGeom>
              <a:avLst/>
              <a:gdLst>
                <a:gd name="T0" fmla="*/ 111 w 197"/>
                <a:gd name="T1" fmla="*/ 0 h 291"/>
                <a:gd name="T2" fmla="*/ 101 w 197"/>
                <a:gd name="T3" fmla="*/ 66 h 291"/>
                <a:gd name="T4" fmla="*/ 78 w 197"/>
                <a:gd name="T5" fmla="*/ 126 h 291"/>
                <a:gd name="T6" fmla="*/ 44 w 197"/>
                <a:gd name="T7" fmla="*/ 180 h 291"/>
                <a:gd name="T8" fmla="*/ 0 w 197"/>
                <a:gd name="T9" fmla="*/ 226 h 291"/>
                <a:gd name="T10" fmla="*/ 56 w 197"/>
                <a:gd name="T11" fmla="*/ 291 h 291"/>
                <a:gd name="T12" fmla="*/ 111 w 197"/>
                <a:gd name="T13" fmla="*/ 233 h 291"/>
                <a:gd name="T14" fmla="*/ 154 w 197"/>
                <a:gd name="T15" fmla="*/ 164 h 291"/>
                <a:gd name="T16" fmla="*/ 184 w 197"/>
                <a:gd name="T17" fmla="*/ 88 h 291"/>
                <a:gd name="T18" fmla="*/ 197 w 197"/>
                <a:gd name="T19" fmla="*/ 5 h 291"/>
                <a:gd name="T20" fmla="*/ 111 w 197"/>
                <a:gd name="T2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91">
                  <a:moveTo>
                    <a:pt x="111" y="0"/>
                  </a:moveTo>
                  <a:cubicBezTo>
                    <a:pt x="110" y="23"/>
                    <a:pt x="107" y="45"/>
                    <a:pt x="101" y="66"/>
                  </a:cubicBezTo>
                  <a:cubicBezTo>
                    <a:pt x="95" y="87"/>
                    <a:pt x="87" y="107"/>
                    <a:pt x="78" y="126"/>
                  </a:cubicBezTo>
                  <a:cubicBezTo>
                    <a:pt x="68" y="145"/>
                    <a:pt x="57" y="163"/>
                    <a:pt x="44" y="180"/>
                  </a:cubicBezTo>
                  <a:cubicBezTo>
                    <a:pt x="31" y="197"/>
                    <a:pt x="16" y="212"/>
                    <a:pt x="0" y="226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76" y="273"/>
                    <a:pt x="95" y="254"/>
                    <a:pt x="111" y="233"/>
                  </a:cubicBezTo>
                  <a:cubicBezTo>
                    <a:pt x="128" y="211"/>
                    <a:pt x="142" y="189"/>
                    <a:pt x="154" y="164"/>
                  </a:cubicBezTo>
                  <a:cubicBezTo>
                    <a:pt x="167" y="140"/>
                    <a:pt x="176" y="115"/>
                    <a:pt x="184" y="88"/>
                  </a:cubicBezTo>
                  <a:cubicBezTo>
                    <a:pt x="191" y="61"/>
                    <a:pt x="195" y="34"/>
                    <a:pt x="197" y="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8C3C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24"/>
            <p:cNvSpPr>
              <a:spLocks/>
            </p:cNvSpPr>
            <p:nvPr/>
          </p:nvSpPr>
          <p:spPr bwMode="auto">
            <a:xfrm>
              <a:off x="5805488" y="4405313"/>
              <a:ext cx="1171575" cy="549275"/>
            </a:xfrm>
            <a:custGeom>
              <a:avLst/>
              <a:gdLst>
                <a:gd name="T0" fmla="*/ 312 w 312"/>
                <a:gd name="T1" fmla="*/ 70 h 146"/>
                <a:gd name="T2" fmla="*/ 242 w 312"/>
                <a:gd name="T3" fmla="*/ 14 h 146"/>
                <a:gd name="T4" fmla="*/ 220 w 312"/>
                <a:gd name="T5" fmla="*/ 26 h 146"/>
                <a:gd name="T6" fmla="*/ 197 w 312"/>
                <a:gd name="T7" fmla="*/ 36 h 146"/>
                <a:gd name="T8" fmla="*/ 174 w 312"/>
                <a:gd name="T9" fmla="*/ 45 h 146"/>
                <a:gd name="T10" fmla="*/ 150 w 312"/>
                <a:gd name="T11" fmla="*/ 52 h 146"/>
                <a:gd name="T12" fmla="*/ 126 w 312"/>
                <a:gd name="T13" fmla="*/ 56 h 146"/>
                <a:gd name="T14" fmla="*/ 101 w 312"/>
                <a:gd name="T15" fmla="*/ 59 h 146"/>
                <a:gd name="T16" fmla="*/ 63 w 312"/>
                <a:gd name="T17" fmla="*/ 60 h 146"/>
                <a:gd name="T18" fmla="*/ 49 w 312"/>
                <a:gd name="T19" fmla="*/ 59 h 146"/>
                <a:gd name="T20" fmla="*/ 34 w 312"/>
                <a:gd name="T21" fmla="*/ 57 h 146"/>
                <a:gd name="T22" fmla="*/ 16 w 312"/>
                <a:gd name="T23" fmla="*/ 54 h 146"/>
                <a:gd name="T24" fmla="*/ 0 w 312"/>
                <a:gd name="T25" fmla="*/ 138 h 146"/>
                <a:gd name="T26" fmla="*/ 0 w 312"/>
                <a:gd name="T27" fmla="*/ 139 h 146"/>
                <a:gd name="T28" fmla="*/ 16 w 312"/>
                <a:gd name="T29" fmla="*/ 141 h 146"/>
                <a:gd name="T30" fmla="*/ 19 w 312"/>
                <a:gd name="T31" fmla="*/ 142 h 146"/>
                <a:gd name="T32" fmla="*/ 31 w 312"/>
                <a:gd name="T33" fmla="*/ 143 h 146"/>
                <a:gd name="T34" fmla="*/ 38 w 312"/>
                <a:gd name="T35" fmla="*/ 144 h 146"/>
                <a:gd name="T36" fmla="*/ 47 w 312"/>
                <a:gd name="T37" fmla="*/ 145 h 146"/>
                <a:gd name="T38" fmla="*/ 57 w 312"/>
                <a:gd name="T39" fmla="*/ 145 h 146"/>
                <a:gd name="T40" fmla="*/ 63 w 312"/>
                <a:gd name="T41" fmla="*/ 146 h 146"/>
                <a:gd name="T42" fmla="*/ 70 w 312"/>
                <a:gd name="T43" fmla="*/ 146 h 146"/>
                <a:gd name="T44" fmla="*/ 77 w 312"/>
                <a:gd name="T45" fmla="*/ 146 h 146"/>
                <a:gd name="T46" fmla="*/ 101 w 312"/>
                <a:gd name="T47" fmla="*/ 145 h 146"/>
                <a:gd name="T48" fmla="*/ 110 w 312"/>
                <a:gd name="T49" fmla="*/ 144 h 146"/>
                <a:gd name="T50" fmla="*/ 126 w 312"/>
                <a:gd name="T51" fmla="*/ 143 h 146"/>
                <a:gd name="T52" fmla="*/ 141 w 312"/>
                <a:gd name="T53" fmla="*/ 141 h 146"/>
                <a:gd name="T54" fmla="*/ 144 w 312"/>
                <a:gd name="T55" fmla="*/ 140 h 146"/>
                <a:gd name="T56" fmla="*/ 169 w 312"/>
                <a:gd name="T57" fmla="*/ 135 h 146"/>
                <a:gd name="T58" fmla="*/ 180 w 312"/>
                <a:gd name="T59" fmla="*/ 132 h 146"/>
                <a:gd name="T60" fmla="*/ 200 w 312"/>
                <a:gd name="T61" fmla="*/ 126 h 146"/>
                <a:gd name="T62" fmla="*/ 217 w 312"/>
                <a:gd name="T63" fmla="*/ 120 h 146"/>
                <a:gd name="T64" fmla="*/ 230 w 312"/>
                <a:gd name="T65" fmla="*/ 116 h 146"/>
                <a:gd name="T66" fmla="*/ 257 w 312"/>
                <a:gd name="T67" fmla="*/ 103 h 146"/>
                <a:gd name="T68" fmla="*/ 260 w 312"/>
                <a:gd name="T69" fmla="*/ 102 h 146"/>
                <a:gd name="T70" fmla="*/ 285 w 312"/>
                <a:gd name="T71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146">
                  <a:moveTo>
                    <a:pt x="286" y="87"/>
                  </a:moveTo>
                  <a:cubicBezTo>
                    <a:pt x="295" y="82"/>
                    <a:pt x="304" y="76"/>
                    <a:pt x="312" y="7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56" y="5"/>
                    <a:pt x="249" y="10"/>
                    <a:pt x="242" y="14"/>
                  </a:cubicBezTo>
                  <a:cubicBezTo>
                    <a:pt x="239" y="15"/>
                    <a:pt x="237" y="17"/>
                    <a:pt x="234" y="18"/>
                  </a:cubicBezTo>
                  <a:cubicBezTo>
                    <a:pt x="230" y="21"/>
                    <a:pt x="225" y="24"/>
                    <a:pt x="220" y="26"/>
                  </a:cubicBezTo>
                  <a:cubicBezTo>
                    <a:pt x="217" y="28"/>
                    <a:pt x="214" y="29"/>
                    <a:pt x="211" y="30"/>
                  </a:cubicBezTo>
                  <a:cubicBezTo>
                    <a:pt x="206" y="32"/>
                    <a:pt x="202" y="34"/>
                    <a:pt x="197" y="36"/>
                  </a:cubicBezTo>
                  <a:cubicBezTo>
                    <a:pt x="194" y="38"/>
                    <a:pt x="191" y="39"/>
                    <a:pt x="188" y="40"/>
                  </a:cubicBezTo>
                  <a:cubicBezTo>
                    <a:pt x="183" y="42"/>
                    <a:pt x="178" y="43"/>
                    <a:pt x="174" y="45"/>
                  </a:cubicBezTo>
                  <a:cubicBezTo>
                    <a:pt x="167" y="47"/>
                    <a:pt x="161" y="49"/>
                    <a:pt x="154" y="51"/>
                  </a:cubicBezTo>
                  <a:cubicBezTo>
                    <a:pt x="153" y="51"/>
                    <a:pt x="151" y="51"/>
                    <a:pt x="150" y="52"/>
                  </a:cubicBezTo>
                  <a:cubicBezTo>
                    <a:pt x="143" y="53"/>
                    <a:pt x="135" y="55"/>
                    <a:pt x="128" y="56"/>
                  </a:cubicBezTo>
                  <a:cubicBezTo>
                    <a:pt x="127" y="56"/>
                    <a:pt x="126" y="56"/>
                    <a:pt x="126" y="56"/>
                  </a:cubicBezTo>
                  <a:cubicBezTo>
                    <a:pt x="118" y="57"/>
                    <a:pt x="111" y="58"/>
                    <a:pt x="103" y="59"/>
                  </a:cubicBezTo>
                  <a:cubicBezTo>
                    <a:pt x="102" y="59"/>
                    <a:pt x="102" y="59"/>
                    <a:pt x="101" y="59"/>
                  </a:cubicBezTo>
                  <a:cubicBezTo>
                    <a:pt x="93" y="60"/>
                    <a:pt x="85" y="60"/>
                    <a:pt x="77" y="60"/>
                  </a:cubicBezTo>
                  <a:cubicBezTo>
                    <a:pt x="72" y="60"/>
                    <a:pt x="67" y="60"/>
                    <a:pt x="63" y="60"/>
                  </a:cubicBezTo>
                  <a:cubicBezTo>
                    <a:pt x="61" y="60"/>
                    <a:pt x="60" y="60"/>
                    <a:pt x="58" y="60"/>
                  </a:cubicBezTo>
                  <a:cubicBezTo>
                    <a:pt x="55" y="59"/>
                    <a:pt x="52" y="59"/>
                    <a:pt x="49" y="59"/>
                  </a:cubicBezTo>
                  <a:cubicBezTo>
                    <a:pt x="47" y="59"/>
                    <a:pt x="45" y="59"/>
                    <a:pt x="44" y="58"/>
                  </a:cubicBezTo>
                  <a:cubicBezTo>
                    <a:pt x="41" y="58"/>
                    <a:pt x="37" y="58"/>
                    <a:pt x="34" y="57"/>
                  </a:cubicBezTo>
                  <a:cubicBezTo>
                    <a:pt x="33" y="57"/>
                    <a:pt x="31" y="57"/>
                    <a:pt x="30" y="57"/>
                  </a:cubicBezTo>
                  <a:cubicBezTo>
                    <a:pt x="25" y="56"/>
                    <a:pt x="21" y="55"/>
                    <a:pt x="16" y="54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5" y="139"/>
                    <a:pt x="11" y="140"/>
                    <a:pt x="16" y="141"/>
                  </a:cubicBezTo>
                  <a:cubicBezTo>
                    <a:pt x="16" y="141"/>
                    <a:pt x="17" y="141"/>
                    <a:pt x="17" y="141"/>
                  </a:cubicBezTo>
                  <a:cubicBezTo>
                    <a:pt x="18" y="141"/>
                    <a:pt x="18" y="142"/>
                    <a:pt x="19" y="142"/>
                  </a:cubicBezTo>
                  <a:cubicBezTo>
                    <a:pt x="20" y="142"/>
                    <a:pt x="21" y="142"/>
                    <a:pt x="23" y="142"/>
                  </a:cubicBezTo>
                  <a:cubicBezTo>
                    <a:pt x="25" y="142"/>
                    <a:pt x="28" y="143"/>
                    <a:pt x="31" y="143"/>
                  </a:cubicBezTo>
                  <a:cubicBezTo>
                    <a:pt x="32" y="143"/>
                    <a:pt x="34" y="143"/>
                    <a:pt x="35" y="144"/>
                  </a:cubicBezTo>
                  <a:cubicBezTo>
                    <a:pt x="36" y="144"/>
                    <a:pt x="37" y="144"/>
                    <a:pt x="38" y="144"/>
                  </a:cubicBezTo>
                  <a:cubicBezTo>
                    <a:pt x="39" y="144"/>
                    <a:pt x="40" y="144"/>
                    <a:pt x="41" y="144"/>
                  </a:cubicBezTo>
                  <a:cubicBezTo>
                    <a:pt x="43" y="144"/>
                    <a:pt x="45" y="145"/>
                    <a:pt x="47" y="145"/>
                  </a:cubicBezTo>
                  <a:cubicBezTo>
                    <a:pt x="49" y="145"/>
                    <a:pt x="51" y="145"/>
                    <a:pt x="53" y="145"/>
                  </a:cubicBezTo>
                  <a:cubicBezTo>
                    <a:pt x="54" y="145"/>
                    <a:pt x="56" y="145"/>
                    <a:pt x="57" y="145"/>
                  </a:cubicBezTo>
                  <a:cubicBezTo>
                    <a:pt x="58" y="145"/>
                    <a:pt x="59" y="145"/>
                    <a:pt x="59" y="145"/>
                  </a:cubicBezTo>
                  <a:cubicBezTo>
                    <a:pt x="60" y="145"/>
                    <a:pt x="62" y="145"/>
                    <a:pt x="63" y="146"/>
                  </a:cubicBezTo>
                  <a:cubicBezTo>
                    <a:pt x="64" y="146"/>
                    <a:pt x="65" y="146"/>
                    <a:pt x="66" y="146"/>
                  </a:cubicBezTo>
                  <a:cubicBezTo>
                    <a:pt x="67" y="146"/>
                    <a:pt x="68" y="146"/>
                    <a:pt x="70" y="146"/>
                  </a:cubicBezTo>
                  <a:cubicBezTo>
                    <a:pt x="71" y="146"/>
                    <a:pt x="72" y="146"/>
                    <a:pt x="73" y="146"/>
                  </a:cubicBezTo>
                  <a:cubicBezTo>
                    <a:pt x="74" y="146"/>
                    <a:pt x="75" y="146"/>
                    <a:pt x="77" y="146"/>
                  </a:cubicBezTo>
                  <a:cubicBezTo>
                    <a:pt x="81" y="146"/>
                    <a:pt x="85" y="146"/>
                    <a:pt x="89" y="146"/>
                  </a:cubicBezTo>
                  <a:cubicBezTo>
                    <a:pt x="93" y="145"/>
                    <a:pt x="97" y="145"/>
                    <a:pt x="101" y="145"/>
                  </a:cubicBezTo>
                  <a:cubicBezTo>
                    <a:pt x="104" y="145"/>
                    <a:pt x="106" y="145"/>
                    <a:pt x="108" y="145"/>
                  </a:cubicBezTo>
                  <a:cubicBezTo>
                    <a:pt x="109" y="144"/>
                    <a:pt x="109" y="144"/>
                    <a:pt x="110" y="144"/>
                  </a:cubicBezTo>
                  <a:cubicBezTo>
                    <a:pt x="111" y="144"/>
                    <a:pt x="112" y="144"/>
                    <a:pt x="114" y="144"/>
                  </a:cubicBezTo>
                  <a:cubicBezTo>
                    <a:pt x="118" y="144"/>
                    <a:pt x="122" y="143"/>
                    <a:pt x="126" y="143"/>
                  </a:cubicBezTo>
                  <a:cubicBezTo>
                    <a:pt x="130" y="142"/>
                    <a:pt x="134" y="142"/>
                    <a:pt x="139" y="141"/>
                  </a:cubicBezTo>
                  <a:cubicBezTo>
                    <a:pt x="139" y="141"/>
                    <a:pt x="140" y="141"/>
                    <a:pt x="141" y="141"/>
                  </a:cubicBezTo>
                  <a:cubicBezTo>
                    <a:pt x="141" y="141"/>
                    <a:pt x="142" y="140"/>
                    <a:pt x="142" y="140"/>
                  </a:cubicBezTo>
                  <a:cubicBezTo>
                    <a:pt x="143" y="140"/>
                    <a:pt x="143" y="140"/>
                    <a:pt x="144" y="140"/>
                  </a:cubicBezTo>
                  <a:cubicBezTo>
                    <a:pt x="150" y="139"/>
                    <a:pt x="156" y="138"/>
                    <a:pt x="162" y="137"/>
                  </a:cubicBezTo>
                  <a:cubicBezTo>
                    <a:pt x="165" y="136"/>
                    <a:pt x="167" y="135"/>
                    <a:pt x="169" y="135"/>
                  </a:cubicBezTo>
                  <a:cubicBezTo>
                    <a:pt x="171" y="135"/>
                    <a:pt x="173" y="134"/>
                    <a:pt x="175" y="134"/>
                  </a:cubicBezTo>
                  <a:cubicBezTo>
                    <a:pt x="176" y="133"/>
                    <a:pt x="178" y="133"/>
                    <a:pt x="180" y="132"/>
                  </a:cubicBezTo>
                  <a:cubicBezTo>
                    <a:pt x="186" y="131"/>
                    <a:pt x="192" y="129"/>
                    <a:pt x="197" y="127"/>
                  </a:cubicBezTo>
                  <a:cubicBezTo>
                    <a:pt x="198" y="127"/>
                    <a:pt x="199" y="127"/>
                    <a:pt x="200" y="126"/>
                  </a:cubicBezTo>
                  <a:cubicBezTo>
                    <a:pt x="201" y="126"/>
                    <a:pt x="201" y="126"/>
                    <a:pt x="202" y="126"/>
                  </a:cubicBezTo>
                  <a:cubicBezTo>
                    <a:pt x="207" y="124"/>
                    <a:pt x="212" y="122"/>
                    <a:pt x="217" y="120"/>
                  </a:cubicBezTo>
                  <a:cubicBezTo>
                    <a:pt x="221" y="119"/>
                    <a:pt x="224" y="118"/>
                    <a:pt x="228" y="116"/>
                  </a:cubicBezTo>
                  <a:cubicBezTo>
                    <a:pt x="229" y="116"/>
                    <a:pt x="229" y="116"/>
                    <a:pt x="230" y="116"/>
                  </a:cubicBezTo>
                  <a:cubicBezTo>
                    <a:pt x="236" y="113"/>
                    <a:pt x="242" y="110"/>
                    <a:pt x="248" y="107"/>
                  </a:cubicBezTo>
                  <a:cubicBezTo>
                    <a:pt x="251" y="106"/>
                    <a:pt x="254" y="105"/>
                    <a:pt x="257" y="103"/>
                  </a:cubicBezTo>
                  <a:cubicBezTo>
                    <a:pt x="258" y="103"/>
                    <a:pt x="258" y="103"/>
                    <a:pt x="258" y="103"/>
                  </a:cubicBezTo>
                  <a:cubicBezTo>
                    <a:pt x="259" y="102"/>
                    <a:pt x="259" y="102"/>
                    <a:pt x="260" y="102"/>
                  </a:cubicBezTo>
                  <a:cubicBezTo>
                    <a:pt x="266" y="99"/>
                    <a:pt x="272" y="95"/>
                    <a:pt x="278" y="92"/>
                  </a:cubicBezTo>
                  <a:cubicBezTo>
                    <a:pt x="280" y="90"/>
                    <a:pt x="283" y="89"/>
                    <a:pt x="285" y="88"/>
                  </a:cubicBezTo>
                  <a:cubicBezTo>
                    <a:pt x="286" y="88"/>
                    <a:pt x="286" y="87"/>
                    <a:pt x="286" y="87"/>
                  </a:cubicBezTo>
                  <a:close/>
                </a:path>
              </a:pathLst>
            </a:custGeom>
            <a:solidFill>
              <a:srgbClr val="34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25"/>
            <p:cNvSpPr>
              <a:spLocks/>
            </p:cNvSpPr>
            <p:nvPr/>
          </p:nvSpPr>
          <p:spPr bwMode="auto">
            <a:xfrm>
              <a:off x="4756150" y="1955800"/>
              <a:ext cx="1025525" cy="895350"/>
            </a:xfrm>
            <a:custGeom>
              <a:avLst/>
              <a:gdLst>
                <a:gd name="T0" fmla="*/ 251 w 273"/>
                <a:gd name="T1" fmla="*/ 0 h 238"/>
                <a:gd name="T2" fmla="*/ 173 w 273"/>
                <a:gd name="T3" fmla="*/ 29 h 238"/>
                <a:gd name="T4" fmla="*/ 105 w 273"/>
                <a:gd name="T5" fmla="*/ 73 h 238"/>
                <a:gd name="T6" fmla="*/ 46 w 273"/>
                <a:gd name="T7" fmla="*/ 130 h 238"/>
                <a:gd name="T8" fmla="*/ 0 w 273"/>
                <a:gd name="T9" fmla="*/ 197 h 238"/>
                <a:gd name="T10" fmla="*/ 75 w 273"/>
                <a:gd name="T11" fmla="*/ 238 h 238"/>
                <a:gd name="T12" fmla="*/ 111 w 273"/>
                <a:gd name="T13" fmla="*/ 185 h 238"/>
                <a:gd name="T14" fmla="*/ 157 w 273"/>
                <a:gd name="T15" fmla="*/ 140 h 238"/>
                <a:gd name="T16" fmla="*/ 212 w 273"/>
                <a:gd name="T17" fmla="*/ 106 h 238"/>
                <a:gd name="T18" fmla="*/ 273 w 273"/>
                <a:gd name="T19" fmla="*/ 82 h 238"/>
                <a:gd name="T20" fmla="*/ 251 w 273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238">
                  <a:moveTo>
                    <a:pt x="251" y="0"/>
                  </a:moveTo>
                  <a:cubicBezTo>
                    <a:pt x="224" y="7"/>
                    <a:pt x="198" y="17"/>
                    <a:pt x="173" y="29"/>
                  </a:cubicBezTo>
                  <a:cubicBezTo>
                    <a:pt x="149" y="41"/>
                    <a:pt x="126" y="56"/>
                    <a:pt x="105" y="73"/>
                  </a:cubicBezTo>
                  <a:cubicBezTo>
                    <a:pt x="83" y="90"/>
                    <a:pt x="64" y="109"/>
                    <a:pt x="46" y="130"/>
                  </a:cubicBezTo>
                  <a:cubicBezTo>
                    <a:pt x="28" y="150"/>
                    <a:pt x="13" y="173"/>
                    <a:pt x="0" y="197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85" y="219"/>
                    <a:pt x="97" y="201"/>
                    <a:pt x="111" y="185"/>
                  </a:cubicBezTo>
                  <a:cubicBezTo>
                    <a:pt x="125" y="168"/>
                    <a:pt x="141" y="154"/>
                    <a:pt x="157" y="140"/>
                  </a:cubicBezTo>
                  <a:cubicBezTo>
                    <a:pt x="174" y="127"/>
                    <a:pt x="193" y="115"/>
                    <a:pt x="212" y="106"/>
                  </a:cubicBezTo>
                  <a:cubicBezTo>
                    <a:pt x="231" y="96"/>
                    <a:pt x="252" y="88"/>
                    <a:pt x="273" y="82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7A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26"/>
            <p:cNvSpPr>
              <a:spLocks/>
            </p:cNvSpPr>
            <p:nvPr/>
          </p:nvSpPr>
          <p:spPr bwMode="auto">
            <a:xfrm>
              <a:off x="7092950" y="1331913"/>
              <a:ext cx="2025650" cy="2957513"/>
            </a:xfrm>
            <a:custGeom>
              <a:avLst/>
              <a:gdLst>
                <a:gd name="T0" fmla="*/ 314 w 539"/>
                <a:gd name="T1" fmla="*/ 0 h 787"/>
                <a:gd name="T2" fmla="*/ 408 w 539"/>
                <a:gd name="T3" fmla="*/ 118 h 787"/>
                <a:gd name="T4" fmla="*/ 479 w 539"/>
                <a:gd name="T5" fmla="*/ 252 h 787"/>
                <a:gd name="T6" fmla="*/ 524 w 539"/>
                <a:gd name="T7" fmla="*/ 400 h 787"/>
                <a:gd name="T8" fmla="*/ 539 w 539"/>
                <a:gd name="T9" fmla="*/ 558 h 787"/>
                <a:gd name="T10" fmla="*/ 539 w 539"/>
                <a:gd name="T11" fmla="*/ 577 h 787"/>
                <a:gd name="T12" fmla="*/ 538 w 539"/>
                <a:gd name="T13" fmla="*/ 596 h 787"/>
                <a:gd name="T14" fmla="*/ 537 w 539"/>
                <a:gd name="T15" fmla="*/ 615 h 787"/>
                <a:gd name="T16" fmla="*/ 536 w 539"/>
                <a:gd name="T17" fmla="*/ 634 h 787"/>
                <a:gd name="T18" fmla="*/ 291 w 539"/>
                <a:gd name="T19" fmla="*/ 787 h 787"/>
                <a:gd name="T20" fmla="*/ 139 w 539"/>
                <a:gd name="T21" fmla="*/ 544 h 787"/>
                <a:gd name="T22" fmla="*/ 127 w 539"/>
                <a:gd name="T23" fmla="*/ 459 h 787"/>
                <a:gd name="T24" fmla="*/ 99 w 539"/>
                <a:gd name="T25" fmla="*/ 381 h 787"/>
                <a:gd name="T26" fmla="*/ 56 w 539"/>
                <a:gd name="T27" fmla="*/ 312 h 787"/>
                <a:gd name="T28" fmla="*/ 0 w 539"/>
                <a:gd name="T29" fmla="*/ 252 h 787"/>
                <a:gd name="T30" fmla="*/ 281 w 539"/>
                <a:gd name="T31" fmla="*/ 285 h 787"/>
                <a:gd name="T32" fmla="*/ 314 w 539"/>
                <a:gd name="T3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787">
                  <a:moveTo>
                    <a:pt x="314" y="0"/>
                  </a:moveTo>
                  <a:cubicBezTo>
                    <a:pt x="349" y="36"/>
                    <a:pt x="380" y="75"/>
                    <a:pt x="408" y="118"/>
                  </a:cubicBezTo>
                  <a:cubicBezTo>
                    <a:pt x="436" y="160"/>
                    <a:pt x="460" y="205"/>
                    <a:pt x="479" y="252"/>
                  </a:cubicBezTo>
                  <a:cubicBezTo>
                    <a:pt x="498" y="299"/>
                    <a:pt x="514" y="349"/>
                    <a:pt x="524" y="400"/>
                  </a:cubicBezTo>
                  <a:cubicBezTo>
                    <a:pt x="534" y="451"/>
                    <a:pt x="539" y="504"/>
                    <a:pt x="539" y="558"/>
                  </a:cubicBezTo>
                  <a:cubicBezTo>
                    <a:pt x="539" y="564"/>
                    <a:pt x="539" y="571"/>
                    <a:pt x="539" y="577"/>
                  </a:cubicBezTo>
                  <a:cubicBezTo>
                    <a:pt x="539" y="583"/>
                    <a:pt x="539" y="590"/>
                    <a:pt x="538" y="596"/>
                  </a:cubicBezTo>
                  <a:cubicBezTo>
                    <a:pt x="538" y="602"/>
                    <a:pt x="538" y="609"/>
                    <a:pt x="537" y="615"/>
                  </a:cubicBezTo>
                  <a:cubicBezTo>
                    <a:pt x="537" y="621"/>
                    <a:pt x="536" y="628"/>
                    <a:pt x="536" y="634"/>
                  </a:cubicBezTo>
                  <a:cubicBezTo>
                    <a:pt x="291" y="787"/>
                    <a:pt x="291" y="787"/>
                    <a:pt x="291" y="787"/>
                  </a:cubicBezTo>
                  <a:cubicBezTo>
                    <a:pt x="139" y="544"/>
                    <a:pt x="139" y="544"/>
                    <a:pt x="139" y="544"/>
                  </a:cubicBezTo>
                  <a:cubicBezTo>
                    <a:pt x="138" y="515"/>
                    <a:pt x="134" y="487"/>
                    <a:pt x="127" y="459"/>
                  </a:cubicBezTo>
                  <a:cubicBezTo>
                    <a:pt x="120" y="432"/>
                    <a:pt x="111" y="406"/>
                    <a:pt x="99" y="381"/>
                  </a:cubicBezTo>
                  <a:cubicBezTo>
                    <a:pt x="87" y="357"/>
                    <a:pt x="73" y="333"/>
                    <a:pt x="56" y="312"/>
                  </a:cubicBezTo>
                  <a:cubicBezTo>
                    <a:pt x="39" y="290"/>
                    <a:pt x="21" y="270"/>
                    <a:pt x="0" y="252"/>
                  </a:cubicBezTo>
                  <a:cubicBezTo>
                    <a:pt x="281" y="285"/>
                    <a:pt x="281" y="285"/>
                    <a:pt x="281" y="285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27"/>
            <p:cNvSpPr>
              <a:spLocks/>
            </p:cNvSpPr>
            <p:nvPr/>
          </p:nvSpPr>
          <p:spPr bwMode="auto">
            <a:xfrm>
              <a:off x="7224713" y="1433513"/>
              <a:ext cx="1847850" cy="2792413"/>
            </a:xfrm>
            <a:custGeom>
              <a:avLst/>
              <a:gdLst>
                <a:gd name="T0" fmla="*/ 116 w 492"/>
                <a:gd name="T1" fmla="*/ 513 h 743"/>
                <a:gd name="T2" fmla="*/ 104 w 492"/>
                <a:gd name="T3" fmla="*/ 429 h 743"/>
                <a:gd name="T4" fmla="*/ 75 w 492"/>
                <a:gd name="T5" fmla="*/ 349 h 743"/>
                <a:gd name="T6" fmla="*/ 31 w 492"/>
                <a:gd name="T7" fmla="*/ 277 h 743"/>
                <a:gd name="T8" fmla="*/ 0 w 492"/>
                <a:gd name="T9" fmla="*/ 241 h 743"/>
                <a:gd name="T10" fmla="*/ 257 w 492"/>
                <a:gd name="T11" fmla="*/ 271 h 743"/>
                <a:gd name="T12" fmla="*/ 288 w 492"/>
                <a:gd name="T13" fmla="*/ 0 h 743"/>
                <a:gd name="T14" fmla="*/ 363 w 492"/>
                <a:gd name="T15" fmla="*/ 97 h 743"/>
                <a:gd name="T16" fmla="*/ 433 w 492"/>
                <a:gd name="T17" fmla="*/ 230 h 743"/>
                <a:gd name="T18" fmla="*/ 477 w 492"/>
                <a:gd name="T19" fmla="*/ 375 h 743"/>
                <a:gd name="T20" fmla="*/ 492 w 492"/>
                <a:gd name="T21" fmla="*/ 531 h 743"/>
                <a:gd name="T22" fmla="*/ 492 w 492"/>
                <a:gd name="T23" fmla="*/ 550 h 743"/>
                <a:gd name="T24" fmla="*/ 491 w 492"/>
                <a:gd name="T25" fmla="*/ 568 h 743"/>
                <a:gd name="T26" fmla="*/ 490 w 492"/>
                <a:gd name="T27" fmla="*/ 587 h 743"/>
                <a:gd name="T28" fmla="*/ 489 w 492"/>
                <a:gd name="T29" fmla="*/ 600 h 743"/>
                <a:gd name="T30" fmla="*/ 260 w 492"/>
                <a:gd name="T31" fmla="*/ 743 h 743"/>
                <a:gd name="T32" fmla="*/ 116 w 492"/>
                <a:gd name="T33" fmla="*/ 51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" h="743">
                  <a:moveTo>
                    <a:pt x="116" y="513"/>
                  </a:moveTo>
                  <a:cubicBezTo>
                    <a:pt x="115" y="485"/>
                    <a:pt x="111" y="457"/>
                    <a:pt x="104" y="429"/>
                  </a:cubicBezTo>
                  <a:cubicBezTo>
                    <a:pt x="97" y="402"/>
                    <a:pt x="87" y="375"/>
                    <a:pt x="75" y="349"/>
                  </a:cubicBezTo>
                  <a:cubicBezTo>
                    <a:pt x="63" y="324"/>
                    <a:pt x="48" y="300"/>
                    <a:pt x="31" y="277"/>
                  </a:cubicBezTo>
                  <a:cubicBezTo>
                    <a:pt x="21" y="265"/>
                    <a:pt x="11" y="253"/>
                    <a:pt x="0" y="24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5" y="31"/>
                    <a:pt x="341" y="63"/>
                    <a:pt x="363" y="97"/>
                  </a:cubicBezTo>
                  <a:cubicBezTo>
                    <a:pt x="390" y="139"/>
                    <a:pt x="414" y="184"/>
                    <a:pt x="433" y="230"/>
                  </a:cubicBezTo>
                  <a:cubicBezTo>
                    <a:pt x="452" y="276"/>
                    <a:pt x="467" y="325"/>
                    <a:pt x="477" y="375"/>
                  </a:cubicBezTo>
                  <a:cubicBezTo>
                    <a:pt x="487" y="426"/>
                    <a:pt x="492" y="478"/>
                    <a:pt x="492" y="531"/>
                  </a:cubicBezTo>
                  <a:cubicBezTo>
                    <a:pt x="492" y="537"/>
                    <a:pt x="492" y="543"/>
                    <a:pt x="492" y="550"/>
                  </a:cubicBezTo>
                  <a:cubicBezTo>
                    <a:pt x="492" y="556"/>
                    <a:pt x="492" y="562"/>
                    <a:pt x="491" y="568"/>
                  </a:cubicBezTo>
                  <a:cubicBezTo>
                    <a:pt x="491" y="575"/>
                    <a:pt x="491" y="581"/>
                    <a:pt x="490" y="587"/>
                  </a:cubicBezTo>
                  <a:cubicBezTo>
                    <a:pt x="490" y="591"/>
                    <a:pt x="490" y="596"/>
                    <a:pt x="489" y="600"/>
                  </a:cubicBezTo>
                  <a:cubicBezTo>
                    <a:pt x="260" y="743"/>
                    <a:pt x="260" y="743"/>
                    <a:pt x="260" y="743"/>
                  </a:cubicBezTo>
                  <a:lnTo>
                    <a:pt x="116" y="513"/>
                  </a:lnTo>
                  <a:close/>
                </a:path>
              </a:pathLst>
            </a:custGeom>
            <a:solidFill>
              <a:srgbClr val="9B99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28"/>
            <p:cNvSpPr>
              <a:spLocks/>
            </p:cNvSpPr>
            <p:nvPr/>
          </p:nvSpPr>
          <p:spPr bwMode="auto">
            <a:xfrm>
              <a:off x="5786438" y="400050"/>
              <a:ext cx="2422525" cy="1920875"/>
            </a:xfrm>
            <a:custGeom>
              <a:avLst/>
              <a:gdLst>
                <a:gd name="T0" fmla="*/ 82 w 645"/>
                <a:gd name="T1" fmla="*/ 0 h 511"/>
                <a:gd name="T2" fmla="*/ 241 w 645"/>
                <a:gd name="T3" fmla="*/ 16 h 511"/>
                <a:gd name="T4" fmla="*/ 391 w 645"/>
                <a:gd name="T5" fmla="*/ 62 h 511"/>
                <a:gd name="T6" fmla="*/ 526 w 645"/>
                <a:gd name="T7" fmla="*/ 134 h 511"/>
                <a:gd name="T8" fmla="*/ 645 w 645"/>
                <a:gd name="T9" fmla="*/ 230 h 511"/>
                <a:gd name="T10" fmla="*/ 612 w 645"/>
                <a:gd name="T11" fmla="*/ 511 h 511"/>
                <a:gd name="T12" fmla="*/ 320 w 645"/>
                <a:gd name="T13" fmla="*/ 477 h 511"/>
                <a:gd name="T14" fmla="*/ 267 w 645"/>
                <a:gd name="T15" fmla="*/ 445 h 511"/>
                <a:gd name="T16" fmla="*/ 209 w 645"/>
                <a:gd name="T17" fmla="*/ 420 h 511"/>
                <a:gd name="T18" fmla="*/ 147 w 645"/>
                <a:gd name="T19" fmla="*/ 405 h 511"/>
                <a:gd name="T20" fmla="*/ 82 w 645"/>
                <a:gd name="T21" fmla="*/ 400 h 511"/>
                <a:gd name="T22" fmla="*/ 64 w 645"/>
                <a:gd name="T23" fmla="*/ 400 h 511"/>
                <a:gd name="T24" fmla="*/ 46 w 645"/>
                <a:gd name="T25" fmla="*/ 401 h 511"/>
                <a:gd name="T26" fmla="*/ 29 w 645"/>
                <a:gd name="T27" fmla="*/ 403 h 511"/>
                <a:gd name="T28" fmla="*/ 12 w 645"/>
                <a:gd name="T29" fmla="*/ 406 h 511"/>
                <a:gd name="T30" fmla="*/ 207 w 645"/>
                <a:gd name="T31" fmla="*/ 211 h 511"/>
                <a:gd name="T32" fmla="*/ 0 w 645"/>
                <a:gd name="T33" fmla="*/ 4 h 511"/>
                <a:gd name="T34" fmla="*/ 20 w 645"/>
                <a:gd name="T35" fmla="*/ 2 h 511"/>
                <a:gd name="T36" fmla="*/ 40 w 645"/>
                <a:gd name="T37" fmla="*/ 1 h 511"/>
                <a:gd name="T38" fmla="*/ 61 w 645"/>
                <a:gd name="T39" fmla="*/ 0 h 511"/>
                <a:gd name="T40" fmla="*/ 82 w 645"/>
                <a:gd name="T4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5" h="511">
                  <a:moveTo>
                    <a:pt x="82" y="0"/>
                  </a:moveTo>
                  <a:cubicBezTo>
                    <a:pt x="136" y="0"/>
                    <a:pt x="190" y="5"/>
                    <a:pt x="241" y="16"/>
                  </a:cubicBezTo>
                  <a:cubicBezTo>
                    <a:pt x="293" y="26"/>
                    <a:pt x="343" y="42"/>
                    <a:pt x="391" y="62"/>
                  </a:cubicBezTo>
                  <a:cubicBezTo>
                    <a:pt x="438" y="82"/>
                    <a:pt x="484" y="106"/>
                    <a:pt x="526" y="134"/>
                  </a:cubicBezTo>
                  <a:cubicBezTo>
                    <a:pt x="569" y="162"/>
                    <a:pt x="608" y="195"/>
                    <a:pt x="645" y="230"/>
                  </a:cubicBezTo>
                  <a:cubicBezTo>
                    <a:pt x="612" y="511"/>
                    <a:pt x="612" y="511"/>
                    <a:pt x="612" y="511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03" y="465"/>
                    <a:pt x="285" y="454"/>
                    <a:pt x="267" y="445"/>
                  </a:cubicBezTo>
                  <a:cubicBezTo>
                    <a:pt x="248" y="435"/>
                    <a:pt x="229" y="427"/>
                    <a:pt x="209" y="420"/>
                  </a:cubicBezTo>
                  <a:cubicBezTo>
                    <a:pt x="189" y="414"/>
                    <a:pt x="168" y="409"/>
                    <a:pt x="147" y="405"/>
                  </a:cubicBezTo>
                  <a:cubicBezTo>
                    <a:pt x="126" y="402"/>
                    <a:pt x="104" y="400"/>
                    <a:pt x="82" y="400"/>
                  </a:cubicBezTo>
                  <a:cubicBezTo>
                    <a:pt x="76" y="400"/>
                    <a:pt x="70" y="400"/>
                    <a:pt x="64" y="400"/>
                  </a:cubicBezTo>
                  <a:cubicBezTo>
                    <a:pt x="58" y="400"/>
                    <a:pt x="52" y="401"/>
                    <a:pt x="46" y="401"/>
                  </a:cubicBezTo>
                  <a:cubicBezTo>
                    <a:pt x="41" y="402"/>
                    <a:pt x="35" y="402"/>
                    <a:pt x="29" y="403"/>
                  </a:cubicBezTo>
                  <a:cubicBezTo>
                    <a:pt x="23" y="404"/>
                    <a:pt x="18" y="405"/>
                    <a:pt x="12" y="406"/>
                  </a:cubicBezTo>
                  <a:cubicBezTo>
                    <a:pt x="207" y="211"/>
                    <a:pt x="207" y="211"/>
                    <a:pt x="207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3"/>
                    <a:pt x="13" y="3"/>
                    <a:pt x="20" y="2"/>
                  </a:cubicBezTo>
                  <a:cubicBezTo>
                    <a:pt x="27" y="2"/>
                    <a:pt x="33" y="1"/>
                    <a:pt x="40" y="1"/>
                  </a:cubicBezTo>
                  <a:cubicBezTo>
                    <a:pt x="47" y="1"/>
                    <a:pt x="54" y="0"/>
                    <a:pt x="61" y="0"/>
                  </a:cubicBezTo>
                  <a:cubicBezTo>
                    <a:pt x="68" y="0"/>
                    <a:pt x="75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29"/>
            <p:cNvSpPr>
              <a:spLocks/>
            </p:cNvSpPr>
            <p:nvPr/>
          </p:nvSpPr>
          <p:spPr bwMode="auto">
            <a:xfrm>
              <a:off x="5888038" y="446088"/>
              <a:ext cx="2271713" cy="1825625"/>
            </a:xfrm>
            <a:custGeom>
              <a:avLst/>
              <a:gdLst>
                <a:gd name="T0" fmla="*/ 297 w 605"/>
                <a:gd name="T1" fmla="*/ 454 h 486"/>
                <a:gd name="T2" fmla="*/ 245 w 605"/>
                <a:gd name="T3" fmla="*/ 422 h 486"/>
                <a:gd name="T4" fmla="*/ 186 w 605"/>
                <a:gd name="T5" fmla="*/ 397 h 486"/>
                <a:gd name="T6" fmla="*/ 122 w 605"/>
                <a:gd name="T7" fmla="*/ 381 h 486"/>
                <a:gd name="T8" fmla="*/ 55 w 605"/>
                <a:gd name="T9" fmla="*/ 376 h 486"/>
                <a:gd name="T10" fmla="*/ 36 w 605"/>
                <a:gd name="T11" fmla="*/ 376 h 486"/>
                <a:gd name="T12" fmla="*/ 19 w 605"/>
                <a:gd name="T13" fmla="*/ 377 h 486"/>
                <a:gd name="T14" fmla="*/ 197 w 605"/>
                <a:gd name="T15" fmla="*/ 199 h 486"/>
                <a:gd name="T16" fmla="*/ 0 w 605"/>
                <a:gd name="T17" fmla="*/ 2 h 486"/>
                <a:gd name="T18" fmla="*/ 14 w 605"/>
                <a:gd name="T19" fmla="*/ 1 h 486"/>
                <a:gd name="T20" fmla="*/ 34 w 605"/>
                <a:gd name="T21" fmla="*/ 0 h 486"/>
                <a:gd name="T22" fmla="*/ 55 w 605"/>
                <a:gd name="T23" fmla="*/ 0 h 486"/>
                <a:gd name="T24" fmla="*/ 212 w 605"/>
                <a:gd name="T25" fmla="*/ 16 h 486"/>
                <a:gd name="T26" fmla="*/ 359 w 605"/>
                <a:gd name="T27" fmla="*/ 61 h 486"/>
                <a:gd name="T28" fmla="*/ 492 w 605"/>
                <a:gd name="T29" fmla="*/ 132 h 486"/>
                <a:gd name="T30" fmla="*/ 605 w 605"/>
                <a:gd name="T31" fmla="*/ 223 h 486"/>
                <a:gd name="T32" fmla="*/ 574 w 605"/>
                <a:gd name="T33" fmla="*/ 486 h 486"/>
                <a:gd name="T34" fmla="*/ 297 w 605"/>
                <a:gd name="T35" fmla="*/ 45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" h="486">
                  <a:moveTo>
                    <a:pt x="297" y="454"/>
                  </a:moveTo>
                  <a:cubicBezTo>
                    <a:pt x="281" y="442"/>
                    <a:pt x="263" y="431"/>
                    <a:pt x="245" y="422"/>
                  </a:cubicBezTo>
                  <a:cubicBezTo>
                    <a:pt x="226" y="412"/>
                    <a:pt x="206" y="404"/>
                    <a:pt x="186" y="397"/>
                  </a:cubicBezTo>
                  <a:cubicBezTo>
                    <a:pt x="165" y="390"/>
                    <a:pt x="143" y="385"/>
                    <a:pt x="122" y="381"/>
                  </a:cubicBezTo>
                  <a:cubicBezTo>
                    <a:pt x="100" y="377"/>
                    <a:pt x="77" y="376"/>
                    <a:pt x="55" y="376"/>
                  </a:cubicBezTo>
                  <a:cubicBezTo>
                    <a:pt x="48" y="376"/>
                    <a:pt x="42" y="376"/>
                    <a:pt x="36" y="376"/>
                  </a:cubicBezTo>
                  <a:cubicBezTo>
                    <a:pt x="30" y="376"/>
                    <a:pt x="25" y="377"/>
                    <a:pt x="19" y="377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9" y="1"/>
                    <a:pt x="14" y="1"/>
                  </a:cubicBezTo>
                  <a:cubicBezTo>
                    <a:pt x="21" y="1"/>
                    <a:pt x="27" y="0"/>
                    <a:pt x="34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108" y="0"/>
                    <a:pt x="161" y="5"/>
                    <a:pt x="212" y="16"/>
                  </a:cubicBezTo>
                  <a:cubicBezTo>
                    <a:pt x="262" y="26"/>
                    <a:pt x="312" y="41"/>
                    <a:pt x="359" y="61"/>
                  </a:cubicBezTo>
                  <a:cubicBezTo>
                    <a:pt x="405" y="80"/>
                    <a:pt x="450" y="104"/>
                    <a:pt x="492" y="132"/>
                  </a:cubicBezTo>
                  <a:cubicBezTo>
                    <a:pt x="532" y="159"/>
                    <a:pt x="570" y="189"/>
                    <a:pt x="605" y="223"/>
                  </a:cubicBezTo>
                  <a:cubicBezTo>
                    <a:pt x="574" y="486"/>
                    <a:pt x="574" y="486"/>
                    <a:pt x="574" y="486"/>
                  </a:cubicBezTo>
                  <a:lnTo>
                    <a:pt x="297" y="454"/>
                  </a:lnTo>
                  <a:close/>
                </a:path>
              </a:pathLst>
            </a:custGeom>
            <a:solidFill>
              <a:srgbClr val="B2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30"/>
            <p:cNvSpPr>
              <a:spLocks/>
            </p:cNvSpPr>
            <p:nvPr/>
          </p:nvSpPr>
          <p:spPr bwMode="auto">
            <a:xfrm>
              <a:off x="3067050" y="1746250"/>
              <a:ext cx="1630363" cy="2647950"/>
            </a:xfrm>
            <a:custGeom>
              <a:avLst/>
              <a:gdLst>
                <a:gd name="T0" fmla="*/ 402 w 434"/>
                <a:gd name="T1" fmla="*/ 0 h 705"/>
                <a:gd name="T2" fmla="*/ 434 w 434"/>
                <a:gd name="T3" fmla="*/ 285 h 705"/>
                <a:gd name="T4" fmla="*/ 419 w 434"/>
                <a:gd name="T5" fmla="*/ 323 h 705"/>
                <a:gd name="T6" fmla="*/ 408 w 434"/>
                <a:gd name="T7" fmla="*/ 363 h 705"/>
                <a:gd name="T8" fmla="*/ 402 w 434"/>
                <a:gd name="T9" fmla="*/ 405 h 705"/>
                <a:gd name="T10" fmla="*/ 400 w 434"/>
                <a:gd name="T11" fmla="*/ 448 h 705"/>
                <a:gd name="T12" fmla="*/ 402 w 434"/>
                <a:gd name="T13" fmla="*/ 489 h 705"/>
                <a:gd name="T14" fmla="*/ 408 w 434"/>
                <a:gd name="T15" fmla="*/ 529 h 705"/>
                <a:gd name="T16" fmla="*/ 417 w 434"/>
                <a:gd name="T17" fmla="*/ 567 h 705"/>
                <a:gd name="T18" fmla="*/ 431 w 434"/>
                <a:gd name="T19" fmla="*/ 604 h 705"/>
                <a:gd name="T20" fmla="*/ 198 w 434"/>
                <a:gd name="T21" fmla="*/ 457 h 705"/>
                <a:gd name="T22" fmla="*/ 42 w 434"/>
                <a:gd name="T23" fmla="*/ 705 h 705"/>
                <a:gd name="T24" fmla="*/ 24 w 434"/>
                <a:gd name="T25" fmla="*/ 643 h 705"/>
                <a:gd name="T26" fmla="*/ 11 w 434"/>
                <a:gd name="T27" fmla="*/ 580 h 705"/>
                <a:gd name="T28" fmla="*/ 2 w 434"/>
                <a:gd name="T29" fmla="*/ 515 h 705"/>
                <a:gd name="T30" fmla="*/ 0 w 434"/>
                <a:gd name="T31" fmla="*/ 448 h 705"/>
                <a:gd name="T32" fmla="*/ 7 w 434"/>
                <a:gd name="T33" fmla="*/ 336 h 705"/>
                <a:gd name="T34" fmla="*/ 30 w 434"/>
                <a:gd name="T35" fmla="*/ 229 h 705"/>
                <a:gd name="T36" fmla="*/ 66 w 434"/>
                <a:gd name="T37" fmla="*/ 127 h 705"/>
                <a:gd name="T38" fmla="*/ 115 w 434"/>
                <a:gd name="T39" fmla="*/ 32 h 705"/>
                <a:gd name="T40" fmla="*/ 402 w 434"/>
                <a:gd name="T41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4" h="705">
                  <a:moveTo>
                    <a:pt x="402" y="0"/>
                  </a:moveTo>
                  <a:cubicBezTo>
                    <a:pt x="434" y="285"/>
                    <a:pt x="434" y="285"/>
                    <a:pt x="434" y="285"/>
                  </a:cubicBezTo>
                  <a:cubicBezTo>
                    <a:pt x="428" y="297"/>
                    <a:pt x="423" y="310"/>
                    <a:pt x="419" y="323"/>
                  </a:cubicBezTo>
                  <a:cubicBezTo>
                    <a:pt x="415" y="336"/>
                    <a:pt x="411" y="350"/>
                    <a:pt x="408" y="363"/>
                  </a:cubicBezTo>
                  <a:cubicBezTo>
                    <a:pt x="406" y="377"/>
                    <a:pt x="403" y="391"/>
                    <a:pt x="402" y="405"/>
                  </a:cubicBezTo>
                  <a:cubicBezTo>
                    <a:pt x="400" y="419"/>
                    <a:pt x="400" y="433"/>
                    <a:pt x="400" y="448"/>
                  </a:cubicBezTo>
                  <a:cubicBezTo>
                    <a:pt x="400" y="462"/>
                    <a:pt x="400" y="475"/>
                    <a:pt x="402" y="489"/>
                  </a:cubicBezTo>
                  <a:cubicBezTo>
                    <a:pt x="403" y="502"/>
                    <a:pt x="405" y="516"/>
                    <a:pt x="408" y="529"/>
                  </a:cubicBezTo>
                  <a:cubicBezTo>
                    <a:pt x="410" y="542"/>
                    <a:pt x="414" y="555"/>
                    <a:pt x="417" y="567"/>
                  </a:cubicBezTo>
                  <a:cubicBezTo>
                    <a:pt x="421" y="580"/>
                    <a:pt x="426" y="592"/>
                    <a:pt x="431" y="604"/>
                  </a:cubicBezTo>
                  <a:cubicBezTo>
                    <a:pt x="198" y="457"/>
                    <a:pt x="198" y="457"/>
                    <a:pt x="198" y="457"/>
                  </a:cubicBezTo>
                  <a:cubicBezTo>
                    <a:pt x="42" y="705"/>
                    <a:pt x="42" y="705"/>
                    <a:pt x="42" y="705"/>
                  </a:cubicBezTo>
                  <a:cubicBezTo>
                    <a:pt x="35" y="685"/>
                    <a:pt x="29" y="664"/>
                    <a:pt x="24" y="643"/>
                  </a:cubicBezTo>
                  <a:cubicBezTo>
                    <a:pt x="19" y="622"/>
                    <a:pt x="14" y="601"/>
                    <a:pt x="11" y="580"/>
                  </a:cubicBezTo>
                  <a:cubicBezTo>
                    <a:pt x="7" y="558"/>
                    <a:pt x="4" y="537"/>
                    <a:pt x="2" y="515"/>
                  </a:cubicBezTo>
                  <a:cubicBezTo>
                    <a:pt x="1" y="493"/>
                    <a:pt x="0" y="470"/>
                    <a:pt x="0" y="448"/>
                  </a:cubicBezTo>
                  <a:cubicBezTo>
                    <a:pt x="0" y="410"/>
                    <a:pt x="2" y="373"/>
                    <a:pt x="7" y="336"/>
                  </a:cubicBezTo>
                  <a:cubicBezTo>
                    <a:pt x="12" y="299"/>
                    <a:pt x="20" y="264"/>
                    <a:pt x="30" y="229"/>
                  </a:cubicBezTo>
                  <a:cubicBezTo>
                    <a:pt x="40" y="194"/>
                    <a:pt x="52" y="160"/>
                    <a:pt x="66" y="127"/>
                  </a:cubicBezTo>
                  <a:cubicBezTo>
                    <a:pt x="80" y="94"/>
                    <a:pt x="97" y="63"/>
                    <a:pt x="115" y="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31"/>
            <p:cNvSpPr>
              <a:spLocks/>
            </p:cNvSpPr>
            <p:nvPr/>
          </p:nvSpPr>
          <p:spPr bwMode="auto">
            <a:xfrm>
              <a:off x="3111500" y="1798638"/>
              <a:ext cx="1536700" cy="2490788"/>
            </a:xfrm>
            <a:custGeom>
              <a:avLst/>
              <a:gdLst>
                <a:gd name="T0" fmla="*/ 34 w 409"/>
                <a:gd name="T1" fmla="*/ 663 h 663"/>
                <a:gd name="T2" fmla="*/ 24 w 409"/>
                <a:gd name="T3" fmla="*/ 626 h 663"/>
                <a:gd name="T4" fmla="*/ 10 w 409"/>
                <a:gd name="T5" fmla="*/ 564 h 663"/>
                <a:gd name="T6" fmla="*/ 2 w 409"/>
                <a:gd name="T7" fmla="*/ 500 h 663"/>
                <a:gd name="T8" fmla="*/ 0 w 409"/>
                <a:gd name="T9" fmla="*/ 434 h 663"/>
                <a:gd name="T10" fmla="*/ 7 w 409"/>
                <a:gd name="T11" fmla="*/ 324 h 663"/>
                <a:gd name="T12" fmla="*/ 30 w 409"/>
                <a:gd name="T13" fmla="*/ 218 h 663"/>
                <a:gd name="T14" fmla="*/ 65 w 409"/>
                <a:gd name="T15" fmla="*/ 118 h 663"/>
                <a:gd name="T16" fmla="*/ 110 w 409"/>
                <a:gd name="T17" fmla="*/ 30 h 663"/>
                <a:gd name="T18" fmla="*/ 379 w 409"/>
                <a:gd name="T19" fmla="*/ 0 h 663"/>
                <a:gd name="T20" fmla="*/ 409 w 409"/>
                <a:gd name="T21" fmla="*/ 269 h 663"/>
                <a:gd name="T22" fmla="*/ 396 w 409"/>
                <a:gd name="T23" fmla="*/ 306 h 663"/>
                <a:gd name="T24" fmla="*/ 385 w 409"/>
                <a:gd name="T25" fmla="*/ 347 h 663"/>
                <a:gd name="T26" fmla="*/ 378 w 409"/>
                <a:gd name="T27" fmla="*/ 390 h 663"/>
                <a:gd name="T28" fmla="*/ 375 w 409"/>
                <a:gd name="T29" fmla="*/ 434 h 663"/>
                <a:gd name="T30" fmla="*/ 378 w 409"/>
                <a:gd name="T31" fmla="*/ 476 h 663"/>
                <a:gd name="T32" fmla="*/ 384 w 409"/>
                <a:gd name="T33" fmla="*/ 517 h 663"/>
                <a:gd name="T34" fmla="*/ 394 w 409"/>
                <a:gd name="T35" fmla="*/ 557 h 663"/>
                <a:gd name="T36" fmla="*/ 395 w 409"/>
                <a:gd name="T37" fmla="*/ 561 h 663"/>
                <a:gd name="T38" fmla="*/ 182 w 409"/>
                <a:gd name="T39" fmla="*/ 427 h 663"/>
                <a:gd name="T40" fmla="*/ 34 w 409"/>
                <a:gd name="T41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9" h="663">
                  <a:moveTo>
                    <a:pt x="34" y="663"/>
                  </a:moveTo>
                  <a:cubicBezTo>
                    <a:pt x="30" y="650"/>
                    <a:pt x="27" y="638"/>
                    <a:pt x="24" y="626"/>
                  </a:cubicBezTo>
                  <a:cubicBezTo>
                    <a:pt x="18" y="606"/>
                    <a:pt x="14" y="585"/>
                    <a:pt x="10" y="564"/>
                  </a:cubicBezTo>
                  <a:cubicBezTo>
                    <a:pt x="7" y="543"/>
                    <a:pt x="4" y="521"/>
                    <a:pt x="2" y="500"/>
                  </a:cubicBezTo>
                  <a:cubicBezTo>
                    <a:pt x="1" y="478"/>
                    <a:pt x="0" y="456"/>
                    <a:pt x="0" y="434"/>
                  </a:cubicBezTo>
                  <a:cubicBezTo>
                    <a:pt x="0" y="397"/>
                    <a:pt x="2" y="360"/>
                    <a:pt x="7" y="324"/>
                  </a:cubicBezTo>
                  <a:cubicBezTo>
                    <a:pt x="12" y="288"/>
                    <a:pt x="20" y="253"/>
                    <a:pt x="30" y="218"/>
                  </a:cubicBezTo>
                  <a:cubicBezTo>
                    <a:pt x="39" y="184"/>
                    <a:pt x="51" y="150"/>
                    <a:pt x="65" y="118"/>
                  </a:cubicBezTo>
                  <a:cubicBezTo>
                    <a:pt x="78" y="88"/>
                    <a:pt x="94" y="58"/>
                    <a:pt x="110" y="3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409" y="269"/>
                    <a:pt x="409" y="269"/>
                    <a:pt x="409" y="269"/>
                  </a:cubicBezTo>
                  <a:cubicBezTo>
                    <a:pt x="404" y="281"/>
                    <a:pt x="400" y="293"/>
                    <a:pt x="396" y="306"/>
                  </a:cubicBezTo>
                  <a:cubicBezTo>
                    <a:pt x="391" y="319"/>
                    <a:pt x="387" y="333"/>
                    <a:pt x="385" y="347"/>
                  </a:cubicBezTo>
                  <a:cubicBezTo>
                    <a:pt x="382" y="361"/>
                    <a:pt x="379" y="375"/>
                    <a:pt x="378" y="390"/>
                  </a:cubicBezTo>
                  <a:cubicBezTo>
                    <a:pt x="376" y="404"/>
                    <a:pt x="375" y="419"/>
                    <a:pt x="375" y="434"/>
                  </a:cubicBezTo>
                  <a:cubicBezTo>
                    <a:pt x="375" y="448"/>
                    <a:pt x="376" y="462"/>
                    <a:pt x="378" y="476"/>
                  </a:cubicBezTo>
                  <a:cubicBezTo>
                    <a:pt x="379" y="490"/>
                    <a:pt x="381" y="504"/>
                    <a:pt x="384" y="517"/>
                  </a:cubicBezTo>
                  <a:cubicBezTo>
                    <a:pt x="386" y="531"/>
                    <a:pt x="390" y="544"/>
                    <a:pt x="394" y="557"/>
                  </a:cubicBezTo>
                  <a:cubicBezTo>
                    <a:pt x="394" y="558"/>
                    <a:pt x="395" y="560"/>
                    <a:pt x="395" y="561"/>
                  </a:cubicBezTo>
                  <a:cubicBezTo>
                    <a:pt x="182" y="427"/>
                    <a:pt x="182" y="427"/>
                    <a:pt x="182" y="427"/>
                  </a:cubicBezTo>
                  <a:lnTo>
                    <a:pt x="34" y="663"/>
                  </a:lnTo>
                  <a:close/>
                </a:path>
              </a:pathLst>
            </a:custGeom>
            <a:solidFill>
              <a:srgbClr val="07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32"/>
            <p:cNvSpPr>
              <a:spLocks/>
            </p:cNvSpPr>
            <p:nvPr/>
          </p:nvSpPr>
          <p:spPr bwMode="auto">
            <a:xfrm>
              <a:off x="3254375" y="3563938"/>
              <a:ext cx="2419350" cy="2709863"/>
            </a:xfrm>
            <a:custGeom>
              <a:avLst/>
              <a:gdLst>
                <a:gd name="T0" fmla="*/ 154 w 644"/>
                <a:gd name="T1" fmla="*/ 0 h 721"/>
                <a:gd name="T2" fmla="*/ 396 w 644"/>
                <a:gd name="T3" fmla="*/ 153 h 721"/>
                <a:gd name="T4" fmla="*/ 442 w 644"/>
                <a:gd name="T5" fmla="*/ 221 h 721"/>
                <a:gd name="T6" fmla="*/ 499 w 644"/>
                <a:gd name="T7" fmla="*/ 278 h 721"/>
                <a:gd name="T8" fmla="*/ 567 w 644"/>
                <a:gd name="T9" fmla="*/ 323 h 721"/>
                <a:gd name="T10" fmla="*/ 644 w 644"/>
                <a:gd name="T11" fmla="*/ 354 h 721"/>
                <a:gd name="T12" fmla="*/ 384 w 644"/>
                <a:gd name="T13" fmla="*/ 445 h 721"/>
                <a:gd name="T14" fmla="*/ 480 w 644"/>
                <a:gd name="T15" fmla="*/ 721 h 721"/>
                <a:gd name="T16" fmla="*/ 323 w 644"/>
                <a:gd name="T17" fmla="*/ 644 h 721"/>
                <a:gd name="T18" fmla="*/ 188 w 644"/>
                <a:gd name="T19" fmla="*/ 535 h 721"/>
                <a:gd name="T20" fmla="*/ 79 w 644"/>
                <a:gd name="T21" fmla="*/ 401 h 721"/>
                <a:gd name="T22" fmla="*/ 0 w 644"/>
                <a:gd name="T23" fmla="*/ 244 h 721"/>
                <a:gd name="T24" fmla="*/ 154 w 644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21">
                  <a:moveTo>
                    <a:pt x="154" y="0"/>
                  </a:moveTo>
                  <a:cubicBezTo>
                    <a:pt x="396" y="153"/>
                    <a:pt x="396" y="153"/>
                    <a:pt x="396" y="153"/>
                  </a:cubicBezTo>
                  <a:cubicBezTo>
                    <a:pt x="409" y="177"/>
                    <a:pt x="424" y="200"/>
                    <a:pt x="442" y="221"/>
                  </a:cubicBezTo>
                  <a:cubicBezTo>
                    <a:pt x="459" y="242"/>
                    <a:pt x="478" y="261"/>
                    <a:pt x="499" y="278"/>
                  </a:cubicBezTo>
                  <a:cubicBezTo>
                    <a:pt x="520" y="295"/>
                    <a:pt x="543" y="311"/>
                    <a:pt x="567" y="323"/>
                  </a:cubicBezTo>
                  <a:cubicBezTo>
                    <a:pt x="592" y="336"/>
                    <a:pt x="617" y="346"/>
                    <a:pt x="644" y="354"/>
                  </a:cubicBezTo>
                  <a:cubicBezTo>
                    <a:pt x="384" y="445"/>
                    <a:pt x="384" y="445"/>
                    <a:pt x="384" y="445"/>
                  </a:cubicBezTo>
                  <a:cubicBezTo>
                    <a:pt x="480" y="721"/>
                    <a:pt x="480" y="721"/>
                    <a:pt x="480" y="721"/>
                  </a:cubicBezTo>
                  <a:cubicBezTo>
                    <a:pt x="425" y="701"/>
                    <a:pt x="372" y="675"/>
                    <a:pt x="323" y="644"/>
                  </a:cubicBezTo>
                  <a:cubicBezTo>
                    <a:pt x="274" y="612"/>
                    <a:pt x="229" y="576"/>
                    <a:pt x="188" y="535"/>
                  </a:cubicBezTo>
                  <a:cubicBezTo>
                    <a:pt x="147" y="495"/>
                    <a:pt x="110" y="449"/>
                    <a:pt x="79" y="401"/>
                  </a:cubicBezTo>
                  <a:cubicBezTo>
                    <a:pt x="47" y="352"/>
                    <a:pt x="21" y="300"/>
                    <a:pt x="0" y="24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33"/>
            <p:cNvSpPr>
              <a:spLocks/>
            </p:cNvSpPr>
            <p:nvPr/>
          </p:nvSpPr>
          <p:spPr bwMode="auto">
            <a:xfrm>
              <a:off x="3306763" y="3627438"/>
              <a:ext cx="2227263" cy="2570163"/>
            </a:xfrm>
            <a:custGeom>
              <a:avLst/>
              <a:gdLst>
                <a:gd name="T0" fmla="*/ 446 w 593"/>
                <a:gd name="T1" fmla="*/ 684 h 684"/>
                <a:gd name="T2" fmla="*/ 316 w 593"/>
                <a:gd name="T3" fmla="*/ 616 h 684"/>
                <a:gd name="T4" fmla="*/ 183 w 593"/>
                <a:gd name="T5" fmla="*/ 510 h 684"/>
                <a:gd name="T6" fmla="*/ 75 w 593"/>
                <a:gd name="T7" fmla="*/ 377 h 684"/>
                <a:gd name="T8" fmla="*/ 0 w 593"/>
                <a:gd name="T9" fmla="*/ 229 h 684"/>
                <a:gd name="T10" fmla="*/ 144 w 593"/>
                <a:gd name="T11" fmla="*/ 0 h 684"/>
                <a:gd name="T12" fmla="*/ 373 w 593"/>
                <a:gd name="T13" fmla="*/ 144 h 684"/>
                <a:gd name="T14" fmla="*/ 418 w 593"/>
                <a:gd name="T15" fmla="*/ 212 h 684"/>
                <a:gd name="T16" fmla="*/ 478 w 593"/>
                <a:gd name="T17" fmla="*/ 271 h 684"/>
                <a:gd name="T18" fmla="*/ 548 w 593"/>
                <a:gd name="T19" fmla="*/ 317 h 684"/>
                <a:gd name="T20" fmla="*/ 593 w 593"/>
                <a:gd name="T21" fmla="*/ 337 h 684"/>
                <a:gd name="T22" fmla="*/ 354 w 593"/>
                <a:gd name="T23" fmla="*/ 420 h 684"/>
                <a:gd name="T24" fmla="*/ 446 w 593"/>
                <a:gd name="T25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3" h="684">
                  <a:moveTo>
                    <a:pt x="446" y="684"/>
                  </a:moveTo>
                  <a:cubicBezTo>
                    <a:pt x="401" y="665"/>
                    <a:pt x="357" y="643"/>
                    <a:pt x="316" y="616"/>
                  </a:cubicBezTo>
                  <a:cubicBezTo>
                    <a:pt x="268" y="586"/>
                    <a:pt x="223" y="550"/>
                    <a:pt x="183" y="510"/>
                  </a:cubicBezTo>
                  <a:cubicBezTo>
                    <a:pt x="142" y="470"/>
                    <a:pt x="106" y="425"/>
                    <a:pt x="75" y="377"/>
                  </a:cubicBezTo>
                  <a:cubicBezTo>
                    <a:pt x="45" y="331"/>
                    <a:pt x="19" y="281"/>
                    <a:pt x="0" y="229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373" y="144"/>
                    <a:pt x="373" y="144"/>
                    <a:pt x="373" y="144"/>
                  </a:cubicBezTo>
                  <a:cubicBezTo>
                    <a:pt x="386" y="168"/>
                    <a:pt x="401" y="191"/>
                    <a:pt x="418" y="212"/>
                  </a:cubicBezTo>
                  <a:cubicBezTo>
                    <a:pt x="436" y="233"/>
                    <a:pt x="456" y="253"/>
                    <a:pt x="478" y="271"/>
                  </a:cubicBezTo>
                  <a:cubicBezTo>
                    <a:pt x="499" y="288"/>
                    <a:pt x="523" y="304"/>
                    <a:pt x="548" y="317"/>
                  </a:cubicBezTo>
                  <a:cubicBezTo>
                    <a:pt x="562" y="325"/>
                    <a:pt x="577" y="331"/>
                    <a:pt x="593" y="337"/>
                  </a:cubicBezTo>
                  <a:cubicBezTo>
                    <a:pt x="354" y="420"/>
                    <a:pt x="354" y="420"/>
                    <a:pt x="354" y="420"/>
                  </a:cubicBezTo>
                  <a:lnTo>
                    <a:pt x="446" y="684"/>
                  </a:lnTo>
                  <a:close/>
                </a:path>
              </a:pathLst>
            </a:custGeom>
            <a:solidFill>
              <a:srgbClr val="EA29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34"/>
            <p:cNvSpPr>
              <a:spLocks/>
            </p:cNvSpPr>
            <p:nvPr/>
          </p:nvSpPr>
          <p:spPr bwMode="auto">
            <a:xfrm>
              <a:off x="6724650" y="3511550"/>
              <a:ext cx="2371725" cy="2449513"/>
            </a:xfrm>
            <a:custGeom>
              <a:avLst/>
              <a:gdLst>
                <a:gd name="T0" fmla="*/ 237 w 631"/>
                <a:gd name="T1" fmla="*/ 0 h 652"/>
                <a:gd name="T2" fmla="*/ 383 w 631"/>
                <a:gd name="T3" fmla="*/ 234 h 652"/>
                <a:gd name="T4" fmla="*/ 631 w 631"/>
                <a:gd name="T5" fmla="*/ 79 h 652"/>
                <a:gd name="T6" fmla="*/ 589 w 631"/>
                <a:gd name="T7" fmla="*/ 251 h 652"/>
                <a:gd name="T8" fmla="*/ 513 w 631"/>
                <a:gd name="T9" fmla="*/ 408 h 652"/>
                <a:gd name="T10" fmla="*/ 405 w 631"/>
                <a:gd name="T11" fmla="*/ 543 h 652"/>
                <a:gd name="T12" fmla="*/ 272 w 631"/>
                <a:gd name="T13" fmla="*/ 652 h 652"/>
                <a:gd name="T14" fmla="*/ 0 w 631"/>
                <a:gd name="T15" fmla="*/ 556 h 652"/>
                <a:gd name="T16" fmla="*/ 96 w 631"/>
                <a:gd name="T17" fmla="*/ 286 h 652"/>
                <a:gd name="T18" fmla="*/ 151 w 631"/>
                <a:gd name="T19" fmla="*/ 228 h 652"/>
                <a:gd name="T20" fmla="*/ 194 w 631"/>
                <a:gd name="T21" fmla="*/ 159 h 652"/>
                <a:gd name="T22" fmla="*/ 224 w 631"/>
                <a:gd name="T23" fmla="*/ 83 h 652"/>
                <a:gd name="T24" fmla="*/ 237 w 631"/>
                <a:gd name="T2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52">
                  <a:moveTo>
                    <a:pt x="237" y="0"/>
                  </a:moveTo>
                  <a:cubicBezTo>
                    <a:pt x="383" y="234"/>
                    <a:pt x="383" y="234"/>
                    <a:pt x="383" y="234"/>
                  </a:cubicBezTo>
                  <a:cubicBezTo>
                    <a:pt x="631" y="79"/>
                    <a:pt x="631" y="79"/>
                    <a:pt x="631" y="79"/>
                  </a:cubicBezTo>
                  <a:cubicBezTo>
                    <a:pt x="623" y="139"/>
                    <a:pt x="609" y="196"/>
                    <a:pt x="589" y="251"/>
                  </a:cubicBezTo>
                  <a:cubicBezTo>
                    <a:pt x="569" y="307"/>
                    <a:pt x="543" y="359"/>
                    <a:pt x="513" y="408"/>
                  </a:cubicBezTo>
                  <a:cubicBezTo>
                    <a:pt x="482" y="457"/>
                    <a:pt x="446" y="502"/>
                    <a:pt x="405" y="543"/>
                  </a:cubicBezTo>
                  <a:cubicBezTo>
                    <a:pt x="365" y="584"/>
                    <a:pt x="320" y="620"/>
                    <a:pt x="272" y="652"/>
                  </a:cubicBezTo>
                  <a:cubicBezTo>
                    <a:pt x="0" y="556"/>
                    <a:pt x="0" y="556"/>
                    <a:pt x="0" y="556"/>
                  </a:cubicBezTo>
                  <a:cubicBezTo>
                    <a:pt x="96" y="286"/>
                    <a:pt x="96" y="286"/>
                    <a:pt x="96" y="286"/>
                  </a:cubicBezTo>
                  <a:cubicBezTo>
                    <a:pt x="116" y="268"/>
                    <a:pt x="135" y="249"/>
                    <a:pt x="151" y="228"/>
                  </a:cubicBezTo>
                  <a:cubicBezTo>
                    <a:pt x="168" y="206"/>
                    <a:pt x="182" y="184"/>
                    <a:pt x="194" y="159"/>
                  </a:cubicBezTo>
                  <a:cubicBezTo>
                    <a:pt x="207" y="135"/>
                    <a:pt x="216" y="110"/>
                    <a:pt x="224" y="83"/>
                  </a:cubicBezTo>
                  <a:cubicBezTo>
                    <a:pt x="231" y="56"/>
                    <a:pt x="235" y="29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35"/>
            <p:cNvSpPr>
              <a:spLocks/>
            </p:cNvSpPr>
            <p:nvPr/>
          </p:nvSpPr>
          <p:spPr bwMode="auto">
            <a:xfrm>
              <a:off x="6784975" y="3651250"/>
              <a:ext cx="2251075" cy="2260600"/>
            </a:xfrm>
            <a:custGeom>
              <a:avLst/>
              <a:gdLst>
                <a:gd name="T0" fmla="*/ 0 w 599"/>
                <a:gd name="T1" fmla="*/ 512 h 602"/>
                <a:gd name="T2" fmla="*/ 90 w 599"/>
                <a:gd name="T3" fmla="*/ 256 h 602"/>
                <a:gd name="T4" fmla="*/ 145 w 599"/>
                <a:gd name="T5" fmla="*/ 198 h 602"/>
                <a:gd name="T6" fmla="*/ 189 w 599"/>
                <a:gd name="T7" fmla="*/ 128 h 602"/>
                <a:gd name="T8" fmla="*/ 219 w 599"/>
                <a:gd name="T9" fmla="*/ 49 h 602"/>
                <a:gd name="T10" fmla="*/ 229 w 599"/>
                <a:gd name="T11" fmla="*/ 0 h 602"/>
                <a:gd name="T12" fmla="*/ 363 w 599"/>
                <a:gd name="T13" fmla="*/ 213 h 602"/>
                <a:gd name="T14" fmla="*/ 599 w 599"/>
                <a:gd name="T15" fmla="*/ 66 h 602"/>
                <a:gd name="T16" fmla="*/ 562 w 599"/>
                <a:gd name="T17" fmla="*/ 210 h 602"/>
                <a:gd name="T18" fmla="*/ 486 w 599"/>
                <a:gd name="T19" fmla="*/ 364 h 602"/>
                <a:gd name="T20" fmla="*/ 381 w 599"/>
                <a:gd name="T21" fmla="*/ 497 h 602"/>
                <a:gd name="T22" fmla="*/ 254 w 599"/>
                <a:gd name="T23" fmla="*/ 602 h 602"/>
                <a:gd name="T24" fmla="*/ 0 w 599"/>
                <a:gd name="T25" fmla="*/ 51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9" h="602">
                  <a:moveTo>
                    <a:pt x="0" y="512"/>
                  </a:moveTo>
                  <a:cubicBezTo>
                    <a:pt x="90" y="256"/>
                    <a:pt x="90" y="256"/>
                    <a:pt x="90" y="256"/>
                  </a:cubicBezTo>
                  <a:cubicBezTo>
                    <a:pt x="110" y="238"/>
                    <a:pt x="128" y="219"/>
                    <a:pt x="145" y="198"/>
                  </a:cubicBezTo>
                  <a:cubicBezTo>
                    <a:pt x="162" y="176"/>
                    <a:pt x="177" y="153"/>
                    <a:pt x="189" y="128"/>
                  </a:cubicBezTo>
                  <a:cubicBezTo>
                    <a:pt x="202" y="103"/>
                    <a:pt x="212" y="76"/>
                    <a:pt x="219" y="49"/>
                  </a:cubicBezTo>
                  <a:cubicBezTo>
                    <a:pt x="224" y="33"/>
                    <a:pt x="227" y="16"/>
                    <a:pt x="229" y="0"/>
                  </a:cubicBezTo>
                  <a:cubicBezTo>
                    <a:pt x="363" y="213"/>
                    <a:pt x="363" y="213"/>
                    <a:pt x="363" y="213"/>
                  </a:cubicBezTo>
                  <a:cubicBezTo>
                    <a:pt x="599" y="66"/>
                    <a:pt x="599" y="66"/>
                    <a:pt x="599" y="66"/>
                  </a:cubicBezTo>
                  <a:cubicBezTo>
                    <a:pt x="591" y="115"/>
                    <a:pt x="579" y="164"/>
                    <a:pt x="562" y="210"/>
                  </a:cubicBezTo>
                  <a:cubicBezTo>
                    <a:pt x="542" y="264"/>
                    <a:pt x="517" y="316"/>
                    <a:pt x="486" y="364"/>
                  </a:cubicBezTo>
                  <a:cubicBezTo>
                    <a:pt x="456" y="412"/>
                    <a:pt x="421" y="457"/>
                    <a:pt x="381" y="497"/>
                  </a:cubicBezTo>
                  <a:cubicBezTo>
                    <a:pt x="342" y="536"/>
                    <a:pt x="300" y="571"/>
                    <a:pt x="254" y="602"/>
                  </a:cubicBezTo>
                  <a:lnTo>
                    <a:pt x="0" y="512"/>
                  </a:lnTo>
                  <a:close/>
                </a:path>
              </a:pathLst>
            </a:custGeom>
            <a:solidFill>
              <a:srgbClr val="F0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36"/>
            <p:cNvSpPr>
              <a:spLocks/>
            </p:cNvSpPr>
            <p:nvPr/>
          </p:nvSpPr>
          <p:spPr bwMode="auto">
            <a:xfrm>
              <a:off x="4791075" y="4668838"/>
              <a:ext cx="2876550" cy="1789113"/>
            </a:xfrm>
            <a:custGeom>
              <a:avLst/>
              <a:gdLst>
                <a:gd name="T0" fmla="*/ 582 w 766"/>
                <a:gd name="T1" fmla="*/ 0 h 476"/>
                <a:gd name="T2" fmla="*/ 490 w 766"/>
                <a:gd name="T3" fmla="*/ 260 h 476"/>
                <a:gd name="T4" fmla="*/ 766 w 766"/>
                <a:gd name="T5" fmla="*/ 357 h 476"/>
                <a:gd name="T6" fmla="*/ 671 w 766"/>
                <a:gd name="T7" fmla="*/ 407 h 476"/>
                <a:gd name="T8" fmla="*/ 568 w 766"/>
                <a:gd name="T9" fmla="*/ 445 h 476"/>
                <a:gd name="T10" fmla="*/ 460 w 766"/>
                <a:gd name="T11" fmla="*/ 468 h 476"/>
                <a:gd name="T12" fmla="*/ 347 w 766"/>
                <a:gd name="T13" fmla="*/ 476 h 476"/>
                <a:gd name="T14" fmla="*/ 281 w 766"/>
                <a:gd name="T15" fmla="*/ 473 h 476"/>
                <a:gd name="T16" fmla="*/ 217 w 766"/>
                <a:gd name="T17" fmla="*/ 465 h 476"/>
                <a:gd name="T18" fmla="*/ 155 w 766"/>
                <a:gd name="T19" fmla="*/ 453 h 476"/>
                <a:gd name="T20" fmla="*/ 95 w 766"/>
                <a:gd name="T21" fmla="*/ 435 h 476"/>
                <a:gd name="T22" fmla="*/ 0 w 766"/>
                <a:gd name="T23" fmla="*/ 163 h 476"/>
                <a:gd name="T24" fmla="*/ 270 w 766"/>
                <a:gd name="T25" fmla="*/ 68 h 476"/>
                <a:gd name="T26" fmla="*/ 289 w 766"/>
                <a:gd name="T27" fmla="*/ 72 h 476"/>
                <a:gd name="T28" fmla="*/ 308 w 766"/>
                <a:gd name="T29" fmla="*/ 74 h 476"/>
                <a:gd name="T30" fmla="*/ 327 w 766"/>
                <a:gd name="T31" fmla="*/ 75 h 476"/>
                <a:gd name="T32" fmla="*/ 347 w 766"/>
                <a:gd name="T33" fmla="*/ 76 h 476"/>
                <a:gd name="T34" fmla="*/ 411 w 766"/>
                <a:gd name="T35" fmla="*/ 71 h 476"/>
                <a:gd name="T36" fmla="*/ 472 w 766"/>
                <a:gd name="T37" fmla="*/ 56 h 476"/>
                <a:gd name="T38" fmla="*/ 530 w 766"/>
                <a:gd name="T39" fmla="*/ 32 h 476"/>
                <a:gd name="T40" fmla="*/ 582 w 766"/>
                <a:gd name="T4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6" h="476">
                  <a:moveTo>
                    <a:pt x="582" y="0"/>
                  </a:moveTo>
                  <a:cubicBezTo>
                    <a:pt x="490" y="260"/>
                    <a:pt x="490" y="260"/>
                    <a:pt x="490" y="260"/>
                  </a:cubicBezTo>
                  <a:cubicBezTo>
                    <a:pt x="766" y="357"/>
                    <a:pt x="766" y="357"/>
                    <a:pt x="766" y="357"/>
                  </a:cubicBezTo>
                  <a:cubicBezTo>
                    <a:pt x="736" y="376"/>
                    <a:pt x="704" y="393"/>
                    <a:pt x="671" y="407"/>
                  </a:cubicBezTo>
                  <a:cubicBezTo>
                    <a:pt x="638" y="422"/>
                    <a:pt x="603" y="435"/>
                    <a:pt x="568" y="445"/>
                  </a:cubicBezTo>
                  <a:cubicBezTo>
                    <a:pt x="533" y="455"/>
                    <a:pt x="497" y="463"/>
                    <a:pt x="460" y="468"/>
                  </a:cubicBezTo>
                  <a:cubicBezTo>
                    <a:pt x="423" y="473"/>
                    <a:pt x="385" y="476"/>
                    <a:pt x="347" y="476"/>
                  </a:cubicBezTo>
                  <a:cubicBezTo>
                    <a:pt x="325" y="476"/>
                    <a:pt x="303" y="475"/>
                    <a:pt x="281" y="473"/>
                  </a:cubicBezTo>
                  <a:cubicBezTo>
                    <a:pt x="260" y="471"/>
                    <a:pt x="238" y="469"/>
                    <a:pt x="217" y="465"/>
                  </a:cubicBezTo>
                  <a:cubicBezTo>
                    <a:pt x="196" y="462"/>
                    <a:pt x="175" y="458"/>
                    <a:pt x="155" y="453"/>
                  </a:cubicBezTo>
                  <a:cubicBezTo>
                    <a:pt x="135" y="447"/>
                    <a:pt x="114" y="442"/>
                    <a:pt x="95" y="435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6" y="70"/>
                    <a:pt x="282" y="71"/>
                    <a:pt x="289" y="72"/>
                  </a:cubicBezTo>
                  <a:cubicBezTo>
                    <a:pt x="295" y="73"/>
                    <a:pt x="301" y="73"/>
                    <a:pt x="308" y="74"/>
                  </a:cubicBezTo>
                  <a:cubicBezTo>
                    <a:pt x="314" y="74"/>
                    <a:pt x="321" y="75"/>
                    <a:pt x="327" y="75"/>
                  </a:cubicBezTo>
                  <a:cubicBezTo>
                    <a:pt x="333" y="76"/>
                    <a:pt x="340" y="76"/>
                    <a:pt x="347" y="76"/>
                  </a:cubicBezTo>
                  <a:cubicBezTo>
                    <a:pt x="368" y="76"/>
                    <a:pt x="390" y="74"/>
                    <a:pt x="411" y="71"/>
                  </a:cubicBezTo>
                  <a:cubicBezTo>
                    <a:pt x="432" y="67"/>
                    <a:pt x="453" y="62"/>
                    <a:pt x="472" y="56"/>
                  </a:cubicBezTo>
                  <a:cubicBezTo>
                    <a:pt x="492" y="49"/>
                    <a:pt x="511" y="41"/>
                    <a:pt x="530" y="32"/>
                  </a:cubicBezTo>
                  <a:cubicBezTo>
                    <a:pt x="548" y="23"/>
                    <a:pt x="565" y="12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37"/>
            <p:cNvSpPr>
              <a:spLocks/>
            </p:cNvSpPr>
            <p:nvPr/>
          </p:nvSpPr>
          <p:spPr bwMode="auto">
            <a:xfrm>
              <a:off x="4846638" y="4781550"/>
              <a:ext cx="2716213" cy="1630363"/>
            </a:xfrm>
            <a:custGeom>
              <a:avLst/>
              <a:gdLst>
                <a:gd name="T0" fmla="*/ 332 w 723"/>
                <a:gd name="T1" fmla="*/ 434 h 434"/>
                <a:gd name="T2" fmla="*/ 267 w 723"/>
                <a:gd name="T3" fmla="*/ 431 h 434"/>
                <a:gd name="T4" fmla="*/ 204 w 723"/>
                <a:gd name="T5" fmla="*/ 423 h 434"/>
                <a:gd name="T6" fmla="*/ 143 w 723"/>
                <a:gd name="T7" fmla="*/ 411 h 434"/>
                <a:gd name="T8" fmla="*/ 89 w 723"/>
                <a:gd name="T9" fmla="*/ 395 h 434"/>
                <a:gd name="T10" fmla="*/ 0 w 723"/>
                <a:gd name="T11" fmla="*/ 140 h 434"/>
                <a:gd name="T12" fmla="*/ 256 w 723"/>
                <a:gd name="T13" fmla="*/ 51 h 434"/>
                <a:gd name="T14" fmla="*/ 272 w 723"/>
                <a:gd name="T15" fmla="*/ 54 h 434"/>
                <a:gd name="T16" fmla="*/ 292 w 723"/>
                <a:gd name="T17" fmla="*/ 56 h 434"/>
                <a:gd name="T18" fmla="*/ 311 w 723"/>
                <a:gd name="T19" fmla="*/ 57 h 434"/>
                <a:gd name="T20" fmla="*/ 332 w 723"/>
                <a:gd name="T21" fmla="*/ 58 h 434"/>
                <a:gd name="T22" fmla="*/ 398 w 723"/>
                <a:gd name="T23" fmla="*/ 53 h 434"/>
                <a:gd name="T24" fmla="*/ 461 w 723"/>
                <a:gd name="T25" fmla="*/ 37 h 434"/>
                <a:gd name="T26" fmla="*/ 520 w 723"/>
                <a:gd name="T27" fmla="*/ 13 h 434"/>
                <a:gd name="T28" fmla="*/ 544 w 723"/>
                <a:gd name="T29" fmla="*/ 0 h 434"/>
                <a:gd name="T30" fmla="*/ 460 w 723"/>
                <a:gd name="T31" fmla="*/ 238 h 434"/>
                <a:gd name="T32" fmla="*/ 723 w 723"/>
                <a:gd name="T33" fmla="*/ 330 h 434"/>
                <a:gd name="T34" fmla="*/ 651 w 723"/>
                <a:gd name="T35" fmla="*/ 366 h 434"/>
                <a:gd name="T36" fmla="*/ 550 w 723"/>
                <a:gd name="T37" fmla="*/ 403 h 434"/>
                <a:gd name="T38" fmla="*/ 443 w 723"/>
                <a:gd name="T39" fmla="*/ 426 h 434"/>
                <a:gd name="T40" fmla="*/ 332 w 723"/>
                <a:gd name="T4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3" h="434">
                  <a:moveTo>
                    <a:pt x="332" y="434"/>
                  </a:moveTo>
                  <a:cubicBezTo>
                    <a:pt x="310" y="434"/>
                    <a:pt x="288" y="433"/>
                    <a:pt x="267" y="431"/>
                  </a:cubicBezTo>
                  <a:cubicBezTo>
                    <a:pt x="246" y="429"/>
                    <a:pt x="225" y="427"/>
                    <a:pt x="204" y="423"/>
                  </a:cubicBezTo>
                  <a:cubicBezTo>
                    <a:pt x="184" y="420"/>
                    <a:pt x="163" y="416"/>
                    <a:pt x="143" y="411"/>
                  </a:cubicBezTo>
                  <a:cubicBezTo>
                    <a:pt x="125" y="406"/>
                    <a:pt x="107" y="401"/>
                    <a:pt x="89" y="39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61" y="52"/>
                    <a:pt x="267" y="53"/>
                    <a:pt x="272" y="54"/>
                  </a:cubicBezTo>
                  <a:cubicBezTo>
                    <a:pt x="278" y="55"/>
                    <a:pt x="285" y="55"/>
                    <a:pt x="292" y="56"/>
                  </a:cubicBezTo>
                  <a:cubicBezTo>
                    <a:pt x="298" y="57"/>
                    <a:pt x="305" y="57"/>
                    <a:pt x="311" y="57"/>
                  </a:cubicBezTo>
                  <a:cubicBezTo>
                    <a:pt x="318" y="58"/>
                    <a:pt x="325" y="58"/>
                    <a:pt x="332" y="58"/>
                  </a:cubicBezTo>
                  <a:cubicBezTo>
                    <a:pt x="354" y="58"/>
                    <a:pt x="376" y="56"/>
                    <a:pt x="398" y="53"/>
                  </a:cubicBezTo>
                  <a:cubicBezTo>
                    <a:pt x="419" y="49"/>
                    <a:pt x="441" y="44"/>
                    <a:pt x="461" y="37"/>
                  </a:cubicBezTo>
                  <a:cubicBezTo>
                    <a:pt x="481" y="31"/>
                    <a:pt x="501" y="22"/>
                    <a:pt x="520" y="13"/>
                  </a:cubicBezTo>
                  <a:cubicBezTo>
                    <a:pt x="528" y="9"/>
                    <a:pt x="536" y="4"/>
                    <a:pt x="544" y="0"/>
                  </a:cubicBezTo>
                  <a:cubicBezTo>
                    <a:pt x="460" y="238"/>
                    <a:pt x="460" y="238"/>
                    <a:pt x="460" y="238"/>
                  </a:cubicBezTo>
                  <a:cubicBezTo>
                    <a:pt x="723" y="330"/>
                    <a:pt x="723" y="330"/>
                    <a:pt x="723" y="330"/>
                  </a:cubicBezTo>
                  <a:cubicBezTo>
                    <a:pt x="699" y="343"/>
                    <a:pt x="675" y="356"/>
                    <a:pt x="651" y="366"/>
                  </a:cubicBezTo>
                  <a:cubicBezTo>
                    <a:pt x="618" y="381"/>
                    <a:pt x="584" y="393"/>
                    <a:pt x="550" y="403"/>
                  </a:cubicBezTo>
                  <a:cubicBezTo>
                    <a:pt x="515" y="413"/>
                    <a:pt x="479" y="421"/>
                    <a:pt x="443" y="426"/>
                  </a:cubicBezTo>
                  <a:cubicBezTo>
                    <a:pt x="406" y="431"/>
                    <a:pt x="369" y="434"/>
                    <a:pt x="332" y="434"/>
                  </a:cubicBezTo>
                  <a:close/>
                </a:path>
              </a:pathLst>
            </a:custGeom>
            <a:solidFill>
              <a:srgbClr val="5C69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38"/>
            <p:cNvSpPr>
              <a:spLocks/>
            </p:cNvSpPr>
            <p:nvPr/>
          </p:nvSpPr>
          <p:spPr bwMode="auto">
            <a:xfrm>
              <a:off x="3548063" y="427038"/>
              <a:ext cx="2909888" cy="2268538"/>
            </a:xfrm>
            <a:custGeom>
              <a:avLst/>
              <a:gdLst>
                <a:gd name="T0" fmla="*/ 571 w 775"/>
                <a:gd name="T1" fmla="*/ 0 h 604"/>
                <a:gd name="T2" fmla="*/ 775 w 775"/>
                <a:gd name="T3" fmla="*/ 204 h 604"/>
                <a:gd name="T4" fmla="*/ 573 w 775"/>
                <a:gd name="T5" fmla="*/ 407 h 604"/>
                <a:gd name="T6" fmla="*/ 495 w 775"/>
                <a:gd name="T7" fmla="*/ 436 h 604"/>
                <a:gd name="T8" fmla="*/ 427 w 775"/>
                <a:gd name="T9" fmla="*/ 480 h 604"/>
                <a:gd name="T10" fmla="*/ 368 w 775"/>
                <a:gd name="T11" fmla="*/ 537 h 604"/>
                <a:gd name="T12" fmla="*/ 322 w 775"/>
                <a:gd name="T13" fmla="*/ 604 h 604"/>
                <a:gd name="T14" fmla="*/ 291 w 775"/>
                <a:gd name="T15" fmla="*/ 330 h 604"/>
                <a:gd name="T16" fmla="*/ 0 w 775"/>
                <a:gd name="T17" fmla="*/ 362 h 604"/>
                <a:gd name="T18" fmla="*/ 109 w 775"/>
                <a:gd name="T19" fmla="*/ 228 h 604"/>
                <a:gd name="T20" fmla="*/ 243 w 775"/>
                <a:gd name="T21" fmla="*/ 120 h 604"/>
                <a:gd name="T22" fmla="*/ 399 w 775"/>
                <a:gd name="T23" fmla="*/ 43 h 604"/>
                <a:gd name="T24" fmla="*/ 571 w 775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5" h="604">
                  <a:moveTo>
                    <a:pt x="571" y="0"/>
                  </a:moveTo>
                  <a:cubicBezTo>
                    <a:pt x="775" y="204"/>
                    <a:pt x="775" y="204"/>
                    <a:pt x="775" y="204"/>
                  </a:cubicBezTo>
                  <a:cubicBezTo>
                    <a:pt x="573" y="407"/>
                    <a:pt x="573" y="407"/>
                    <a:pt x="573" y="407"/>
                  </a:cubicBezTo>
                  <a:cubicBezTo>
                    <a:pt x="546" y="414"/>
                    <a:pt x="520" y="424"/>
                    <a:pt x="495" y="436"/>
                  </a:cubicBezTo>
                  <a:cubicBezTo>
                    <a:pt x="471" y="448"/>
                    <a:pt x="448" y="463"/>
                    <a:pt x="427" y="480"/>
                  </a:cubicBezTo>
                  <a:cubicBezTo>
                    <a:pt x="405" y="497"/>
                    <a:pt x="386" y="516"/>
                    <a:pt x="368" y="537"/>
                  </a:cubicBezTo>
                  <a:cubicBezTo>
                    <a:pt x="350" y="557"/>
                    <a:pt x="335" y="580"/>
                    <a:pt x="322" y="604"/>
                  </a:cubicBezTo>
                  <a:cubicBezTo>
                    <a:pt x="291" y="330"/>
                    <a:pt x="291" y="330"/>
                    <a:pt x="291" y="330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2" y="314"/>
                    <a:pt x="68" y="269"/>
                    <a:pt x="109" y="228"/>
                  </a:cubicBezTo>
                  <a:cubicBezTo>
                    <a:pt x="150" y="188"/>
                    <a:pt x="195" y="152"/>
                    <a:pt x="243" y="120"/>
                  </a:cubicBezTo>
                  <a:cubicBezTo>
                    <a:pt x="292" y="89"/>
                    <a:pt x="344" y="63"/>
                    <a:pt x="399" y="43"/>
                  </a:cubicBezTo>
                  <a:cubicBezTo>
                    <a:pt x="454" y="23"/>
                    <a:pt x="512" y="8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39"/>
            <p:cNvSpPr>
              <a:spLocks/>
            </p:cNvSpPr>
            <p:nvPr/>
          </p:nvSpPr>
          <p:spPr bwMode="auto">
            <a:xfrm>
              <a:off x="3641725" y="476250"/>
              <a:ext cx="2752725" cy="2081213"/>
            </a:xfrm>
            <a:custGeom>
              <a:avLst/>
              <a:gdLst>
                <a:gd name="T0" fmla="*/ 277 w 733"/>
                <a:gd name="T1" fmla="*/ 304 h 554"/>
                <a:gd name="T2" fmla="*/ 0 w 733"/>
                <a:gd name="T3" fmla="*/ 334 h 554"/>
                <a:gd name="T4" fmla="*/ 92 w 733"/>
                <a:gd name="T5" fmla="*/ 224 h 554"/>
                <a:gd name="T6" fmla="*/ 225 w 733"/>
                <a:gd name="T7" fmla="*/ 118 h 554"/>
                <a:gd name="T8" fmla="*/ 378 w 733"/>
                <a:gd name="T9" fmla="*/ 41 h 554"/>
                <a:gd name="T10" fmla="*/ 542 w 733"/>
                <a:gd name="T11" fmla="*/ 0 h 554"/>
                <a:gd name="T12" fmla="*/ 733 w 733"/>
                <a:gd name="T13" fmla="*/ 191 h 554"/>
                <a:gd name="T14" fmla="*/ 542 w 733"/>
                <a:gd name="T15" fmla="*/ 383 h 554"/>
                <a:gd name="T16" fmla="*/ 465 w 733"/>
                <a:gd name="T17" fmla="*/ 412 h 554"/>
                <a:gd name="T18" fmla="*/ 394 w 733"/>
                <a:gd name="T19" fmla="*/ 457 h 554"/>
                <a:gd name="T20" fmla="*/ 334 w 733"/>
                <a:gd name="T21" fmla="*/ 516 h 554"/>
                <a:gd name="T22" fmla="*/ 305 w 733"/>
                <a:gd name="T23" fmla="*/ 554 h 554"/>
                <a:gd name="T24" fmla="*/ 277 w 733"/>
                <a:gd name="T25" fmla="*/ 3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554">
                  <a:moveTo>
                    <a:pt x="277" y="304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27" y="295"/>
                    <a:pt x="58" y="258"/>
                    <a:pt x="92" y="224"/>
                  </a:cubicBezTo>
                  <a:cubicBezTo>
                    <a:pt x="133" y="184"/>
                    <a:pt x="177" y="148"/>
                    <a:pt x="225" y="118"/>
                  </a:cubicBezTo>
                  <a:cubicBezTo>
                    <a:pt x="273" y="87"/>
                    <a:pt x="325" y="61"/>
                    <a:pt x="378" y="41"/>
                  </a:cubicBezTo>
                  <a:cubicBezTo>
                    <a:pt x="431" y="22"/>
                    <a:pt x="486" y="8"/>
                    <a:pt x="542" y="0"/>
                  </a:cubicBezTo>
                  <a:cubicBezTo>
                    <a:pt x="733" y="191"/>
                    <a:pt x="733" y="191"/>
                    <a:pt x="733" y="191"/>
                  </a:cubicBezTo>
                  <a:cubicBezTo>
                    <a:pt x="542" y="383"/>
                    <a:pt x="542" y="383"/>
                    <a:pt x="542" y="383"/>
                  </a:cubicBezTo>
                  <a:cubicBezTo>
                    <a:pt x="515" y="390"/>
                    <a:pt x="489" y="400"/>
                    <a:pt x="465" y="412"/>
                  </a:cubicBezTo>
                  <a:cubicBezTo>
                    <a:pt x="440" y="425"/>
                    <a:pt x="416" y="440"/>
                    <a:pt x="394" y="457"/>
                  </a:cubicBezTo>
                  <a:cubicBezTo>
                    <a:pt x="372" y="475"/>
                    <a:pt x="352" y="494"/>
                    <a:pt x="334" y="516"/>
                  </a:cubicBezTo>
                  <a:cubicBezTo>
                    <a:pt x="323" y="528"/>
                    <a:pt x="314" y="541"/>
                    <a:pt x="305" y="554"/>
                  </a:cubicBezTo>
                  <a:lnTo>
                    <a:pt x="277" y="304"/>
                  </a:lnTo>
                  <a:close/>
                </a:path>
              </a:pathLst>
            </a:custGeom>
            <a:solidFill>
              <a:srgbClr val="C92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5305178" y="1904838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834048" y="2043767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218714" y="458603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580661" y="319111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778184" y="50673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577612" y="428191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373870" y="2994984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33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842</Words>
  <Application>Microsoft Office PowerPoint</Application>
  <PresentationFormat>自定义</PresentationFormat>
  <Paragraphs>190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19</cp:revision>
  <dcterms:created xsi:type="dcterms:W3CDTF">2015-10-04T13:48:00Z</dcterms:created>
  <dcterms:modified xsi:type="dcterms:W3CDTF">2016-09-09T04:29:52Z</dcterms:modified>
  <cp:category>https://800sucai.taobao.com</cp:category>
</cp:coreProperties>
</file>