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70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06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6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81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84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03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00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79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88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46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1335099" y="1605760"/>
            <a:ext cx="3323137" cy="1098214"/>
            <a:chOff x="775788" y="1184908"/>
            <a:chExt cx="3323137" cy="1098214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723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823472" y="1605760"/>
            <a:ext cx="3176722" cy="1052047"/>
            <a:chOff x="8653198" y="1184908"/>
            <a:chExt cx="3176722" cy="105204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899" y="1184908"/>
              <a:ext cx="2851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3313374"/>
            <a:ext cx="3169307" cy="1052047"/>
            <a:chOff x="821668" y="2906974"/>
            <a:chExt cx="3169307" cy="105204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84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653198" y="3313374"/>
            <a:ext cx="3176722" cy="1052047"/>
            <a:chOff x="8653198" y="2906974"/>
            <a:chExt cx="3176722" cy="105204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85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5030936"/>
            <a:ext cx="3144666" cy="1052047"/>
            <a:chOff x="785985" y="4624536"/>
            <a:chExt cx="3144666" cy="105204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591760" y="5030936"/>
            <a:ext cx="3476414" cy="1052047"/>
            <a:chOff x="8591760" y="4624536"/>
            <a:chExt cx="3476414" cy="105204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3089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拼图拼装小屋</a:t>
            </a:r>
            <a:r>
              <a:rPr lang="en-US" altLang="zh-CN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594630" y="1591308"/>
            <a:ext cx="5068888" cy="4508468"/>
            <a:chOff x="3540125" y="1060450"/>
            <a:chExt cx="5126038" cy="4559300"/>
          </a:xfrm>
        </p:grpSpPr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6632575" y="1355725"/>
              <a:ext cx="192088" cy="1093788"/>
            </a:xfrm>
            <a:custGeom>
              <a:avLst/>
              <a:gdLst>
                <a:gd name="T0" fmla="*/ 121 w 121"/>
                <a:gd name="T1" fmla="*/ 230 h 689"/>
                <a:gd name="T2" fmla="*/ 4 w 121"/>
                <a:gd name="T3" fmla="*/ 689 h 689"/>
                <a:gd name="T4" fmla="*/ 0 w 121"/>
                <a:gd name="T5" fmla="*/ 516 h 689"/>
                <a:gd name="T6" fmla="*/ 112 w 121"/>
                <a:gd name="T7" fmla="*/ 0 h 689"/>
                <a:gd name="T8" fmla="*/ 121 w 121"/>
                <a:gd name="T9" fmla="*/ 23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689">
                  <a:moveTo>
                    <a:pt x="121" y="230"/>
                  </a:moveTo>
                  <a:lnTo>
                    <a:pt x="4" y="689"/>
                  </a:lnTo>
                  <a:lnTo>
                    <a:pt x="0" y="516"/>
                  </a:lnTo>
                  <a:lnTo>
                    <a:pt x="112" y="0"/>
                  </a:lnTo>
                  <a:lnTo>
                    <a:pt x="121" y="23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5346700" y="1836738"/>
              <a:ext cx="577850" cy="928688"/>
            </a:xfrm>
            <a:custGeom>
              <a:avLst/>
              <a:gdLst>
                <a:gd name="T0" fmla="*/ 73 w 84"/>
                <a:gd name="T1" fmla="*/ 30 h 135"/>
                <a:gd name="T2" fmla="*/ 46 w 84"/>
                <a:gd name="T3" fmla="*/ 3 h 135"/>
                <a:gd name="T4" fmla="*/ 11 w 84"/>
                <a:gd name="T5" fmla="*/ 12 h 135"/>
                <a:gd name="T6" fmla="*/ 1 w 84"/>
                <a:gd name="T7" fmla="*/ 36 h 135"/>
                <a:gd name="T8" fmla="*/ 6 w 84"/>
                <a:gd name="T9" fmla="*/ 54 h 135"/>
                <a:gd name="T10" fmla="*/ 13 w 84"/>
                <a:gd name="T11" fmla="*/ 77 h 135"/>
                <a:gd name="T12" fmla="*/ 32 w 84"/>
                <a:gd name="T13" fmla="*/ 135 h 135"/>
                <a:gd name="T14" fmla="*/ 47 w 84"/>
                <a:gd name="T15" fmla="*/ 106 h 135"/>
                <a:gd name="T16" fmla="*/ 84 w 84"/>
                <a:gd name="T17" fmla="*/ 125 h 135"/>
                <a:gd name="T18" fmla="*/ 75 w 84"/>
                <a:gd name="T19" fmla="*/ 53 h 135"/>
                <a:gd name="T20" fmla="*/ 73 w 84"/>
                <a:gd name="T21" fmla="*/ 30 h 135"/>
                <a:gd name="T22" fmla="*/ 73 w 84"/>
                <a:gd name="T23" fmla="*/ 3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35">
                  <a:moveTo>
                    <a:pt x="73" y="30"/>
                  </a:moveTo>
                  <a:cubicBezTo>
                    <a:pt x="71" y="16"/>
                    <a:pt x="59" y="5"/>
                    <a:pt x="46" y="3"/>
                  </a:cubicBezTo>
                  <a:cubicBezTo>
                    <a:pt x="34" y="0"/>
                    <a:pt x="21" y="3"/>
                    <a:pt x="11" y="12"/>
                  </a:cubicBezTo>
                  <a:cubicBezTo>
                    <a:pt x="4" y="18"/>
                    <a:pt x="0" y="27"/>
                    <a:pt x="1" y="36"/>
                  </a:cubicBezTo>
                  <a:cubicBezTo>
                    <a:pt x="1" y="42"/>
                    <a:pt x="4" y="48"/>
                    <a:pt x="6" y="54"/>
                  </a:cubicBezTo>
                  <a:cubicBezTo>
                    <a:pt x="8" y="62"/>
                    <a:pt x="11" y="69"/>
                    <a:pt x="13" y="77"/>
                  </a:cubicBezTo>
                  <a:cubicBezTo>
                    <a:pt x="20" y="96"/>
                    <a:pt x="26" y="115"/>
                    <a:pt x="32" y="135"/>
                  </a:cubicBezTo>
                  <a:cubicBezTo>
                    <a:pt x="28" y="122"/>
                    <a:pt x="36" y="110"/>
                    <a:pt x="47" y="106"/>
                  </a:cubicBezTo>
                  <a:cubicBezTo>
                    <a:pt x="62" y="100"/>
                    <a:pt x="82" y="108"/>
                    <a:pt x="84" y="125"/>
                  </a:cubicBezTo>
                  <a:cubicBezTo>
                    <a:pt x="81" y="101"/>
                    <a:pt x="78" y="77"/>
                    <a:pt x="75" y="53"/>
                  </a:cubicBezTo>
                  <a:cubicBezTo>
                    <a:pt x="75" y="45"/>
                    <a:pt x="74" y="37"/>
                    <a:pt x="73" y="30"/>
                  </a:cubicBezTo>
                  <a:cubicBezTo>
                    <a:pt x="72" y="26"/>
                    <a:pt x="73" y="30"/>
                    <a:pt x="73" y="3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4879975" y="2187575"/>
              <a:ext cx="708025" cy="612775"/>
            </a:xfrm>
            <a:custGeom>
              <a:avLst/>
              <a:gdLst>
                <a:gd name="T0" fmla="*/ 320 w 446"/>
                <a:gd name="T1" fmla="*/ 0 h 386"/>
                <a:gd name="T2" fmla="*/ 446 w 446"/>
                <a:gd name="T3" fmla="*/ 386 h 386"/>
                <a:gd name="T4" fmla="*/ 208 w 446"/>
                <a:gd name="T5" fmla="*/ 386 h 386"/>
                <a:gd name="T6" fmla="*/ 0 w 446"/>
                <a:gd name="T7" fmla="*/ 0 h 386"/>
                <a:gd name="T8" fmla="*/ 320 w 446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386">
                  <a:moveTo>
                    <a:pt x="320" y="0"/>
                  </a:moveTo>
                  <a:lnTo>
                    <a:pt x="446" y="386"/>
                  </a:lnTo>
                  <a:lnTo>
                    <a:pt x="208" y="386"/>
                  </a:lnTo>
                  <a:lnTo>
                    <a:pt x="0" y="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5738813" y="2043113"/>
              <a:ext cx="157163" cy="777875"/>
            </a:xfrm>
            <a:custGeom>
              <a:avLst/>
              <a:gdLst>
                <a:gd name="T0" fmla="*/ 23 w 23"/>
                <a:gd name="T1" fmla="*/ 97 h 113"/>
                <a:gd name="T2" fmla="*/ 22 w 23"/>
                <a:gd name="T3" fmla="*/ 81 h 113"/>
                <a:gd name="T4" fmla="*/ 18 w 23"/>
                <a:gd name="T5" fmla="*/ 54 h 113"/>
                <a:gd name="T6" fmla="*/ 11 w 23"/>
                <a:gd name="T7" fmla="*/ 0 h 113"/>
                <a:gd name="T8" fmla="*/ 8 w 23"/>
                <a:gd name="T9" fmla="*/ 15 h 113"/>
                <a:gd name="T10" fmla="*/ 3 w 23"/>
                <a:gd name="T11" fmla="*/ 22 h 113"/>
                <a:gd name="T12" fmla="*/ 0 w 23"/>
                <a:gd name="T13" fmla="*/ 25 h 113"/>
                <a:gd name="T14" fmla="*/ 1 w 23"/>
                <a:gd name="T15" fmla="*/ 33 h 113"/>
                <a:gd name="T16" fmla="*/ 8 w 23"/>
                <a:gd name="T17" fmla="*/ 76 h 113"/>
                <a:gd name="T18" fmla="*/ 15 w 23"/>
                <a:gd name="T19" fmla="*/ 113 h 113"/>
                <a:gd name="T20" fmla="*/ 23 w 23"/>
                <a:gd name="T21" fmla="*/ 9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13">
                  <a:moveTo>
                    <a:pt x="23" y="97"/>
                  </a:moveTo>
                  <a:cubicBezTo>
                    <a:pt x="23" y="92"/>
                    <a:pt x="22" y="86"/>
                    <a:pt x="22" y="81"/>
                  </a:cubicBezTo>
                  <a:cubicBezTo>
                    <a:pt x="20" y="72"/>
                    <a:pt x="19" y="63"/>
                    <a:pt x="18" y="54"/>
                  </a:cubicBezTo>
                  <a:cubicBezTo>
                    <a:pt x="16" y="36"/>
                    <a:pt x="13" y="18"/>
                    <a:pt x="11" y="0"/>
                  </a:cubicBezTo>
                  <a:cubicBezTo>
                    <a:pt x="12" y="5"/>
                    <a:pt x="11" y="10"/>
                    <a:pt x="8" y="15"/>
                  </a:cubicBezTo>
                  <a:cubicBezTo>
                    <a:pt x="7" y="17"/>
                    <a:pt x="5" y="20"/>
                    <a:pt x="3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0"/>
                    <a:pt x="1" y="33"/>
                  </a:cubicBezTo>
                  <a:cubicBezTo>
                    <a:pt x="3" y="48"/>
                    <a:pt x="6" y="62"/>
                    <a:pt x="8" y="76"/>
                  </a:cubicBezTo>
                  <a:cubicBezTo>
                    <a:pt x="11" y="88"/>
                    <a:pt x="13" y="101"/>
                    <a:pt x="15" y="113"/>
                  </a:cubicBezTo>
                  <a:cubicBezTo>
                    <a:pt x="20" y="110"/>
                    <a:pt x="23" y="104"/>
                    <a:pt x="23" y="97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12"/>
            <p:cNvSpPr>
              <a:spLocks/>
            </p:cNvSpPr>
            <p:nvPr/>
          </p:nvSpPr>
          <p:spPr bwMode="auto">
            <a:xfrm>
              <a:off x="5807075" y="2187575"/>
              <a:ext cx="288925" cy="612775"/>
            </a:xfrm>
            <a:custGeom>
              <a:avLst/>
              <a:gdLst>
                <a:gd name="T0" fmla="*/ 173 w 182"/>
                <a:gd name="T1" fmla="*/ 0 h 386"/>
                <a:gd name="T2" fmla="*/ 182 w 182"/>
                <a:gd name="T3" fmla="*/ 386 h 386"/>
                <a:gd name="T4" fmla="*/ 52 w 182"/>
                <a:gd name="T5" fmla="*/ 386 h 386"/>
                <a:gd name="T6" fmla="*/ 0 w 182"/>
                <a:gd name="T7" fmla="*/ 0 h 386"/>
                <a:gd name="T8" fmla="*/ 173 w 182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386">
                  <a:moveTo>
                    <a:pt x="173" y="0"/>
                  </a:moveTo>
                  <a:lnTo>
                    <a:pt x="182" y="386"/>
                  </a:lnTo>
                  <a:lnTo>
                    <a:pt x="52" y="386"/>
                  </a:lnTo>
                  <a:lnTo>
                    <a:pt x="0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6081713" y="1060450"/>
              <a:ext cx="14288" cy="1739900"/>
            </a:xfrm>
            <a:custGeom>
              <a:avLst/>
              <a:gdLst>
                <a:gd name="T0" fmla="*/ 0 w 9"/>
                <a:gd name="T1" fmla="*/ 0 h 1096"/>
                <a:gd name="T2" fmla="*/ 9 w 9"/>
                <a:gd name="T3" fmla="*/ 559 h 1096"/>
                <a:gd name="T4" fmla="*/ 9 w 9"/>
                <a:gd name="T5" fmla="*/ 1096 h 1096"/>
                <a:gd name="T6" fmla="*/ 0 w 9"/>
                <a:gd name="T7" fmla="*/ 710 h 1096"/>
                <a:gd name="T8" fmla="*/ 0 w 9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96">
                  <a:moveTo>
                    <a:pt x="0" y="0"/>
                  </a:moveTo>
                  <a:lnTo>
                    <a:pt x="9" y="559"/>
                  </a:lnTo>
                  <a:lnTo>
                    <a:pt x="9" y="1096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4879975" y="1060450"/>
              <a:ext cx="1201738" cy="1127125"/>
            </a:xfrm>
            <a:custGeom>
              <a:avLst/>
              <a:gdLst>
                <a:gd name="T0" fmla="*/ 175 w 175"/>
                <a:gd name="T1" fmla="*/ 0 h 164"/>
                <a:gd name="T2" fmla="*/ 175 w 175"/>
                <a:gd name="T3" fmla="*/ 57 h 164"/>
                <a:gd name="T4" fmla="*/ 175 w 175"/>
                <a:gd name="T5" fmla="*/ 145 h 164"/>
                <a:gd name="T6" fmla="*/ 175 w 175"/>
                <a:gd name="T7" fmla="*/ 163 h 164"/>
                <a:gd name="T8" fmla="*/ 141 w 175"/>
                <a:gd name="T9" fmla="*/ 164 h 164"/>
                <a:gd name="T10" fmla="*/ 135 w 175"/>
                <a:gd name="T11" fmla="*/ 164 h 164"/>
                <a:gd name="T12" fmla="*/ 136 w 175"/>
                <a:gd name="T13" fmla="*/ 130 h 164"/>
                <a:gd name="T14" fmla="*/ 107 w 175"/>
                <a:gd name="T15" fmla="*/ 115 h 164"/>
                <a:gd name="T16" fmla="*/ 75 w 175"/>
                <a:gd name="T17" fmla="*/ 129 h 164"/>
                <a:gd name="T18" fmla="*/ 74 w 175"/>
                <a:gd name="T19" fmla="*/ 164 h 164"/>
                <a:gd name="T20" fmla="*/ 3 w 175"/>
                <a:gd name="T21" fmla="*/ 164 h 164"/>
                <a:gd name="T22" fmla="*/ 0 w 175"/>
                <a:gd name="T23" fmla="*/ 164 h 164"/>
                <a:gd name="T24" fmla="*/ 31 w 175"/>
                <a:gd name="T25" fmla="*/ 134 h 164"/>
                <a:gd name="T26" fmla="*/ 98 w 175"/>
                <a:gd name="T27" fmla="*/ 72 h 164"/>
                <a:gd name="T28" fmla="*/ 159 w 175"/>
                <a:gd name="T29" fmla="*/ 16 h 164"/>
                <a:gd name="T30" fmla="*/ 175 w 175"/>
                <a:gd name="T3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164">
                  <a:moveTo>
                    <a:pt x="175" y="0"/>
                  </a:moveTo>
                  <a:cubicBezTo>
                    <a:pt x="175" y="19"/>
                    <a:pt x="175" y="38"/>
                    <a:pt x="175" y="57"/>
                  </a:cubicBezTo>
                  <a:cubicBezTo>
                    <a:pt x="175" y="86"/>
                    <a:pt x="175" y="116"/>
                    <a:pt x="175" y="145"/>
                  </a:cubicBezTo>
                  <a:cubicBezTo>
                    <a:pt x="175" y="151"/>
                    <a:pt x="175" y="157"/>
                    <a:pt x="175" y="163"/>
                  </a:cubicBezTo>
                  <a:cubicBezTo>
                    <a:pt x="175" y="164"/>
                    <a:pt x="143" y="164"/>
                    <a:pt x="141" y="164"/>
                  </a:cubicBezTo>
                  <a:cubicBezTo>
                    <a:pt x="139" y="164"/>
                    <a:pt x="137" y="164"/>
                    <a:pt x="135" y="164"/>
                  </a:cubicBezTo>
                  <a:cubicBezTo>
                    <a:pt x="142" y="154"/>
                    <a:pt x="143" y="141"/>
                    <a:pt x="136" y="130"/>
                  </a:cubicBezTo>
                  <a:cubicBezTo>
                    <a:pt x="130" y="121"/>
                    <a:pt x="118" y="115"/>
                    <a:pt x="107" y="115"/>
                  </a:cubicBezTo>
                  <a:cubicBezTo>
                    <a:pt x="95" y="115"/>
                    <a:pt x="83" y="120"/>
                    <a:pt x="75" y="129"/>
                  </a:cubicBezTo>
                  <a:cubicBezTo>
                    <a:pt x="67" y="139"/>
                    <a:pt x="67" y="153"/>
                    <a:pt x="74" y="164"/>
                  </a:cubicBezTo>
                  <a:cubicBezTo>
                    <a:pt x="50" y="164"/>
                    <a:pt x="27" y="164"/>
                    <a:pt x="3" y="164"/>
                  </a:cubicBezTo>
                  <a:cubicBezTo>
                    <a:pt x="2" y="164"/>
                    <a:pt x="1" y="164"/>
                    <a:pt x="0" y="164"/>
                  </a:cubicBezTo>
                  <a:cubicBezTo>
                    <a:pt x="10" y="154"/>
                    <a:pt x="20" y="144"/>
                    <a:pt x="31" y="134"/>
                  </a:cubicBezTo>
                  <a:cubicBezTo>
                    <a:pt x="53" y="114"/>
                    <a:pt x="76" y="93"/>
                    <a:pt x="98" y="72"/>
                  </a:cubicBezTo>
                  <a:cubicBezTo>
                    <a:pt x="118" y="53"/>
                    <a:pt x="138" y="35"/>
                    <a:pt x="159" y="16"/>
                  </a:cubicBezTo>
                  <a:cubicBezTo>
                    <a:pt x="164" y="10"/>
                    <a:pt x="170" y="5"/>
                    <a:pt x="1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15"/>
            <p:cNvSpPr>
              <a:spLocks/>
            </p:cNvSpPr>
            <p:nvPr/>
          </p:nvSpPr>
          <p:spPr bwMode="auto">
            <a:xfrm>
              <a:off x="4962525" y="1136650"/>
              <a:ext cx="1092200" cy="1017588"/>
            </a:xfrm>
            <a:custGeom>
              <a:avLst/>
              <a:gdLst>
                <a:gd name="T0" fmla="*/ 0 w 159"/>
                <a:gd name="T1" fmla="*/ 148 h 148"/>
                <a:gd name="T2" fmla="*/ 22 w 159"/>
                <a:gd name="T3" fmla="*/ 127 h 148"/>
                <a:gd name="T4" fmla="*/ 44 w 159"/>
                <a:gd name="T5" fmla="*/ 107 h 148"/>
                <a:gd name="T6" fmla="*/ 89 w 159"/>
                <a:gd name="T7" fmla="*/ 65 h 148"/>
                <a:gd name="T8" fmla="*/ 150 w 159"/>
                <a:gd name="T9" fmla="*/ 8 h 148"/>
                <a:gd name="T10" fmla="*/ 159 w 159"/>
                <a:gd name="T11" fmla="*/ 0 h 148"/>
                <a:gd name="T12" fmla="*/ 158 w 159"/>
                <a:gd name="T13" fmla="*/ 17 h 148"/>
                <a:gd name="T14" fmla="*/ 158 w 159"/>
                <a:gd name="T15" fmla="*/ 46 h 148"/>
                <a:gd name="T16" fmla="*/ 158 w 159"/>
                <a:gd name="T17" fmla="*/ 90 h 148"/>
                <a:gd name="T18" fmla="*/ 158 w 159"/>
                <a:gd name="T19" fmla="*/ 134 h 148"/>
                <a:gd name="T20" fmla="*/ 158 w 159"/>
                <a:gd name="T21" fmla="*/ 143 h 148"/>
                <a:gd name="T22" fmla="*/ 158 w 159"/>
                <a:gd name="T23" fmla="*/ 148 h 148"/>
                <a:gd name="T24" fmla="*/ 141 w 159"/>
                <a:gd name="T25" fmla="*/ 148 h 148"/>
                <a:gd name="T26" fmla="*/ 131 w 159"/>
                <a:gd name="T27" fmla="*/ 148 h 148"/>
                <a:gd name="T28" fmla="*/ 129 w 159"/>
                <a:gd name="T29" fmla="*/ 117 h 148"/>
                <a:gd name="T30" fmla="*/ 95 w 159"/>
                <a:gd name="T31" fmla="*/ 99 h 148"/>
                <a:gd name="T32" fmla="*/ 94 w 159"/>
                <a:gd name="T33" fmla="*/ 99 h 148"/>
                <a:gd name="T34" fmla="*/ 59 w 159"/>
                <a:gd name="T35" fmla="*/ 115 h 148"/>
                <a:gd name="T36" fmla="*/ 54 w 159"/>
                <a:gd name="T37" fmla="*/ 148 h 148"/>
                <a:gd name="T38" fmla="*/ 0 w 159"/>
                <a:gd name="T3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9" h="148">
                  <a:moveTo>
                    <a:pt x="0" y="148"/>
                  </a:moveTo>
                  <a:cubicBezTo>
                    <a:pt x="22" y="127"/>
                    <a:pt x="22" y="127"/>
                    <a:pt x="22" y="127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8"/>
                    <a:pt x="158" y="148"/>
                    <a:pt x="158" y="148"/>
                  </a:cubicBezTo>
                  <a:cubicBezTo>
                    <a:pt x="155" y="148"/>
                    <a:pt x="150" y="148"/>
                    <a:pt x="141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5" y="138"/>
                    <a:pt x="134" y="126"/>
                    <a:pt x="129" y="117"/>
                  </a:cubicBezTo>
                  <a:cubicBezTo>
                    <a:pt x="122" y="106"/>
                    <a:pt x="109" y="99"/>
                    <a:pt x="95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80" y="99"/>
                    <a:pt x="67" y="105"/>
                    <a:pt x="59" y="115"/>
                  </a:cubicBezTo>
                  <a:cubicBezTo>
                    <a:pt x="52" y="125"/>
                    <a:pt x="50" y="137"/>
                    <a:pt x="54" y="148"/>
                  </a:cubicBezTo>
                  <a:lnTo>
                    <a:pt x="0" y="148"/>
                  </a:lnTo>
                  <a:close/>
                </a:path>
              </a:pathLst>
            </a:custGeom>
            <a:solidFill>
              <a:srgbClr val="07C0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6"/>
            <p:cNvSpPr>
              <a:spLocks/>
            </p:cNvSpPr>
            <p:nvPr/>
          </p:nvSpPr>
          <p:spPr bwMode="auto">
            <a:xfrm>
              <a:off x="6116638" y="2181225"/>
              <a:ext cx="495300" cy="619125"/>
            </a:xfrm>
            <a:custGeom>
              <a:avLst/>
              <a:gdLst>
                <a:gd name="T0" fmla="*/ 294 w 312"/>
                <a:gd name="T1" fmla="*/ 0 h 390"/>
                <a:gd name="T2" fmla="*/ 281 w 312"/>
                <a:gd name="T3" fmla="*/ 0 h 390"/>
                <a:gd name="T4" fmla="*/ 0 w 312"/>
                <a:gd name="T5" fmla="*/ 0 h 390"/>
                <a:gd name="T6" fmla="*/ 0 w 312"/>
                <a:gd name="T7" fmla="*/ 390 h 390"/>
                <a:gd name="T8" fmla="*/ 208 w 312"/>
                <a:gd name="T9" fmla="*/ 390 h 390"/>
                <a:gd name="T10" fmla="*/ 216 w 312"/>
                <a:gd name="T11" fmla="*/ 390 h 390"/>
                <a:gd name="T12" fmla="*/ 229 w 312"/>
                <a:gd name="T13" fmla="*/ 390 h 390"/>
                <a:gd name="T14" fmla="*/ 312 w 312"/>
                <a:gd name="T15" fmla="*/ 0 h 390"/>
                <a:gd name="T16" fmla="*/ 294 w 312"/>
                <a:gd name="T1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90">
                  <a:moveTo>
                    <a:pt x="294" y="0"/>
                  </a:moveTo>
                  <a:lnTo>
                    <a:pt x="281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208" y="390"/>
                  </a:lnTo>
                  <a:lnTo>
                    <a:pt x="216" y="390"/>
                  </a:lnTo>
                  <a:lnTo>
                    <a:pt x="229" y="390"/>
                  </a:lnTo>
                  <a:lnTo>
                    <a:pt x="312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7"/>
            <p:cNvSpPr>
              <a:spLocks/>
            </p:cNvSpPr>
            <p:nvPr/>
          </p:nvSpPr>
          <p:spPr bwMode="auto">
            <a:xfrm>
              <a:off x="5394325" y="2119313"/>
              <a:ext cx="241300" cy="701675"/>
            </a:xfrm>
            <a:custGeom>
              <a:avLst/>
              <a:gdLst>
                <a:gd name="T0" fmla="*/ 9 w 35"/>
                <a:gd name="T1" fmla="*/ 14 h 102"/>
                <a:gd name="T2" fmla="*/ 0 w 35"/>
                <a:gd name="T3" fmla="*/ 0 h 102"/>
                <a:gd name="T4" fmla="*/ 17 w 35"/>
                <a:gd name="T5" fmla="*/ 56 h 102"/>
                <a:gd name="T6" fmla="*/ 25 w 35"/>
                <a:gd name="T7" fmla="*/ 83 h 102"/>
                <a:gd name="T8" fmla="*/ 35 w 35"/>
                <a:gd name="T9" fmla="*/ 102 h 102"/>
                <a:gd name="T10" fmla="*/ 15 w 35"/>
                <a:gd name="T11" fmla="*/ 33 h 102"/>
                <a:gd name="T12" fmla="*/ 9 w 35"/>
                <a:gd name="T13" fmla="*/ 14 h 102"/>
                <a:gd name="T14" fmla="*/ 9 w 35"/>
                <a:gd name="T15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02">
                  <a:moveTo>
                    <a:pt x="9" y="14"/>
                  </a:moveTo>
                  <a:cubicBezTo>
                    <a:pt x="5" y="10"/>
                    <a:pt x="1" y="6"/>
                    <a:pt x="0" y="0"/>
                  </a:cubicBezTo>
                  <a:cubicBezTo>
                    <a:pt x="5" y="19"/>
                    <a:pt x="11" y="37"/>
                    <a:pt x="17" y="56"/>
                  </a:cubicBezTo>
                  <a:cubicBezTo>
                    <a:pt x="20" y="65"/>
                    <a:pt x="22" y="74"/>
                    <a:pt x="25" y="83"/>
                  </a:cubicBezTo>
                  <a:cubicBezTo>
                    <a:pt x="28" y="90"/>
                    <a:pt x="29" y="98"/>
                    <a:pt x="35" y="102"/>
                  </a:cubicBezTo>
                  <a:cubicBezTo>
                    <a:pt x="29" y="79"/>
                    <a:pt x="22" y="56"/>
                    <a:pt x="15" y="33"/>
                  </a:cubicBezTo>
                  <a:cubicBezTo>
                    <a:pt x="13" y="27"/>
                    <a:pt x="11" y="20"/>
                    <a:pt x="9" y="14"/>
                  </a:cubicBezTo>
                  <a:cubicBezTo>
                    <a:pt x="9" y="13"/>
                    <a:pt x="9" y="14"/>
                    <a:pt x="9" y="14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6686550" y="2181225"/>
              <a:ext cx="735013" cy="619125"/>
            </a:xfrm>
            <a:custGeom>
              <a:avLst/>
              <a:gdLst>
                <a:gd name="T0" fmla="*/ 160 w 463"/>
                <a:gd name="T1" fmla="*/ 0 h 390"/>
                <a:gd name="T2" fmla="*/ 147 w 463"/>
                <a:gd name="T3" fmla="*/ 0 h 390"/>
                <a:gd name="T4" fmla="*/ 134 w 463"/>
                <a:gd name="T5" fmla="*/ 0 h 390"/>
                <a:gd name="T6" fmla="*/ 0 w 463"/>
                <a:gd name="T7" fmla="*/ 390 h 390"/>
                <a:gd name="T8" fmla="*/ 13 w 463"/>
                <a:gd name="T9" fmla="*/ 390 h 390"/>
                <a:gd name="T10" fmla="*/ 22 w 463"/>
                <a:gd name="T11" fmla="*/ 390 h 390"/>
                <a:gd name="T12" fmla="*/ 243 w 463"/>
                <a:gd name="T13" fmla="*/ 390 h 390"/>
                <a:gd name="T14" fmla="*/ 463 w 463"/>
                <a:gd name="T15" fmla="*/ 0 h 390"/>
                <a:gd name="T16" fmla="*/ 160 w 463"/>
                <a:gd name="T1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3" h="390">
                  <a:moveTo>
                    <a:pt x="160" y="0"/>
                  </a:moveTo>
                  <a:lnTo>
                    <a:pt x="147" y="0"/>
                  </a:lnTo>
                  <a:lnTo>
                    <a:pt x="134" y="0"/>
                  </a:lnTo>
                  <a:lnTo>
                    <a:pt x="0" y="390"/>
                  </a:lnTo>
                  <a:lnTo>
                    <a:pt x="13" y="390"/>
                  </a:lnTo>
                  <a:lnTo>
                    <a:pt x="22" y="390"/>
                  </a:lnTo>
                  <a:lnTo>
                    <a:pt x="243" y="390"/>
                  </a:lnTo>
                  <a:lnTo>
                    <a:pt x="463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19"/>
            <p:cNvSpPr>
              <a:spLocks/>
            </p:cNvSpPr>
            <p:nvPr/>
          </p:nvSpPr>
          <p:spPr bwMode="auto">
            <a:xfrm>
              <a:off x="6405563" y="2216150"/>
              <a:ext cx="136525" cy="666750"/>
            </a:xfrm>
            <a:custGeom>
              <a:avLst/>
              <a:gdLst>
                <a:gd name="T0" fmla="*/ 1 w 20"/>
                <a:gd name="T1" fmla="*/ 93 h 97"/>
                <a:gd name="T2" fmla="*/ 4 w 20"/>
                <a:gd name="T3" fmla="*/ 87 h 97"/>
                <a:gd name="T4" fmla="*/ 4 w 20"/>
                <a:gd name="T5" fmla="*/ 83 h 97"/>
                <a:gd name="T6" fmla="*/ 8 w 20"/>
                <a:gd name="T7" fmla="*/ 66 h 97"/>
                <a:gd name="T8" fmla="*/ 16 w 20"/>
                <a:gd name="T9" fmla="*/ 20 h 97"/>
                <a:gd name="T10" fmla="*/ 20 w 20"/>
                <a:gd name="T11" fmla="*/ 0 h 97"/>
                <a:gd name="T12" fmla="*/ 15 w 20"/>
                <a:gd name="T13" fmla="*/ 15 h 97"/>
                <a:gd name="T14" fmla="*/ 10 w 20"/>
                <a:gd name="T15" fmla="*/ 42 h 97"/>
                <a:gd name="T16" fmla="*/ 0 w 20"/>
                <a:gd name="T17" fmla="*/ 97 h 97"/>
                <a:gd name="T18" fmla="*/ 1 w 20"/>
                <a:gd name="T19" fmla="*/ 9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97">
                  <a:moveTo>
                    <a:pt x="1" y="93"/>
                  </a:moveTo>
                  <a:cubicBezTo>
                    <a:pt x="2" y="91"/>
                    <a:pt x="3" y="89"/>
                    <a:pt x="4" y="87"/>
                  </a:cubicBezTo>
                  <a:cubicBezTo>
                    <a:pt x="4" y="86"/>
                    <a:pt x="4" y="85"/>
                    <a:pt x="4" y="83"/>
                  </a:cubicBezTo>
                  <a:cubicBezTo>
                    <a:pt x="6" y="77"/>
                    <a:pt x="7" y="72"/>
                    <a:pt x="8" y="66"/>
                  </a:cubicBezTo>
                  <a:cubicBezTo>
                    <a:pt x="10" y="51"/>
                    <a:pt x="13" y="36"/>
                    <a:pt x="16" y="20"/>
                  </a:cubicBezTo>
                  <a:cubicBezTo>
                    <a:pt x="17" y="13"/>
                    <a:pt x="19" y="6"/>
                    <a:pt x="20" y="0"/>
                  </a:cubicBezTo>
                  <a:cubicBezTo>
                    <a:pt x="17" y="4"/>
                    <a:pt x="16" y="9"/>
                    <a:pt x="15" y="15"/>
                  </a:cubicBezTo>
                  <a:cubicBezTo>
                    <a:pt x="13" y="24"/>
                    <a:pt x="11" y="33"/>
                    <a:pt x="10" y="42"/>
                  </a:cubicBezTo>
                  <a:cubicBezTo>
                    <a:pt x="7" y="61"/>
                    <a:pt x="3" y="79"/>
                    <a:pt x="0" y="97"/>
                  </a:cubicBezTo>
                  <a:cubicBezTo>
                    <a:pt x="0" y="95"/>
                    <a:pt x="1" y="94"/>
                    <a:pt x="1" y="93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742113" y="2208213"/>
              <a:ext cx="268288" cy="763588"/>
            </a:xfrm>
            <a:custGeom>
              <a:avLst/>
              <a:gdLst>
                <a:gd name="T0" fmla="*/ 37 w 39"/>
                <a:gd name="T1" fmla="*/ 30 h 111"/>
                <a:gd name="T2" fmla="*/ 2 w 39"/>
                <a:gd name="T3" fmla="*/ 111 h 111"/>
                <a:gd name="T4" fmla="*/ 3 w 39"/>
                <a:gd name="T5" fmla="*/ 109 h 111"/>
                <a:gd name="T6" fmla="*/ 4 w 39"/>
                <a:gd name="T7" fmla="*/ 107 h 111"/>
                <a:gd name="T8" fmla="*/ 4 w 39"/>
                <a:gd name="T9" fmla="*/ 104 h 111"/>
                <a:gd name="T10" fmla="*/ 4 w 39"/>
                <a:gd name="T11" fmla="*/ 102 h 111"/>
                <a:gd name="T12" fmla="*/ 4 w 39"/>
                <a:gd name="T13" fmla="*/ 99 h 111"/>
                <a:gd name="T14" fmla="*/ 3 w 39"/>
                <a:gd name="T15" fmla="*/ 95 h 111"/>
                <a:gd name="T16" fmla="*/ 1 w 39"/>
                <a:gd name="T17" fmla="*/ 92 h 111"/>
                <a:gd name="T18" fmla="*/ 0 w 39"/>
                <a:gd name="T19" fmla="*/ 89 h 111"/>
                <a:gd name="T20" fmla="*/ 33 w 39"/>
                <a:gd name="T21" fmla="*/ 0 h 111"/>
                <a:gd name="T22" fmla="*/ 35 w 39"/>
                <a:gd name="T23" fmla="*/ 4 h 111"/>
                <a:gd name="T24" fmla="*/ 37 w 39"/>
                <a:gd name="T25" fmla="*/ 8 h 111"/>
                <a:gd name="T26" fmla="*/ 38 w 39"/>
                <a:gd name="T27" fmla="*/ 13 h 111"/>
                <a:gd name="T28" fmla="*/ 39 w 39"/>
                <a:gd name="T29" fmla="*/ 17 h 111"/>
                <a:gd name="T30" fmla="*/ 39 w 39"/>
                <a:gd name="T31" fmla="*/ 21 h 111"/>
                <a:gd name="T32" fmla="*/ 39 w 39"/>
                <a:gd name="T33" fmla="*/ 24 h 111"/>
                <a:gd name="T34" fmla="*/ 38 w 39"/>
                <a:gd name="T35" fmla="*/ 27 h 111"/>
                <a:gd name="T36" fmla="*/ 37 w 39"/>
                <a:gd name="T37" fmla="*/ 3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111">
                  <a:moveTo>
                    <a:pt x="37" y="30"/>
                  </a:moveTo>
                  <a:cubicBezTo>
                    <a:pt x="25" y="57"/>
                    <a:pt x="14" y="84"/>
                    <a:pt x="2" y="111"/>
                  </a:cubicBezTo>
                  <a:cubicBezTo>
                    <a:pt x="3" y="111"/>
                    <a:pt x="3" y="110"/>
                    <a:pt x="3" y="109"/>
                  </a:cubicBezTo>
                  <a:cubicBezTo>
                    <a:pt x="3" y="108"/>
                    <a:pt x="4" y="108"/>
                    <a:pt x="4" y="107"/>
                  </a:cubicBezTo>
                  <a:cubicBezTo>
                    <a:pt x="4" y="106"/>
                    <a:pt x="4" y="105"/>
                    <a:pt x="4" y="104"/>
                  </a:cubicBezTo>
                  <a:cubicBezTo>
                    <a:pt x="4" y="104"/>
                    <a:pt x="4" y="103"/>
                    <a:pt x="4" y="102"/>
                  </a:cubicBezTo>
                  <a:cubicBezTo>
                    <a:pt x="4" y="101"/>
                    <a:pt x="4" y="100"/>
                    <a:pt x="4" y="99"/>
                  </a:cubicBezTo>
                  <a:cubicBezTo>
                    <a:pt x="3" y="98"/>
                    <a:pt x="3" y="96"/>
                    <a:pt x="3" y="95"/>
                  </a:cubicBezTo>
                  <a:cubicBezTo>
                    <a:pt x="2" y="94"/>
                    <a:pt x="2" y="93"/>
                    <a:pt x="1" y="92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2"/>
                    <a:pt x="35" y="3"/>
                    <a:pt x="35" y="4"/>
                  </a:cubicBezTo>
                  <a:cubicBezTo>
                    <a:pt x="36" y="6"/>
                    <a:pt x="37" y="7"/>
                    <a:pt x="37" y="8"/>
                  </a:cubicBezTo>
                  <a:cubicBezTo>
                    <a:pt x="38" y="10"/>
                    <a:pt x="38" y="11"/>
                    <a:pt x="38" y="13"/>
                  </a:cubicBezTo>
                  <a:cubicBezTo>
                    <a:pt x="39" y="14"/>
                    <a:pt x="39" y="16"/>
                    <a:pt x="39" y="17"/>
                  </a:cubicBezTo>
                  <a:cubicBezTo>
                    <a:pt x="39" y="18"/>
                    <a:pt x="39" y="19"/>
                    <a:pt x="39" y="21"/>
                  </a:cubicBezTo>
                  <a:cubicBezTo>
                    <a:pt x="39" y="22"/>
                    <a:pt x="39" y="23"/>
                    <a:pt x="39" y="24"/>
                  </a:cubicBezTo>
                  <a:cubicBezTo>
                    <a:pt x="38" y="25"/>
                    <a:pt x="38" y="26"/>
                    <a:pt x="38" y="27"/>
                  </a:cubicBezTo>
                  <a:cubicBezTo>
                    <a:pt x="38" y="28"/>
                    <a:pt x="37" y="29"/>
                    <a:pt x="37" y="3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742113" y="2208213"/>
              <a:ext cx="280988" cy="763588"/>
            </a:xfrm>
            <a:custGeom>
              <a:avLst/>
              <a:gdLst>
                <a:gd name="T0" fmla="*/ 37 w 41"/>
                <a:gd name="T1" fmla="*/ 30 h 111"/>
                <a:gd name="T2" fmla="*/ 8 w 41"/>
                <a:gd name="T3" fmla="*/ 97 h 111"/>
                <a:gd name="T4" fmla="*/ 2 w 41"/>
                <a:gd name="T5" fmla="*/ 111 h 111"/>
                <a:gd name="T6" fmla="*/ 1 w 41"/>
                <a:gd name="T7" fmla="*/ 92 h 111"/>
                <a:gd name="T8" fmla="*/ 0 w 41"/>
                <a:gd name="T9" fmla="*/ 88 h 111"/>
                <a:gd name="T10" fmla="*/ 5 w 41"/>
                <a:gd name="T11" fmla="*/ 76 h 111"/>
                <a:gd name="T12" fmla="*/ 21 w 41"/>
                <a:gd name="T13" fmla="*/ 34 h 111"/>
                <a:gd name="T14" fmla="*/ 33 w 41"/>
                <a:gd name="T15" fmla="*/ 0 h 111"/>
                <a:gd name="T16" fmla="*/ 37 w 41"/>
                <a:gd name="T17" fmla="*/ 3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1">
                  <a:moveTo>
                    <a:pt x="37" y="30"/>
                  </a:moveTo>
                  <a:cubicBezTo>
                    <a:pt x="27" y="52"/>
                    <a:pt x="18" y="74"/>
                    <a:pt x="8" y="97"/>
                  </a:cubicBezTo>
                  <a:cubicBezTo>
                    <a:pt x="6" y="102"/>
                    <a:pt x="4" y="106"/>
                    <a:pt x="2" y="111"/>
                  </a:cubicBezTo>
                  <a:cubicBezTo>
                    <a:pt x="5" y="105"/>
                    <a:pt x="4" y="98"/>
                    <a:pt x="1" y="92"/>
                  </a:cubicBezTo>
                  <a:cubicBezTo>
                    <a:pt x="0" y="89"/>
                    <a:pt x="0" y="90"/>
                    <a:pt x="0" y="88"/>
                  </a:cubicBezTo>
                  <a:cubicBezTo>
                    <a:pt x="2" y="84"/>
                    <a:pt x="3" y="80"/>
                    <a:pt x="5" y="76"/>
                  </a:cubicBezTo>
                  <a:cubicBezTo>
                    <a:pt x="10" y="62"/>
                    <a:pt x="15" y="48"/>
                    <a:pt x="21" y="34"/>
                  </a:cubicBezTo>
                  <a:cubicBezTo>
                    <a:pt x="25" y="23"/>
                    <a:pt x="29" y="12"/>
                    <a:pt x="33" y="0"/>
                  </a:cubicBezTo>
                  <a:cubicBezTo>
                    <a:pt x="39" y="9"/>
                    <a:pt x="41" y="20"/>
                    <a:pt x="37" y="3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426200" y="2290763"/>
              <a:ext cx="534988" cy="784225"/>
            </a:xfrm>
            <a:custGeom>
              <a:avLst/>
              <a:gdLst>
                <a:gd name="T0" fmla="*/ 78 w 78"/>
                <a:gd name="T1" fmla="*/ 18 h 114"/>
                <a:gd name="T2" fmla="*/ 42 w 78"/>
                <a:gd name="T3" fmla="*/ 33 h 114"/>
                <a:gd name="T4" fmla="*/ 17 w 78"/>
                <a:gd name="T5" fmla="*/ 0 h 114"/>
                <a:gd name="T6" fmla="*/ 8 w 78"/>
                <a:gd name="T7" fmla="*/ 47 h 114"/>
                <a:gd name="T8" fmla="*/ 3 w 78"/>
                <a:gd name="T9" fmla="*/ 71 h 114"/>
                <a:gd name="T10" fmla="*/ 1 w 78"/>
                <a:gd name="T11" fmla="*/ 82 h 114"/>
                <a:gd name="T12" fmla="*/ 0 w 78"/>
                <a:gd name="T13" fmla="*/ 91 h 114"/>
                <a:gd name="T14" fmla="*/ 30 w 78"/>
                <a:gd name="T15" fmla="*/ 111 h 114"/>
                <a:gd name="T16" fmla="*/ 45 w 78"/>
                <a:gd name="T17" fmla="*/ 97 h 114"/>
                <a:gd name="T18" fmla="*/ 74 w 78"/>
                <a:gd name="T19" fmla="*/ 26 h 114"/>
                <a:gd name="T20" fmla="*/ 78 w 78"/>
                <a:gd name="T21" fmla="*/ 16 h 114"/>
                <a:gd name="T22" fmla="*/ 78 w 78"/>
                <a:gd name="T23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14">
                  <a:moveTo>
                    <a:pt x="78" y="18"/>
                  </a:moveTo>
                  <a:cubicBezTo>
                    <a:pt x="71" y="31"/>
                    <a:pt x="55" y="36"/>
                    <a:pt x="42" y="33"/>
                  </a:cubicBezTo>
                  <a:cubicBezTo>
                    <a:pt x="27" y="30"/>
                    <a:pt x="14" y="16"/>
                    <a:pt x="17" y="0"/>
                  </a:cubicBezTo>
                  <a:cubicBezTo>
                    <a:pt x="14" y="16"/>
                    <a:pt x="11" y="32"/>
                    <a:pt x="8" y="47"/>
                  </a:cubicBezTo>
                  <a:cubicBezTo>
                    <a:pt x="6" y="55"/>
                    <a:pt x="5" y="63"/>
                    <a:pt x="3" y="71"/>
                  </a:cubicBezTo>
                  <a:cubicBezTo>
                    <a:pt x="3" y="75"/>
                    <a:pt x="2" y="79"/>
                    <a:pt x="1" y="82"/>
                  </a:cubicBezTo>
                  <a:cubicBezTo>
                    <a:pt x="1" y="85"/>
                    <a:pt x="0" y="88"/>
                    <a:pt x="0" y="91"/>
                  </a:cubicBezTo>
                  <a:cubicBezTo>
                    <a:pt x="1" y="105"/>
                    <a:pt x="17" y="114"/>
                    <a:pt x="30" y="111"/>
                  </a:cubicBezTo>
                  <a:cubicBezTo>
                    <a:pt x="37" y="109"/>
                    <a:pt x="43" y="104"/>
                    <a:pt x="45" y="97"/>
                  </a:cubicBezTo>
                  <a:cubicBezTo>
                    <a:pt x="55" y="73"/>
                    <a:pt x="65" y="50"/>
                    <a:pt x="74" y="26"/>
                  </a:cubicBezTo>
                  <a:cubicBezTo>
                    <a:pt x="76" y="23"/>
                    <a:pt x="77" y="19"/>
                    <a:pt x="78" y="16"/>
                  </a:cubicBezTo>
                  <a:cubicBezTo>
                    <a:pt x="78" y="16"/>
                    <a:pt x="78" y="17"/>
                    <a:pt x="78" y="18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6116638" y="1060450"/>
              <a:ext cx="1304925" cy="1471613"/>
            </a:xfrm>
            <a:custGeom>
              <a:avLst/>
              <a:gdLst>
                <a:gd name="T0" fmla="*/ 0 w 190"/>
                <a:gd name="T1" fmla="*/ 0 h 214"/>
                <a:gd name="T2" fmla="*/ 45 w 190"/>
                <a:gd name="T3" fmla="*/ 42 h 214"/>
                <a:gd name="T4" fmla="*/ 101 w 190"/>
                <a:gd name="T5" fmla="*/ 94 h 214"/>
                <a:gd name="T6" fmla="*/ 103 w 190"/>
                <a:gd name="T7" fmla="*/ 96 h 214"/>
                <a:gd name="T8" fmla="*/ 101 w 190"/>
                <a:gd name="T9" fmla="*/ 43 h 214"/>
                <a:gd name="T10" fmla="*/ 174 w 190"/>
                <a:gd name="T11" fmla="*/ 43 h 214"/>
                <a:gd name="T12" fmla="*/ 183 w 190"/>
                <a:gd name="T13" fmla="*/ 43 h 214"/>
                <a:gd name="T14" fmla="*/ 183 w 190"/>
                <a:gd name="T15" fmla="*/ 48 h 214"/>
                <a:gd name="T16" fmla="*/ 185 w 190"/>
                <a:gd name="T17" fmla="*/ 85 h 214"/>
                <a:gd name="T18" fmla="*/ 190 w 190"/>
                <a:gd name="T19" fmla="*/ 162 h 214"/>
                <a:gd name="T20" fmla="*/ 190 w 190"/>
                <a:gd name="T21" fmla="*/ 163 h 214"/>
                <a:gd name="T22" fmla="*/ 122 w 190"/>
                <a:gd name="T23" fmla="*/ 163 h 214"/>
                <a:gd name="T24" fmla="*/ 114 w 190"/>
                <a:gd name="T25" fmla="*/ 163 h 214"/>
                <a:gd name="T26" fmla="*/ 124 w 190"/>
                <a:gd name="T27" fmla="*/ 194 h 214"/>
                <a:gd name="T28" fmla="*/ 96 w 190"/>
                <a:gd name="T29" fmla="*/ 213 h 214"/>
                <a:gd name="T30" fmla="*/ 65 w 190"/>
                <a:gd name="T31" fmla="*/ 197 h 214"/>
                <a:gd name="T32" fmla="*/ 72 w 190"/>
                <a:gd name="T33" fmla="*/ 163 h 214"/>
                <a:gd name="T34" fmla="*/ 2 w 190"/>
                <a:gd name="T35" fmla="*/ 163 h 214"/>
                <a:gd name="T36" fmla="*/ 0 w 190"/>
                <a:gd name="T37" fmla="*/ 163 h 214"/>
                <a:gd name="T38" fmla="*/ 0 w 190"/>
                <a:gd name="T39" fmla="*/ 107 h 214"/>
                <a:gd name="T40" fmla="*/ 0 w 190"/>
                <a:gd name="T41" fmla="*/ 18 h 214"/>
                <a:gd name="T42" fmla="*/ 0 w 190"/>
                <a:gd name="T4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0" h="214">
                  <a:moveTo>
                    <a:pt x="0" y="0"/>
                  </a:moveTo>
                  <a:cubicBezTo>
                    <a:pt x="15" y="14"/>
                    <a:pt x="30" y="28"/>
                    <a:pt x="45" y="42"/>
                  </a:cubicBezTo>
                  <a:cubicBezTo>
                    <a:pt x="64" y="59"/>
                    <a:pt x="82" y="77"/>
                    <a:pt x="101" y="94"/>
                  </a:cubicBezTo>
                  <a:cubicBezTo>
                    <a:pt x="102" y="95"/>
                    <a:pt x="102" y="95"/>
                    <a:pt x="103" y="96"/>
                  </a:cubicBezTo>
                  <a:cubicBezTo>
                    <a:pt x="102" y="78"/>
                    <a:pt x="102" y="61"/>
                    <a:pt x="101" y="43"/>
                  </a:cubicBezTo>
                  <a:cubicBezTo>
                    <a:pt x="125" y="43"/>
                    <a:pt x="149" y="43"/>
                    <a:pt x="174" y="43"/>
                  </a:cubicBezTo>
                  <a:cubicBezTo>
                    <a:pt x="177" y="43"/>
                    <a:pt x="180" y="43"/>
                    <a:pt x="183" y="43"/>
                  </a:cubicBezTo>
                  <a:cubicBezTo>
                    <a:pt x="183" y="48"/>
                    <a:pt x="183" y="48"/>
                    <a:pt x="183" y="48"/>
                  </a:cubicBezTo>
                  <a:cubicBezTo>
                    <a:pt x="184" y="61"/>
                    <a:pt x="184" y="73"/>
                    <a:pt x="185" y="85"/>
                  </a:cubicBezTo>
                  <a:cubicBezTo>
                    <a:pt x="187" y="110"/>
                    <a:pt x="188" y="136"/>
                    <a:pt x="190" y="162"/>
                  </a:cubicBezTo>
                  <a:cubicBezTo>
                    <a:pt x="190" y="162"/>
                    <a:pt x="190" y="163"/>
                    <a:pt x="190" y="163"/>
                  </a:cubicBezTo>
                  <a:cubicBezTo>
                    <a:pt x="167" y="163"/>
                    <a:pt x="144" y="163"/>
                    <a:pt x="122" y="163"/>
                  </a:cubicBezTo>
                  <a:cubicBezTo>
                    <a:pt x="119" y="163"/>
                    <a:pt x="116" y="163"/>
                    <a:pt x="114" y="163"/>
                  </a:cubicBezTo>
                  <a:cubicBezTo>
                    <a:pt x="123" y="171"/>
                    <a:pt x="128" y="183"/>
                    <a:pt x="124" y="194"/>
                  </a:cubicBezTo>
                  <a:cubicBezTo>
                    <a:pt x="120" y="205"/>
                    <a:pt x="108" y="212"/>
                    <a:pt x="96" y="213"/>
                  </a:cubicBezTo>
                  <a:cubicBezTo>
                    <a:pt x="84" y="214"/>
                    <a:pt x="71" y="208"/>
                    <a:pt x="65" y="197"/>
                  </a:cubicBezTo>
                  <a:cubicBezTo>
                    <a:pt x="59" y="185"/>
                    <a:pt x="62" y="172"/>
                    <a:pt x="72" y="163"/>
                  </a:cubicBezTo>
                  <a:cubicBezTo>
                    <a:pt x="49" y="163"/>
                    <a:pt x="25" y="163"/>
                    <a:pt x="2" y="163"/>
                  </a:cubicBezTo>
                  <a:cubicBezTo>
                    <a:pt x="1" y="163"/>
                    <a:pt x="1" y="163"/>
                    <a:pt x="0" y="163"/>
                  </a:cubicBezTo>
                  <a:cubicBezTo>
                    <a:pt x="0" y="145"/>
                    <a:pt x="0" y="126"/>
                    <a:pt x="0" y="107"/>
                  </a:cubicBezTo>
                  <a:cubicBezTo>
                    <a:pt x="0" y="78"/>
                    <a:pt x="0" y="48"/>
                    <a:pt x="0" y="18"/>
                  </a:cubicBezTo>
                  <a:cubicBezTo>
                    <a:pt x="0" y="12"/>
                    <a:pt x="0" y="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6151563" y="1136650"/>
              <a:ext cx="1236663" cy="1354138"/>
            </a:xfrm>
            <a:custGeom>
              <a:avLst/>
              <a:gdLst>
                <a:gd name="T0" fmla="*/ 89 w 180"/>
                <a:gd name="T1" fmla="*/ 197 h 197"/>
                <a:gd name="T2" fmla="*/ 64 w 180"/>
                <a:gd name="T3" fmla="*/ 183 h 197"/>
                <a:gd name="T4" fmla="*/ 70 w 180"/>
                <a:gd name="T5" fmla="*/ 156 h 197"/>
                <a:gd name="T6" fmla="*/ 80 w 180"/>
                <a:gd name="T7" fmla="*/ 148 h 197"/>
                <a:gd name="T8" fmla="*/ 67 w 180"/>
                <a:gd name="T9" fmla="*/ 148 h 197"/>
                <a:gd name="T10" fmla="*/ 32 w 180"/>
                <a:gd name="T11" fmla="*/ 148 h 197"/>
                <a:gd name="T12" fmla="*/ 0 w 180"/>
                <a:gd name="T13" fmla="*/ 148 h 197"/>
                <a:gd name="T14" fmla="*/ 0 w 180"/>
                <a:gd name="T15" fmla="*/ 96 h 197"/>
                <a:gd name="T16" fmla="*/ 0 w 180"/>
                <a:gd name="T17" fmla="*/ 52 h 197"/>
                <a:gd name="T18" fmla="*/ 0 w 180"/>
                <a:gd name="T19" fmla="*/ 7 h 197"/>
                <a:gd name="T20" fmla="*/ 0 w 180"/>
                <a:gd name="T21" fmla="*/ 0 h 197"/>
                <a:gd name="T22" fmla="*/ 22 w 180"/>
                <a:gd name="T23" fmla="*/ 21 h 197"/>
                <a:gd name="T24" fmla="*/ 37 w 180"/>
                <a:gd name="T25" fmla="*/ 35 h 197"/>
                <a:gd name="T26" fmla="*/ 93 w 180"/>
                <a:gd name="T27" fmla="*/ 86 h 197"/>
                <a:gd name="T28" fmla="*/ 95 w 180"/>
                <a:gd name="T29" fmla="*/ 88 h 197"/>
                <a:gd name="T30" fmla="*/ 103 w 180"/>
                <a:gd name="T31" fmla="*/ 96 h 197"/>
                <a:gd name="T32" fmla="*/ 103 w 180"/>
                <a:gd name="T33" fmla="*/ 85 h 197"/>
                <a:gd name="T34" fmla="*/ 103 w 180"/>
                <a:gd name="T35" fmla="*/ 83 h 197"/>
                <a:gd name="T36" fmla="*/ 101 w 180"/>
                <a:gd name="T37" fmla="*/ 37 h 197"/>
                <a:gd name="T38" fmla="*/ 169 w 180"/>
                <a:gd name="T39" fmla="*/ 37 h 197"/>
                <a:gd name="T40" fmla="*/ 173 w 180"/>
                <a:gd name="T41" fmla="*/ 37 h 197"/>
                <a:gd name="T42" fmla="*/ 173 w 180"/>
                <a:gd name="T43" fmla="*/ 37 h 197"/>
                <a:gd name="T44" fmla="*/ 173 w 180"/>
                <a:gd name="T45" fmla="*/ 38 h 197"/>
                <a:gd name="T46" fmla="*/ 175 w 180"/>
                <a:gd name="T47" fmla="*/ 74 h 197"/>
                <a:gd name="T48" fmla="*/ 178 w 180"/>
                <a:gd name="T49" fmla="*/ 111 h 197"/>
                <a:gd name="T50" fmla="*/ 180 w 180"/>
                <a:gd name="T51" fmla="*/ 147 h 197"/>
                <a:gd name="T52" fmla="*/ 151 w 180"/>
                <a:gd name="T53" fmla="*/ 147 h 197"/>
                <a:gd name="T54" fmla="*/ 117 w 180"/>
                <a:gd name="T55" fmla="*/ 148 h 197"/>
                <a:gd name="T56" fmla="*/ 113 w 180"/>
                <a:gd name="T57" fmla="*/ 148 h 197"/>
                <a:gd name="T58" fmla="*/ 109 w 180"/>
                <a:gd name="T59" fmla="*/ 148 h 197"/>
                <a:gd name="T60" fmla="*/ 95 w 180"/>
                <a:gd name="T61" fmla="*/ 148 h 197"/>
                <a:gd name="T62" fmla="*/ 106 w 180"/>
                <a:gd name="T63" fmla="*/ 156 h 197"/>
                <a:gd name="T64" fmla="*/ 114 w 180"/>
                <a:gd name="T65" fmla="*/ 181 h 197"/>
                <a:gd name="T66" fmla="*/ 91 w 180"/>
                <a:gd name="T67" fmla="*/ 197 h 197"/>
                <a:gd name="T68" fmla="*/ 89 w 180"/>
                <a:gd name="T6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197">
                  <a:moveTo>
                    <a:pt x="89" y="197"/>
                  </a:moveTo>
                  <a:cubicBezTo>
                    <a:pt x="79" y="197"/>
                    <a:pt x="69" y="192"/>
                    <a:pt x="64" y="183"/>
                  </a:cubicBezTo>
                  <a:cubicBezTo>
                    <a:pt x="59" y="174"/>
                    <a:pt x="61" y="163"/>
                    <a:pt x="70" y="156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67" y="148"/>
                    <a:pt x="67" y="148"/>
                    <a:pt x="67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85"/>
                    <a:pt x="103" y="85"/>
                    <a:pt x="103" y="85"/>
                  </a:cubicBezTo>
                  <a:cubicBezTo>
                    <a:pt x="103" y="83"/>
                    <a:pt x="103" y="83"/>
                    <a:pt x="103" y="83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69" y="37"/>
                    <a:pt x="169" y="37"/>
                    <a:pt x="169" y="37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73" y="38"/>
                    <a:pt x="173" y="38"/>
                    <a:pt x="173" y="38"/>
                  </a:cubicBezTo>
                  <a:cubicBezTo>
                    <a:pt x="175" y="74"/>
                    <a:pt x="175" y="74"/>
                    <a:pt x="175" y="74"/>
                  </a:cubicBezTo>
                  <a:cubicBezTo>
                    <a:pt x="178" y="111"/>
                    <a:pt x="178" y="111"/>
                    <a:pt x="178" y="111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51" y="147"/>
                    <a:pt x="151" y="147"/>
                    <a:pt x="151" y="147"/>
                  </a:cubicBezTo>
                  <a:cubicBezTo>
                    <a:pt x="117" y="148"/>
                    <a:pt x="117" y="148"/>
                    <a:pt x="117" y="148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95" y="148"/>
                    <a:pt x="95" y="148"/>
                    <a:pt x="95" y="148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14" y="162"/>
                    <a:pt x="117" y="173"/>
                    <a:pt x="114" y="181"/>
                  </a:cubicBezTo>
                  <a:cubicBezTo>
                    <a:pt x="111" y="190"/>
                    <a:pt x="102" y="197"/>
                    <a:pt x="91" y="197"/>
                  </a:cubicBezTo>
                  <a:cubicBezTo>
                    <a:pt x="90" y="197"/>
                    <a:pt x="90" y="197"/>
                    <a:pt x="89" y="197"/>
                  </a:cubicBezTo>
                  <a:close/>
                </a:path>
              </a:pathLst>
            </a:custGeom>
            <a:solidFill>
              <a:srgbClr val="CECB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6081713" y="2216150"/>
              <a:ext cx="14288" cy="1038225"/>
            </a:xfrm>
            <a:custGeom>
              <a:avLst/>
              <a:gdLst>
                <a:gd name="T0" fmla="*/ 0 w 9"/>
                <a:gd name="T1" fmla="*/ 0 h 654"/>
                <a:gd name="T2" fmla="*/ 9 w 9"/>
                <a:gd name="T3" fmla="*/ 381 h 654"/>
                <a:gd name="T4" fmla="*/ 9 w 9"/>
                <a:gd name="T5" fmla="*/ 654 h 654"/>
                <a:gd name="T6" fmla="*/ 0 w 9"/>
                <a:gd name="T7" fmla="*/ 359 h 654"/>
                <a:gd name="T8" fmla="*/ 0 w 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54">
                  <a:moveTo>
                    <a:pt x="0" y="0"/>
                  </a:moveTo>
                  <a:lnTo>
                    <a:pt x="9" y="381"/>
                  </a:lnTo>
                  <a:lnTo>
                    <a:pt x="9" y="654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5635625" y="2697163"/>
              <a:ext cx="460375" cy="742950"/>
            </a:xfrm>
            <a:custGeom>
              <a:avLst/>
              <a:gdLst>
                <a:gd name="T0" fmla="*/ 65 w 67"/>
                <a:gd name="T1" fmla="*/ 13 h 108"/>
                <a:gd name="T2" fmla="*/ 4 w 67"/>
                <a:gd name="T3" fmla="*/ 31 h 108"/>
                <a:gd name="T4" fmla="*/ 11 w 67"/>
                <a:gd name="T5" fmla="*/ 66 h 108"/>
                <a:gd name="T6" fmla="*/ 25 w 67"/>
                <a:gd name="T7" fmla="*/ 108 h 108"/>
                <a:gd name="T8" fmla="*/ 34 w 67"/>
                <a:gd name="T9" fmla="*/ 82 h 108"/>
                <a:gd name="T10" fmla="*/ 67 w 67"/>
                <a:gd name="T11" fmla="*/ 81 h 108"/>
                <a:gd name="T12" fmla="*/ 65 w 67"/>
                <a:gd name="T13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8">
                  <a:moveTo>
                    <a:pt x="65" y="13"/>
                  </a:moveTo>
                  <a:cubicBezTo>
                    <a:pt x="45" y="0"/>
                    <a:pt x="12" y="8"/>
                    <a:pt x="4" y="31"/>
                  </a:cubicBezTo>
                  <a:cubicBezTo>
                    <a:pt x="0" y="43"/>
                    <a:pt x="8" y="55"/>
                    <a:pt x="11" y="66"/>
                  </a:cubicBezTo>
                  <a:cubicBezTo>
                    <a:pt x="16" y="80"/>
                    <a:pt x="20" y="94"/>
                    <a:pt x="25" y="108"/>
                  </a:cubicBezTo>
                  <a:cubicBezTo>
                    <a:pt x="21" y="98"/>
                    <a:pt x="25" y="88"/>
                    <a:pt x="34" y="82"/>
                  </a:cubicBezTo>
                  <a:cubicBezTo>
                    <a:pt x="43" y="74"/>
                    <a:pt x="57" y="74"/>
                    <a:pt x="67" y="81"/>
                  </a:cubicBezTo>
                  <a:cubicBezTo>
                    <a:pt x="66" y="58"/>
                    <a:pt x="65" y="36"/>
                    <a:pt x="65" y="13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711825" y="3033713"/>
              <a:ext cx="404813" cy="530225"/>
            </a:xfrm>
            <a:custGeom>
              <a:avLst/>
              <a:gdLst>
                <a:gd name="T0" fmla="*/ 59 w 59"/>
                <a:gd name="T1" fmla="*/ 9 h 77"/>
                <a:gd name="T2" fmla="*/ 0 w 59"/>
                <a:gd name="T3" fmla="*/ 0 h 77"/>
                <a:gd name="T4" fmla="*/ 9 w 59"/>
                <a:gd name="T5" fmla="*/ 32 h 77"/>
                <a:gd name="T6" fmla="*/ 15 w 59"/>
                <a:gd name="T7" fmla="*/ 52 h 77"/>
                <a:gd name="T8" fmla="*/ 21 w 59"/>
                <a:gd name="T9" fmla="*/ 66 h 77"/>
                <a:gd name="T10" fmla="*/ 57 w 59"/>
                <a:gd name="T11" fmla="*/ 67 h 77"/>
                <a:gd name="T12" fmla="*/ 59 w 59"/>
                <a:gd name="T13" fmla="*/ 63 h 77"/>
                <a:gd name="T14" fmla="*/ 59 w 59"/>
                <a:gd name="T15" fmla="*/ 55 h 77"/>
                <a:gd name="T16" fmla="*/ 59 w 59"/>
                <a:gd name="T17" fmla="*/ 13 h 77"/>
                <a:gd name="T18" fmla="*/ 59 w 59"/>
                <a:gd name="T19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77">
                  <a:moveTo>
                    <a:pt x="59" y="9"/>
                  </a:moveTo>
                  <a:cubicBezTo>
                    <a:pt x="43" y="29"/>
                    <a:pt x="7" y="25"/>
                    <a:pt x="0" y="0"/>
                  </a:cubicBezTo>
                  <a:cubicBezTo>
                    <a:pt x="3" y="10"/>
                    <a:pt x="6" y="21"/>
                    <a:pt x="9" y="32"/>
                  </a:cubicBezTo>
                  <a:cubicBezTo>
                    <a:pt x="11" y="38"/>
                    <a:pt x="13" y="45"/>
                    <a:pt x="15" y="52"/>
                  </a:cubicBezTo>
                  <a:cubicBezTo>
                    <a:pt x="16" y="57"/>
                    <a:pt x="18" y="62"/>
                    <a:pt x="21" y="66"/>
                  </a:cubicBezTo>
                  <a:cubicBezTo>
                    <a:pt x="31" y="77"/>
                    <a:pt x="48" y="77"/>
                    <a:pt x="57" y="67"/>
                  </a:cubicBezTo>
                  <a:cubicBezTo>
                    <a:pt x="59" y="65"/>
                    <a:pt x="59" y="65"/>
                    <a:pt x="59" y="63"/>
                  </a:cubicBezTo>
                  <a:cubicBezTo>
                    <a:pt x="59" y="60"/>
                    <a:pt x="59" y="58"/>
                    <a:pt x="59" y="55"/>
                  </a:cubicBezTo>
                  <a:cubicBezTo>
                    <a:pt x="59" y="41"/>
                    <a:pt x="59" y="27"/>
                    <a:pt x="59" y="13"/>
                  </a:cubicBezTo>
                  <a:cubicBezTo>
                    <a:pt x="59" y="12"/>
                    <a:pt x="59" y="10"/>
                    <a:pt x="59" y="9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3540125" y="3432175"/>
              <a:ext cx="1346200" cy="296863"/>
            </a:xfrm>
            <a:custGeom>
              <a:avLst/>
              <a:gdLst>
                <a:gd name="T0" fmla="*/ 0 w 848"/>
                <a:gd name="T1" fmla="*/ 0 h 187"/>
                <a:gd name="T2" fmla="*/ 454 w 848"/>
                <a:gd name="T3" fmla="*/ 187 h 187"/>
                <a:gd name="T4" fmla="*/ 848 w 848"/>
                <a:gd name="T5" fmla="*/ 187 h 187"/>
                <a:gd name="T6" fmla="*/ 545 w 848"/>
                <a:gd name="T7" fmla="*/ 0 h 187"/>
                <a:gd name="T8" fmla="*/ 0 w 848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8" h="187">
                  <a:moveTo>
                    <a:pt x="0" y="0"/>
                  </a:moveTo>
                  <a:lnTo>
                    <a:pt x="454" y="187"/>
                  </a:lnTo>
                  <a:lnTo>
                    <a:pt x="848" y="187"/>
                  </a:lnTo>
                  <a:lnTo>
                    <a:pt x="5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49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29"/>
            <p:cNvSpPr>
              <a:spLocks/>
            </p:cNvSpPr>
            <p:nvPr/>
          </p:nvSpPr>
          <p:spPr bwMode="auto">
            <a:xfrm>
              <a:off x="3540125" y="3432175"/>
              <a:ext cx="1346200" cy="296863"/>
            </a:xfrm>
            <a:custGeom>
              <a:avLst/>
              <a:gdLst>
                <a:gd name="T0" fmla="*/ 0 w 848"/>
                <a:gd name="T1" fmla="*/ 0 h 187"/>
                <a:gd name="T2" fmla="*/ 454 w 848"/>
                <a:gd name="T3" fmla="*/ 187 h 187"/>
                <a:gd name="T4" fmla="*/ 848 w 848"/>
                <a:gd name="T5" fmla="*/ 187 h 187"/>
                <a:gd name="T6" fmla="*/ 545 w 848"/>
                <a:gd name="T7" fmla="*/ 0 h 187"/>
                <a:gd name="T8" fmla="*/ 0 w 848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8" h="187">
                  <a:moveTo>
                    <a:pt x="0" y="0"/>
                  </a:moveTo>
                  <a:lnTo>
                    <a:pt x="454" y="187"/>
                  </a:lnTo>
                  <a:lnTo>
                    <a:pt x="848" y="187"/>
                  </a:lnTo>
                  <a:lnTo>
                    <a:pt x="5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7326313" y="3432175"/>
              <a:ext cx="1339850" cy="296863"/>
            </a:xfrm>
            <a:custGeom>
              <a:avLst/>
              <a:gdLst>
                <a:gd name="T0" fmla="*/ 294 w 844"/>
                <a:gd name="T1" fmla="*/ 0 h 187"/>
                <a:gd name="T2" fmla="*/ 0 w 844"/>
                <a:gd name="T3" fmla="*/ 187 h 187"/>
                <a:gd name="T4" fmla="*/ 394 w 844"/>
                <a:gd name="T5" fmla="*/ 187 h 187"/>
                <a:gd name="T6" fmla="*/ 844 w 844"/>
                <a:gd name="T7" fmla="*/ 0 h 187"/>
                <a:gd name="T8" fmla="*/ 294 w 844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187">
                  <a:moveTo>
                    <a:pt x="294" y="0"/>
                  </a:moveTo>
                  <a:lnTo>
                    <a:pt x="0" y="187"/>
                  </a:lnTo>
                  <a:lnTo>
                    <a:pt x="394" y="187"/>
                  </a:lnTo>
                  <a:lnTo>
                    <a:pt x="84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7E7E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7326313" y="3432175"/>
              <a:ext cx="1339850" cy="296863"/>
            </a:xfrm>
            <a:custGeom>
              <a:avLst/>
              <a:gdLst>
                <a:gd name="T0" fmla="*/ 294 w 844"/>
                <a:gd name="T1" fmla="*/ 0 h 187"/>
                <a:gd name="T2" fmla="*/ 0 w 844"/>
                <a:gd name="T3" fmla="*/ 187 h 187"/>
                <a:gd name="T4" fmla="*/ 394 w 844"/>
                <a:gd name="T5" fmla="*/ 187 h 187"/>
                <a:gd name="T6" fmla="*/ 844 w 844"/>
                <a:gd name="T7" fmla="*/ 0 h 187"/>
                <a:gd name="T8" fmla="*/ 294 w 844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187">
                  <a:moveTo>
                    <a:pt x="294" y="0"/>
                  </a:moveTo>
                  <a:lnTo>
                    <a:pt x="0" y="187"/>
                  </a:lnTo>
                  <a:lnTo>
                    <a:pt x="394" y="187"/>
                  </a:lnTo>
                  <a:lnTo>
                    <a:pt x="844" y="0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32"/>
            <p:cNvSpPr>
              <a:spLocks/>
            </p:cNvSpPr>
            <p:nvPr/>
          </p:nvSpPr>
          <p:spPr bwMode="auto">
            <a:xfrm>
              <a:off x="4378325" y="3776663"/>
              <a:ext cx="954088" cy="198438"/>
            </a:xfrm>
            <a:custGeom>
              <a:avLst/>
              <a:gdLst>
                <a:gd name="T0" fmla="*/ 402 w 601"/>
                <a:gd name="T1" fmla="*/ 0 h 125"/>
                <a:gd name="T2" fmla="*/ 601 w 601"/>
                <a:gd name="T3" fmla="*/ 125 h 125"/>
                <a:gd name="T4" fmla="*/ 311 w 601"/>
                <a:gd name="T5" fmla="*/ 125 h 125"/>
                <a:gd name="T6" fmla="*/ 0 w 601"/>
                <a:gd name="T7" fmla="*/ 0 h 125"/>
                <a:gd name="T8" fmla="*/ 402 w 601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25">
                  <a:moveTo>
                    <a:pt x="402" y="0"/>
                  </a:moveTo>
                  <a:lnTo>
                    <a:pt x="601" y="125"/>
                  </a:lnTo>
                  <a:lnTo>
                    <a:pt x="311" y="125"/>
                  </a:lnTo>
                  <a:lnTo>
                    <a:pt x="0" y="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4975225" y="3343275"/>
              <a:ext cx="681038" cy="631825"/>
            </a:xfrm>
            <a:custGeom>
              <a:avLst/>
              <a:gdLst>
                <a:gd name="T0" fmla="*/ 73 w 99"/>
                <a:gd name="T1" fmla="*/ 24 h 92"/>
                <a:gd name="T2" fmla="*/ 7 w 99"/>
                <a:gd name="T3" fmla="*/ 23 h 92"/>
                <a:gd name="T4" fmla="*/ 2 w 99"/>
                <a:gd name="T5" fmla="*/ 53 h 92"/>
                <a:gd name="T6" fmla="*/ 4 w 99"/>
                <a:gd name="T7" fmla="*/ 59 h 92"/>
                <a:gd name="T8" fmla="*/ 6 w 99"/>
                <a:gd name="T9" fmla="*/ 63 h 92"/>
                <a:gd name="T10" fmla="*/ 10 w 99"/>
                <a:gd name="T11" fmla="*/ 66 h 92"/>
                <a:gd name="T12" fmla="*/ 52 w 99"/>
                <a:gd name="T13" fmla="*/ 92 h 92"/>
                <a:gd name="T14" fmla="*/ 60 w 99"/>
                <a:gd name="T15" fmla="*/ 57 h 92"/>
                <a:gd name="T16" fmla="*/ 99 w 99"/>
                <a:gd name="T17" fmla="*/ 63 h 92"/>
                <a:gd name="T18" fmla="*/ 73 w 99"/>
                <a:gd name="T19" fmla="*/ 24 h 92"/>
                <a:gd name="T20" fmla="*/ 73 w 99"/>
                <a:gd name="T21" fmla="*/ 2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92">
                  <a:moveTo>
                    <a:pt x="73" y="24"/>
                  </a:moveTo>
                  <a:cubicBezTo>
                    <a:pt x="58" y="1"/>
                    <a:pt x="22" y="0"/>
                    <a:pt x="7" y="23"/>
                  </a:cubicBezTo>
                  <a:cubicBezTo>
                    <a:pt x="2" y="31"/>
                    <a:pt x="0" y="43"/>
                    <a:pt x="2" y="53"/>
                  </a:cubicBezTo>
                  <a:cubicBezTo>
                    <a:pt x="2" y="55"/>
                    <a:pt x="3" y="57"/>
                    <a:pt x="4" y="59"/>
                  </a:cubicBezTo>
                  <a:cubicBezTo>
                    <a:pt x="4" y="60"/>
                    <a:pt x="5" y="62"/>
                    <a:pt x="6" y="63"/>
                  </a:cubicBezTo>
                  <a:cubicBezTo>
                    <a:pt x="8" y="64"/>
                    <a:pt x="9" y="65"/>
                    <a:pt x="10" y="66"/>
                  </a:cubicBezTo>
                  <a:cubicBezTo>
                    <a:pt x="24" y="75"/>
                    <a:pt x="38" y="83"/>
                    <a:pt x="52" y="92"/>
                  </a:cubicBezTo>
                  <a:cubicBezTo>
                    <a:pt x="44" y="80"/>
                    <a:pt x="49" y="65"/>
                    <a:pt x="60" y="57"/>
                  </a:cubicBezTo>
                  <a:cubicBezTo>
                    <a:pt x="72" y="48"/>
                    <a:pt x="91" y="51"/>
                    <a:pt x="99" y="63"/>
                  </a:cubicBezTo>
                  <a:cubicBezTo>
                    <a:pt x="91" y="50"/>
                    <a:pt x="82" y="37"/>
                    <a:pt x="73" y="24"/>
                  </a:cubicBezTo>
                  <a:cubicBezTo>
                    <a:pt x="71" y="21"/>
                    <a:pt x="82" y="37"/>
                    <a:pt x="73" y="24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34"/>
            <p:cNvSpPr>
              <a:spLocks/>
            </p:cNvSpPr>
            <p:nvPr/>
          </p:nvSpPr>
          <p:spPr bwMode="auto">
            <a:xfrm>
              <a:off x="5394325" y="3514725"/>
              <a:ext cx="268288" cy="481013"/>
            </a:xfrm>
            <a:custGeom>
              <a:avLst/>
              <a:gdLst>
                <a:gd name="T0" fmla="*/ 39 w 39"/>
                <a:gd name="T1" fmla="*/ 52 h 70"/>
                <a:gd name="T2" fmla="*/ 32 w 39"/>
                <a:gd name="T3" fmla="*/ 35 h 70"/>
                <a:gd name="T4" fmla="*/ 24 w 39"/>
                <a:gd name="T5" fmla="*/ 24 h 70"/>
                <a:gd name="T6" fmla="*/ 7 w 39"/>
                <a:gd name="T7" fmla="*/ 0 h 70"/>
                <a:gd name="T8" fmla="*/ 0 w 39"/>
                <a:gd name="T9" fmla="*/ 43 h 70"/>
                <a:gd name="T10" fmla="*/ 24 w 39"/>
                <a:gd name="T11" fmla="*/ 65 h 70"/>
                <a:gd name="T12" fmla="*/ 29 w 39"/>
                <a:gd name="T13" fmla="*/ 70 h 70"/>
                <a:gd name="T14" fmla="*/ 30 w 39"/>
                <a:gd name="T15" fmla="*/ 70 h 70"/>
                <a:gd name="T16" fmla="*/ 33 w 39"/>
                <a:gd name="T17" fmla="*/ 68 h 70"/>
                <a:gd name="T18" fmla="*/ 39 w 39"/>
                <a:gd name="T19" fmla="*/ 52 h 70"/>
                <a:gd name="T20" fmla="*/ 39 w 39"/>
                <a:gd name="T21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70">
                  <a:moveTo>
                    <a:pt x="39" y="52"/>
                  </a:moveTo>
                  <a:cubicBezTo>
                    <a:pt x="39" y="45"/>
                    <a:pt x="36" y="41"/>
                    <a:pt x="32" y="35"/>
                  </a:cubicBezTo>
                  <a:cubicBezTo>
                    <a:pt x="29" y="32"/>
                    <a:pt x="26" y="28"/>
                    <a:pt x="24" y="24"/>
                  </a:cubicBezTo>
                  <a:cubicBezTo>
                    <a:pt x="18" y="16"/>
                    <a:pt x="13" y="8"/>
                    <a:pt x="7" y="0"/>
                  </a:cubicBezTo>
                  <a:cubicBezTo>
                    <a:pt x="17" y="14"/>
                    <a:pt x="13" y="33"/>
                    <a:pt x="0" y="43"/>
                  </a:cubicBezTo>
                  <a:cubicBezTo>
                    <a:pt x="8" y="50"/>
                    <a:pt x="16" y="58"/>
                    <a:pt x="24" y="65"/>
                  </a:cubicBezTo>
                  <a:cubicBezTo>
                    <a:pt x="26" y="67"/>
                    <a:pt x="28" y="68"/>
                    <a:pt x="29" y="7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7" y="64"/>
                    <a:pt x="39" y="58"/>
                    <a:pt x="39" y="52"/>
                  </a:cubicBezTo>
                  <a:cubicBezTo>
                    <a:pt x="39" y="51"/>
                    <a:pt x="39" y="52"/>
                    <a:pt x="39" y="52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5470525" y="3776663"/>
              <a:ext cx="619125" cy="198438"/>
            </a:xfrm>
            <a:custGeom>
              <a:avLst/>
              <a:gdLst>
                <a:gd name="T0" fmla="*/ 385 w 390"/>
                <a:gd name="T1" fmla="*/ 0 h 125"/>
                <a:gd name="T2" fmla="*/ 390 w 390"/>
                <a:gd name="T3" fmla="*/ 125 h 125"/>
                <a:gd name="T4" fmla="*/ 117 w 390"/>
                <a:gd name="T5" fmla="*/ 125 h 125"/>
                <a:gd name="T6" fmla="*/ 0 w 390"/>
                <a:gd name="T7" fmla="*/ 0 h 125"/>
                <a:gd name="T8" fmla="*/ 385 w 390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25">
                  <a:moveTo>
                    <a:pt x="385" y="0"/>
                  </a:moveTo>
                  <a:lnTo>
                    <a:pt x="390" y="125"/>
                  </a:lnTo>
                  <a:lnTo>
                    <a:pt x="117" y="125"/>
                  </a:lnTo>
                  <a:lnTo>
                    <a:pt x="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36"/>
            <p:cNvSpPr>
              <a:spLocks/>
            </p:cNvSpPr>
            <p:nvPr/>
          </p:nvSpPr>
          <p:spPr bwMode="auto">
            <a:xfrm>
              <a:off x="6081713" y="3171825"/>
              <a:ext cx="14288" cy="803275"/>
            </a:xfrm>
            <a:custGeom>
              <a:avLst/>
              <a:gdLst>
                <a:gd name="T0" fmla="*/ 0 w 9"/>
                <a:gd name="T1" fmla="*/ 0 h 506"/>
                <a:gd name="T2" fmla="*/ 9 w 9"/>
                <a:gd name="T3" fmla="*/ 229 h 506"/>
                <a:gd name="T4" fmla="*/ 5 w 9"/>
                <a:gd name="T5" fmla="*/ 506 h 506"/>
                <a:gd name="T6" fmla="*/ 0 w 9"/>
                <a:gd name="T7" fmla="*/ 381 h 506"/>
                <a:gd name="T8" fmla="*/ 0 w 9"/>
                <a:gd name="T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06">
                  <a:moveTo>
                    <a:pt x="0" y="0"/>
                  </a:moveTo>
                  <a:lnTo>
                    <a:pt x="9" y="229"/>
                  </a:lnTo>
                  <a:lnTo>
                    <a:pt x="5" y="506"/>
                  </a:lnTo>
                  <a:lnTo>
                    <a:pt x="0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37"/>
            <p:cNvSpPr>
              <a:spLocks/>
            </p:cNvSpPr>
            <p:nvPr/>
          </p:nvSpPr>
          <p:spPr bwMode="auto">
            <a:xfrm>
              <a:off x="3540125" y="1878013"/>
              <a:ext cx="2541588" cy="1905000"/>
            </a:xfrm>
            <a:custGeom>
              <a:avLst/>
              <a:gdLst>
                <a:gd name="T0" fmla="*/ 301 w 370"/>
                <a:gd name="T1" fmla="*/ 0 h 277"/>
                <a:gd name="T2" fmla="*/ 329 w 370"/>
                <a:gd name="T3" fmla="*/ 17 h 277"/>
                <a:gd name="T4" fmla="*/ 320 w 370"/>
                <a:gd name="T5" fmla="*/ 49 h 277"/>
                <a:gd name="T6" fmla="*/ 370 w 370"/>
                <a:gd name="T7" fmla="*/ 49 h 277"/>
                <a:gd name="T8" fmla="*/ 370 w 370"/>
                <a:gd name="T9" fmla="*/ 121 h 277"/>
                <a:gd name="T10" fmla="*/ 370 w 370"/>
                <a:gd name="T11" fmla="*/ 132 h 277"/>
                <a:gd name="T12" fmla="*/ 331 w 370"/>
                <a:gd name="T13" fmla="*/ 129 h 277"/>
                <a:gd name="T14" fmla="*/ 310 w 370"/>
                <a:gd name="T15" fmla="*/ 160 h 277"/>
                <a:gd name="T16" fmla="*/ 331 w 370"/>
                <a:gd name="T17" fmla="*/ 191 h 277"/>
                <a:gd name="T18" fmla="*/ 370 w 370"/>
                <a:gd name="T19" fmla="*/ 188 h 277"/>
                <a:gd name="T20" fmla="*/ 370 w 370"/>
                <a:gd name="T21" fmla="*/ 261 h 277"/>
                <a:gd name="T22" fmla="*/ 370 w 370"/>
                <a:gd name="T23" fmla="*/ 274 h 277"/>
                <a:gd name="T24" fmla="*/ 367 w 370"/>
                <a:gd name="T25" fmla="*/ 276 h 277"/>
                <a:gd name="T26" fmla="*/ 330 w 370"/>
                <a:gd name="T27" fmla="*/ 276 h 277"/>
                <a:gd name="T28" fmla="*/ 281 w 370"/>
                <a:gd name="T29" fmla="*/ 276 h 277"/>
                <a:gd name="T30" fmla="*/ 283 w 370"/>
                <a:gd name="T31" fmla="*/ 238 h 277"/>
                <a:gd name="T32" fmla="*/ 250 w 370"/>
                <a:gd name="T33" fmla="*/ 220 h 277"/>
                <a:gd name="T34" fmla="*/ 217 w 370"/>
                <a:gd name="T35" fmla="*/ 237 h 277"/>
                <a:gd name="T36" fmla="*/ 215 w 370"/>
                <a:gd name="T37" fmla="*/ 276 h 277"/>
                <a:gd name="T38" fmla="*/ 143 w 370"/>
                <a:gd name="T39" fmla="*/ 276 h 277"/>
                <a:gd name="T40" fmla="*/ 122 w 370"/>
                <a:gd name="T41" fmla="*/ 276 h 277"/>
                <a:gd name="T42" fmla="*/ 126 w 370"/>
                <a:gd name="T43" fmla="*/ 226 h 277"/>
                <a:gd name="T44" fmla="*/ 61 w 370"/>
                <a:gd name="T45" fmla="*/ 226 h 277"/>
                <a:gd name="T46" fmla="*/ 0 w 370"/>
                <a:gd name="T47" fmla="*/ 226 h 277"/>
                <a:gd name="T48" fmla="*/ 29 w 370"/>
                <a:gd name="T49" fmla="*/ 199 h 277"/>
                <a:gd name="T50" fmla="*/ 94 w 370"/>
                <a:gd name="T51" fmla="*/ 138 h 277"/>
                <a:gd name="T52" fmla="*/ 160 w 370"/>
                <a:gd name="T53" fmla="*/ 77 h 277"/>
                <a:gd name="T54" fmla="*/ 190 w 370"/>
                <a:gd name="T55" fmla="*/ 49 h 277"/>
                <a:gd name="T56" fmla="*/ 192 w 370"/>
                <a:gd name="T57" fmla="*/ 49 h 277"/>
                <a:gd name="T58" fmla="*/ 197 w 370"/>
                <a:gd name="T59" fmla="*/ 49 h 277"/>
                <a:gd name="T60" fmla="*/ 216 w 370"/>
                <a:gd name="T61" fmla="*/ 49 h 277"/>
                <a:gd name="T62" fmla="*/ 261 w 370"/>
                <a:gd name="T63" fmla="*/ 49 h 277"/>
                <a:gd name="T64" fmla="*/ 279 w 370"/>
                <a:gd name="T65" fmla="*/ 49 h 277"/>
                <a:gd name="T66" fmla="*/ 271 w 370"/>
                <a:gd name="T67" fmla="*/ 18 h 277"/>
                <a:gd name="T68" fmla="*/ 301 w 370"/>
                <a:gd name="T69" fmla="*/ 0 h 277"/>
                <a:gd name="T70" fmla="*/ 301 w 370"/>
                <a:gd name="T7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0" h="277">
                  <a:moveTo>
                    <a:pt x="301" y="0"/>
                  </a:moveTo>
                  <a:cubicBezTo>
                    <a:pt x="312" y="0"/>
                    <a:pt x="325" y="6"/>
                    <a:pt x="329" y="17"/>
                  </a:cubicBezTo>
                  <a:cubicBezTo>
                    <a:pt x="334" y="29"/>
                    <a:pt x="329" y="41"/>
                    <a:pt x="320" y="49"/>
                  </a:cubicBezTo>
                  <a:cubicBezTo>
                    <a:pt x="336" y="49"/>
                    <a:pt x="353" y="49"/>
                    <a:pt x="370" y="49"/>
                  </a:cubicBezTo>
                  <a:cubicBezTo>
                    <a:pt x="370" y="73"/>
                    <a:pt x="370" y="97"/>
                    <a:pt x="370" y="121"/>
                  </a:cubicBezTo>
                  <a:cubicBezTo>
                    <a:pt x="370" y="125"/>
                    <a:pt x="370" y="128"/>
                    <a:pt x="370" y="132"/>
                  </a:cubicBezTo>
                  <a:cubicBezTo>
                    <a:pt x="359" y="124"/>
                    <a:pt x="344" y="123"/>
                    <a:pt x="331" y="129"/>
                  </a:cubicBezTo>
                  <a:cubicBezTo>
                    <a:pt x="319" y="135"/>
                    <a:pt x="310" y="147"/>
                    <a:pt x="310" y="160"/>
                  </a:cubicBezTo>
                  <a:cubicBezTo>
                    <a:pt x="310" y="174"/>
                    <a:pt x="319" y="186"/>
                    <a:pt x="331" y="191"/>
                  </a:cubicBezTo>
                  <a:cubicBezTo>
                    <a:pt x="344" y="197"/>
                    <a:pt x="359" y="195"/>
                    <a:pt x="370" y="188"/>
                  </a:cubicBezTo>
                  <a:cubicBezTo>
                    <a:pt x="370" y="212"/>
                    <a:pt x="370" y="236"/>
                    <a:pt x="370" y="261"/>
                  </a:cubicBezTo>
                  <a:cubicBezTo>
                    <a:pt x="370" y="265"/>
                    <a:pt x="370" y="270"/>
                    <a:pt x="370" y="274"/>
                  </a:cubicBezTo>
                  <a:cubicBezTo>
                    <a:pt x="370" y="277"/>
                    <a:pt x="370" y="276"/>
                    <a:pt x="367" y="276"/>
                  </a:cubicBezTo>
                  <a:cubicBezTo>
                    <a:pt x="355" y="276"/>
                    <a:pt x="343" y="276"/>
                    <a:pt x="330" y="276"/>
                  </a:cubicBezTo>
                  <a:cubicBezTo>
                    <a:pt x="314" y="276"/>
                    <a:pt x="297" y="276"/>
                    <a:pt x="281" y="276"/>
                  </a:cubicBezTo>
                  <a:cubicBezTo>
                    <a:pt x="289" y="265"/>
                    <a:pt x="290" y="250"/>
                    <a:pt x="283" y="238"/>
                  </a:cubicBezTo>
                  <a:cubicBezTo>
                    <a:pt x="276" y="227"/>
                    <a:pt x="263" y="220"/>
                    <a:pt x="250" y="220"/>
                  </a:cubicBezTo>
                  <a:cubicBezTo>
                    <a:pt x="237" y="220"/>
                    <a:pt x="224" y="227"/>
                    <a:pt x="217" y="237"/>
                  </a:cubicBezTo>
                  <a:cubicBezTo>
                    <a:pt x="209" y="249"/>
                    <a:pt x="208" y="264"/>
                    <a:pt x="215" y="276"/>
                  </a:cubicBezTo>
                  <a:cubicBezTo>
                    <a:pt x="191" y="276"/>
                    <a:pt x="167" y="276"/>
                    <a:pt x="143" y="276"/>
                  </a:cubicBezTo>
                  <a:cubicBezTo>
                    <a:pt x="136" y="276"/>
                    <a:pt x="129" y="276"/>
                    <a:pt x="122" y="276"/>
                  </a:cubicBezTo>
                  <a:cubicBezTo>
                    <a:pt x="124" y="259"/>
                    <a:pt x="125" y="243"/>
                    <a:pt x="126" y="226"/>
                  </a:cubicBezTo>
                  <a:cubicBezTo>
                    <a:pt x="104" y="226"/>
                    <a:pt x="83" y="226"/>
                    <a:pt x="61" y="226"/>
                  </a:cubicBezTo>
                  <a:cubicBezTo>
                    <a:pt x="40" y="226"/>
                    <a:pt x="20" y="226"/>
                    <a:pt x="0" y="226"/>
                  </a:cubicBezTo>
                  <a:cubicBezTo>
                    <a:pt x="10" y="217"/>
                    <a:pt x="19" y="208"/>
                    <a:pt x="29" y="199"/>
                  </a:cubicBezTo>
                  <a:cubicBezTo>
                    <a:pt x="51" y="178"/>
                    <a:pt x="73" y="158"/>
                    <a:pt x="94" y="138"/>
                  </a:cubicBezTo>
                  <a:cubicBezTo>
                    <a:pt x="116" y="118"/>
                    <a:pt x="138" y="98"/>
                    <a:pt x="160" y="77"/>
                  </a:cubicBezTo>
                  <a:cubicBezTo>
                    <a:pt x="170" y="68"/>
                    <a:pt x="180" y="58"/>
                    <a:pt x="190" y="49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4" y="49"/>
                    <a:pt x="195" y="49"/>
                    <a:pt x="197" y="49"/>
                  </a:cubicBezTo>
                  <a:cubicBezTo>
                    <a:pt x="204" y="49"/>
                    <a:pt x="210" y="49"/>
                    <a:pt x="216" y="49"/>
                  </a:cubicBezTo>
                  <a:cubicBezTo>
                    <a:pt x="231" y="49"/>
                    <a:pt x="246" y="49"/>
                    <a:pt x="261" y="49"/>
                  </a:cubicBezTo>
                  <a:cubicBezTo>
                    <a:pt x="267" y="49"/>
                    <a:pt x="273" y="49"/>
                    <a:pt x="279" y="49"/>
                  </a:cubicBezTo>
                  <a:cubicBezTo>
                    <a:pt x="270" y="42"/>
                    <a:pt x="266" y="29"/>
                    <a:pt x="271" y="18"/>
                  </a:cubicBezTo>
                  <a:cubicBezTo>
                    <a:pt x="276" y="7"/>
                    <a:pt x="288" y="0"/>
                    <a:pt x="301" y="0"/>
                  </a:cubicBezTo>
                  <a:cubicBezTo>
                    <a:pt x="305" y="0"/>
                    <a:pt x="296" y="0"/>
                    <a:pt x="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38"/>
            <p:cNvSpPr>
              <a:spLocks/>
            </p:cNvSpPr>
            <p:nvPr/>
          </p:nvSpPr>
          <p:spPr bwMode="auto">
            <a:xfrm>
              <a:off x="3622675" y="1912938"/>
              <a:ext cx="2425700" cy="1828800"/>
            </a:xfrm>
            <a:custGeom>
              <a:avLst/>
              <a:gdLst>
                <a:gd name="T0" fmla="*/ 353 w 353"/>
                <a:gd name="T1" fmla="*/ 266 h 266"/>
                <a:gd name="T2" fmla="*/ 331 w 353"/>
                <a:gd name="T3" fmla="*/ 266 h 266"/>
                <a:gd name="T4" fmla="*/ 318 w 353"/>
                <a:gd name="T5" fmla="*/ 266 h 266"/>
                <a:gd name="T6" fmla="*/ 294 w 353"/>
                <a:gd name="T7" fmla="*/ 266 h 266"/>
                <a:gd name="T8" fmla="*/ 277 w 353"/>
                <a:gd name="T9" fmla="*/ 266 h 266"/>
                <a:gd name="T10" fmla="*/ 275 w 353"/>
                <a:gd name="T11" fmla="*/ 230 h 266"/>
                <a:gd name="T12" fmla="*/ 238 w 353"/>
                <a:gd name="T13" fmla="*/ 210 h 266"/>
                <a:gd name="T14" fmla="*/ 201 w 353"/>
                <a:gd name="T15" fmla="*/ 230 h 266"/>
                <a:gd name="T16" fmla="*/ 195 w 353"/>
                <a:gd name="T17" fmla="*/ 266 h 266"/>
                <a:gd name="T18" fmla="*/ 131 w 353"/>
                <a:gd name="T19" fmla="*/ 266 h 266"/>
                <a:gd name="T20" fmla="*/ 116 w 353"/>
                <a:gd name="T21" fmla="*/ 266 h 266"/>
                <a:gd name="T22" fmla="*/ 119 w 353"/>
                <a:gd name="T23" fmla="*/ 221 h 266"/>
                <a:gd name="T24" fmla="*/ 119 w 353"/>
                <a:gd name="T25" fmla="*/ 216 h 266"/>
                <a:gd name="T26" fmla="*/ 114 w 353"/>
                <a:gd name="T27" fmla="*/ 216 h 266"/>
                <a:gd name="T28" fmla="*/ 82 w 353"/>
                <a:gd name="T29" fmla="*/ 216 h 266"/>
                <a:gd name="T30" fmla="*/ 49 w 353"/>
                <a:gd name="T31" fmla="*/ 216 h 266"/>
                <a:gd name="T32" fmla="*/ 0 w 353"/>
                <a:gd name="T33" fmla="*/ 216 h 266"/>
                <a:gd name="T34" fmla="*/ 6 w 353"/>
                <a:gd name="T35" fmla="*/ 211 h 266"/>
                <a:gd name="T36" fmla="*/ 20 w 353"/>
                <a:gd name="T37" fmla="*/ 197 h 266"/>
                <a:gd name="T38" fmla="*/ 53 w 353"/>
                <a:gd name="T39" fmla="*/ 167 h 266"/>
                <a:gd name="T40" fmla="*/ 86 w 353"/>
                <a:gd name="T41" fmla="*/ 137 h 266"/>
                <a:gd name="T42" fmla="*/ 151 w 353"/>
                <a:gd name="T43" fmla="*/ 76 h 266"/>
                <a:gd name="T44" fmla="*/ 180 w 353"/>
                <a:gd name="T45" fmla="*/ 49 h 266"/>
                <a:gd name="T46" fmla="*/ 185 w 353"/>
                <a:gd name="T47" fmla="*/ 49 h 266"/>
                <a:gd name="T48" fmla="*/ 195 w 353"/>
                <a:gd name="T49" fmla="*/ 49 h 266"/>
                <a:gd name="T50" fmla="*/ 204 w 353"/>
                <a:gd name="T51" fmla="*/ 49 h 266"/>
                <a:gd name="T52" fmla="*/ 227 w 353"/>
                <a:gd name="T53" fmla="*/ 49 h 266"/>
                <a:gd name="T54" fmla="*/ 249 w 353"/>
                <a:gd name="T55" fmla="*/ 49 h 266"/>
                <a:gd name="T56" fmla="*/ 258 w 353"/>
                <a:gd name="T57" fmla="*/ 49 h 266"/>
                <a:gd name="T58" fmla="*/ 267 w 353"/>
                <a:gd name="T59" fmla="*/ 49 h 266"/>
                <a:gd name="T60" fmla="*/ 282 w 353"/>
                <a:gd name="T61" fmla="*/ 49 h 266"/>
                <a:gd name="T62" fmla="*/ 270 w 353"/>
                <a:gd name="T63" fmla="*/ 40 h 266"/>
                <a:gd name="T64" fmla="*/ 263 w 353"/>
                <a:gd name="T65" fmla="*/ 15 h 266"/>
                <a:gd name="T66" fmla="*/ 288 w 353"/>
                <a:gd name="T67" fmla="*/ 0 h 266"/>
                <a:gd name="T68" fmla="*/ 288 w 353"/>
                <a:gd name="T69" fmla="*/ 0 h 266"/>
                <a:gd name="T70" fmla="*/ 289 w 353"/>
                <a:gd name="T71" fmla="*/ 0 h 266"/>
                <a:gd name="T72" fmla="*/ 289 w 353"/>
                <a:gd name="T73" fmla="*/ 0 h 266"/>
                <a:gd name="T74" fmla="*/ 313 w 353"/>
                <a:gd name="T75" fmla="*/ 14 h 266"/>
                <a:gd name="T76" fmla="*/ 305 w 353"/>
                <a:gd name="T77" fmla="*/ 40 h 266"/>
                <a:gd name="T78" fmla="*/ 293 w 353"/>
                <a:gd name="T79" fmla="*/ 49 h 266"/>
                <a:gd name="T80" fmla="*/ 308 w 353"/>
                <a:gd name="T81" fmla="*/ 49 h 266"/>
                <a:gd name="T82" fmla="*/ 353 w 353"/>
                <a:gd name="T83" fmla="*/ 48 h 266"/>
                <a:gd name="T84" fmla="*/ 353 w 353"/>
                <a:gd name="T85" fmla="*/ 80 h 266"/>
                <a:gd name="T86" fmla="*/ 353 w 353"/>
                <a:gd name="T87" fmla="*/ 116 h 266"/>
                <a:gd name="T88" fmla="*/ 353 w 353"/>
                <a:gd name="T89" fmla="*/ 119 h 266"/>
                <a:gd name="T90" fmla="*/ 336 w 353"/>
                <a:gd name="T91" fmla="*/ 116 h 266"/>
                <a:gd name="T92" fmla="*/ 317 w 353"/>
                <a:gd name="T93" fmla="*/ 120 h 266"/>
                <a:gd name="T94" fmla="*/ 293 w 353"/>
                <a:gd name="T95" fmla="*/ 156 h 266"/>
                <a:gd name="T96" fmla="*/ 317 w 353"/>
                <a:gd name="T97" fmla="*/ 191 h 266"/>
                <a:gd name="T98" fmla="*/ 335 w 353"/>
                <a:gd name="T99" fmla="*/ 194 h 266"/>
                <a:gd name="T100" fmla="*/ 353 w 353"/>
                <a:gd name="T101" fmla="*/ 191 h 266"/>
                <a:gd name="T102" fmla="*/ 353 w 353"/>
                <a:gd name="T103" fmla="*/ 219 h 266"/>
                <a:gd name="T104" fmla="*/ 353 w 353"/>
                <a:gd name="T105" fmla="*/ 256 h 266"/>
                <a:gd name="T106" fmla="*/ 353 w 353"/>
                <a:gd name="T10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3" h="266">
                  <a:moveTo>
                    <a:pt x="353" y="266"/>
                  </a:moveTo>
                  <a:cubicBezTo>
                    <a:pt x="331" y="266"/>
                    <a:pt x="331" y="266"/>
                    <a:pt x="331" y="266"/>
                  </a:cubicBezTo>
                  <a:cubicBezTo>
                    <a:pt x="318" y="266"/>
                    <a:pt x="318" y="266"/>
                    <a:pt x="318" y="266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77" y="266"/>
                    <a:pt x="277" y="266"/>
                    <a:pt x="277" y="266"/>
                  </a:cubicBezTo>
                  <a:cubicBezTo>
                    <a:pt x="282" y="255"/>
                    <a:pt x="281" y="241"/>
                    <a:pt x="275" y="230"/>
                  </a:cubicBezTo>
                  <a:cubicBezTo>
                    <a:pt x="267" y="218"/>
                    <a:pt x="253" y="210"/>
                    <a:pt x="238" y="210"/>
                  </a:cubicBezTo>
                  <a:cubicBezTo>
                    <a:pt x="223" y="210"/>
                    <a:pt x="209" y="218"/>
                    <a:pt x="201" y="230"/>
                  </a:cubicBezTo>
                  <a:cubicBezTo>
                    <a:pt x="193" y="241"/>
                    <a:pt x="191" y="254"/>
                    <a:pt x="195" y="266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16" y="266"/>
                    <a:pt x="116" y="266"/>
                    <a:pt x="116" y="266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16"/>
                    <a:pt x="119" y="216"/>
                    <a:pt x="119" y="216"/>
                  </a:cubicBezTo>
                  <a:cubicBezTo>
                    <a:pt x="114" y="216"/>
                    <a:pt x="114" y="216"/>
                    <a:pt x="114" y="216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49" y="216"/>
                    <a:pt x="49" y="216"/>
                    <a:pt x="49" y="2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6" y="211"/>
                    <a:pt x="6" y="211"/>
                    <a:pt x="6" y="211"/>
                  </a:cubicBezTo>
                  <a:cubicBezTo>
                    <a:pt x="20" y="197"/>
                    <a:pt x="20" y="197"/>
                    <a:pt x="20" y="197"/>
                  </a:cubicBezTo>
                  <a:cubicBezTo>
                    <a:pt x="53" y="167"/>
                    <a:pt x="53" y="167"/>
                    <a:pt x="53" y="16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58" y="49"/>
                    <a:pt x="258" y="49"/>
                    <a:pt x="258" y="49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82" y="49"/>
                    <a:pt x="282" y="49"/>
                    <a:pt x="282" y="49"/>
                  </a:cubicBezTo>
                  <a:cubicBezTo>
                    <a:pt x="270" y="40"/>
                    <a:pt x="270" y="40"/>
                    <a:pt x="270" y="40"/>
                  </a:cubicBezTo>
                  <a:cubicBezTo>
                    <a:pt x="262" y="34"/>
                    <a:pt x="259" y="24"/>
                    <a:pt x="263" y="15"/>
                  </a:cubicBezTo>
                  <a:cubicBezTo>
                    <a:pt x="267" y="6"/>
                    <a:pt x="277" y="0"/>
                    <a:pt x="288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8" y="0"/>
                    <a:pt x="309" y="4"/>
                    <a:pt x="313" y="14"/>
                  </a:cubicBezTo>
                  <a:cubicBezTo>
                    <a:pt x="317" y="23"/>
                    <a:pt x="313" y="33"/>
                    <a:pt x="305" y="40"/>
                  </a:cubicBezTo>
                  <a:cubicBezTo>
                    <a:pt x="293" y="49"/>
                    <a:pt x="293" y="49"/>
                    <a:pt x="293" y="49"/>
                  </a:cubicBezTo>
                  <a:cubicBezTo>
                    <a:pt x="308" y="49"/>
                    <a:pt x="308" y="49"/>
                    <a:pt x="308" y="49"/>
                  </a:cubicBezTo>
                  <a:cubicBezTo>
                    <a:pt x="353" y="48"/>
                    <a:pt x="353" y="48"/>
                    <a:pt x="353" y="48"/>
                  </a:cubicBezTo>
                  <a:cubicBezTo>
                    <a:pt x="353" y="80"/>
                    <a:pt x="353" y="80"/>
                    <a:pt x="353" y="80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9"/>
                    <a:pt x="353" y="119"/>
                    <a:pt x="353" y="119"/>
                  </a:cubicBezTo>
                  <a:cubicBezTo>
                    <a:pt x="348" y="117"/>
                    <a:pt x="342" y="116"/>
                    <a:pt x="336" y="116"/>
                  </a:cubicBezTo>
                  <a:cubicBezTo>
                    <a:pt x="330" y="116"/>
                    <a:pt x="323" y="117"/>
                    <a:pt x="317" y="120"/>
                  </a:cubicBezTo>
                  <a:cubicBezTo>
                    <a:pt x="303" y="126"/>
                    <a:pt x="293" y="140"/>
                    <a:pt x="293" y="156"/>
                  </a:cubicBezTo>
                  <a:cubicBezTo>
                    <a:pt x="293" y="170"/>
                    <a:pt x="303" y="184"/>
                    <a:pt x="317" y="191"/>
                  </a:cubicBezTo>
                  <a:cubicBezTo>
                    <a:pt x="323" y="193"/>
                    <a:pt x="329" y="194"/>
                    <a:pt x="335" y="194"/>
                  </a:cubicBezTo>
                  <a:cubicBezTo>
                    <a:pt x="342" y="194"/>
                    <a:pt x="347" y="193"/>
                    <a:pt x="353" y="191"/>
                  </a:cubicBezTo>
                  <a:cubicBezTo>
                    <a:pt x="353" y="219"/>
                    <a:pt x="353" y="219"/>
                    <a:pt x="353" y="219"/>
                  </a:cubicBezTo>
                  <a:cubicBezTo>
                    <a:pt x="353" y="256"/>
                    <a:pt x="353" y="256"/>
                    <a:pt x="353" y="256"/>
                  </a:cubicBezTo>
                  <a:lnTo>
                    <a:pt x="353" y="266"/>
                  </a:lnTo>
                  <a:close/>
                </a:path>
              </a:pathLst>
            </a:custGeom>
            <a:solidFill>
              <a:srgbClr val="FAB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6562725" y="3357563"/>
              <a:ext cx="673100" cy="617538"/>
            </a:xfrm>
            <a:custGeom>
              <a:avLst/>
              <a:gdLst>
                <a:gd name="T0" fmla="*/ 98 w 98"/>
                <a:gd name="T1" fmla="*/ 42 h 90"/>
                <a:gd name="T2" fmla="*/ 45 w 98"/>
                <a:gd name="T3" fmla="*/ 7 h 90"/>
                <a:gd name="T4" fmla="*/ 23 w 98"/>
                <a:gd name="T5" fmla="*/ 26 h 90"/>
                <a:gd name="T6" fmla="*/ 0 w 98"/>
                <a:gd name="T7" fmla="*/ 62 h 90"/>
                <a:gd name="T8" fmla="*/ 35 w 98"/>
                <a:gd name="T9" fmla="*/ 52 h 90"/>
                <a:gd name="T10" fmla="*/ 48 w 98"/>
                <a:gd name="T11" fmla="*/ 90 h 90"/>
                <a:gd name="T12" fmla="*/ 75 w 98"/>
                <a:gd name="T13" fmla="*/ 73 h 90"/>
                <a:gd name="T14" fmla="*/ 90 w 98"/>
                <a:gd name="T15" fmla="*/ 63 h 90"/>
                <a:gd name="T16" fmla="*/ 93 w 98"/>
                <a:gd name="T17" fmla="*/ 61 h 90"/>
                <a:gd name="T18" fmla="*/ 98 w 98"/>
                <a:gd name="T19" fmla="*/ 42 h 90"/>
                <a:gd name="T20" fmla="*/ 98 w 98"/>
                <a:gd name="T21" fmla="*/ 4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90">
                  <a:moveTo>
                    <a:pt x="98" y="42"/>
                  </a:moveTo>
                  <a:cubicBezTo>
                    <a:pt x="97" y="16"/>
                    <a:pt x="69" y="0"/>
                    <a:pt x="45" y="7"/>
                  </a:cubicBezTo>
                  <a:cubicBezTo>
                    <a:pt x="36" y="10"/>
                    <a:pt x="29" y="17"/>
                    <a:pt x="23" y="26"/>
                  </a:cubicBezTo>
                  <a:cubicBezTo>
                    <a:pt x="16" y="38"/>
                    <a:pt x="8" y="50"/>
                    <a:pt x="0" y="62"/>
                  </a:cubicBezTo>
                  <a:cubicBezTo>
                    <a:pt x="8" y="51"/>
                    <a:pt x="23" y="47"/>
                    <a:pt x="35" y="52"/>
                  </a:cubicBezTo>
                  <a:cubicBezTo>
                    <a:pt x="50" y="58"/>
                    <a:pt x="57" y="76"/>
                    <a:pt x="48" y="90"/>
                  </a:cubicBezTo>
                  <a:cubicBezTo>
                    <a:pt x="57" y="84"/>
                    <a:pt x="66" y="78"/>
                    <a:pt x="75" y="73"/>
                  </a:cubicBezTo>
                  <a:cubicBezTo>
                    <a:pt x="80" y="69"/>
                    <a:pt x="85" y="66"/>
                    <a:pt x="90" y="63"/>
                  </a:cubicBezTo>
                  <a:cubicBezTo>
                    <a:pt x="91" y="62"/>
                    <a:pt x="92" y="62"/>
                    <a:pt x="93" y="61"/>
                  </a:cubicBezTo>
                  <a:cubicBezTo>
                    <a:pt x="96" y="55"/>
                    <a:pt x="98" y="48"/>
                    <a:pt x="98" y="42"/>
                  </a:cubicBezTo>
                  <a:cubicBezTo>
                    <a:pt x="98" y="37"/>
                    <a:pt x="98" y="43"/>
                    <a:pt x="98" y="42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6562725" y="3522663"/>
              <a:ext cx="261938" cy="481013"/>
            </a:xfrm>
            <a:custGeom>
              <a:avLst/>
              <a:gdLst>
                <a:gd name="T0" fmla="*/ 4 w 38"/>
                <a:gd name="T1" fmla="*/ 39 h 70"/>
                <a:gd name="T2" fmla="*/ 30 w 38"/>
                <a:gd name="T3" fmla="*/ 0 h 70"/>
                <a:gd name="T4" fmla="*/ 28 w 38"/>
                <a:gd name="T5" fmla="*/ 4 h 70"/>
                <a:gd name="T6" fmla="*/ 26 w 38"/>
                <a:gd name="T7" fmla="*/ 8 h 70"/>
                <a:gd name="T8" fmla="*/ 25 w 38"/>
                <a:gd name="T9" fmla="*/ 13 h 70"/>
                <a:gd name="T10" fmla="*/ 25 w 38"/>
                <a:gd name="T11" fmla="*/ 18 h 70"/>
                <a:gd name="T12" fmla="*/ 26 w 38"/>
                <a:gd name="T13" fmla="*/ 23 h 70"/>
                <a:gd name="T14" fmla="*/ 27 w 38"/>
                <a:gd name="T15" fmla="*/ 28 h 70"/>
                <a:gd name="T16" fmla="*/ 30 w 38"/>
                <a:gd name="T17" fmla="*/ 33 h 70"/>
                <a:gd name="T18" fmla="*/ 33 w 38"/>
                <a:gd name="T19" fmla="*/ 37 h 70"/>
                <a:gd name="T20" fmla="*/ 34 w 38"/>
                <a:gd name="T21" fmla="*/ 38 h 70"/>
                <a:gd name="T22" fmla="*/ 35 w 38"/>
                <a:gd name="T23" fmla="*/ 40 h 70"/>
                <a:gd name="T24" fmla="*/ 36 w 38"/>
                <a:gd name="T25" fmla="*/ 41 h 70"/>
                <a:gd name="T26" fmla="*/ 38 w 38"/>
                <a:gd name="T27" fmla="*/ 42 h 70"/>
                <a:gd name="T28" fmla="*/ 9 w 38"/>
                <a:gd name="T29" fmla="*/ 70 h 70"/>
                <a:gd name="T30" fmla="*/ 8 w 38"/>
                <a:gd name="T31" fmla="*/ 69 h 70"/>
                <a:gd name="T32" fmla="*/ 7 w 38"/>
                <a:gd name="T33" fmla="*/ 68 h 70"/>
                <a:gd name="T34" fmla="*/ 6 w 38"/>
                <a:gd name="T35" fmla="*/ 67 h 70"/>
                <a:gd name="T36" fmla="*/ 5 w 38"/>
                <a:gd name="T37" fmla="*/ 66 h 70"/>
                <a:gd name="T38" fmla="*/ 3 w 38"/>
                <a:gd name="T39" fmla="*/ 63 h 70"/>
                <a:gd name="T40" fmla="*/ 1 w 38"/>
                <a:gd name="T41" fmla="*/ 60 h 70"/>
                <a:gd name="T42" fmla="*/ 0 w 38"/>
                <a:gd name="T43" fmla="*/ 56 h 70"/>
                <a:gd name="T44" fmla="*/ 0 w 38"/>
                <a:gd name="T45" fmla="*/ 52 h 70"/>
                <a:gd name="T46" fmla="*/ 0 w 38"/>
                <a:gd name="T47" fmla="*/ 48 h 70"/>
                <a:gd name="T48" fmla="*/ 1 w 38"/>
                <a:gd name="T49" fmla="*/ 45 h 70"/>
                <a:gd name="T50" fmla="*/ 2 w 38"/>
                <a:gd name="T51" fmla="*/ 42 h 70"/>
                <a:gd name="T52" fmla="*/ 4 w 38"/>
                <a:gd name="T53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70">
                  <a:moveTo>
                    <a:pt x="4" y="39"/>
                  </a:moveTo>
                  <a:cubicBezTo>
                    <a:pt x="13" y="26"/>
                    <a:pt x="21" y="13"/>
                    <a:pt x="30" y="0"/>
                  </a:cubicBezTo>
                  <a:cubicBezTo>
                    <a:pt x="29" y="1"/>
                    <a:pt x="29" y="3"/>
                    <a:pt x="28" y="4"/>
                  </a:cubicBezTo>
                  <a:cubicBezTo>
                    <a:pt x="27" y="5"/>
                    <a:pt x="27" y="7"/>
                    <a:pt x="26" y="8"/>
                  </a:cubicBezTo>
                  <a:cubicBezTo>
                    <a:pt x="26" y="10"/>
                    <a:pt x="26" y="11"/>
                    <a:pt x="25" y="13"/>
                  </a:cubicBezTo>
                  <a:cubicBezTo>
                    <a:pt x="25" y="14"/>
                    <a:pt x="25" y="16"/>
                    <a:pt x="25" y="18"/>
                  </a:cubicBezTo>
                  <a:cubicBezTo>
                    <a:pt x="25" y="19"/>
                    <a:pt x="25" y="21"/>
                    <a:pt x="26" y="23"/>
                  </a:cubicBezTo>
                  <a:cubicBezTo>
                    <a:pt x="26" y="25"/>
                    <a:pt x="27" y="26"/>
                    <a:pt x="27" y="28"/>
                  </a:cubicBezTo>
                  <a:cubicBezTo>
                    <a:pt x="28" y="30"/>
                    <a:pt x="29" y="31"/>
                    <a:pt x="30" y="33"/>
                  </a:cubicBezTo>
                  <a:cubicBezTo>
                    <a:pt x="31" y="34"/>
                    <a:pt x="32" y="36"/>
                    <a:pt x="33" y="37"/>
                  </a:cubicBezTo>
                  <a:cubicBezTo>
                    <a:pt x="33" y="38"/>
                    <a:pt x="33" y="38"/>
                    <a:pt x="34" y="38"/>
                  </a:cubicBezTo>
                  <a:cubicBezTo>
                    <a:pt x="34" y="39"/>
                    <a:pt x="35" y="39"/>
                    <a:pt x="35" y="40"/>
                  </a:cubicBezTo>
                  <a:cubicBezTo>
                    <a:pt x="35" y="40"/>
                    <a:pt x="36" y="40"/>
                    <a:pt x="36" y="41"/>
                  </a:cubicBezTo>
                  <a:cubicBezTo>
                    <a:pt x="37" y="41"/>
                    <a:pt x="37" y="42"/>
                    <a:pt x="38" y="42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65"/>
                    <a:pt x="4" y="64"/>
                    <a:pt x="3" y="63"/>
                  </a:cubicBezTo>
                  <a:cubicBezTo>
                    <a:pt x="2" y="62"/>
                    <a:pt x="2" y="61"/>
                    <a:pt x="1" y="60"/>
                  </a:cubicBezTo>
                  <a:cubicBezTo>
                    <a:pt x="1" y="58"/>
                    <a:pt x="1" y="57"/>
                    <a:pt x="0" y="56"/>
                  </a:cubicBezTo>
                  <a:cubicBezTo>
                    <a:pt x="0" y="55"/>
                    <a:pt x="0" y="53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47"/>
                    <a:pt x="1" y="46"/>
                    <a:pt x="1" y="45"/>
                  </a:cubicBezTo>
                  <a:cubicBezTo>
                    <a:pt x="1" y="44"/>
                    <a:pt x="2" y="43"/>
                    <a:pt x="2" y="42"/>
                  </a:cubicBezTo>
                  <a:cubicBezTo>
                    <a:pt x="3" y="41"/>
                    <a:pt x="3" y="40"/>
                    <a:pt x="4" y="39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41"/>
            <p:cNvSpPr>
              <a:spLocks/>
            </p:cNvSpPr>
            <p:nvPr/>
          </p:nvSpPr>
          <p:spPr bwMode="auto">
            <a:xfrm>
              <a:off x="6556375" y="3522663"/>
              <a:ext cx="268288" cy="481013"/>
            </a:xfrm>
            <a:custGeom>
              <a:avLst/>
              <a:gdLst>
                <a:gd name="T0" fmla="*/ 39 w 39"/>
                <a:gd name="T1" fmla="*/ 42 h 70"/>
                <a:gd name="T2" fmla="*/ 13 w 39"/>
                <a:gd name="T3" fmla="*/ 67 h 70"/>
                <a:gd name="T4" fmla="*/ 9 w 39"/>
                <a:gd name="T5" fmla="*/ 69 h 70"/>
                <a:gd name="T6" fmla="*/ 1 w 39"/>
                <a:gd name="T7" fmla="*/ 54 h 70"/>
                <a:gd name="T8" fmla="*/ 8 w 39"/>
                <a:gd name="T9" fmla="*/ 34 h 70"/>
                <a:gd name="T10" fmla="*/ 31 w 39"/>
                <a:gd name="T11" fmla="*/ 0 h 70"/>
                <a:gd name="T12" fmla="*/ 39 w 39"/>
                <a:gd name="T13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39" y="42"/>
                  </a:moveTo>
                  <a:cubicBezTo>
                    <a:pt x="30" y="50"/>
                    <a:pt x="21" y="59"/>
                    <a:pt x="13" y="67"/>
                  </a:cubicBezTo>
                  <a:cubicBezTo>
                    <a:pt x="12" y="68"/>
                    <a:pt x="10" y="70"/>
                    <a:pt x="9" y="69"/>
                  </a:cubicBezTo>
                  <a:cubicBezTo>
                    <a:pt x="5" y="65"/>
                    <a:pt x="2" y="60"/>
                    <a:pt x="1" y="54"/>
                  </a:cubicBezTo>
                  <a:cubicBezTo>
                    <a:pt x="0" y="46"/>
                    <a:pt x="4" y="40"/>
                    <a:pt x="8" y="34"/>
                  </a:cubicBezTo>
                  <a:cubicBezTo>
                    <a:pt x="16" y="23"/>
                    <a:pt x="23" y="11"/>
                    <a:pt x="31" y="0"/>
                  </a:cubicBezTo>
                  <a:cubicBezTo>
                    <a:pt x="22" y="14"/>
                    <a:pt x="26" y="32"/>
                    <a:pt x="39" y="42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42"/>
            <p:cNvSpPr>
              <a:spLocks/>
            </p:cNvSpPr>
            <p:nvPr/>
          </p:nvSpPr>
          <p:spPr bwMode="auto">
            <a:xfrm>
              <a:off x="6116638" y="3776663"/>
              <a:ext cx="631825" cy="198438"/>
            </a:xfrm>
            <a:custGeom>
              <a:avLst/>
              <a:gdLst>
                <a:gd name="T0" fmla="*/ 398 w 398"/>
                <a:gd name="T1" fmla="*/ 0 h 125"/>
                <a:gd name="T2" fmla="*/ 286 w 398"/>
                <a:gd name="T3" fmla="*/ 125 h 125"/>
                <a:gd name="T4" fmla="*/ 0 w 398"/>
                <a:gd name="T5" fmla="*/ 125 h 125"/>
                <a:gd name="T6" fmla="*/ 0 w 398"/>
                <a:gd name="T7" fmla="*/ 0 h 125"/>
                <a:gd name="T8" fmla="*/ 398 w 398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125">
                  <a:moveTo>
                    <a:pt x="398" y="0"/>
                  </a:moveTo>
                  <a:lnTo>
                    <a:pt x="286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43"/>
            <p:cNvSpPr>
              <a:spLocks/>
            </p:cNvSpPr>
            <p:nvPr/>
          </p:nvSpPr>
          <p:spPr bwMode="auto">
            <a:xfrm>
              <a:off x="6892925" y="3776663"/>
              <a:ext cx="927100" cy="198438"/>
            </a:xfrm>
            <a:custGeom>
              <a:avLst/>
              <a:gdLst>
                <a:gd name="T0" fmla="*/ 584 w 584"/>
                <a:gd name="T1" fmla="*/ 0 h 125"/>
                <a:gd name="T2" fmla="*/ 277 w 584"/>
                <a:gd name="T3" fmla="*/ 125 h 125"/>
                <a:gd name="T4" fmla="*/ 0 w 584"/>
                <a:gd name="T5" fmla="*/ 125 h 125"/>
                <a:gd name="T6" fmla="*/ 195 w 584"/>
                <a:gd name="T7" fmla="*/ 0 h 125"/>
                <a:gd name="T8" fmla="*/ 584 w 58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125">
                  <a:moveTo>
                    <a:pt x="584" y="0"/>
                  </a:moveTo>
                  <a:lnTo>
                    <a:pt x="277" y="125"/>
                  </a:lnTo>
                  <a:lnTo>
                    <a:pt x="0" y="125"/>
                  </a:lnTo>
                  <a:lnTo>
                    <a:pt x="195" y="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44"/>
            <p:cNvSpPr>
              <a:spLocks/>
            </p:cNvSpPr>
            <p:nvPr/>
          </p:nvSpPr>
          <p:spPr bwMode="auto">
            <a:xfrm>
              <a:off x="5703888" y="2208213"/>
              <a:ext cx="2962275" cy="1568450"/>
            </a:xfrm>
            <a:custGeom>
              <a:avLst/>
              <a:gdLst>
                <a:gd name="T0" fmla="*/ 250 w 431"/>
                <a:gd name="T1" fmla="*/ 0 h 228"/>
                <a:gd name="T2" fmla="*/ 251 w 431"/>
                <a:gd name="T3" fmla="*/ 9 h 228"/>
                <a:gd name="T4" fmla="*/ 251 w 431"/>
                <a:gd name="T5" fmla="*/ 11 h 228"/>
                <a:gd name="T6" fmla="*/ 255 w 431"/>
                <a:gd name="T7" fmla="*/ 14 h 228"/>
                <a:gd name="T8" fmla="*/ 274 w 431"/>
                <a:gd name="T9" fmla="*/ 32 h 228"/>
                <a:gd name="T10" fmla="*/ 337 w 431"/>
                <a:gd name="T11" fmla="*/ 90 h 228"/>
                <a:gd name="T12" fmla="*/ 403 w 431"/>
                <a:gd name="T13" fmla="*/ 151 h 228"/>
                <a:gd name="T14" fmla="*/ 431 w 431"/>
                <a:gd name="T15" fmla="*/ 178 h 228"/>
                <a:gd name="T16" fmla="*/ 366 w 431"/>
                <a:gd name="T17" fmla="*/ 178 h 228"/>
                <a:gd name="T18" fmla="*/ 304 w 431"/>
                <a:gd name="T19" fmla="*/ 178 h 228"/>
                <a:gd name="T20" fmla="*/ 308 w 431"/>
                <a:gd name="T21" fmla="*/ 228 h 228"/>
                <a:gd name="T22" fmla="*/ 235 w 431"/>
                <a:gd name="T23" fmla="*/ 228 h 228"/>
                <a:gd name="T24" fmla="*/ 218 w 431"/>
                <a:gd name="T25" fmla="*/ 228 h 228"/>
                <a:gd name="T26" fmla="*/ 217 w 431"/>
                <a:gd name="T27" fmla="*/ 191 h 228"/>
                <a:gd name="T28" fmla="*/ 184 w 431"/>
                <a:gd name="T29" fmla="*/ 172 h 228"/>
                <a:gd name="T30" fmla="*/ 150 w 431"/>
                <a:gd name="T31" fmla="*/ 189 h 228"/>
                <a:gd name="T32" fmla="*/ 152 w 431"/>
                <a:gd name="T33" fmla="*/ 228 h 228"/>
                <a:gd name="T34" fmla="*/ 79 w 431"/>
                <a:gd name="T35" fmla="*/ 228 h 228"/>
                <a:gd name="T36" fmla="*/ 60 w 431"/>
                <a:gd name="T37" fmla="*/ 228 h 228"/>
                <a:gd name="T38" fmla="*/ 60 w 431"/>
                <a:gd name="T39" fmla="*/ 156 h 228"/>
                <a:gd name="T40" fmla="*/ 60 w 431"/>
                <a:gd name="T41" fmla="*/ 129 h 228"/>
                <a:gd name="T42" fmla="*/ 23 w 431"/>
                <a:gd name="T43" fmla="*/ 141 h 228"/>
                <a:gd name="T44" fmla="*/ 0 w 431"/>
                <a:gd name="T45" fmla="*/ 112 h 228"/>
                <a:gd name="T46" fmla="*/ 23 w 431"/>
                <a:gd name="T47" fmla="*/ 83 h 228"/>
                <a:gd name="T48" fmla="*/ 60 w 431"/>
                <a:gd name="T49" fmla="*/ 94 h 228"/>
                <a:gd name="T50" fmla="*/ 60 w 431"/>
                <a:gd name="T51" fmla="*/ 24 h 228"/>
                <a:gd name="T52" fmla="*/ 60 w 431"/>
                <a:gd name="T53" fmla="*/ 6 h 228"/>
                <a:gd name="T54" fmla="*/ 60 w 431"/>
                <a:gd name="T55" fmla="*/ 1 h 228"/>
                <a:gd name="T56" fmla="*/ 97 w 431"/>
                <a:gd name="T57" fmla="*/ 1 h 228"/>
                <a:gd name="T58" fmla="*/ 122 w 431"/>
                <a:gd name="T59" fmla="*/ 1 h 228"/>
                <a:gd name="T60" fmla="*/ 123 w 431"/>
                <a:gd name="T61" fmla="*/ 35 h 228"/>
                <a:gd name="T62" fmla="*/ 154 w 431"/>
                <a:gd name="T63" fmla="*/ 50 h 228"/>
                <a:gd name="T64" fmla="*/ 184 w 431"/>
                <a:gd name="T65" fmla="*/ 36 h 228"/>
                <a:gd name="T66" fmla="*/ 184 w 431"/>
                <a:gd name="T67" fmla="*/ 0 h 228"/>
                <a:gd name="T68" fmla="*/ 250 w 431"/>
                <a:gd name="T6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1" h="228">
                  <a:moveTo>
                    <a:pt x="250" y="0"/>
                  </a:moveTo>
                  <a:cubicBezTo>
                    <a:pt x="251" y="3"/>
                    <a:pt x="251" y="6"/>
                    <a:pt x="251" y="9"/>
                  </a:cubicBezTo>
                  <a:cubicBezTo>
                    <a:pt x="251" y="10"/>
                    <a:pt x="251" y="10"/>
                    <a:pt x="251" y="11"/>
                  </a:cubicBezTo>
                  <a:cubicBezTo>
                    <a:pt x="253" y="12"/>
                    <a:pt x="254" y="13"/>
                    <a:pt x="255" y="14"/>
                  </a:cubicBezTo>
                  <a:cubicBezTo>
                    <a:pt x="261" y="20"/>
                    <a:pt x="267" y="26"/>
                    <a:pt x="274" y="32"/>
                  </a:cubicBezTo>
                  <a:cubicBezTo>
                    <a:pt x="295" y="51"/>
                    <a:pt x="316" y="71"/>
                    <a:pt x="337" y="90"/>
                  </a:cubicBezTo>
                  <a:cubicBezTo>
                    <a:pt x="359" y="111"/>
                    <a:pt x="381" y="131"/>
                    <a:pt x="403" y="151"/>
                  </a:cubicBezTo>
                  <a:cubicBezTo>
                    <a:pt x="412" y="160"/>
                    <a:pt x="422" y="169"/>
                    <a:pt x="431" y="178"/>
                  </a:cubicBezTo>
                  <a:cubicBezTo>
                    <a:pt x="410" y="178"/>
                    <a:pt x="388" y="178"/>
                    <a:pt x="366" y="178"/>
                  </a:cubicBezTo>
                  <a:cubicBezTo>
                    <a:pt x="345" y="178"/>
                    <a:pt x="325" y="178"/>
                    <a:pt x="304" y="178"/>
                  </a:cubicBezTo>
                  <a:cubicBezTo>
                    <a:pt x="305" y="195"/>
                    <a:pt x="306" y="212"/>
                    <a:pt x="308" y="228"/>
                  </a:cubicBezTo>
                  <a:cubicBezTo>
                    <a:pt x="283" y="228"/>
                    <a:pt x="259" y="228"/>
                    <a:pt x="235" y="228"/>
                  </a:cubicBezTo>
                  <a:cubicBezTo>
                    <a:pt x="229" y="228"/>
                    <a:pt x="224" y="228"/>
                    <a:pt x="218" y="228"/>
                  </a:cubicBezTo>
                  <a:cubicBezTo>
                    <a:pt x="225" y="217"/>
                    <a:pt x="224" y="202"/>
                    <a:pt x="217" y="191"/>
                  </a:cubicBezTo>
                  <a:cubicBezTo>
                    <a:pt x="210" y="180"/>
                    <a:pt x="197" y="173"/>
                    <a:pt x="184" y="172"/>
                  </a:cubicBezTo>
                  <a:cubicBezTo>
                    <a:pt x="170" y="172"/>
                    <a:pt x="157" y="178"/>
                    <a:pt x="150" y="189"/>
                  </a:cubicBezTo>
                  <a:cubicBezTo>
                    <a:pt x="143" y="201"/>
                    <a:pt x="144" y="217"/>
                    <a:pt x="152" y="228"/>
                  </a:cubicBezTo>
                  <a:cubicBezTo>
                    <a:pt x="128" y="228"/>
                    <a:pt x="103" y="228"/>
                    <a:pt x="79" y="228"/>
                  </a:cubicBezTo>
                  <a:cubicBezTo>
                    <a:pt x="73" y="228"/>
                    <a:pt x="66" y="228"/>
                    <a:pt x="60" y="228"/>
                  </a:cubicBezTo>
                  <a:cubicBezTo>
                    <a:pt x="60" y="204"/>
                    <a:pt x="60" y="180"/>
                    <a:pt x="60" y="156"/>
                  </a:cubicBezTo>
                  <a:cubicBezTo>
                    <a:pt x="60" y="147"/>
                    <a:pt x="60" y="138"/>
                    <a:pt x="60" y="129"/>
                  </a:cubicBezTo>
                  <a:cubicBezTo>
                    <a:pt x="51" y="140"/>
                    <a:pt x="36" y="144"/>
                    <a:pt x="23" y="141"/>
                  </a:cubicBezTo>
                  <a:cubicBezTo>
                    <a:pt x="10" y="137"/>
                    <a:pt x="0" y="125"/>
                    <a:pt x="0" y="112"/>
                  </a:cubicBezTo>
                  <a:cubicBezTo>
                    <a:pt x="0" y="98"/>
                    <a:pt x="10" y="87"/>
                    <a:pt x="23" y="83"/>
                  </a:cubicBezTo>
                  <a:cubicBezTo>
                    <a:pt x="36" y="79"/>
                    <a:pt x="51" y="83"/>
                    <a:pt x="60" y="94"/>
                  </a:cubicBezTo>
                  <a:cubicBezTo>
                    <a:pt x="60" y="71"/>
                    <a:pt x="60" y="47"/>
                    <a:pt x="60" y="24"/>
                  </a:cubicBezTo>
                  <a:cubicBezTo>
                    <a:pt x="60" y="18"/>
                    <a:pt x="60" y="12"/>
                    <a:pt x="60" y="6"/>
                  </a:cubicBezTo>
                  <a:cubicBezTo>
                    <a:pt x="60" y="5"/>
                    <a:pt x="59" y="1"/>
                    <a:pt x="60" y="1"/>
                  </a:cubicBezTo>
                  <a:cubicBezTo>
                    <a:pt x="72" y="1"/>
                    <a:pt x="85" y="1"/>
                    <a:pt x="97" y="1"/>
                  </a:cubicBezTo>
                  <a:cubicBezTo>
                    <a:pt x="105" y="1"/>
                    <a:pt x="114" y="1"/>
                    <a:pt x="122" y="1"/>
                  </a:cubicBezTo>
                  <a:cubicBezTo>
                    <a:pt x="115" y="11"/>
                    <a:pt x="115" y="25"/>
                    <a:pt x="123" y="35"/>
                  </a:cubicBezTo>
                  <a:cubicBezTo>
                    <a:pt x="130" y="44"/>
                    <a:pt x="142" y="50"/>
                    <a:pt x="154" y="50"/>
                  </a:cubicBezTo>
                  <a:cubicBezTo>
                    <a:pt x="165" y="50"/>
                    <a:pt x="177" y="45"/>
                    <a:pt x="184" y="36"/>
                  </a:cubicBezTo>
                  <a:cubicBezTo>
                    <a:pt x="192" y="25"/>
                    <a:pt x="192" y="11"/>
                    <a:pt x="184" y="0"/>
                  </a:cubicBezTo>
                  <a:cubicBezTo>
                    <a:pt x="206" y="0"/>
                    <a:pt x="228" y="0"/>
                    <a:pt x="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45"/>
            <p:cNvSpPr>
              <a:spLocks/>
            </p:cNvSpPr>
            <p:nvPr/>
          </p:nvSpPr>
          <p:spPr bwMode="auto">
            <a:xfrm>
              <a:off x="5738813" y="2243138"/>
              <a:ext cx="2844800" cy="1498600"/>
            </a:xfrm>
            <a:custGeom>
              <a:avLst/>
              <a:gdLst>
                <a:gd name="T0" fmla="*/ 297 w 414"/>
                <a:gd name="T1" fmla="*/ 218 h 218"/>
                <a:gd name="T2" fmla="*/ 230 w 414"/>
                <a:gd name="T3" fmla="*/ 218 h 218"/>
                <a:gd name="T4" fmla="*/ 221 w 414"/>
                <a:gd name="T5" fmla="*/ 218 h 218"/>
                <a:gd name="T6" fmla="*/ 220 w 414"/>
                <a:gd name="T7" fmla="*/ 218 h 218"/>
                <a:gd name="T8" fmla="*/ 216 w 414"/>
                <a:gd name="T9" fmla="*/ 183 h 218"/>
                <a:gd name="T10" fmla="*/ 179 w 414"/>
                <a:gd name="T11" fmla="*/ 162 h 218"/>
                <a:gd name="T12" fmla="*/ 178 w 414"/>
                <a:gd name="T13" fmla="*/ 162 h 218"/>
                <a:gd name="T14" fmla="*/ 141 w 414"/>
                <a:gd name="T15" fmla="*/ 182 h 218"/>
                <a:gd name="T16" fmla="*/ 138 w 414"/>
                <a:gd name="T17" fmla="*/ 218 h 218"/>
                <a:gd name="T18" fmla="*/ 74 w 414"/>
                <a:gd name="T19" fmla="*/ 218 h 218"/>
                <a:gd name="T20" fmla="*/ 64 w 414"/>
                <a:gd name="T21" fmla="*/ 218 h 218"/>
                <a:gd name="T22" fmla="*/ 59 w 414"/>
                <a:gd name="T23" fmla="*/ 218 h 218"/>
                <a:gd name="T24" fmla="*/ 60 w 414"/>
                <a:gd name="T25" fmla="*/ 151 h 218"/>
                <a:gd name="T26" fmla="*/ 60 w 414"/>
                <a:gd name="T27" fmla="*/ 124 h 218"/>
                <a:gd name="T28" fmla="*/ 60 w 414"/>
                <a:gd name="T29" fmla="*/ 110 h 218"/>
                <a:gd name="T30" fmla="*/ 51 w 414"/>
                <a:gd name="T31" fmla="*/ 121 h 218"/>
                <a:gd name="T32" fmla="*/ 27 w 414"/>
                <a:gd name="T33" fmla="*/ 132 h 218"/>
                <a:gd name="T34" fmla="*/ 19 w 414"/>
                <a:gd name="T35" fmla="*/ 131 h 218"/>
                <a:gd name="T36" fmla="*/ 0 w 414"/>
                <a:gd name="T37" fmla="*/ 107 h 218"/>
                <a:gd name="T38" fmla="*/ 19 w 414"/>
                <a:gd name="T39" fmla="*/ 83 h 218"/>
                <a:gd name="T40" fmla="*/ 28 w 414"/>
                <a:gd name="T41" fmla="*/ 82 h 218"/>
                <a:gd name="T42" fmla="*/ 51 w 414"/>
                <a:gd name="T43" fmla="*/ 92 h 218"/>
                <a:gd name="T44" fmla="*/ 60 w 414"/>
                <a:gd name="T45" fmla="*/ 104 h 218"/>
                <a:gd name="T46" fmla="*/ 60 w 414"/>
                <a:gd name="T47" fmla="*/ 89 h 218"/>
                <a:gd name="T48" fmla="*/ 60 w 414"/>
                <a:gd name="T49" fmla="*/ 42 h 218"/>
                <a:gd name="T50" fmla="*/ 60 w 414"/>
                <a:gd name="T51" fmla="*/ 19 h 218"/>
                <a:gd name="T52" fmla="*/ 60 w 414"/>
                <a:gd name="T53" fmla="*/ 10 h 218"/>
                <a:gd name="T54" fmla="*/ 60 w 414"/>
                <a:gd name="T55" fmla="*/ 1 h 218"/>
                <a:gd name="T56" fmla="*/ 60 w 414"/>
                <a:gd name="T57" fmla="*/ 0 h 218"/>
                <a:gd name="T58" fmla="*/ 92 w 414"/>
                <a:gd name="T59" fmla="*/ 0 h 218"/>
                <a:gd name="T60" fmla="*/ 105 w 414"/>
                <a:gd name="T61" fmla="*/ 0 h 218"/>
                <a:gd name="T62" fmla="*/ 109 w 414"/>
                <a:gd name="T63" fmla="*/ 0 h 218"/>
                <a:gd name="T64" fmla="*/ 114 w 414"/>
                <a:gd name="T65" fmla="*/ 33 h 218"/>
                <a:gd name="T66" fmla="*/ 148 w 414"/>
                <a:gd name="T67" fmla="*/ 50 h 218"/>
                <a:gd name="T68" fmla="*/ 149 w 414"/>
                <a:gd name="T69" fmla="*/ 50 h 218"/>
                <a:gd name="T70" fmla="*/ 183 w 414"/>
                <a:gd name="T71" fmla="*/ 33 h 218"/>
                <a:gd name="T72" fmla="*/ 187 w 414"/>
                <a:gd name="T73" fmla="*/ 0 h 218"/>
                <a:gd name="T74" fmla="*/ 241 w 414"/>
                <a:gd name="T75" fmla="*/ 0 h 218"/>
                <a:gd name="T76" fmla="*/ 241 w 414"/>
                <a:gd name="T77" fmla="*/ 5 h 218"/>
                <a:gd name="T78" fmla="*/ 243 w 414"/>
                <a:gd name="T79" fmla="*/ 9 h 218"/>
                <a:gd name="T80" fmla="*/ 245 w 414"/>
                <a:gd name="T81" fmla="*/ 11 h 218"/>
                <a:gd name="T82" fmla="*/ 247 w 414"/>
                <a:gd name="T83" fmla="*/ 13 h 218"/>
                <a:gd name="T84" fmla="*/ 259 w 414"/>
                <a:gd name="T85" fmla="*/ 24 h 218"/>
                <a:gd name="T86" fmla="*/ 265 w 414"/>
                <a:gd name="T87" fmla="*/ 30 h 218"/>
                <a:gd name="T88" fmla="*/ 298 w 414"/>
                <a:gd name="T89" fmla="*/ 61 h 218"/>
                <a:gd name="T90" fmla="*/ 329 w 414"/>
                <a:gd name="T91" fmla="*/ 89 h 218"/>
                <a:gd name="T92" fmla="*/ 394 w 414"/>
                <a:gd name="T93" fmla="*/ 150 h 218"/>
                <a:gd name="T94" fmla="*/ 414 w 414"/>
                <a:gd name="T95" fmla="*/ 168 h 218"/>
                <a:gd name="T96" fmla="*/ 361 w 414"/>
                <a:gd name="T97" fmla="*/ 168 h 218"/>
                <a:gd name="T98" fmla="*/ 299 w 414"/>
                <a:gd name="T99" fmla="*/ 168 h 218"/>
                <a:gd name="T100" fmla="*/ 294 w 414"/>
                <a:gd name="T101" fmla="*/ 168 h 218"/>
                <a:gd name="T102" fmla="*/ 294 w 414"/>
                <a:gd name="T103" fmla="*/ 173 h 218"/>
                <a:gd name="T104" fmla="*/ 297 w 414"/>
                <a:gd name="T10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4" h="218">
                  <a:moveTo>
                    <a:pt x="297" y="218"/>
                  </a:moveTo>
                  <a:cubicBezTo>
                    <a:pt x="230" y="218"/>
                    <a:pt x="230" y="218"/>
                    <a:pt x="230" y="218"/>
                  </a:cubicBezTo>
                  <a:cubicBezTo>
                    <a:pt x="221" y="218"/>
                    <a:pt x="221" y="218"/>
                    <a:pt x="221" y="218"/>
                  </a:cubicBezTo>
                  <a:cubicBezTo>
                    <a:pt x="220" y="218"/>
                    <a:pt x="220" y="218"/>
                    <a:pt x="220" y="218"/>
                  </a:cubicBezTo>
                  <a:cubicBezTo>
                    <a:pt x="224" y="207"/>
                    <a:pt x="223" y="194"/>
                    <a:pt x="216" y="183"/>
                  </a:cubicBezTo>
                  <a:cubicBezTo>
                    <a:pt x="208" y="171"/>
                    <a:pt x="194" y="163"/>
                    <a:pt x="179" y="162"/>
                  </a:cubicBezTo>
                  <a:cubicBezTo>
                    <a:pt x="178" y="162"/>
                    <a:pt x="178" y="162"/>
                    <a:pt x="178" y="162"/>
                  </a:cubicBezTo>
                  <a:cubicBezTo>
                    <a:pt x="163" y="162"/>
                    <a:pt x="149" y="170"/>
                    <a:pt x="141" y="182"/>
                  </a:cubicBezTo>
                  <a:cubicBezTo>
                    <a:pt x="134" y="193"/>
                    <a:pt x="134" y="206"/>
                    <a:pt x="138" y="218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45" y="128"/>
                    <a:pt x="37" y="132"/>
                    <a:pt x="27" y="132"/>
                  </a:cubicBezTo>
                  <a:cubicBezTo>
                    <a:pt x="25" y="132"/>
                    <a:pt x="22" y="132"/>
                    <a:pt x="19" y="131"/>
                  </a:cubicBezTo>
                  <a:cubicBezTo>
                    <a:pt x="8" y="128"/>
                    <a:pt x="0" y="118"/>
                    <a:pt x="0" y="107"/>
                  </a:cubicBezTo>
                  <a:cubicBezTo>
                    <a:pt x="0" y="96"/>
                    <a:pt x="8" y="86"/>
                    <a:pt x="19" y="83"/>
                  </a:cubicBezTo>
                  <a:cubicBezTo>
                    <a:pt x="22" y="82"/>
                    <a:pt x="25" y="82"/>
                    <a:pt x="28" y="82"/>
                  </a:cubicBezTo>
                  <a:cubicBezTo>
                    <a:pt x="37" y="82"/>
                    <a:pt x="46" y="86"/>
                    <a:pt x="51" y="92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5" y="11"/>
                    <a:pt x="107" y="23"/>
                    <a:pt x="114" y="33"/>
                  </a:cubicBezTo>
                  <a:cubicBezTo>
                    <a:pt x="122" y="43"/>
                    <a:pt x="134" y="50"/>
                    <a:pt x="148" y="50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63" y="50"/>
                    <a:pt x="176" y="44"/>
                    <a:pt x="183" y="33"/>
                  </a:cubicBezTo>
                  <a:cubicBezTo>
                    <a:pt x="190" y="24"/>
                    <a:pt x="192" y="11"/>
                    <a:pt x="187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5"/>
                    <a:pt x="241" y="5"/>
                    <a:pt x="241" y="5"/>
                  </a:cubicBezTo>
                  <a:cubicBezTo>
                    <a:pt x="241" y="6"/>
                    <a:pt x="241" y="8"/>
                    <a:pt x="243" y="9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265" y="30"/>
                    <a:pt x="265" y="30"/>
                    <a:pt x="265" y="3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29" y="89"/>
                    <a:pt x="329" y="89"/>
                    <a:pt x="329" y="89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414" y="168"/>
                    <a:pt x="414" y="168"/>
                    <a:pt x="414" y="168"/>
                  </a:cubicBezTo>
                  <a:cubicBezTo>
                    <a:pt x="361" y="168"/>
                    <a:pt x="361" y="168"/>
                    <a:pt x="361" y="168"/>
                  </a:cubicBezTo>
                  <a:cubicBezTo>
                    <a:pt x="299" y="168"/>
                    <a:pt x="299" y="168"/>
                    <a:pt x="299" y="168"/>
                  </a:cubicBezTo>
                  <a:cubicBezTo>
                    <a:pt x="294" y="168"/>
                    <a:pt x="294" y="168"/>
                    <a:pt x="294" y="168"/>
                  </a:cubicBezTo>
                  <a:cubicBezTo>
                    <a:pt x="294" y="173"/>
                    <a:pt x="294" y="173"/>
                    <a:pt x="294" y="173"/>
                  </a:cubicBezTo>
                  <a:lnTo>
                    <a:pt x="297" y="218"/>
                  </a:lnTo>
                  <a:close/>
                </a:path>
              </a:pathLst>
            </a:custGeom>
            <a:solidFill>
              <a:srgbClr val="C4D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46"/>
            <p:cNvSpPr>
              <a:spLocks/>
            </p:cNvSpPr>
            <p:nvPr/>
          </p:nvSpPr>
          <p:spPr bwMode="auto">
            <a:xfrm>
              <a:off x="4886325" y="4098925"/>
              <a:ext cx="811213" cy="111125"/>
            </a:xfrm>
            <a:custGeom>
              <a:avLst/>
              <a:gdLst>
                <a:gd name="T0" fmla="*/ 407 w 511"/>
                <a:gd name="T1" fmla="*/ 0 h 70"/>
                <a:gd name="T2" fmla="*/ 511 w 511"/>
                <a:gd name="T3" fmla="*/ 70 h 70"/>
                <a:gd name="T4" fmla="*/ 225 w 511"/>
                <a:gd name="T5" fmla="*/ 70 h 70"/>
                <a:gd name="T6" fmla="*/ 0 w 511"/>
                <a:gd name="T7" fmla="*/ 0 h 70"/>
                <a:gd name="T8" fmla="*/ 407 w 51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70">
                  <a:moveTo>
                    <a:pt x="407" y="0"/>
                  </a:moveTo>
                  <a:lnTo>
                    <a:pt x="511" y="70"/>
                  </a:lnTo>
                  <a:lnTo>
                    <a:pt x="225" y="70"/>
                  </a:lnTo>
                  <a:lnTo>
                    <a:pt x="0" y="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4C5C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47"/>
            <p:cNvSpPr>
              <a:spLocks/>
            </p:cNvSpPr>
            <p:nvPr/>
          </p:nvSpPr>
          <p:spPr bwMode="auto">
            <a:xfrm>
              <a:off x="6500813" y="4098925"/>
              <a:ext cx="796925" cy="111125"/>
            </a:xfrm>
            <a:custGeom>
              <a:avLst/>
              <a:gdLst>
                <a:gd name="T0" fmla="*/ 502 w 502"/>
                <a:gd name="T1" fmla="*/ 0 h 70"/>
                <a:gd name="T2" fmla="*/ 290 w 502"/>
                <a:gd name="T3" fmla="*/ 70 h 70"/>
                <a:gd name="T4" fmla="*/ 0 w 502"/>
                <a:gd name="T5" fmla="*/ 70 h 70"/>
                <a:gd name="T6" fmla="*/ 96 w 502"/>
                <a:gd name="T7" fmla="*/ 0 h 70"/>
                <a:gd name="T8" fmla="*/ 502 w 502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" h="70">
                  <a:moveTo>
                    <a:pt x="502" y="0"/>
                  </a:moveTo>
                  <a:lnTo>
                    <a:pt x="290" y="70"/>
                  </a:lnTo>
                  <a:lnTo>
                    <a:pt x="0" y="70"/>
                  </a:lnTo>
                  <a:lnTo>
                    <a:pt x="96" y="0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48"/>
            <p:cNvSpPr>
              <a:spLocks/>
            </p:cNvSpPr>
            <p:nvPr/>
          </p:nvSpPr>
          <p:spPr bwMode="auto">
            <a:xfrm>
              <a:off x="6075363" y="3810000"/>
              <a:ext cx="14288" cy="647700"/>
            </a:xfrm>
            <a:custGeom>
              <a:avLst/>
              <a:gdLst>
                <a:gd name="T0" fmla="*/ 4 w 9"/>
                <a:gd name="T1" fmla="*/ 0 h 408"/>
                <a:gd name="T2" fmla="*/ 9 w 9"/>
                <a:gd name="T3" fmla="*/ 117 h 408"/>
                <a:gd name="T4" fmla="*/ 9 w 9"/>
                <a:gd name="T5" fmla="*/ 408 h 408"/>
                <a:gd name="T6" fmla="*/ 0 w 9"/>
                <a:gd name="T7" fmla="*/ 403 h 408"/>
                <a:gd name="T8" fmla="*/ 4 w 9"/>
                <a:gd name="T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08">
                  <a:moveTo>
                    <a:pt x="4" y="0"/>
                  </a:moveTo>
                  <a:lnTo>
                    <a:pt x="9" y="117"/>
                  </a:lnTo>
                  <a:lnTo>
                    <a:pt x="9" y="408"/>
                  </a:lnTo>
                  <a:lnTo>
                    <a:pt x="0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49"/>
            <p:cNvSpPr>
              <a:spLocks/>
            </p:cNvSpPr>
            <p:nvPr/>
          </p:nvSpPr>
          <p:spPr bwMode="auto">
            <a:xfrm>
              <a:off x="5930900" y="4402138"/>
              <a:ext cx="158750" cy="55563"/>
            </a:xfrm>
            <a:custGeom>
              <a:avLst/>
              <a:gdLst>
                <a:gd name="T0" fmla="*/ 21 w 23"/>
                <a:gd name="T1" fmla="*/ 7 h 8"/>
                <a:gd name="T2" fmla="*/ 23 w 23"/>
                <a:gd name="T3" fmla="*/ 8 h 8"/>
                <a:gd name="T4" fmla="*/ 20 w 23"/>
                <a:gd name="T5" fmla="*/ 6 h 8"/>
                <a:gd name="T6" fmla="*/ 16 w 23"/>
                <a:gd name="T7" fmla="*/ 4 h 8"/>
                <a:gd name="T8" fmla="*/ 12 w 23"/>
                <a:gd name="T9" fmla="*/ 4 h 8"/>
                <a:gd name="T10" fmla="*/ 8 w 23"/>
                <a:gd name="T11" fmla="*/ 3 h 8"/>
                <a:gd name="T12" fmla="*/ 0 w 23"/>
                <a:gd name="T13" fmla="*/ 0 h 8"/>
                <a:gd name="T14" fmla="*/ 6 w 23"/>
                <a:gd name="T15" fmla="*/ 1 h 8"/>
                <a:gd name="T16" fmla="*/ 11 w 23"/>
                <a:gd name="T17" fmla="*/ 2 h 8"/>
                <a:gd name="T18" fmla="*/ 17 w 23"/>
                <a:gd name="T19" fmla="*/ 4 h 8"/>
                <a:gd name="T20" fmla="*/ 21 w 23"/>
                <a:gd name="T2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8">
                  <a:moveTo>
                    <a:pt x="21" y="7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2" y="7"/>
                    <a:pt x="21" y="6"/>
                    <a:pt x="20" y="6"/>
                  </a:cubicBezTo>
                  <a:cubicBezTo>
                    <a:pt x="19" y="5"/>
                    <a:pt x="17" y="5"/>
                    <a:pt x="16" y="4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1" y="3"/>
                    <a:pt x="9" y="3"/>
                    <a:pt x="8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8" y="1"/>
                    <a:pt x="9" y="1"/>
                    <a:pt x="11" y="2"/>
                  </a:cubicBezTo>
                  <a:cubicBezTo>
                    <a:pt x="13" y="2"/>
                    <a:pt x="15" y="3"/>
                    <a:pt x="17" y="4"/>
                  </a:cubicBezTo>
                  <a:cubicBezTo>
                    <a:pt x="18" y="5"/>
                    <a:pt x="20" y="6"/>
                    <a:pt x="21" y="7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50"/>
            <p:cNvSpPr>
              <a:spLocks/>
            </p:cNvSpPr>
            <p:nvPr/>
          </p:nvSpPr>
          <p:spPr bwMode="auto">
            <a:xfrm>
              <a:off x="5986463" y="4443413"/>
              <a:ext cx="130175" cy="82550"/>
            </a:xfrm>
            <a:custGeom>
              <a:avLst/>
              <a:gdLst>
                <a:gd name="T0" fmla="*/ 18 w 19"/>
                <a:gd name="T1" fmla="*/ 9 h 12"/>
                <a:gd name="T2" fmla="*/ 0 w 19"/>
                <a:gd name="T3" fmla="*/ 0 h 12"/>
                <a:gd name="T4" fmla="*/ 19 w 19"/>
                <a:gd name="T5" fmla="*/ 12 h 12"/>
                <a:gd name="T6" fmla="*/ 18 w 1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8" y="9"/>
                  </a:moveTo>
                  <a:cubicBezTo>
                    <a:pt x="13" y="3"/>
                    <a:pt x="7" y="2"/>
                    <a:pt x="0" y="0"/>
                  </a:cubicBezTo>
                  <a:cubicBezTo>
                    <a:pt x="7" y="2"/>
                    <a:pt x="14" y="6"/>
                    <a:pt x="19" y="12"/>
                  </a:cubicBezTo>
                  <a:cubicBezTo>
                    <a:pt x="19" y="10"/>
                    <a:pt x="19" y="10"/>
                    <a:pt x="18" y="9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51"/>
            <p:cNvSpPr>
              <a:spLocks/>
            </p:cNvSpPr>
            <p:nvPr/>
          </p:nvSpPr>
          <p:spPr bwMode="auto">
            <a:xfrm>
              <a:off x="4851400" y="4098925"/>
              <a:ext cx="392113" cy="639763"/>
            </a:xfrm>
            <a:custGeom>
              <a:avLst/>
              <a:gdLst>
                <a:gd name="T0" fmla="*/ 22 w 247"/>
                <a:gd name="T1" fmla="*/ 0 h 403"/>
                <a:gd name="T2" fmla="*/ 247 w 247"/>
                <a:gd name="T3" fmla="*/ 70 h 403"/>
                <a:gd name="T4" fmla="*/ 234 w 247"/>
                <a:gd name="T5" fmla="*/ 356 h 403"/>
                <a:gd name="T6" fmla="*/ 0 w 247"/>
                <a:gd name="T7" fmla="*/ 403 h 403"/>
                <a:gd name="T8" fmla="*/ 22 w 247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403">
                  <a:moveTo>
                    <a:pt x="22" y="0"/>
                  </a:moveTo>
                  <a:lnTo>
                    <a:pt x="247" y="70"/>
                  </a:lnTo>
                  <a:lnTo>
                    <a:pt x="234" y="356"/>
                  </a:lnTo>
                  <a:lnTo>
                    <a:pt x="0" y="40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E51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52"/>
            <p:cNvSpPr>
              <a:spLocks/>
            </p:cNvSpPr>
            <p:nvPr/>
          </p:nvSpPr>
          <p:spPr bwMode="auto">
            <a:xfrm>
              <a:off x="4851400" y="4664075"/>
              <a:ext cx="839788" cy="74613"/>
            </a:xfrm>
            <a:custGeom>
              <a:avLst/>
              <a:gdLst>
                <a:gd name="T0" fmla="*/ 0 w 529"/>
                <a:gd name="T1" fmla="*/ 47 h 47"/>
                <a:gd name="T2" fmla="*/ 234 w 529"/>
                <a:gd name="T3" fmla="*/ 0 h 47"/>
                <a:gd name="T4" fmla="*/ 529 w 529"/>
                <a:gd name="T5" fmla="*/ 0 h 47"/>
                <a:gd name="T6" fmla="*/ 416 w 529"/>
                <a:gd name="T7" fmla="*/ 47 h 47"/>
                <a:gd name="T8" fmla="*/ 0 w 529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47">
                  <a:moveTo>
                    <a:pt x="0" y="47"/>
                  </a:moveTo>
                  <a:lnTo>
                    <a:pt x="234" y="0"/>
                  </a:lnTo>
                  <a:lnTo>
                    <a:pt x="529" y="0"/>
                  </a:lnTo>
                  <a:lnTo>
                    <a:pt x="416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4C5C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53"/>
            <p:cNvSpPr>
              <a:spLocks/>
            </p:cNvSpPr>
            <p:nvPr/>
          </p:nvSpPr>
          <p:spPr bwMode="auto">
            <a:xfrm>
              <a:off x="6508750" y="4664075"/>
              <a:ext cx="823913" cy="74613"/>
            </a:xfrm>
            <a:custGeom>
              <a:avLst/>
              <a:gdLst>
                <a:gd name="T0" fmla="*/ 99 w 519"/>
                <a:gd name="T1" fmla="*/ 47 h 47"/>
                <a:gd name="T2" fmla="*/ 0 w 519"/>
                <a:gd name="T3" fmla="*/ 0 h 47"/>
                <a:gd name="T4" fmla="*/ 294 w 519"/>
                <a:gd name="T5" fmla="*/ 0 h 47"/>
                <a:gd name="T6" fmla="*/ 519 w 519"/>
                <a:gd name="T7" fmla="*/ 47 h 47"/>
                <a:gd name="T8" fmla="*/ 99 w 519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47">
                  <a:moveTo>
                    <a:pt x="99" y="47"/>
                  </a:moveTo>
                  <a:lnTo>
                    <a:pt x="0" y="0"/>
                  </a:lnTo>
                  <a:lnTo>
                    <a:pt x="294" y="0"/>
                  </a:lnTo>
                  <a:lnTo>
                    <a:pt x="519" y="47"/>
                  </a:lnTo>
                  <a:lnTo>
                    <a:pt x="99" y="47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54"/>
            <p:cNvSpPr>
              <a:spLocks/>
            </p:cNvSpPr>
            <p:nvPr/>
          </p:nvSpPr>
          <p:spPr bwMode="auto">
            <a:xfrm>
              <a:off x="6500813" y="4098925"/>
              <a:ext cx="796925" cy="111125"/>
            </a:xfrm>
            <a:custGeom>
              <a:avLst/>
              <a:gdLst>
                <a:gd name="T0" fmla="*/ 502 w 502"/>
                <a:gd name="T1" fmla="*/ 0 h 70"/>
                <a:gd name="T2" fmla="*/ 290 w 502"/>
                <a:gd name="T3" fmla="*/ 70 h 70"/>
                <a:gd name="T4" fmla="*/ 0 w 502"/>
                <a:gd name="T5" fmla="*/ 70 h 70"/>
                <a:gd name="T6" fmla="*/ 96 w 502"/>
                <a:gd name="T7" fmla="*/ 0 h 70"/>
                <a:gd name="T8" fmla="*/ 502 w 502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" h="70">
                  <a:moveTo>
                    <a:pt x="502" y="0"/>
                  </a:moveTo>
                  <a:lnTo>
                    <a:pt x="290" y="70"/>
                  </a:lnTo>
                  <a:lnTo>
                    <a:pt x="0" y="70"/>
                  </a:lnTo>
                  <a:lnTo>
                    <a:pt x="96" y="0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8325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55"/>
            <p:cNvSpPr>
              <a:spLocks/>
            </p:cNvSpPr>
            <p:nvPr/>
          </p:nvSpPr>
          <p:spPr bwMode="auto">
            <a:xfrm>
              <a:off x="6508750" y="4664075"/>
              <a:ext cx="823913" cy="74613"/>
            </a:xfrm>
            <a:custGeom>
              <a:avLst/>
              <a:gdLst>
                <a:gd name="T0" fmla="*/ 99 w 519"/>
                <a:gd name="T1" fmla="*/ 47 h 47"/>
                <a:gd name="T2" fmla="*/ 0 w 519"/>
                <a:gd name="T3" fmla="*/ 0 h 47"/>
                <a:gd name="T4" fmla="*/ 294 w 519"/>
                <a:gd name="T5" fmla="*/ 0 h 47"/>
                <a:gd name="T6" fmla="*/ 519 w 519"/>
                <a:gd name="T7" fmla="*/ 47 h 47"/>
                <a:gd name="T8" fmla="*/ 99 w 519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47">
                  <a:moveTo>
                    <a:pt x="99" y="47"/>
                  </a:moveTo>
                  <a:lnTo>
                    <a:pt x="0" y="0"/>
                  </a:lnTo>
                  <a:lnTo>
                    <a:pt x="294" y="0"/>
                  </a:lnTo>
                  <a:lnTo>
                    <a:pt x="519" y="47"/>
                  </a:lnTo>
                  <a:lnTo>
                    <a:pt x="99" y="47"/>
                  </a:lnTo>
                  <a:close/>
                </a:path>
              </a:pathLst>
            </a:custGeom>
            <a:solidFill>
              <a:srgbClr val="8325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56"/>
            <p:cNvSpPr>
              <a:spLocks/>
            </p:cNvSpPr>
            <p:nvPr/>
          </p:nvSpPr>
          <p:spPr bwMode="auto">
            <a:xfrm>
              <a:off x="5614988" y="4402138"/>
              <a:ext cx="474663" cy="557213"/>
            </a:xfrm>
            <a:custGeom>
              <a:avLst/>
              <a:gdLst>
                <a:gd name="T0" fmla="*/ 25 w 69"/>
                <a:gd name="T1" fmla="*/ 36 h 81"/>
                <a:gd name="T2" fmla="*/ 54 w 69"/>
                <a:gd name="T3" fmla="*/ 3 h 81"/>
                <a:gd name="T4" fmla="*/ 58 w 69"/>
                <a:gd name="T5" fmla="*/ 4 h 81"/>
                <a:gd name="T6" fmla="*/ 62 w 69"/>
                <a:gd name="T7" fmla="*/ 4 h 81"/>
                <a:gd name="T8" fmla="*/ 66 w 69"/>
                <a:gd name="T9" fmla="*/ 6 h 81"/>
                <a:gd name="T10" fmla="*/ 69 w 69"/>
                <a:gd name="T11" fmla="*/ 8 h 81"/>
                <a:gd name="T12" fmla="*/ 67 w 69"/>
                <a:gd name="T13" fmla="*/ 7 h 81"/>
                <a:gd name="T14" fmla="*/ 63 w 69"/>
                <a:gd name="T15" fmla="*/ 4 h 81"/>
                <a:gd name="T16" fmla="*/ 57 w 69"/>
                <a:gd name="T17" fmla="*/ 2 h 81"/>
                <a:gd name="T18" fmla="*/ 52 w 69"/>
                <a:gd name="T19" fmla="*/ 1 h 81"/>
                <a:gd name="T20" fmla="*/ 46 w 69"/>
                <a:gd name="T21" fmla="*/ 0 h 81"/>
                <a:gd name="T22" fmla="*/ 46 w 69"/>
                <a:gd name="T23" fmla="*/ 0 h 81"/>
                <a:gd name="T24" fmla="*/ 38 w 69"/>
                <a:gd name="T25" fmla="*/ 1 h 81"/>
                <a:gd name="T26" fmla="*/ 29 w 69"/>
                <a:gd name="T27" fmla="*/ 4 h 81"/>
                <a:gd name="T28" fmla="*/ 7 w 69"/>
                <a:gd name="T29" fmla="*/ 28 h 81"/>
                <a:gd name="T30" fmla="*/ 34 w 69"/>
                <a:gd name="T31" fmla="*/ 79 h 81"/>
                <a:gd name="T32" fmla="*/ 53 w 69"/>
                <a:gd name="T33" fmla="*/ 80 h 81"/>
                <a:gd name="T34" fmla="*/ 63 w 69"/>
                <a:gd name="T35" fmla="*/ 76 h 81"/>
                <a:gd name="T36" fmla="*/ 67 w 69"/>
                <a:gd name="T37" fmla="*/ 73 h 81"/>
                <a:gd name="T38" fmla="*/ 69 w 69"/>
                <a:gd name="T39" fmla="*/ 55 h 81"/>
                <a:gd name="T40" fmla="*/ 66 w 69"/>
                <a:gd name="T41" fmla="*/ 57 h 81"/>
                <a:gd name="T42" fmla="*/ 25 w 69"/>
                <a:gd name="T43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81">
                  <a:moveTo>
                    <a:pt x="25" y="36"/>
                  </a:moveTo>
                  <a:cubicBezTo>
                    <a:pt x="23" y="19"/>
                    <a:pt x="37" y="3"/>
                    <a:pt x="54" y="3"/>
                  </a:cubicBezTo>
                  <a:cubicBezTo>
                    <a:pt x="55" y="3"/>
                    <a:pt x="57" y="3"/>
                    <a:pt x="58" y="4"/>
                  </a:cubicBezTo>
                  <a:cubicBezTo>
                    <a:pt x="59" y="4"/>
                    <a:pt x="61" y="4"/>
                    <a:pt x="62" y="4"/>
                  </a:cubicBezTo>
                  <a:cubicBezTo>
                    <a:pt x="63" y="5"/>
                    <a:pt x="65" y="5"/>
                    <a:pt x="66" y="6"/>
                  </a:cubicBezTo>
                  <a:cubicBezTo>
                    <a:pt x="67" y="6"/>
                    <a:pt x="68" y="7"/>
                    <a:pt x="69" y="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6"/>
                    <a:pt x="64" y="5"/>
                    <a:pt x="63" y="4"/>
                  </a:cubicBezTo>
                  <a:cubicBezTo>
                    <a:pt x="61" y="3"/>
                    <a:pt x="59" y="2"/>
                    <a:pt x="57" y="2"/>
                  </a:cubicBezTo>
                  <a:cubicBezTo>
                    <a:pt x="55" y="1"/>
                    <a:pt x="54" y="1"/>
                    <a:pt x="52" y="1"/>
                  </a:cubicBezTo>
                  <a:cubicBezTo>
                    <a:pt x="50" y="0"/>
                    <a:pt x="48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0"/>
                    <a:pt x="40" y="1"/>
                    <a:pt x="38" y="1"/>
                  </a:cubicBezTo>
                  <a:cubicBezTo>
                    <a:pt x="35" y="1"/>
                    <a:pt x="32" y="2"/>
                    <a:pt x="29" y="4"/>
                  </a:cubicBezTo>
                  <a:cubicBezTo>
                    <a:pt x="19" y="8"/>
                    <a:pt x="11" y="17"/>
                    <a:pt x="7" y="28"/>
                  </a:cubicBezTo>
                  <a:cubicBezTo>
                    <a:pt x="0" y="49"/>
                    <a:pt x="12" y="73"/>
                    <a:pt x="34" y="79"/>
                  </a:cubicBezTo>
                  <a:cubicBezTo>
                    <a:pt x="40" y="81"/>
                    <a:pt x="46" y="81"/>
                    <a:pt x="53" y="80"/>
                  </a:cubicBezTo>
                  <a:cubicBezTo>
                    <a:pt x="56" y="79"/>
                    <a:pt x="60" y="78"/>
                    <a:pt x="63" y="76"/>
                  </a:cubicBezTo>
                  <a:cubicBezTo>
                    <a:pt x="64" y="76"/>
                    <a:pt x="67" y="75"/>
                    <a:pt x="67" y="73"/>
                  </a:cubicBezTo>
                  <a:cubicBezTo>
                    <a:pt x="68" y="67"/>
                    <a:pt x="69" y="61"/>
                    <a:pt x="69" y="55"/>
                  </a:cubicBezTo>
                  <a:cubicBezTo>
                    <a:pt x="68" y="56"/>
                    <a:pt x="67" y="57"/>
                    <a:pt x="66" y="57"/>
                  </a:cubicBezTo>
                  <a:cubicBezTo>
                    <a:pt x="49" y="65"/>
                    <a:pt x="28" y="55"/>
                    <a:pt x="25" y="36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57"/>
            <p:cNvSpPr>
              <a:spLocks noEditPoints="1"/>
            </p:cNvSpPr>
            <p:nvPr/>
          </p:nvSpPr>
          <p:spPr bwMode="auto">
            <a:xfrm>
              <a:off x="4240213" y="3425825"/>
              <a:ext cx="1841500" cy="2185988"/>
            </a:xfrm>
            <a:custGeom>
              <a:avLst/>
              <a:gdLst>
                <a:gd name="T0" fmla="*/ 246 w 268"/>
                <a:gd name="T1" fmla="*/ 142 h 318"/>
                <a:gd name="T2" fmla="*/ 206 w 268"/>
                <a:gd name="T3" fmla="*/ 194 h 318"/>
                <a:gd name="T4" fmla="*/ 231 w 268"/>
                <a:gd name="T5" fmla="*/ 220 h 318"/>
                <a:gd name="T6" fmla="*/ 267 w 268"/>
                <a:gd name="T7" fmla="*/ 216 h 318"/>
                <a:gd name="T8" fmla="*/ 267 w 268"/>
                <a:gd name="T9" fmla="*/ 287 h 318"/>
                <a:gd name="T10" fmla="*/ 267 w 268"/>
                <a:gd name="T11" fmla="*/ 318 h 318"/>
                <a:gd name="T12" fmla="*/ 228 w 268"/>
                <a:gd name="T13" fmla="*/ 318 h 318"/>
                <a:gd name="T14" fmla="*/ 140 w 268"/>
                <a:gd name="T15" fmla="*/ 318 h 318"/>
                <a:gd name="T16" fmla="*/ 49 w 268"/>
                <a:gd name="T17" fmla="*/ 318 h 318"/>
                <a:gd name="T18" fmla="*/ 1 w 268"/>
                <a:gd name="T19" fmla="*/ 318 h 318"/>
                <a:gd name="T20" fmla="*/ 0 w 268"/>
                <a:gd name="T21" fmla="*/ 318 h 318"/>
                <a:gd name="T22" fmla="*/ 3 w 268"/>
                <a:gd name="T23" fmla="*/ 278 h 318"/>
                <a:gd name="T24" fmla="*/ 10 w 268"/>
                <a:gd name="T25" fmla="*/ 189 h 318"/>
                <a:gd name="T26" fmla="*/ 17 w 268"/>
                <a:gd name="T27" fmla="*/ 100 h 318"/>
                <a:gd name="T28" fmla="*/ 20 w 268"/>
                <a:gd name="T29" fmla="*/ 56 h 318"/>
                <a:gd name="T30" fmla="*/ 41 w 268"/>
                <a:gd name="T31" fmla="*/ 56 h 318"/>
                <a:gd name="T32" fmla="*/ 87 w 268"/>
                <a:gd name="T33" fmla="*/ 56 h 318"/>
                <a:gd name="T34" fmla="*/ 124 w 268"/>
                <a:gd name="T35" fmla="*/ 56 h 318"/>
                <a:gd name="T36" fmla="*/ 116 w 268"/>
                <a:gd name="T37" fmla="*/ 19 h 318"/>
                <a:gd name="T38" fmla="*/ 147 w 268"/>
                <a:gd name="T39" fmla="*/ 0 h 318"/>
                <a:gd name="T40" fmla="*/ 178 w 268"/>
                <a:gd name="T41" fmla="*/ 18 h 318"/>
                <a:gd name="T42" fmla="*/ 168 w 268"/>
                <a:gd name="T43" fmla="*/ 56 h 318"/>
                <a:gd name="T44" fmla="*/ 238 w 268"/>
                <a:gd name="T45" fmla="*/ 56 h 318"/>
                <a:gd name="T46" fmla="*/ 268 w 268"/>
                <a:gd name="T47" fmla="*/ 56 h 318"/>
                <a:gd name="T48" fmla="*/ 267 w 268"/>
                <a:gd name="T49" fmla="*/ 128 h 318"/>
                <a:gd name="T50" fmla="*/ 267 w 268"/>
                <a:gd name="T51" fmla="*/ 149 h 318"/>
                <a:gd name="T52" fmla="*/ 246 w 268"/>
                <a:gd name="T53" fmla="*/ 142 h 318"/>
                <a:gd name="T54" fmla="*/ 246 w 268"/>
                <a:gd name="T55" fmla="*/ 142 h 318"/>
                <a:gd name="T56" fmla="*/ 185 w 268"/>
                <a:gd name="T57" fmla="*/ 191 h 318"/>
                <a:gd name="T58" fmla="*/ 187 w 268"/>
                <a:gd name="T59" fmla="*/ 119 h 318"/>
                <a:gd name="T60" fmla="*/ 188 w 268"/>
                <a:gd name="T61" fmla="*/ 98 h 318"/>
                <a:gd name="T62" fmla="*/ 115 w 268"/>
                <a:gd name="T63" fmla="*/ 98 h 318"/>
                <a:gd name="T64" fmla="*/ 99 w 268"/>
                <a:gd name="T65" fmla="*/ 98 h 318"/>
                <a:gd name="T66" fmla="*/ 94 w 268"/>
                <a:gd name="T67" fmla="*/ 98 h 318"/>
                <a:gd name="T68" fmla="*/ 92 w 268"/>
                <a:gd name="T69" fmla="*/ 129 h 318"/>
                <a:gd name="T70" fmla="*/ 89 w 268"/>
                <a:gd name="T71" fmla="*/ 191 h 318"/>
                <a:gd name="T72" fmla="*/ 161 w 268"/>
                <a:gd name="T73" fmla="*/ 191 h 318"/>
                <a:gd name="T74" fmla="*/ 185 w 268"/>
                <a:gd name="T75" fmla="*/ 19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8" h="318">
                  <a:moveTo>
                    <a:pt x="246" y="142"/>
                  </a:moveTo>
                  <a:cubicBezTo>
                    <a:pt x="219" y="142"/>
                    <a:pt x="199" y="168"/>
                    <a:pt x="206" y="194"/>
                  </a:cubicBezTo>
                  <a:cubicBezTo>
                    <a:pt x="210" y="206"/>
                    <a:pt x="219" y="215"/>
                    <a:pt x="231" y="220"/>
                  </a:cubicBezTo>
                  <a:cubicBezTo>
                    <a:pt x="243" y="224"/>
                    <a:pt x="256" y="223"/>
                    <a:pt x="267" y="216"/>
                  </a:cubicBezTo>
                  <a:cubicBezTo>
                    <a:pt x="267" y="240"/>
                    <a:pt x="267" y="263"/>
                    <a:pt x="267" y="287"/>
                  </a:cubicBezTo>
                  <a:cubicBezTo>
                    <a:pt x="267" y="297"/>
                    <a:pt x="267" y="308"/>
                    <a:pt x="267" y="318"/>
                  </a:cubicBezTo>
                  <a:cubicBezTo>
                    <a:pt x="254" y="318"/>
                    <a:pt x="241" y="318"/>
                    <a:pt x="228" y="318"/>
                  </a:cubicBezTo>
                  <a:cubicBezTo>
                    <a:pt x="198" y="318"/>
                    <a:pt x="169" y="318"/>
                    <a:pt x="140" y="318"/>
                  </a:cubicBezTo>
                  <a:cubicBezTo>
                    <a:pt x="109" y="318"/>
                    <a:pt x="79" y="318"/>
                    <a:pt x="49" y="318"/>
                  </a:cubicBezTo>
                  <a:cubicBezTo>
                    <a:pt x="33" y="318"/>
                    <a:pt x="17" y="318"/>
                    <a:pt x="1" y="318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1" y="304"/>
                    <a:pt x="2" y="291"/>
                    <a:pt x="3" y="278"/>
                  </a:cubicBezTo>
                  <a:cubicBezTo>
                    <a:pt x="5" y="248"/>
                    <a:pt x="7" y="219"/>
                    <a:pt x="10" y="189"/>
                  </a:cubicBezTo>
                  <a:cubicBezTo>
                    <a:pt x="12" y="159"/>
                    <a:pt x="14" y="130"/>
                    <a:pt x="17" y="100"/>
                  </a:cubicBezTo>
                  <a:cubicBezTo>
                    <a:pt x="18" y="85"/>
                    <a:pt x="19" y="71"/>
                    <a:pt x="20" y="56"/>
                  </a:cubicBezTo>
                  <a:cubicBezTo>
                    <a:pt x="20" y="55"/>
                    <a:pt x="39" y="56"/>
                    <a:pt x="41" y="56"/>
                  </a:cubicBezTo>
                  <a:cubicBezTo>
                    <a:pt x="56" y="56"/>
                    <a:pt x="71" y="56"/>
                    <a:pt x="87" y="56"/>
                  </a:cubicBezTo>
                  <a:cubicBezTo>
                    <a:pt x="99" y="56"/>
                    <a:pt x="111" y="56"/>
                    <a:pt x="124" y="56"/>
                  </a:cubicBezTo>
                  <a:cubicBezTo>
                    <a:pt x="113" y="47"/>
                    <a:pt x="110" y="32"/>
                    <a:pt x="116" y="19"/>
                  </a:cubicBezTo>
                  <a:cubicBezTo>
                    <a:pt x="122" y="8"/>
                    <a:pt x="134" y="0"/>
                    <a:pt x="147" y="0"/>
                  </a:cubicBezTo>
                  <a:cubicBezTo>
                    <a:pt x="160" y="0"/>
                    <a:pt x="173" y="7"/>
                    <a:pt x="178" y="18"/>
                  </a:cubicBezTo>
                  <a:cubicBezTo>
                    <a:pt x="184" y="32"/>
                    <a:pt x="179" y="47"/>
                    <a:pt x="168" y="56"/>
                  </a:cubicBezTo>
                  <a:cubicBezTo>
                    <a:pt x="191" y="56"/>
                    <a:pt x="214" y="56"/>
                    <a:pt x="238" y="56"/>
                  </a:cubicBezTo>
                  <a:cubicBezTo>
                    <a:pt x="248" y="56"/>
                    <a:pt x="258" y="56"/>
                    <a:pt x="268" y="56"/>
                  </a:cubicBezTo>
                  <a:cubicBezTo>
                    <a:pt x="268" y="80"/>
                    <a:pt x="268" y="104"/>
                    <a:pt x="267" y="128"/>
                  </a:cubicBezTo>
                  <a:cubicBezTo>
                    <a:pt x="267" y="135"/>
                    <a:pt x="267" y="142"/>
                    <a:pt x="267" y="149"/>
                  </a:cubicBezTo>
                  <a:cubicBezTo>
                    <a:pt x="261" y="144"/>
                    <a:pt x="253" y="142"/>
                    <a:pt x="246" y="142"/>
                  </a:cubicBezTo>
                  <a:cubicBezTo>
                    <a:pt x="240" y="142"/>
                    <a:pt x="248" y="142"/>
                    <a:pt x="246" y="142"/>
                  </a:cubicBezTo>
                  <a:close/>
                  <a:moveTo>
                    <a:pt x="185" y="191"/>
                  </a:moveTo>
                  <a:cubicBezTo>
                    <a:pt x="186" y="167"/>
                    <a:pt x="186" y="143"/>
                    <a:pt x="187" y="119"/>
                  </a:cubicBezTo>
                  <a:cubicBezTo>
                    <a:pt x="187" y="112"/>
                    <a:pt x="187" y="105"/>
                    <a:pt x="188" y="98"/>
                  </a:cubicBezTo>
                  <a:cubicBezTo>
                    <a:pt x="163" y="98"/>
                    <a:pt x="139" y="98"/>
                    <a:pt x="115" y="98"/>
                  </a:cubicBezTo>
                  <a:cubicBezTo>
                    <a:pt x="110" y="98"/>
                    <a:pt x="104" y="98"/>
                    <a:pt x="99" y="98"/>
                  </a:cubicBezTo>
                  <a:cubicBezTo>
                    <a:pt x="98" y="98"/>
                    <a:pt x="94" y="98"/>
                    <a:pt x="94" y="98"/>
                  </a:cubicBezTo>
                  <a:cubicBezTo>
                    <a:pt x="94" y="109"/>
                    <a:pt x="93" y="119"/>
                    <a:pt x="92" y="129"/>
                  </a:cubicBezTo>
                  <a:cubicBezTo>
                    <a:pt x="91" y="149"/>
                    <a:pt x="90" y="170"/>
                    <a:pt x="89" y="191"/>
                  </a:cubicBezTo>
                  <a:cubicBezTo>
                    <a:pt x="113" y="191"/>
                    <a:pt x="137" y="191"/>
                    <a:pt x="161" y="191"/>
                  </a:cubicBezTo>
                  <a:cubicBezTo>
                    <a:pt x="169" y="191"/>
                    <a:pt x="177" y="191"/>
                    <a:pt x="185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58"/>
            <p:cNvSpPr>
              <a:spLocks noEditPoints="1"/>
            </p:cNvSpPr>
            <p:nvPr/>
          </p:nvSpPr>
          <p:spPr bwMode="auto">
            <a:xfrm>
              <a:off x="4275138" y="3460750"/>
              <a:ext cx="1773238" cy="2117725"/>
            </a:xfrm>
            <a:custGeom>
              <a:avLst/>
              <a:gdLst>
                <a:gd name="T0" fmla="*/ 242 w 258"/>
                <a:gd name="T1" fmla="*/ 308 h 308"/>
                <a:gd name="T2" fmla="*/ 135 w 258"/>
                <a:gd name="T3" fmla="*/ 308 h 308"/>
                <a:gd name="T4" fmla="*/ 0 w 258"/>
                <a:gd name="T5" fmla="*/ 308 h 308"/>
                <a:gd name="T6" fmla="*/ 3 w 258"/>
                <a:gd name="T7" fmla="*/ 273 h 308"/>
                <a:gd name="T8" fmla="*/ 10 w 258"/>
                <a:gd name="T9" fmla="*/ 185 h 308"/>
                <a:gd name="T10" fmla="*/ 16 w 258"/>
                <a:gd name="T11" fmla="*/ 95 h 308"/>
                <a:gd name="T12" fmla="*/ 20 w 258"/>
                <a:gd name="T13" fmla="*/ 56 h 308"/>
                <a:gd name="T14" fmla="*/ 34 w 258"/>
                <a:gd name="T15" fmla="*/ 56 h 308"/>
                <a:gd name="T16" fmla="*/ 67 w 258"/>
                <a:gd name="T17" fmla="*/ 56 h 308"/>
                <a:gd name="T18" fmla="*/ 119 w 258"/>
                <a:gd name="T19" fmla="*/ 56 h 308"/>
                <a:gd name="T20" fmla="*/ 122 w 258"/>
                <a:gd name="T21" fmla="*/ 47 h 308"/>
                <a:gd name="T22" fmla="*/ 142 w 258"/>
                <a:gd name="T23" fmla="*/ 0 h 308"/>
                <a:gd name="T24" fmla="*/ 169 w 258"/>
                <a:gd name="T25" fmla="*/ 15 h 308"/>
                <a:gd name="T26" fmla="*/ 149 w 258"/>
                <a:gd name="T27" fmla="*/ 56 h 308"/>
                <a:gd name="T28" fmla="*/ 203 w 258"/>
                <a:gd name="T29" fmla="*/ 56 h 308"/>
                <a:gd name="T30" fmla="*/ 248 w 258"/>
                <a:gd name="T31" fmla="*/ 56 h 308"/>
                <a:gd name="T32" fmla="*/ 258 w 258"/>
                <a:gd name="T33" fmla="*/ 123 h 308"/>
                <a:gd name="T34" fmla="*/ 258 w 258"/>
                <a:gd name="T35" fmla="*/ 136 h 308"/>
                <a:gd name="T36" fmla="*/ 204 w 258"/>
                <a:gd name="T37" fmla="*/ 151 h 308"/>
                <a:gd name="T38" fmla="*/ 224 w 258"/>
                <a:gd name="T39" fmla="*/ 219 h 308"/>
                <a:gd name="T40" fmla="*/ 257 w 258"/>
                <a:gd name="T41" fmla="*/ 219 h 308"/>
                <a:gd name="T42" fmla="*/ 257 w 258"/>
                <a:gd name="T43" fmla="*/ 308 h 308"/>
                <a:gd name="T44" fmla="*/ 84 w 258"/>
                <a:gd name="T45" fmla="*/ 93 h 308"/>
                <a:gd name="T46" fmla="*/ 83 w 258"/>
                <a:gd name="T47" fmla="*/ 124 h 308"/>
                <a:gd name="T48" fmla="*/ 79 w 258"/>
                <a:gd name="T49" fmla="*/ 186 h 308"/>
                <a:gd name="T50" fmla="*/ 84 w 258"/>
                <a:gd name="T51" fmla="*/ 191 h 308"/>
                <a:gd name="T52" fmla="*/ 156 w 258"/>
                <a:gd name="T53" fmla="*/ 191 h 308"/>
                <a:gd name="T54" fmla="*/ 185 w 258"/>
                <a:gd name="T55" fmla="*/ 191 h 308"/>
                <a:gd name="T56" fmla="*/ 186 w 258"/>
                <a:gd name="T57" fmla="*/ 150 h 308"/>
                <a:gd name="T58" fmla="*/ 187 w 258"/>
                <a:gd name="T59" fmla="*/ 103 h 308"/>
                <a:gd name="T60" fmla="*/ 188 w 258"/>
                <a:gd name="T61" fmla="*/ 88 h 308"/>
                <a:gd name="T62" fmla="*/ 146 w 258"/>
                <a:gd name="T63" fmla="*/ 88 h 308"/>
                <a:gd name="T64" fmla="*/ 85 w 258"/>
                <a:gd name="T65" fmla="*/ 8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8" h="308">
                  <a:moveTo>
                    <a:pt x="257" y="308"/>
                  </a:moveTo>
                  <a:cubicBezTo>
                    <a:pt x="242" y="308"/>
                    <a:pt x="242" y="308"/>
                    <a:pt x="242" y="308"/>
                  </a:cubicBezTo>
                  <a:cubicBezTo>
                    <a:pt x="223" y="308"/>
                    <a:pt x="223" y="308"/>
                    <a:pt x="223" y="308"/>
                  </a:cubicBezTo>
                  <a:cubicBezTo>
                    <a:pt x="135" y="308"/>
                    <a:pt x="135" y="308"/>
                    <a:pt x="135" y="308"/>
                  </a:cubicBezTo>
                  <a:cubicBezTo>
                    <a:pt x="44" y="308"/>
                    <a:pt x="44" y="308"/>
                    <a:pt x="44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1" y="293"/>
                    <a:pt x="1" y="293"/>
                    <a:pt x="1" y="293"/>
                  </a:cubicBezTo>
                  <a:cubicBezTo>
                    <a:pt x="3" y="273"/>
                    <a:pt x="3" y="273"/>
                    <a:pt x="3" y="273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8" y="73"/>
                    <a:pt x="18" y="73"/>
                    <a:pt x="18" y="73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1" y="56"/>
                    <a:pt x="22" y="56"/>
                  </a:cubicBezTo>
                  <a:cubicBezTo>
                    <a:pt x="26" y="56"/>
                    <a:pt x="31" y="56"/>
                    <a:pt x="34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119" y="56"/>
                    <a:pt x="119" y="56"/>
                    <a:pt x="119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13" y="40"/>
                    <a:pt x="110" y="27"/>
                    <a:pt x="116" y="16"/>
                  </a:cubicBezTo>
                  <a:cubicBezTo>
                    <a:pt x="121" y="7"/>
                    <a:pt x="131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4" y="0"/>
                    <a:pt x="164" y="6"/>
                    <a:pt x="169" y="15"/>
                  </a:cubicBezTo>
                  <a:cubicBezTo>
                    <a:pt x="173" y="26"/>
                    <a:pt x="170" y="39"/>
                    <a:pt x="160" y="47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48" y="56"/>
                    <a:pt x="248" y="56"/>
                    <a:pt x="248" y="56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33"/>
                    <a:pt x="258" y="133"/>
                    <a:pt x="258" y="133"/>
                  </a:cubicBezTo>
                  <a:cubicBezTo>
                    <a:pt x="258" y="136"/>
                    <a:pt x="258" y="136"/>
                    <a:pt x="258" y="136"/>
                  </a:cubicBezTo>
                  <a:cubicBezTo>
                    <a:pt x="252" y="133"/>
                    <a:pt x="247" y="132"/>
                    <a:pt x="241" y="132"/>
                  </a:cubicBezTo>
                  <a:cubicBezTo>
                    <a:pt x="227" y="132"/>
                    <a:pt x="213" y="139"/>
                    <a:pt x="204" y="151"/>
                  </a:cubicBezTo>
                  <a:cubicBezTo>
                    <a:pt x="196" y="162"/>
                    <a:pt x="193" y="177"/>
                    <a:pt x="197" y="190"/>
                  </a:cubicBezTo>
                  <a:cubicBezTo>
                    <a:pt x="201" y="203"/>
                    <a:pt x="211" y="214"/>
                    <a:pt x="224" y="219"/>
                  </a:cubicBezTo>
                  <a:cubicBezTo>
                    <a:pt x="229" y="221"/>
                    <a:pt x="234" y="222"/>
                    <a:pt x="240" y="222"/>
                  </a:cubicBezTo>
                  <a:cubicBezTo>
                    <a:pt x="246" y="222"/>
                    <a:pt x="252" y="221"/>
                    <a:pt x="257" y="219"/>
                  </a:cubicBezTo>
                  <a:cubicBezTo>
                    <a:pt x="257" y="282"/>
                    <a:pt x="257" y="282"/>
                    <a:pt x="257" y="282"/>
                  </a:cubicBezTo>
                  <a:lnTo>
                    <a:pt x="257" y="308"/>
                  </a:lnTo>
                  <a:close/>
                  <a:moveTo>
                    <a:pt x="85" y="88"/>
                  </a:moveTo>
                  <a:cubicBezTo>
                    <a:pt x="84" y="93"/>
                    <a:pt x="84" y="93"/>
                    <a:pt x="84" y="93"/>
                  </a:cubicBezTo>
                  <a:cubicBezTo>
                    <a:pt x="83" y="108"/>
                    <a:pt x="83" y="108"/>
                    <a:pt x="83" y="108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79" y="186"/>
                    <a:pt x="79" y="186"/>
                    <a:pt x="79" y="186"/>
                  </a:cubicBezTo>
                  <a:cubicBezTo>
                    <a:pt x="79" y="191"/>
                    <a:pt x="79" y="191"/>
                    <a:pt x="79" y="191"/>
                  </a:cubicBezTo>
                  <a:cubicBezTo>
                    <a:pt x="84" y="191"/>
                    <a:pt x="84" y="191"/>
                    <a:pt x="84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56" y="191"/>
                    <a:pt x="156" y="191"/>
                    <a:pt x="156" y="191"/>
                  </a:cubicBezTo>
                  <a:cubicBezTo>
                    <a:pt x="180" y="191"/>
                    <a:pt x="180" y="191"/>
                    <a:pt x="180" y="191"/>
                  </a:cubicBezTo>
                  <a:cubicBezTo>
                    <a:pt x="185" y="191"/>
                    <a:pt x="185" y="191"/>
                    <a:pt x="185" y="191"/>
                  </a:cubicBezTo>
                  <a:cubicBezTo>
                    <a:pt x="185" y="186"/>
                    <a:pt x="185" y="186"/>
                    <a:pt x="185" y="186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03"/>
                    <a:pt x="187" y="103"/>
                    <a:pt x="187" y="103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10" y="88"/>
                    <a:pt x="110" y="88"/>
                    <a:pt x="110" y="88"/>
                  </a:cubicBezTo>
                  <a:lnTo>
                    <a:pt x="85" y="88"/>
                  </a:lnTo>
                  <a:close/>
                </a:path>
              </a:pathLst>
            </a:custGeom>
            <a:solidFill>
              <a:srgbClr val="5A67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59"/>
            <p:cNvSpPr>
              <a:spLocks/>
            </p:cNvSpPr>
            <p:nvPr/>
          </p:nvSpPr>
          <p:spPr bwMode="auto">
            <a:xfrm>
              <a:off x="6075363" y="4779963"/>
              <a:ext cx="14288" cy="831850"/>
            </a:xfrm>
            <a:custGeom>
              <a:avLst/>
              <a:gdLst>
                <a:gd name="T0" fmla="*/ 0 w 9"/>
                <a:gd name="T1" fmla="*/ 83 h 524"/>
                <a:gd name="T2" fmla="*/ 9 w 9"/>
                <a:gd name="T3" fmla="*/ 0 h 524"/>
                <a:gd name="T4" fmla="*/ 9 w 9"/>
                <a:gd name="T5" fmla="*/ 308 h 524"/>
                <a:gd name="T6" fmla="*/ 0 w 9"/>
                <a:gd name="T7" fmla="*/ 524 h 524"/>
                <a:gd name="T8" fmla="*/ 0 w 9"/>
                <a:gd name="T9" fmla="*/ 83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24">
                  <a:moveTo>
                    <a:pt x="0" y="83"/>
                  </a:moveTo>
                  <a:lnTo>
                    <a:pt x="9" y="0"/>
                  </a:lnTo>
                  <a:lnTo>
                    <a:pt x="9" y="308"/>
                  </a:lnTo>
                  <a:lnTo>
                    <a:pt x="0" y="524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60"/>
            <p:cNvSpPr>
              <a:spLocks noEditPoints="1"/>
            </p:cNvSpPr>
            <p:nvPr/>
          </p:nvSpPr>
          <p:spPr bwMode="auto">
            <a:xfrm>
              <a:off x="5676900" y="3425825"/>
              <a:ext cx="2281238" cy="2193925"/>
            </a:xfrm>
            <a:custGeom>
              <a:avLst/>
              <a:gdLst>
                <a:gd name="T0" fmla="*/ 218 w 332"/>
                <a:gd name="T1" fmla="*/ 56 h 319"/>
                <a:gd name="T2" fmla="*/ 291 w 332"/>
                <a:gd name="T3" fmla="*/ 56 h 319"/>
                <a:gd name="T4" fmla="*/ 312 w 332"/>
                <a:gd name="T5" fmla="*/ 56 h 319"/>
                <a:gd name="T6" fmla="*/ 313 w 332"/>
                <a:gd name="T7" fmla="*/ 69 h 319"/>
                <a:gd name="T8" fmla="*/ 318 w 332"/>
                <a:gd name="T9" fmla="*/ 141 h 319"/>
                <a:gd name="T10" fmla="*/ 326 w 332"/>
                <a:gd name="T11" fmla="*/ 236 h 319"/>
                <a:gd name="T12" fmla="*/ 331 w 332"/>
                <a:gd name="T13" fmla="*/ 307 h 319"/>
                <a:gd name="T14" fmla="*/ 332 w 332"/>
                <a:gd name="T15" fmla="*/ 319 h 319"/>
                <a:gd name="T16" fmla="*/ 292 w 332"/>
                <a:gd name="T17" fmla="*/ 319 h 319"/>
                <a:gd name="T18" fmla="*/ 205 w 332"/>
                <a:gd name="T19" fmla="*/ 318 h 319"/>
                <a:gd name="T20" fmla="*/ 114 w 332"/>
                <a:gd name="T21" fmla="*/ 318 h 319"/>
                <a:gd name="T22" fmla="*/ 64 w 332"/>
                <a:gd name="T23" fmla="*/ 318 h 319"/>
                <a:gd name="T24" fmla="*/ 64 w 332"/>
                <a:gd name="T25" fmla="*/ 317 h 319"/>
                <a:gd name="T26" fmla="*/ 64 w 332"/>
                <a:gd name="T27" fmla="*/ 305 h 319"/>
                <a:gd name="T28" fmla="*/ 64 w 332"/>
                <a:gd name="T29" fmla="*/ 262 h 319"/>
                <a:gd name="T30" fmla="*/ 64 w 332"/>
                <a:gd name="T31" fmla="*/ 204 h 319"/>
                <a:gd name="T32" fmla="*/ 24 w 332"/>
                <a:gd name="T33" fmla="*/ 215 h 319"/>
                <a:gd name="T34" fmla="*/ 1 w 332"/>
                <a:gd name="T35" fmla="*/ 185 h 319"/>
                <a:gd name="T36" fmla="*/ 21 w 332"/>
                <a:gd name="T37" fmla="*/ 151 h 319"/>
                <a:gd name="T38" fmla="*/ 60 w 332"/>
                <a:gd name="T39" fmla="*/ 156 h 319"/>
                <a:gd name="T40" fmla="*/ 64 w 332"/>
                <a:gd name="T41" fmla="*/ 160 h 319"/>
                <a:gd name="T42" fmla="*/ 64 w 332"/>
                <a:gd name="T43" fmla="*/ 91 h 319"/>
                <a:gd name="T44" fmla="*/ 64 w 332"/>
                <a:gd name="T45" fmla="*/ 57 h 319"/>
                <a:gd name="T46" fmla="*/ 66 w 332"/>
                <a:gd name="T47" fmla="*/ 56 h 319"/>
                <a:gd name="T48" fmla="*/ 80 w 332"/>
                <a:gd name="T49" fmla="*/ 56 h 319"/>
                <a:gd name="T50" fmla="*/ 159 w 332"/>
                <a:gd name="T51" fmla="*/ 56 h 319"/>
                <a:gd name="T52" fmla="*/ 167 w 332"/>
                <a:gd name="T53" fmla="*/ 56 h 319"/>
                <a:gd name="T54" fmla="*/ 156 w 332"/>
                <a:gd name="T55" fmla="*/ 19 h 319"/>
                <a:gd name="T56" fmla="*/ 187 w 332"/>
                <a:gd name="T57" fmla="*/ 0 h 319"/>
                <a:gd name="T58" fmla="*/ 218 w 332"/>
                <a:gd name="T59" fmla="*/ 18 h 319"/>
                <a:gd name="T60" fmla="*/ 211 w 332"/>
                <a:gd name="T61" fmla="*/ 56 h 319"/>
                <a:gd name="T62" fmla="*/ 218 w 332"/>
                <a:gd name="T63" fmla="*/ 56 h 319"/>
                <a:gd name="T64" fmla="*/ 241 w 332"/>
                <a:gd name="T65" fmla="*/ 191 h 319"/>
                <a:gd name="T66" fmla="*/ 237 w 332"/>
                <a:gd name="T67" fmla="*/ 119 h 319"/>
                <a:gd name="T68" fmla="*/ 236 w 332"/>
                <a:gd name="T69" fmla="*/ 103 h 319"/>
                <a:gd name="T70" fmla="*/ 236 w 332"/>
                <a:gd name="T71" fmla="*/ 98 h 319"/>
                <a:gd name="T72" fmla="*/ 205 w 332"/>
                <a:gd name="T73" fmla="*/ 98 h 319"/>
                <a:gd name="T74" fmla="*/ 142 w 332"/>
                <a:gd name="T75" fmla="*/ 98 h 319"/>
                <a:gd name="T76" fmla="*/ 144 w 332"/>
                <a:gd name="T77" fmla="*/ 170 h 319"/>
                <a:gd name="T78" fmla="*/ 144 w 332"/>
                <a:gd name="T79" fmla="*/ 187 h 319"/>
                <a:gd name="T80" fmla="*/ 145 w 332"/>
                <a:gd name="T81" fmla="*/ 191 h 319"/>
                <a:gd name="T82" fmla="*/ 175 w 332"/>
                <a:gd name="T83" fmla="*/ 191 h 319"/>
                <a:gd name="T84" fmla="*/ 241 w 332"/>
                <a:gd name="T85" fmla="*/ 19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2" h="319">
                  <a:moveTo>
                    <a:pt x="218" y="56"/>
                  </a:moveTo>
                  <a:cubicBezTo>
                    <a:pt x="242" y="56"/>
                    <a:pt x="266" y="56"/>
                    <a:pt x="291" y="56"/>
                  </a:cubicBezTo>
                  <a:cubicBezTo>
                    <a:pt x="292" y="56"/>
                    <a:pt x="312" y="56"/>
                    <a:pt x="312" y="56"/>
                  </a:cubicBezTo>
                  <a:cubicBezTo>
                    <a:pt x="312" y="60"/>
                    <a:pt x="313" y="65"/>
                    <a:pt x="313" y="69"/>
                  </a:cubicBezTo>
                  <a:cubicBezTo>
                    <a:pt x="315" y="93"/>
                    <a:pt x="317" y="117"/>
                    <a:pt x="318" y="141"/>
                  </a:cubicBezTo>
                  <a:cubicBezTo>
                    <a:pt x="321" y="173"/>
                    <a:pt x="323" y="204"/>
                    <a:pt x="326" y="236"/>
                  </a:cubicBezTo>
                  <a:cubicBezTo>
                    <a:pt x="327" y="260"/>
                    <a:pt x="329" y="283"/>
                    <a:pt x="331" y="307"/>
                  </a:cubicBezTo>
                  <a:cubicBezTo>
                    <a:pt x="331" y="311"/>
                    <a:pt x="331" y="315"/>
                    <a:pt x="332" y="319"/>
                  </a:cubicBezTo>
                  <a:cubicBezTo>
                    <a:pt x="319" y="319"/>
                    <a:pt x="306" y="319"/>
                    <a:pt x="292" y="319"/>
                  </a:cubicBezTo>
                  <a:cubicBezTo>
                    <a:pt x="263" y="318"/>
                    <a:pt x="234" y="318"/>
                    <a:pt x="205" y="318"/>
                  </a:cubicBezTo>
                  <a:cubicBezTo>
                    <a:pt x="174" y="318"/>
                    <a:pt x="144" y="318"/>
                    <a:pt x="114" y="318"/>
                  </a:cubicBezTo>
                  <a:cubicBezTo>
                    <a:pt x="97" y="318"/>
                    <a:pt x="81" y="318"/>
                    <a:pt x="64" y="318"/>
                  </a:cubicBezTo>
                  <a:cubicBezTo>
                    <a:pt x="63" y="318"/>
                    <a:pt x="64" y="318"/>
                    <a:pt x="64" y="317"/>
                  </a:cubicBezTo>
                  <a:cubicBezTo>
                    <a:pt x="64" y="313"/>
                    <a:pt x="64" y="309"/>
                    <a:pt x="64" y="305"/>
                  </a:cubicBezTo>
                  <a:cubicBezTo>
                    <a:pt x="64" y="291"/>
                    <a:pt x="64" y="276"/>
                    <a:pt x="64" y="262"/>
                  </a:cubicBezTo>
                  <a:cubicBezTo>
                    <a:pt x="64" y="243"/>
                    <a:pt x="64" y="223"/>
                    <a:pt x="64" y="204"/>
                  </a:cubicBezTo>
                  <a:cubicBezTo>
                    <a:pt x="54" y="216"/>
                    <a:pt x="38" y="220"/>
                    <a:pt x="24" y="215"/>
                  </a:cubicBezTo>
                  <a:cubicBezTo>
                    <a:pt x="11" y="211"/>
                    <a:pt x="2" y="198"/>
                    <a:pt x="1" y="185"/>
                  </a:cubicBezTo>
                  <a:cubicBezTo>
                    <a:pt x="0" y="170"/>
                    <a:pt x="8" y="157"/>
                    <a:pt x="21" y="151"/>
                  </a:cubicBezTo>
                  <a:cubicBezTo>
                    <a:pt x="34" y="144"/>
                    <a:pt x="50" y="147"/>
                    <a:pt x="60" y="156"/>
                  </a:cubicBezTo>
                  <a:cubicBezTo>
                    <a:pt x="62" y="157"/>
                    <a:pt x="63" y="159"/>
                    <a:pt x="64" y="160"/>
                  </a:cubicBezTo>
                  <a:cubicBezTo>
                    <a:pt x="64" y="137"/>
                    <a:pt x="64" y="114"/>
                    <a:pt x="64" y="91"/>
                  </a:cubicBezTo>
                  <a:cubicBezTo>
                    <a:pt x="64" y="80"/>
                    <a:pt x="64" y="68"/>
                    <a:pt x="64" y="57"/>
                  </a:cubicBezTo>
                  <a:cubicBezTo>
                    <a:pt x="64" y="55"/>
                    <a:pt x="64" y="56"/>
                    <a:pt x="66" y="56"/>
                  </a:cubicBezTo>
                  <a:cubicBezTo>
                    <a:pt x="71" y="56"/>
                    <a:pt x="76" y="56"/>
                    <a:pt x="80" y="56"/>
                  </a:cubicBezTo>
                  <a:cubicBezTo>
                    <a:pt x="107" y="56"/>
                    <a:pt x="133" y="56"/>
                    <a:pt x="159" y="56"/>
                  </a:cubicBezTo>
                  <a:cubicBezTo>
                    <a:pt x="161" y="56"/>
                    <a:pt x="164" y="56"/>
                    <a:pt x="167" y="56"/>
                  </a:cubicBezTo>
                  <a:cubicBezTo>
                    <a:pt x="156" y="47"/>
                    <a:pt x="151" y="32"/>
                    <a:pt x="156" y="19"/>
                  </a:cubicBezTo>
                  <a:cubicBezTo>
                    <a:pt x="162" y="7"/>
                    <a:pt x="174" y="0"/>
                    <a:pt x="187" y="0"/>
                  </a:cubicBezTo>
                  <a:cubicBezTo>
                    <a:pt x="200" y="0"/>
                    <a:pt x="212" y="7"/>
                    <a:pt x="218" y="18"/>
                  </a:cubicBezTo>
                  <a:cubicBezTo>
                    <a:pt x="225" y="31"/>
                    <a:pt x="222" y="47"/>
                    <a:pt x="211" y="56"/>
                  </a:cubicBezTo>
                  <a:cubicBezTo>
                    <a:pt x="214" y="56"/>
                    <a:pt x="216" y="56"/>
                    <a:pt x="218" y="56"/>
                  </a:cubicBezTo>
                  <a:close/>
                  <a:moveTo>
                    <a:pt x="241" y="191"/>
                  </a:moveTo>
                  <a:cubicBezTo>
                    <a:pt x="240" y="167"/>
                    <a:pt x="238" y="143"/>
                    <a:pt x="237" y="119"/>
                  </a:cubicBezTo>
                  <a:cubicBezTo>
                    <a:pt x="237" y="114"/>
                    <a:pt x="237" y="108"/>
                    <a:pt x="236" y="103"/>
                  </a:cubicBezTo>
                  <a:cubicBezTo>
                    <a:pt x="236" y="102"/>
                    <a:pt x="237" y="98"/>
                    <a:pt x="236" y="98"/>
                  </a:cubicBezTo>
                  <a:cubicBezTo>
                    <a:pt x="225" y="98"/>
                    <a:pt x="215" y="98"/>
                    <a:pt x="205" y="98"/>
                  </a:cubicBezTo>
                  <a:cubicBezTo>
                    <a:pt x="184" y="98"/>
                    <a:pt x="163" y="98"/>
                    <a:pt x="142" y="98"/>
                  </a:cubicBezTo>
                  <a:cubicBezTo>
                    <a:pt x="143" y="122"/>
                    <a:pt x="143" y="146"/>
                    <a:pt x="144" y="170"/>
                  </a:cubicBezTo>
                  <a:cubicBezTo>
                    <a:pt x="144" y="176"/>
                    <a:pt x="144" y="181"/>
                    <a:pt x="144" y="187"/>
                  </a:cubicBezTo>
                  <a:cubicBezTo>
                    <a:pt x="144" y="188"/>
                    <a:pt x="144" y="191"/>
                    <a:pt x="145" y="191"/>
                  </a:cubicBezTo>
                  <a:cubicBezTo>
                    <a:pt x="155" y="191"/>
                    <a:pt x="165" y="191"/>
                    <a:pt x="175" y="191"/>
                  </a:cubicBezTo>
                  <a:cubicBezTo>
                    <a:pt x="197" y="191"/>
                    <a:pt x="219" y="191"/>
                    <a:pt x="241" y="191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61"/>
            <p:cNvSpPr>
              <a:spLocks noEditPoints="1"/>
            </p:cNvSpPr>
            <p:nvPr/>
          </p:nvSpPr>
          <p:spPr bwMode="auto">
            <a:xfrm>
              <a:off x="5676900" y="3425825"/>
              <a:ext cx="2281238" cy="2193925"/>
            </a:xfrm>
            <a:custGeom>
              <a:avLst/>
              <a:gdLst>
                <a:gd name="T0" fmla="*/ 218 w 332"/>
                <a:gd name="T1" fmla="*/ 56 h 319"/>
                <a:gd name="T2" fmla="*/ 291 w 332"/>
                <a:gd name="T3" fmla="*/ 56 h 319"/>
                <a:gd name="T4" fmla="*/ 312 w 332"/>
                <a:gd name="T5" fmla="*/ 56 h 319"/>
                <a:gd name="T6" fmla="*/ 313 w 332"/>
                <a:gd name="T7" fmla="*/ 69 h 319"/>
                <a:gd name="T8" fmla="*/ 318 w 332"/>
                <a:gd name="T9" fmla="*/ 141 h 319"/>
                <a:gd name="T10" fmla="*/ 326 w 332"/>
                <a:gd name="T11" fmla="*/ 236 h 319"/>
                <a:gd name="T12" fmla="*/ 331 w 332"/>
                <a:gd name="T13" fmla="*/ 307 h 319"/>
                <a:gd name="T14" fmla="*/ 332 w 332"/>
                <a:gd name="T15" fmla="*/ 319 h 319"/>
                <a:gd name="T16" fmla="*/ 292 w 332"/>
                <a:gd name="T17" fmla="*/ 319 h 319"/>
                <a:gd name="T18" fmla="*/ 205 w 332"/>
                <a:gd name="T19" fmla="*/ 318 h 319"/>
                <a:gd name="T20" fmla="*/ 114 w 332"/>
                <a:gd name="T21" fmla="*/ 318 h 319"/>
                <a:gd name="T22" fmla="*/ 64 w 332"/>
                <a:gd name="T23" fmla="*/ 318 h 319"/>
                <a:gd name="T24" fmla="*/ 64 w 332"/>
                <a:gd name="T25" fmla="*/ 317 h 319"/>
                <a:gd name="T26" fmla="*/ 64 w 332"/>
                <a:gd name="T27" fmla="*/ 305 h 319"/>
                <a:gd name="T28" fmla="*/ 64 w 332"/>
                <a:gd name="T29" fmla="*/ 262 h 319"/>
                <a:gd name="T30" fmla="*/ 64 w 332"/>
                <a:gd name="T31" fmla="*/ 204 h 319"/>
                <a:gd name="T32" fmla="*/ 24 w 332"/>
                <a:gd name="T33" fmla="*/ 215 h 319"/>
                <a:gd name="T34" fmla="*/ 1 w 332"/>
                <a:gd name="T35" fmla="*/ 185 h 319"/>
                <a:gd name="T36" fmla="*/ 21 w 332"/>
                <a:gd name="T37" fmla="*/ 151 h 319"/>
                <a:gd name="T38" fmla="*/ 60 w 332"/>
                <a:gd name="T39" fmla="*/ 156 h 319"/>
                <a:gd name="T40" fmla="*/ 64 w 332"/>
                <a:gd name="T41" fmla="*/ 160 h 319"/>
                <a:gd name="T42" fmla="*/ 64 w 332"/>
                <a:gd name="T43" fmla="*/ 91 h 319"/>
                <a:gd name="T44" fmla="*/ 64 w 332"/>
                <a:gd name="T45" fmla="*/ 57 h 319"/>
                <a:gd name="T46" fmla="*/ 66 w 332"/>
                <a:gd name="T47" fmla="*/ 56 h 319"/>
                <a:gd name="T48" fmla="*/ 80 w 332"/>
                <a:gd name="T49" fmla="*/ 56 h 319"/>
                <a:gd name="T50" fmla="*/ 159 w 332"/>
                <a:gd name="T51" fmla="*/ 56 h 319"/>
                <a:gd name="T52" fmla="*/ 167 w 332"/>
                <a:gd name="T53" fmla="*/ 56 h 319"/>
                <a:gd name="T54" fmla="*/ 156 w 332"/>
                <a:gd name="T55" fmla="*/ 19 h 319"/>
                <a:gd name="T56" fmla="*/ 187 w 332"/>
                <a:gd name="T57" fmla="*/ 0 h 319"/>
                <a:gd name="T58" fmla="*/ 218 w 332"/>
                <a:gd name="T59" fmla="*/ 18 h 319"/>
                <a:gd name="T60" fmla="*/ 211 w 332"/>
                <a:gd name="T61" fmla="*/ 56 h 319"/>
                <a:gd name="T62" fmla="*/ 218 w 332"/>
                <a:gd name="T63" fmla="*/ 56 h 319"/>
                <a:gd name="T64" fmla="*/ 241 w 332"/>
                <a:gd name="T65" fmla="*/ 191 h 319"/>
                <a:gd name="T66" fmla="*/ 237 w 332"/>
                <a:gd name="T67" fmla="*/ 119 h 319"/>
                <a:gd name="T68" fmla="*/ 236 w 332"/>
                <a:gd name="T69" fmla="*/ 103 h 319"/>
                <a:gd name="T70" fmla="*/ 236 w 332"/>
                <a:gd name="T71" fmla="*/ 98 h 319"/>
                <a:gd name="T72" fmla="*/ 205 w 332"/>
                <a:gd name="T73" fmla="*/ 98 h 319"/>
                <a:gd name="T74" fmla="*/ 142 w 332"/>
                <a:gd name="T75" fmla="*/ 98 h 319"/>
                <a:gd name="T76" fmla="*/ 144 w 332"/>
                <a:gd name="T77" fmla="*/ 170 h 319"/>
                <a:gd name="T78" fmla="*/ 144 w 332"/>
                <a:gd name="T79" fmla="*/ 187 h 319"/>
                <a:gd name="T80" fmla="*/ 145 w 332"/>
                <a:gd name="T81" fmla="*/ 191 h 319"/>
                <a:gd name="T82" fmla="*/ 175 w 332"/>
                <a:gd name="T83" fmla="*/ 191 h 319"/>
                <a:gd name="T84" fmla="*/ 241 w 332"/>
                <a:gd name="T85" fmla="*/ 19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2" h="319">
                  <a:moveTo>
                    <a:pt x="218" y="56"/>
                  </a:moveTo>
                  <a:cubicBezTo>
                    <a:pt x="242" y="56"/>
                    <a:pt x="266" y="56"/>
                    <a:pt x="291" y="56"/>
                  </a:cubicBezTo>
                  <a:cubicBezTo>
                    <a:pt x="292" y="56"/>
                    <a:pt x="312" y="56"/>
                    <a:pt x="312" y="56"/>
                  </a:cubicBezTo>
                  <a:cubicBezTo>
                    <a:pt x="312" y="60"/>
                    <a:pt x="313" y="65"/>
                    <a:pt x="313" y="69"/>
                  </a:cubicBezTo>
                  <a:cubicBezTo>
                    <a:pt x="315" y="93"/>
                    <a:pt x="317" y="117"/>
                    <a:pt x="318" y="141"/>
                  </a:cubicBezTo>
                  <a:cubicBezTo>
                    <a:pt x="321" y="173"/>
                    <a:pt x="323" y="204"/>
                    <a:pt x="326" y="236"/>
                  </a:cubicBezTo>
                  <a:cubicBezTo>
                    <a:pt x="327" y="260"/>
                    <a:pt x="329" y="283"/>
                    <a:pt x="331" y="307"/>
                  </a:cubicBezTo>
                  <a:cubicBezTo>
                    <a:pt x="331" y="311"/>
                    <a:pt x="331" y="315"/>
                    <a:pt x="332" y="319"/>
                  </a:cubicBezTo>
                  <a:cubicBezTo>
                    <a:pt x="319" y="319"/>
                    <a:pt x="306" y="319"/>
                    <a:pt x="292" y="319"/>
                  </a:cubicBezTo>
                  <a:cubicBezTo>
                    <a:pt x="263" y="318"/>
                    <a:pt x="234" y="318"/>
                    <a:pt x="205" y="318"/>
                  </a:cubicBezTo>
                  <a:cubicBezTo>
                    <a:pt x="174" y="318"/>
                    <a:pt x="144" y="318"/>
                    <a:pt x="114" y="318"/>
                  </a:cubicBezTo>
                  <a:cubicBezTo>
                    <a:pt x="97" y="318"/>
                    <a:pt x="81" y="318"/>
                    <a:pt x="64" y="318"/>
                  </a:cubicBezTo>
                  <a:cubicBezTo>
                    <a:pt x="63" y="318"/>
                    <a:pt x="64" y="318"/>
                    <a:pt x="64" y="317"/>
                  </a:cubicBezTo>
                  <a:cubicBezTo>
                    <a:pt x="64" y="313"/>
                    <a:pt x="64" y="309"/>
                    <a:pt x="64" y="305"/>
                  </a:cubicBezTo>
                  <a:cubicBezTo>
                    <a:pt x="64" y="291"/>
                    <a:pt x="64" y="276"/>
                    <a:pt x="64" y="262"/>
                  </a:cubicBezTo>
                  <a:cubicBezTo>
                    <a:pt x="64" y="243"/>
                    <a:pt x="64" y="223"/>
                    <a:pt x="64" y="204"/>
                  </a:cubicBezTo>
                  <a:cubicBezTo>
                    <a:pt x="54" y="216"/>
                    <a:pt x="38" y="220"/>
                    <a:pt x="24" y="215"/>
                  </a:cubicBezTo>
                  <a:cubicBezTo>
                    <a:pt x="11" y="211"/>
                    <a:pt x="2" y="198"/>
                    <a:pt x="1" y="185"/>
                  </a:cubicBezTo>
                  <a:cubicBezTo>
                    <a:pt x="0" y="170"/>
                    <a:pt x="8" y="157"/>
                    <a:pt x="21" y="151"/>
                  </a:cubicBezTo>
                  <a:cubicBezTo>
                    <a:pt x="34" y="144"/>
                    <a:pt x="50" y="147"/>
                    <a:pt x="60" y="156"/>
                  </a:cubicBezTo>
                  <a:cubicBezTo>
                    <a:pt x="62" y="157"/>
                    <a:pt x="63" y="159"/>
                    <a:pt x="64" y="160"/>
                  </a:cubicBezTo>
                  <a:cubicBezTo>
                    <a:pt x="64" y="137"/>
                    <a:pt x="64" y="114"/>
                    <a:pt x="64" y="91"/>
                  </a:cubicBezTo>
                  <a:cubicBezTo>
                    <a:pt x="64" y="80"/>
                    <a:pt x="64" y="68"/>
                    <a:pt x="64" y="57"/>
                  </a:cubicBezTo>
                  <a:cubicBezTo>
                    <a:pt x="64" y="55"/>
                    <a:pt x="64" y="56"/>
                    <a:pt x="66" y="56"/>
                  </a:cubicBezTo>
                  <a:cubicBezTo>
                    <a:pt x="71" y="56"/>
                    <a:pt x="76" y="56"/>
                    <a:pt x="80" y="56"/>
                  </a:cubicBezTo>
                  <a:cubicBezTo>
                    <a:pt x="107" y="56"/>
                    <a:pt x="133" y="56"/>
                    <a:pt x="159" y="56"/>
                  </a:cubicBezTo>
                  <a:cubicBezTo>
                    <a:pt x="161" y="56"/>
                    <a:pt x="164" y="56"/>
                    <a:pt x="167" y="56"/>
                  </a:cubicBezTo>
                  <a:cubicBezTo>
                    <a:pt x="156" y="47"/>
                    <a:pt x="151" y="32"/>
                    <a:pt x="156" y="19"/>
                  </a:cubicBezTo>
                  <a:cubicBezTo>
                    <a:pt x="162" y="7"/>
                    <a:pt x="174" y="0"/>
                    <a:pt x="187" y="0"/>
                  </a:cubicBezTo>
                  <a:cubicBezTo>
                    <a:pt x="200" y="0"/>
                    <a:pt x="212" y="7"/>
                    <a:pt x="218" y="18"/>
                  </a:cubicBezTo>
                  <a:cubicBezTo>
                    <a:pt x="225" y="31"/>
                    <a:pt x="222" y="47"/>
                    <a:pt x="211" y="56"/>
                  </a:cubicBezTo>
                  <a:cubicBezTo>
                    <a:pt x="214" y="56"/>
                    <a:pt x="216" y="56"/>
                    <a:pt x="218" y="56"/>
                  </a:cubicBezTo>
                  <a:close/>
                  <a:moveTo>
                    <a:pt x="241" y="191"/>
                  </a:moveTo>
                  <a:cubicBezTo>
                    <a:pt x="240" y="167"/>
                    <a:pt x="238" y="143"/>
                    <a:pt x="237" y="119"/>
                  </a:cubicBezTo>
                  <a:cubicBezTo>
                    <a:pt x="237" y="114"/>
                    <a:pt x="237" y="108"/>
                    <a:pt x="236" y="103"/>
                  </a:cubicBezTo>
                  <a:cubicBezTo>
                    <a:pt x="236" y="102"/>
                    <a:pt x="237" y="98"/>
                    <a:pt x="236" y="98"/>
                  </a:cubicBezTo>
                  <a:cubicBezTo>
                    <a:pt x="225" y="98"/>
                    <a:pt x="215" y="98"/>
                    <a:pt x="205" y="98"/>
                  </a:cubicBezTo>
                  <a:cubicBezTo>
                    <a:pt x="184" y="98"/>
                    <a:pt x="163" y="98"/>
                    <a:pt x="142" y="98"/>
                  </a:cubicBezTo>
                  <a:cubicBezTo>
                    <a:pt x="143" y="122"/>
                    <a:pt x="143" y="146"/>
                    <a:pt x="144" y="170"/>
                  </a:cubicBezTo>
                  <a:cubicBezTo>
                    <a:pt x="144" y="176"/>
                    <a:pt x="144" y="181"/>
                    <a:pt x="144" y="187"/>
                  </a:cubicBezTo>
                  <a:cubicBezTo>
                    <a:pt x="144" y="188"/>
                    <a:pt x="144" y="191"/>
                    <a:pt x="145" y="191"/>
                  </a:cubicBezTo>
                  <a:cubicBezTo>
                    <a:pt x="155" y="191"/>
                    <a:pt x="165" y="191"/>
                    <a:pt x="175" y="191"/>
                  </a:cubicBezTo>
                  <a:cubicBezTo>
                    <a:pt x="197" y="191"/>
                    <a:pt x="219" y="191"/>
                    <a:pt x="241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62"/>
            <p:cNvSpPr>
              <a:spLocks noEditPoints="1"/>
            </p:cNvSpPr>
            <p:nvPr/>
          </p:nvSpPr>
          <p:spPr bwMode="auto">
            <a:xfrm>
              <a:off x="5711825" y="3460750"/>
              <a:ext cx="2211388" cy="2124075"/>
            </a:xfrm>
            <a:custGeom>
              <a:avLst/>
              <a:gdLst>
                <a:gd name="T0" fmla="*/ 307 w 322"/>
                <a:gd name="T1" fmla="*/ 309 h 309"/>
                <a:gd name="T2" fmla="*/ 244 w 322"/>
                <a:gd name="T3" fmla="*/ 309 h 309"/>
                <a:gd name="T4" fmla="*/ 154 w 322"/>
                <a:gd name="T5" fmla="*/ 308 h 309"/>
                <a:gd name="T6" fmla="*/ 63 w 322"/>
                <a:gd name="T7" fmla="*/ 308 h 309"/>
                <a:gd name="T8" fmla="*/ 63 w 322"/>
                <a:gd name="T9" fmla="*/ 300 h 309"/>
                <a:gd name="T10" fmla="*/ 63 w 322"/>
                <a:gd name="T11" fmla="*/ 199 h 309"/>
                <a:gd name="T12" fmla="*/ 55 w 322"/>
                <a:gd name="T13" fmla="*/ 196 h 309"/>
                <a:gd name="T14" fmla="*/ 21 w 322"/>
                <a:gd name="T15" fmla="*/ 206 h 309"/>
                <a:gd name="T16" fmla="*/ 18 w 322"/>
                <a:gd name="T17" fmla="*/ 150 h 309"/>
                <a:gd name="T18" fmla="*/ 52 w 322"/>
                <a:gd name="T19" fmla="*/ 155 h 309"/>
                <a:gd name="T20" fmla="*/ 63 w 322"/>
                <a:gd name="T21" fmla="*/ 168 h 309"/>
                <a:gd name="T22" fmla="*/ 63 w 322"/>
                <a:gd name="T23" fmla="*/ 86 h 309"/>
                <a:gd name="T24" fmla="*/ 68 w 322"/>
                <a:gd name="T25" fmla="*/ 56 h 309"/>
                <a:gd name="T26" fmla="*/ 154 w 322"/>
                <a:gd name="T27" fmla="*/ 56 h 309"/>
                <a:gd name="T28" fmla="*/ 175 w 322"/>
                <a:gd name="T29" fmla="*/ 56 h 309"/>
                <a:gd name="T30" fmla="*/ 156 w 322"/>
                <a:gd name="T31" fmla="*/ 16 h 309"/>
                <a:gd name="T32" fmla="*/ 209 w 322"/>
                <a:gd name="T33" fmla="*/ 16 h 309"/>
                <a:gd name="T34" fmla="*/ 193 w 322"/>
                <a:gd name="T35" fmla="*/ 56 h 309"/>
                <a:gd name="T36" fmla="*/ 213 w 322"/>
                <a:gd name="T37" fmla="*/ 56 h 309"/>
                <a:gd name="T38" fmla="*/ 286 w 322"/>
                <a:gd name="T39" fmla="*/ 56 h 309"/>
                <a:gd name="T40" fmla="*/ 300 w 322"/>
                <a:gd name="T41" fmla="*/ 56 h 309"/>
                <a:gd name="T42" fmla="*/ 303 w 322"/>
                <a:gd name="T43" fmla="*/ 64 h 309"/>
                <a:gd name="T44" fmla="*/ 309 w 322"/>
                <a:gd name="T45" fmla="*/ 137 h 309"/>
                <a:gd name="T46" fmla="*/ 321 w 322"/>
                <a:gd name="T47" fmla="*/ 302 h 309"/>
                <a:gd name="T48" fmla="*/ 132 w 322"/>
                <a:gd name="T49" fmla="*/ 88 h 309"/>
                <a:gd name="T50" fmla="*/ 134 w 322"/>
                <a:gd name="T51" fmla="*/ 166 h 309"/>
                <a:gd name="T52" fmla="*/ 134 w 322"/>
                <a:gd name="T53" fmla="*/ 182 h 309"/>
                <a:gd name="T54" fmla="*/ 136 w 322"/>
                <a:gd name="T55" fmla="*/ 189 h 309"/>
                <a:gd name="T56" fmla="*/ 170 w 322"/>
                <a:gd name="T57" fmla="*/ 191 h 309"/>
                <a:gd name="T58" fmla="*/ 236 w 322"/>
                <a:gd name="T59" fmla="*/ 191 h 309"/>
                <a:gd name="T60" fmla="*/ 241 w 322"/>
                <a:gd name="T61" fmla="*/ 186 h 309"/>
                <a:gd name="T62" fmla="*/ 237 w 322"/>
                <a:gd name="T63" fmla="*/ 114 h 309"/>
                <a:gd name="T64" fmla="*/ 236 w 322"/>
                <a:gd name="T65" fmla="*/ 97 h 309"/>
                <a:gd name="T66" fmla="*/ 236 w 322"/>
                <a:gd name="T67" fmla="*/ 88 h 309"/>
                <a:gd name="T68" fmla="*/ 137 w 322"/>
                <a:gd name="T69" fmla="*/ 8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2" h="309">
                  <a:moveTo>
                    <a:pt x="322" y="309"/>
                  </a:moveTo>
                  <a:cubicBezTo>
                    <a:pt x="307" y="309"/>
                    <a:pt x="307" y="309"/>
                    <a:pt x="307" y="309"/>
                  </a:cubicBezTo>
                  <a:cubicBezTo>
                    <a:pt x="287" y="309"/>
                    <a:pt x="287" y="309"/>
                    <a:pt x="287" y="309"/>
                  </a:cubicBezTo>
                  <a:cubicBezTo>
                    <a:pt x="244" y="309"/>
                    <a:pt x="244" y="309"/>
                    <a:pt x="244" y="309"/>
                  </a:cubicBezTo>
                  <a:cubicBezTo>
                    <a:pt x="200" y="308"/>
                    <a:pt x="200" y="308"/>
                    <a:pt x="200" y="308"/>
                  </a:cubicBezTo>
                  <a:cubicBezTo>
                    <a:pt x="154" y="308"/>
                    <a:pt x="154" y="308"/>
                    <a:pt x="154" y="308"/>
                  </a:cubicBezTo>
                  <a:cubicBezTo>
                    <a:pt x="109" y="308"/>
                    <a:pt x="109" y="308"/>
                    <a:pt x="109" y="308"/>
                  </a:cubicBezTo>
                  <a:cubicBezTo>
                    <a:pt x="63" y="308"/>
                    <a:pt x="63" y="308"/>
                    <a:pt x="63" y="308"/>
                  </a:cubicBezTo>
                  <a:cubicBezTo>
                    <a:pt x="63" y="306"/>
                    <a:pt x="63" y="306"/>
                    <a:pt x="63" y="306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55" y="196"/>
                    <a:pt x="55" y="196"/>
                    <a:pt x="55" y="196"/>
                  </a:cubicBezTo>
                  <a:cubicBezTo>
                    <a:pt x="49" y="203"/>
                    <a:pt x="40" y="207"/>
                    <a:pt x="31" y="207"/>
                  </a:cubicBezTo>
                  <a:cubicBezTo>
                    <a:pt x="28" y="207"/>
                    <a:pt x="24" y="207"/>
                    <a:pt x="21" y="206"/>
                  </a:cubicBezTo>
                  <a:cubicBezTo>
                    <a:pt x="10" y="202"/>
                    <a:pt x="2" y="191"/>
                    <a:pt x="1" y="179"/>
                  </a:cubicBezTo>
                  <a:cubicBezTo>
                    <a:pt x="0" y="167"/>
                    <a:pt x="7" y="156"/>
                    <a:pt x="18" y="150"/>
                  </a:cubicBezTo>
                  <a:cubicBezTo>
                    <a:pt x="22" y="148"/>
                    <a:pt x="27" y="147"/>
                    <a:pt x="31" y="147"/>
                  </a:cubicBezTo>
                  <a:cubicBezTo>
                    <a:pt x="39" y="147"/>
                    <a:pt x="47" y="150"/>
                    <a:pt x="52" y="155"/>
                  </a:cubicBezTo>
                  <a:cubicBezTo>
                    <a:pt x="53" y="156"/>
                    <a:pt x="54" y="157"/>
                    <a:pt x="55" y="158"/>
                  </a:cubicBezTo>
                  <a:cubicBezTo>
                    <a:pt x="63" y="168"/>
                    <a:pt x="63" y="168"/>
                    <a:pt x="63" y="168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55" y="39"/>
                    <a:pt x="151" y="27"/>
                    <a:pt x="156" y="16"/>
                  </a:cubicBezTo>
                  <a:cubicBezTo>
                    <a:pt x="160" y="6"/>
                    <a:pt x="170" y="0"/>
                    <a:pt x="182" y="0"/>
                  </a:cubicBezTo>
                  <a:cubicBezTo>
                    <a:pt x="193" y="0"/>
                    <a:pt x="204" y="6"/>
                    <a:pt x="209" y="16"/>
                  </a:cubicBezTo>
                  <a:cubicBezTo>
                    <a:pt x="215" y="26"/>
                    <a:pt x="212" y="40"/>
                    <a:pt x="203" y="4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61" y="56"/>
                    <a:pt x="261" y="56"/>
                    <a:pt x="261" y="56"/>
                  </a:cubicBezTo>
                  <a:cubicBezTo>
                    <a:pt x="286" y="56"/>
                    <a:pt x="286" y="56"/>
                    <a:pt x="286" y="56"/>
                  </a:cubicBezTo>
                  <a:cubicBezTo>
                    <a:pt x="286" y="56"/>
                    <a:pt x="286" y="56"/>
                    <a:pt x="288" y="56"/>
                  </a:cubicBezTo>
                  <a:cubicBezTo>
                    <a:pt x="290" y="56"/>
                    <a:pt x="295" y="56"/>
                    <a:pt x="300" y="56"/>
                  </a:cubicBezTo>
                  <a:cubicBezTo>
                    <a:pt x="301" y="56"/>
                    <a:pt x="302" y="56"/>
                    <a:pt x="302" y="56"/>
                  </a:cubicBezTo>
                  <a:cubicBezTo>
                    <a:pt x="303" y="64"/>
                    <a:pt x="303" y="64"/>
                    <a:pt x="303" y="64"/>
                  </a:cubicBezTo>
                  <a:cubicBezTo>
                    <a:pt x="306" y="101"/>
                    <a:pt x="306" y="101"/>
                    <a:pt x="306" y="101"/>
                  </a:cubicBezTo>
                  <a:cubicBezTo>
                    <a:pt x="309" y="137"/>
                    <a:pt x="309" y="137"/>
                    <a:pt x="309" y="137"/>
                  </a:cubicBezTo>
                  <a:cubicBezTo>
                    <a:pt x="316" y="231"/>
                    <a:pt x="316" y="231"/>
                    <a:pt x="316" y="231"/>
                  </a:cubicBezTo>
                  <a:cubicBezTo>
                    <a:pt x="321" y="302"/>
                    <a:pt x="321" y="302"/>
                    <a:pt x="321" y="302"/>
                  </a:cubicBezTo>
                  <a:lnTo>
                    <a:pt x="322" y="309"/>
                  </a:lnTo>
                  <a:close/>
                  <a:moveTo>
                    <a:pt x="132" y="88"/>
                  </a:moveTo>
                  <a:cubicBezTo>
                    <a:pt x="132" y="93"/>
                    <a:pt x="132" y="93"/>
                    <a:pt x="132" y="93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4" y="174"/>
                    <a:pt x="134" y="174"/>
                    <a:pt x="134" y="174"/>
                  </a:cubicBezTo>
                  <a:cubicBezTo>
                    <a:pt x="134" y="182"/>
                    <a:pt x="134" y="182"/>
                    <a:pt x="134" y="182"/>
                  </a:cubicBezTo>
                  <a:cubicBezTo>
                    <a:pt x="134" y="182"/>
                    <a:pt x="134" y="182"/>
                    <a:pt x="134" y="182"/>
                  </a:cubicBezTo>
                  <a:cubicBezTo>
                    <a:pt x="134" y="185"/>
                    <a:pt x="134" y="187"/>
                    <a:pt x="136" y="189"/>
                  </a:cubicBezTo>
                  <a:cubicBezTo>
                    <a:pt x="137" y="191"/>
                    <a:pt x="138" y="191"/>
                    <a:pt x="140" y="191"/>
                  </a:cubicBezTo>
                  <a:cubicBezTo>
                    <a:pt x="170" y="191"/>
                    <a:pt x="170" y="191"/>
                    <a:pt x="170" y="191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236" y="191"/>
                    <a:pt x="236" y="191"/>
                    <a:pt x="236" y="191"/>
                  </a:cubicBezTo>
                  <a:cubicBezTo>
                    <a:pt x="241" y="191"/>
                    <a:pt x="241" y="191"/>
                    <a:pt x="241" y="191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237" y="117"/>
                    <a:pt x="237" y="117"/>
                    <a:pt x="237" y="117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88"/>
                    <a:pt x="236" y="88"/>
                    <a:pt x="236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137" y="88"/>
                    <a:pt x="137" y="88"/>
                    <a:pt x="137" y="88"/>
                  </a:cubicBezTo>
                  <a:lnTo>
                    <a:pt x="132" y="88"/>
                  </a:lnTo>
                  <a:close/>
                </a:path>
              </a:pathLst>
            </a:custGeom>
            <a:solidFill>
              <a:srgbClr val="E965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1700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63"/>
            <p:cNvSpPr>
              <a:spLocks/>
            </p:cNvSpPr>
            <p:nvPr/>
          </p:nvSpPr>
          <p:spPr bwMode="auto">
            <a:xfrm>
              <a:off x="6961188" y="4098925"/>
              <a:ext cx="371475" cy="639763"/>
            </a:xfrm>
            <a:custGeom>
              <a:avLst/>
              <a:gdLst>
                <a:gd name="T0" fmla="*/ 234 w 234"/>
                <a:gd name="T1" fmla="*/ 403 h 403"/>
                <a:gd name="T2" fmla="*/ 9 w 234"/>
                <a:gd name="T3" fmla="*/ 356 h 403"/>
                <a:gd name="T4" fmla="*/ 0 w 234"/>
                <a:gd name="T5" fmla="*/ 70 h 403"/>
                <a:gd name="T6" fmla="*/ 212 w 234"/>
                <a:gd name="T7" fmla="*/ 0 h 403"/>
                <a:gd name="T8" fmla="*/ 234 w 234"/>
                <a:gd name="T9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403">
                  <a:moveTo>
                    <a:pt x="234" y="403"/>
                  </a:moveTo>
                  <a:lnTo>
                    <a:pt x="9" y="356"/>
                  </a:lnTo>
                  <a:lnTo>
                    <a:pt x="0" y="70"/>
                  </a:lnTo>
                  <a:lnTo>
                    <a:pt x="212" y="0"/>
                  </a:lnTo>
                  <a:lnTo>
                    <a:pt x="234" y="403"/>
                  </a:lnTo>
                  <a:close/>
                </a:path>
              </a:pathLst>
            </a:custGeom>
            <a:solidFill>
              <a:srgbClr val="A85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5710165" y="1890734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745756" y="3094368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232661" y="189073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559547" y="531740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7184358" y="309436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7249127" y="532307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立体箭头四分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3670012" y="2177010"/>
            <a:ext cx="5144961" cy="3526809"/>
            <a:chOff x="2881314" y="1231900"/>
            <a:chExt cx="6410326" cy="4394203"/>
          </a:xfrm>
        </p:grpSpPr>
        <p:sp>
          <p:nvSpPr>
            <p:cNvPr id="233" name="Freeform 5"/>
            <p:cNvSpPr>
              <a:spLocks/>
            </p:cNvSpPr>
            <p:nvPr/>
          </p:nvSpPr>
          <p:spPr bwMode="auto">
            <a:xfrm>
              <a:off x="3021014" y="1933575"/>
              <a:ext cx="6270626" cy="2832102"/>
            </a:xfrm>
            <a:custGeom>
              <a:avLst/>
              <a:gdLst>
                <a:gd name="T0" fmla="*/ 577 w 672"/>
                <a:gd name="T1" fmla="*/ 0 h 303"/>
                <a:gd name="T2" fmla="*/ 672 w 672"/>
                <a:gd name="T3" fmla="*/ 32 h 303"/>
                <a:gd name="T4" fmla="*/ 426 w 672"/>
                <a:gd name="T5" fmla="*/ 173 h 303"/>
                <a:gd name="T6" fmla="*/ 448 w 672"/>
                <a:gd name="T7" fmla="*/ 182 h 303"/>
                <a:gd name="T8" fmla="*/ 292 w 672"/>
                <a:gd name="T9" fmla="*/ 273 h 303"/>
                <a:gd name="T10" fmla="*/ 0 w 672"/>
                <a:gd name="T11" fmla="*/ 303 h 303"/>
                <a:gd name="T12" fmla="*/ 577 w 672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303">
                  <a:moveTo>
                    <a:pt x="577" y="0"/>
                  </a:moveTo>
                  <a:cubicBezTo>
                    <a:pt x="672" y="32"/>
                    <a:pt x="672" y="32"/>
                    <a:pt x="672" y="32"/>
                  </a:cubicBezTo>
                  <a:cubicBezTo>
                    <a:pt x="662" y="38"/>
                    <a:pt x="426" y="173"/>
                    <a:pt x="426" y="173"/>
                  </a:cubicBezTo>
                  <a:cubicBezTo>
                    <a:pt x="448" y="182"/>
                    <a:pt x="448" y="182"/>
                    <a:pt x="448" y="182"/>
                  </a:cubicBezTo>
                  <a:cubicBezTo>
                    <a:pt x="292" y="273"/>
                    <a:pt x="292" y="273"/>
                    <a:pt x="292" y="27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34" y="285"/>
                    <a:pt x="567" y="5"/>
                    <a:pt x="57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6"/>
            <p:cNvSpPr>
              <a:spLocks/>
            </p:cNvSpPr>
            <p:nvPr/>
          </p:nvSpPr>
          <p:spPr bwMode="auto">
            <a:xfrm>
              <a:off x="3143252" y="1960563"/>
              <a:ext cx="6008688" cy="2740027"/>
            </a:xfrm>
            <a:custGeom>
              <a:avLst/>
              <a:gdLst>
                <a:gd name="T0" fmla="*/ 0 w 644"/>
                <a:gd name="T1" fmla="*/ 293 h 293"/>
                <a:gd name="T2" fmla="*/ 558 w 644"/>
                <a:gd name="T3" fmla="*/ 0 h 293"/>
                <a:gd name="T4" fmla="*/ 644 w 644"/>
                <a:gd name="T5" fmla="*/ 31 h 293"/>
                <a:gd name="T6" fmla="*/ 399 w 644"/>
                <a:gd name="T7" fmla="*/ 171 h 293"/>
                <a:gd name="T8" fmla="*/ 421 w 644"/>
                <a:gd name="T9" fmla="*/ 180 h 293"/>
                <a:gd name="T10" fmla="*/ 277 w 644"/>
                <a:gd name="T11" fmla="*/ 264 h 293"/>
                <a:gd name="T12" fmla="*/ 0 w 644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4" h="293">
                  <a:moveTo>
                    <a:pt x="0" y="293"/>
                  </a:moveTo>
                  <a:cubicBezTo>
                    <a:pt x="113" y="234"/>
                    <a:pt x="522" y="19"/>
                    <a:pt x="558" y="0"/>
                  </a:cubicBezTo>
                  <a:cubicBezTo>
                    <a:pt x="644" y="31"/>
                    <a:pt x="644" y="31"/>
                    <a:pt x="644" y="31"/>
                  </a:cubicBezTo>
                  <a:cubicBezTo>
                    <a:pt x="594" y="59"/>
                    <a:pt x="399" y="171"/>
                    <a:pt x="399" y="171"/>
                  </a:cubicBezTo>
                  <a:cubicBezTo>
                    <a:pt x="421" y="180"/>
                    <a:pt x="421" y="180"/>
                    <a:pt x="421" y="180"/>
                  </a:cubicBezTo>
                  <a:cubicBezTo>
                    <a:pt x="277" y="264"/>
                    <a:pt x="277" y="264"/>
                    <a:pt x="277" y="264"/>
                  </a:cubicBezTo>
                  <a:lnTo>
                    <a:pt x="0" y="293"/>
                  </a:lnTo>
                  <a:close/>
                </a:path>
              </a:pathLst>
            </a:custGeom>
            <a:solidFill>
              <a:srgbClr val="E1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Freeform 7"/>
            <p:cNvSpPr>
              <a:spLocks/>
            </p:cNvSpPr>
            <p:nvPr/>
          </p:nvSpPr>
          <p:spPr bwMode="auto">
            <a:xfrm>
              <a:off x="2881314" y="1503363"/>
              <a:ext cx="5468938" cy="4067178"/>
            </a:xfrm>
            <a:custGeom>
              <a:avLst/>
              <a:gdLst>
                <a:gd name="T0" fmla="*/ 582 w 586"/>
                <a:gd name="T1" fmla="*/ 51 h 435"/>
                <a:gd name="T2" fmla="*/ 586 w 586"/>
                <a:gd name="T3" fmla="*/ 0 h 435"/>
                <a:gd name="T4" fmla="*/ 0 w 586"/>
                <a:gd name="T5" fmla="*/ 290 h 435"/>
                <a:gd name="T6" fmla="*/ 13 w 586"/>
                <a:gd name="T7" fmla="*/ 435 h 435"/>
                <a:gd name="T8" fmla="*/ 14 w 586"/>
                <a:gd name="T9" fmla="*/ 435 h 435"/>
                <a:gd name="T10" fmla="*/ 22 w 586"/>
                <a:gd name="T11" fmla="*/ 430 h 435"/>
                <a:gd name="T12" fmla="*/ 15 w 586"/>
                <a:gd name="T13" fmla="*/ 349 h 435"/>
                <a:gd name="T14" fmla="*/ 581 w 586"/>
                <a:gd name="T15" fmla="*/ 52 h 435"/>
                <a:gd name="T16" fmla="*/ 582 w 586"/>
                <a:gd name="T17" fmla="*/ 51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6" h="435">
                  <a:moveTo>
                    <a:pt x="582" y="51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13" y="435"/>
                    <a:pt x="13" y="435"/>
                    <a:pt x="13" y="435"/>
                  </a:cubicBezTo>
                  <a:cubicBezTo>
                    <a:pt x="14" y="435"/>
                    <a:pt x="14" y="435"/>
                    <a:pt x="14" y="435"/>
                  </a:cubicBezTo>
                  <a:cubicBezTo>
                    <a:pt x="22" y="430"/>
                    <a:pt x="22" y="430"/>
                    <a:pt x="22" y="430"/>
                  </a:cubicBezTo>
                  <a:cubicBezTo>
                    <a:pt x="22" y="430"/>
                    <a:pt x="17" y="370"/>
                    <a:pt x="15" y="349"/>
                  </a:cubicBezTo>
                  <a:cubicBezTo>
                    <a:pt x="60" y="325"/>
                    <a:pt x="578" y="53"/>
                    <a:pt x="581" y="52"/>
                  </a:cubicBezTo>
                  <a:lnTo>
                    <a:pt x="582" y="51"/>
                  </a:lnTo>
                  <a:close/>
                </a:path>
              </a:pathLst>
            </a:custGeom>
            <a:solidFill>
              <a:srgbClr val="7370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8"/>
            <p:cNvSpPr>
              <a:spLocks/>
            </p:cNvSpPr>
            <p:nvPr/>
          </p:nvSpPr>
          <p:spPr bwMode="auto">
            <a:xfrm>
              <a:off x="2881314" y="1231900"/>
              <a:ext cx="5468938" cy="2982915"/>
            </a:xfrm>
            <a:custGeom>
              <a:avLst/>
              <a:gdLst>
                <a:gd name="T0" fmla="*/ 495 w 586"/>
                <a:gd name="T1" fmla="*/ 0 h 319"/>
                <a:gd name="T2" fmla="*/ 586 w 586"/>
                <a:gd name="T3" fmla="*/ 29 h 319"/>
                <a:gd name="T4" fmla="*/ 0 w 586"/>
                <a:gd name="T5" fmla="*/ 319 h 319"/>
                <a:gd name="T6" fmla="*/ 58 w 586"/>
                <a:gd name="T7" fmla="*/ 183 h 319"/>
                <a:gd name="T8" fmla="*/ 220 w 586"/>
                <a:gd name="T9" fmla="*/ 111 h 319"/>
                <a:gd name="T10" fmla="*/ 238 w 586"/>
                <a:gd name="T11" fmla="*/ 118 h 319"/>
                <a:gd name="T12" fmla="*/ 239 w 586"/>
                <a:gd name="T13" fmla="*/ 118 h 319"/>
                <a:gd name="T14" fmla="*/ 495 w 586"/>
                <a:gd name="T1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6" h="319">
                  <a:moveTo>
                    <a:pt x="495" y="0"/>
                  </a:moveTo>
                  <a:cubicBezTo>
                    <a:pt x="586" y="29"/>
                    <a:pt x="586" y="29"/>
                    <a:pt x="586" y="29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58" y="183"/>
                    <a:pt x="58" y="183"/>
                    <a:pt x="58" y="183"/>
                  </a:cubicBezTo>
                  <a:cubicBezTo>
                    <a:pt x="76" y="175"/>
                    <a:pt x="197" y="121"/>
                    <a:pt x="220" y="111"/>
                  </a:cubicBezTo>
                  <a:cubicBezTo>
                    <a:pt x="238" y="118"/>
                    <a:pt x="238" y="118"/>
                    <a:pt x="238" y="118"/>
                  </a:cubicBezTo>
                  <a:cubicBezTo>
                    <a:pt x="239" y="118"/>
                    <a:pt x="239" y="118"/>
                    <a:pt x="239" y="118"/>
                  </a:cubicBezTo>
                  <a:cubicBezTo>
                    <a:pt x="239" y="118"/>
                    <a:pt x="233" y="121"/>
                    <a:pt x="49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9"/>
            <p:cNvSpPr>
              <a:spLocks/>
            </p:cNvSpPr>
            <p:nvPr/>
          </p:nvSpPr>
          <p:spPr bwMode="auto">
            <a:xfrm>
              <a:off x="3001964" y="1296988"/>
              <a:ext cx="5189538" cy="2795589"/>
            </a:xfrm>
            <a:custGeom>
              <a:avLst/>
              <a:gdLst>
                <a:gd name="T0" fmla="*/ 50 w 556"/>
                <a:gd name="T1" fmla="*/ 181 h 299"/>
                <a:gd name="T2" fmla="*/ 207 w 556"/>
                <a:gd name="T3" fmla="*/ 111 h 299"/>
                <a:gd name="T4" fmla="*/ 220 w 556"/>
                <a:gd name="T5" fmla="*/ 116 h 299"/>
                <a:gd name="T6" fmla="*/ 220 w 556"/>
                <a:gd name="T7" fmla="*/ 117 h 299"/>
                <a:gd name="T8" fmla="*/ 225 w 556"/>
                <a:gd name="T9" fmla="*/ 117 h 299"/>
                <a:gd name="T10" fmla="*/ 483 w 556"/>
                <a:gd name="T11" fmla="*/ 0 h 299"/>
                <a:gd name="T12" fmla="*/ 556 w 556"/>
                <a:gd name="T13" fmla="*/ 23 h 299"/>
                <a:gd name="T14" fmla="*/ 0 w 556"/>
                <a:gd name="T15" fmla="*/ 299 h 299"/>
                <a:gd name="T16" fmla="*/ 50 w 556"/>
                <a:gd name="T17" fmla="*/ 18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99">
                  <a:moveTo>
                    <a:pt x="50" y="181"/>
                  </a:moveTo>
                  <a:cubicBezTo>
                    <a:pt x="74" y="170"/>
                    <a:pt x="180" y="122"/>
                    <a:pt x="207" y="111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220" y="117"/>
                    <a:pt x="220" y="117"/>
                    <a:pt x="220" y="117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7" y="117"/>
                    <a:pt x="230" y="116"/>
                    <a:pt x="483" y="0"/>
                  </a:cubicBezTo>
                  <a:cubicBezTo>
                    <a:pt x="556" y="23"/>
                    <a:pt x="556" y="23"/>
                    <a:pt x="556" y="23"/>
                  </a:cubicBezTo>
                  <a:cubicBezTo>
                    <a:pt x="0" y="299"/>
                    <a:pt x="0" y="299"/>
                    <a:pt x="0" y="299"/>
                  </a:cubicBezTo>
                  <a:lnTo>
                    <a:pt x="50" y="181"/>
                  </a:lnTo>
                  <a:close/>
                </a:path>
              </a:pathLst>
            </a:custGeom>
            <a:solidFill>
              <a:srgbClr val="C1BD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Freeform 10"/>
            <p:cNvSpPr>
              <a:spLocks/>
            </p:cNvSpPr>
            <p:nvPr/>
          </p:nvSpPr>
          <p:spPr bwMode="auto">
            <a:xfrm>
              <a:off x="3441702" y="1868488"/>
              <a:ext cx="1398588" cy="1055688"/>
            </a:xfrm>
            <a:custGeom>
              <a:avLst/>
              <a:gdLst>
                <a:gd name="T0" fmla="*/ 150 w 150"/>
                <a:gd name="T1" fmla="*/ 47 h 113"/>
                <a:gd name="T2" fmla="*/ 149 w 150"/>
                <a:gd name="T3" fmla="*/ 0 h 113"/>
                <a:gd name="T4" fmla="*/ 0 w 150"/>
                <a:gd name="T5" fmla="*/ 64 h 113"/>
                <a:gd name="T6" fmla="*/ 3 w 150"/>
                <a:gd name="T7" fmla="*/ 113 h 113"/>
                <a:gd name="T8" fmla="*/ 3 w 150"/>
                <a:gd name="T9" fmla="*/ 113 h 113"/>
                <a:gd name="T10" fmla="*/ 4 w 150"/>
                <a:gd name="T11" fmla="*/ 113 h 113"/>
                <a:gd name="T12" fmla="*/ 150 w 150"/>
                <a:gd name="T13" fmla="*/ 4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13">
                  <a:moveTo>
                    <a:pt x="150" y="47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7" y="111"/>
                    <a:pt x="135" y="54"/>
                    <a:pt x="150" y="47"/>
                  </a:cubicBezTo>
                  <a:close/>
                </a:path>
              </a:pathLst>
            </a:custGeom>
            <a:solidFill>
              <a:srgbClr val="0D68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11"/>
            <p:cNvSpPr>
              <a:spLocks/>
            </p:cNvSpPr>
            <p:nvPr/>
          </p:nvSpPr>
          <p:spPr bwMode="auto">
            <a:xfrm>
              <a:off x="3441702" y="1503363"/>
              <a:ext cx="1390650" cy="962026"/>
            </a:xfrm>
            <a:custGeom>
              <a:avLst/>
              <a:gdLst>
                <a:gd name="T0" fmla="*/ 0 w 876"/>
                <a:gd name="T1" fmla="*/ 606 h 606"/>
                <a:gd name="T2" fmla="*/ 270 w 876"/>
                <a:gd name="T3" fmla="*/ 0 h 606"/>
                <a:gd name="T4" fmla="*/ 876 w 876"/>
                <a:gd name="T5" fmla="*/ 230 h 606"/>
                <a:gd name="T6" fmla="*/ 0 w 876"/>
                <a:gd name="T7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6" h="606">
                  <a:moveTo>
                    <a:pt x="0" y="606"/>
                  </a:moveTo>
                  <a:lnTo>
                    <a:pt x="270" y="0"/>
                  </a:lnTo>
                  <a:lnTo>
                    <a:pt x="876" y="230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12"/>
            <p:cNvSpPr>
              <a:spLocks/>
            </p:cNvSpPr>
            <p:nvPr/>
          </p:nvSpPr>
          <p:spPr bwMode="auto">
            <a:xfrm>
              <a:off x="3552827" y="1577975"/>
              <a:ext cx="1120775" cy="776288"/>
            </a:xfrm>
            <a:custGeom>
              <a:avLst/>
              <a:gdLst>
                <a:gd name="T0" fmla="*/ 218 w 706"/>
                <a:gd name="T1" fmla="*/ 0 h 489"/>
                <a:gd name="T2" fmla="*/ 706 w 706"/>
                <a:gd name="T3" fmla="*/ 188 h 489"/>
                <a:gd name="T4" fmla="*/ 0 w 706"/>
                <a:gd name="T5" fmla="*/ 489 h 489"/>
                <a:gd name="T6" fmla="*/ 218 w 706"/>
                <a:gd name="T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6" h="489">
                  <a:moveTo>
                    <a:pt x="218" y="0"/>
                  </a:moveTo>
                  <a:lnTo>
                    <a:pt x="706" y="188"/>
                  </a:lnTo>
                  <a:lnTo>
                    <a:pt x="0" y="48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9B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3"/>
            <p:cNvSpPr>
              <a:spLocks/>
            </p:cNvSpPr>
            <p:nvPr/>
          </p:nvSpPr>
          <p:spPr bwMode="auto">
            <a:xfrm>
              <a:off x="6996115" y="2232026"/>
              <a:ext cx="2295525" cy="1879601"/>
            </a:xfrm>
            <a:custGeom>
              <a:avLst/>
              <a:gdLst>
                <a:gd name="T0" fmla="*/ 130 w 1446"/>
                <a:gd name="T1" fmla="*/ 884 h 1184"/>
                <a:gd name="T2" fmla="*/ 0 w 1446"/>
                <a:gd name="T3" fmla="*/ 831 h 1184"/>
                <a:gd name="T4" fmla="*/ 1446 w 1446"/>
                <a:gd name="T5" fmla="*/ 0 h 1184"/>
                <a:gd name="T6" fmla="*/ 1399 w 1446"/>
                <a:gd name="T7" fmla="*/ 465 h 1184"/>
                <a:gd name="T8" fmla="*/ 253 w 1446"/>
                <a:gd name="T9" fmla="*/ 1172 h 1184"/>
                <a:gd name="T10" fmla="*/ 182 w 1446"/>
                <a:gd name="T11" fmla="*/ 1143 h 1184"/>
                <a:gd name="T12" fmla="*/ 118 w 1446"/>
                <a:gd name="T13" fmla="*/ 1184 h 1184"/>
                <a:gd name="T14" fmla="*/ 118 w 1446"/>
                <a:gd name="T15" fmla="*/ 1184 h 1184"/>
                <a:gd name="T16" fmla="*/ 118 w 1446"/>
                <a:gd name="T17" fmla="*/ 1184 h 1184"/>
                <a:gd name="T18" fmla="*/ 130 w 1446"/>
                <a:gd name="T19" fmla="*/ 88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6" h="1184">
                  <a:moveTo>
                    <a:pt x="130" y="884"/>
                  </a:moveTo>
                  <a:lnTo>
                    <a:pt x="0" y="831"/>
                  </a:lnTo>
                  <a:lnTo>
                    <a:pt x="1446" y="0"/>
                  </a:lnTo>
                  <a:lnTo>
                    <a:pt x="1399" y="465"/>
                  </a:lnTo>
                  <a:lnTo>
                    <a:pt x="253" y="1172"/>
                  </a:lnTo>
                  <a:lnTo>
                    <a:pt x="182" y="1143"/>
                  </a:lnTo>
                  <a:lnTo>
                    <a:pt x="118" y="1184"/>
                  </a:lnTo>
                  <a:lnTo>
                    <a:pt x="118" y="1184"/>
                  </a:lnTo>
                  <a:lnTo>
                    <a:pt x="118" y="1184"/>
                  </a:lnTo>
                  <a:lnTo>
                    <a:pt x="130" y="884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4"/>
            <p:cNvSpPr>
              <a:spLocks/>
            </p:cNvSpPr>
            <p:nvPr/>
          </p:nvSpPr>
          <p:spPr bwMode="auto">
            <a:xfrm>
              <a:off x="6996115" y="2232026"/>
              <a:ext cx="2295525" cy="1879601"/>
            </a:xfrm>
            <a:custGeom>
              <a:avLst/>
              <a:gdLst>
                <a:gd name="T0" fmla="*/ 130 w 1446"/>
                <a:gd name="T1" fmla="*/ 884 h 1184"/>
                <a:gd name="T2" fmla="*/ 0 w 1446"/>
                <a:gd name="T3" fmla="*/ 831 h 1184"/>
                <a:gd name="T4" fmla="*/ 1446 w 1446"/>
                <a:gd name="T5" fmla="*/ 0 h 1184"/>
                <a:gd name="T6" fmla="*/ 1399 w 1446"/>
                <a:gd name="T7" fmla="*/ 465 h 1184"/>
                <a:gd name="T8" fmla="*/ 253 w 1446"/>
                <a:gd name="T9" fmla="*/ 1172 h 1184"/>
                <a:gd name="T10" fmla="*/ 182 w 1446"/>
                <a:gd name="T11" fmla="*/ 1143 h 1184"/>
                <a:gd name="T12" fmla="*/ 118 w 1446"/>
                <a:gd name="T13" fmla="*/ 1184 h 1184"/>
                <a:gd name="T14" fmla="*/ 118 w 1446"/>
                <a:gd name="T15" fmla="*/ 1184 h 1184"/>
                <a:gd name="T16" fmla="*/ 118 w 1446"/>
                <a:gd name="T17" fmla="*/ 1184 h 1184"/>
                <a:gd name="T18" fmla="*/ 130 w 1446"/>
                <a:gd name="T19" fmla="*/ 88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6" h="1184">
                  <a:moveTo>
                    <a:pt x="130" y="884"/>
                  </a:moveTo>
                  <a:lnTo>
                    <a:pt x="0" y="831"/>
                  </a:lnTo>
                  <a:lnTo>
                    <a:pt x="1446" y="0"/>
                  </a:lnTo>
                  <a:lnTo>
                    <a:pt x="1399" y="465"/>
                  </a:lnTo>
                  <a:lnTo>
                    <a:pt x="253" y="1172"/>
                  </a:lnTo>
                  <a:lnTo>
                    <a:pt x="182" y="1143"/>
                  </a:lnTo>
                  <a:lnTo>
                    <a:pt x="118" y="1184"/>
                  </a:lnTo>
                  <a:lnTo>
                    <a:pt x="118" y="1184"/>
                  </a:lnTo>
                  <a:lnTo>
                    <a:pt x="118" y="1184"/>
                  </a:lnTo>
                  <a:lnTo>
                    <a:pt x="130" y="8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5"/>
            <p:cNvSpPr>
              <a:spLocks/>
            </p:cNvSpPr>
            <p:nvPr/>
          </p:nvSpPr>
          <p:spPr bwMode="auto">
            <a:xfrm>
              <a:off x="6996115" y="2232026"/>
              <a:ext cx="2295525" cy="1879601"/>
            </a:xfrm>
            <a:custGeom>
              <a:avLst/>
              <a:gdLst>
                <a:gd name="T0" fmla="*/ 1446 w 1446"/>
                <a:gd name="T1" fmla="*/ 0 h 1184"/>
                <a:gd name="T2" fmla="*/ 0 w 1446"/>
                <a:gd name="T3" fmla="*/ 831 h 1184"/>
                <a:gd name="T4" fmla="*/ 130 w 1446"/>
                <a:gd name="T5" fmla="*/ 884 h 1184"/>
                <a:gd name="T6" fmla="*/ 118 w 1446"/>
                <a:gd name="T7" fmla="*/ 1184 h 1184"/>
                <a:gd name="T8" fmla="*/ 118 w 1446"/>
                <a:gd name="T9" fmla="*/ 1184 h 1184"/>
                <a:gd name="T10" fmla="*/ 118 w 1446"/>
                <a:gd name="T11" fmla="*/ 1184 h 1184"/>
                <a:gd name="T12" fmla="*/ 182 w 1446"/>
                <a:gd name="T13" fmla="*/ 1143 h 1184"/>
                <a:gd name="T14" fmla="*/ 253 w 1446"/>
                <a:gd name="T15" fmla="*/ 1172 h 1184"/>
                <a:gd name="T16" fmla="*/ 1399 w 1446"/>
                <a:gd name="T17" fmla="*/ 465 h 1184"/>
                <a:gd name="T18" fmla="*/ 1446 w 1446"/>
                <a:gd name="T19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6" h="1184">
                  <a:moveTo>
                    <a:pt x="1446" y="0"/>
                  </a:moveTo>
                  <a:lnTo>
                    <a:pt x="0" y="831"/>
                  </a:lnTo>
                  <a:lnTo>
                    <a:pt x="130" y="884"/>
                  </a:lnTo>
                  <a:lnTo>
                    <a:pt x="118" y="1184"/>
                  </a:lnTo>
                  <a:lnTo>
                    <a:pt x="118" y="1184"/>
                  </a:lnTo>
                  <a:lnTo>
                    <a:pt x="118" y="1184"/>
                  </a:lnTo>
                  <a:lnTo>
                    <a:pt x="182" y="1143"/>
                  </a:lnTo>
                  <a:lnTo>
                    <a:pt x="253" y="1172"/>
                  </a:lnTo>
                  <a:lnTo>
                    <a:pt x="1399" y="465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9237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16"/>
            <p:cNvSpPr>
              <a:spLocks/>
            </p:cNvSpPr>
            <p:nvPr/>
          </p:nvSpPr>
          <p:spPr bwMode="auto">
            <a:xfrm>
              <a:off x="6996115" y="2232026"/>
              <a:ext cx="2295525" cy="1879601"/>
            </a:xfrm>
            <a:custGeom>
              <a:avLst/>
              <a:gdLst>
                <a:gd name="T0" fmla="*/ 1446 w 1446"/>
                <a:gd name="T1" fmla="*/ 0 h 1184"/>
                <a:gd name="T2" fmla="*/ 0 w 1446"/>
                <a:gd name="T3" fmla="*/ 831 h 1184"/>
                <a:gd name="T4" fmla="*/ 130 w 1446"/>
                <a:gd name="T5" fmla="*/ 884 h 1184"/>
                <a:gd name="T6" fmla="*/ 118 w 1446"/>
                <a:gd name="T7" fmla="*/ 1184 h 1184"/>
                <a:gd name="T8" fmla="*/ 118 w 1446"/>
                <a:gd name="T9" fmla="*/ 1184 h 1184"/>
                <a:gd name="T10" fmla="*/ 118 w 1446"/>
                <a:gd name="T11" fmla="*/ 1184 h 1184"/>
                <a:gd name="T12" fmla="*/ 182 w 1446"/>
                <a:gd name="T13" fmla="*/ 1143 h 1184"/>
                <a:gd name="T14" fmla="*/ 253 w 1446"/>
                <a:gd name="T15" fmla="*/ 1172 h 1184"/>
                <a:gd name="T16" fmla="*/ 1399 w 1446"/>
                <a:gd name="T17" fmla="*/ 465 h 1184"/>
                <a:gd name="T18" fmla="*/ 1446 w 1446"/>
                <a:gd name="T19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6" h="1184">
                  <a:moveTo>
                    <a:pt x="1446" y="0"/>
                  </a:moveTo>
                  <a:lnTo>
                    <a:pt x="0" y="831"/>
                  </a:lnTo>
                  <a:lnTo>
                    <a:pt x="130" y="884"/>
                  </a:lnTo>
                  <a:lnTo>
                    <a:pt x="118" y="1184"/>
                  </a:lnTo>
                  <a:lnTo>
                    <a:pt x="118" y="1184"/>
                  </a:lnTo>
                  <a:lnTo>
                    <a:pt x="118" y="1184"/>
                  </a:lnTo>
                  <a:lnTo>
                    <a:pt x="182" y="1143"/>
                  </a:lnTo>
                  <a:lnTo>
                    <a:pt x="253" y="1172"/>
                  </a:lnTo>
                  <a:lnTo>
                    <a:pt x="1399" y="465"/>
                  </a:lnTo>
                  <a:lnTo>
                    <a:pt x="14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17"/>
            <p:cNvSpPr>
              <a:spLocks/>
            </p:cNvSpPr>
            <p:nvPr/>
          </p:nvSpPr>
          <p:spPr bwMode="auto">
            <a:xfrm>
              <a:off x="5980114" y="4027489"/>
              <a:ext cx="2555875" cy="822326"/>
            </a:xfrm>
            <a:custGeom>
              <a:avLst/>
              <a:gdLst>
                <a:gd name="T0" fmla="*/ 140 w 274"/>
                <a:gd name="T1" fmla="*/ 2 h 88"/>
                <a:gd name="T2" fmla="*/ 274 w 274"/>
                <a:gd name="T3" fmla="*/ 60 h 88"/>
                <a:gd name="T4" fmla="*/ 0 w 274"/>
                <a:gd name="T5" fmla="*/ 88 h 88"/>
                <a:gd name="T6" fmla="*/ 140 w 274"/>
                <a:gd name="T7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88">
                  <a:moveTo>
                    <a:pt x="140" y="2"/>
                  </a:moveTo>
                  <a:cubicBezTo>
                    <a:pt x="155" y="9"/>
                    <a:pt x="136" y="0"/>
                    <a:pt x="274" y="6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97" y="29"/>
                    <a:pt x="127" y="11"/>
                    <a:pt x="14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18"/>
            <p:cNvSpPr>
              <a:spLocks/>
            </p:cNvSpPr>
            <p:nvPr/>
          </p:nvSpPr>
          <p:spPr bwMode="auto">
            <a:xfrm>
              <a:off x="6230940" y="4111627"/>
              <a:ext cx="2071688" cy="654050"/>
            </a:xfrm>
            <a:custGeom>
              <a:avLst/>
              <a:gdLst>
                <a:gd name="T0" fmla="*/ 62 w 222"/>
                <a:gd name="T1" fmla="*/ 32 h 70"/>
                <a:gd name="T2" fmla="*/ 114 w 222"/>
                <a:gd name="T3" fmla="*/ 0 h 70"/>
                <a:gd name="T4" fmla="*/ 115 w 222"/>
                <a:gd name="T5" fmla="*/ 1 h 70"/>
                <a:gd name="T6" fmla="*/ 177 w 222"/>
                <a:gd name="T7" fmla="*/ 28 h 70"/>
                <a:gd name="T8" fmla="*/ 222 w 222"/>
                <a:gd name="T9" fmla="*/ 47 h 70"/>
                <a:gd name="T10" fmla="*/ 0 w 222"/>
                <a:gd name="T11" fmla="*/ 70 h 70"/>
                <a:gd name="T12" fmla="*/ 62 w 222"/>
                <a:gd name="T1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70">
                  <a:moveTo>
                    <a:pt x="62" y="32"/>
                  </a:moveTo>
                  <a:cubicBezTo>
                    <a:pt x="90" y="15"/>
                    <a:pt x="105" y="6"/>
                    <a:pt x="114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21" y="4"/>
                    <a:pt x="121" y="4"/>
                    <a:pt x="177" y="28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5" y="55"/>
                    <a:pt x="62" y="32"/>
                    <a:pt x="62" y="32"/>
                  </a:cubicBezTo>
                  <a:close/>
                </a:path>
              </a:pathLst>
            </a:custGeom>
            <a:solidFill>
              <a:srgbClr val="606D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19"/>
            <p:cNvSpPr>
              <a:spLocks/>
            </p:cNvSpPr>
            <p:nvPr/>
          </p:nvSpPr>
          <p:spPr bwMode="auto">
            <a:xfrm>
              <a:off x="5746752" y="3635377"/>
              <a:ext cx="1455738" cy="1709739"/>
            </a:xfrm>
            <a:custGeom>
              <a:avLst/>
              <a:gdLst>
                <a:gd name="T0" fmla="*/ 0 w 156"/>
                <a:gd name="T1" fmla="*/ 183 h 183"/>
                <a:gd name="T2" fmla="*/ 24 w 156"/>
                <a:gd name="T3" fmla="*/ 168 h 183"/>
                <a:gd name="T4" fmla="*/ 25 w 156"/>
                <a:gd name="T5" fmla="*/ 130 h 183"/>
                <a:gd name="T6" fmla="*/ 153 w 156"/>
                <a:gd name="T7" fmla="*/ 52 h 183"/>
                <a:gd name="T8" fmla="*/ 153 w 156"/>
                <a:gd name="T9" fmla="*/ 52 h 183"/>
                <a:gd name="T10" fmla="*/ 154 w 156"/>
                <a:gd name="T11" fmla="*/ 52 h 183"/>
                <a:gd name="T12" fmla="*/ 154 w 156"/>
                <a:gd name="T13" fmla="*/ 51 h 183"/>
                <a:gd name="T14" fmla="*/ 156 w 156"/>
                <a:gd name="T15" fmla="*/ 0 h 183"/>
                <a:gd name="T16" fmla="*/ 0 w 156"/>
                <a:gd name="T17" fmla="*/ 91 h 183"/>
                <a:gd name="T18" fmla="*/ 0 w 156"/>
                <a:gd name="T1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83">
                  <a:moveTo>
                    <a:pt x="0" y="183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128"/>
                    <a:pt x="25" y="130"/>
                    <a:pt x="25" y="130"/>
                  </a:cubicBezTo>
                  <a:cubicBezTo>
                    <a:pt x="98" y="86"/>
                    <a:pt x="80" y="96"/>
                    <a:pt x="153" y="52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4" y="51"/>
                    <a:pt x="154" y="51"/>
                    <a:pt x="154" y="5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183"/>
                  </a:lnTo>
                  <a:close/>
                </a:path>
              </a:pathLst>
            </a:custGeom>
            <a:solidFill>
              <a:srgbClr val="9237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20"/>
            <p:cNvSpPr>
              <a:spLocks/>
            </p:cNvSpPr>
            <p:nvPr/>
          </p:nvSpPr>
          <p:spPr bwMode="auto">
            <a:xfrm>
              <a:off x="3021014" y="4484690"/>
              <a:ext cx="2725738" cy="1141413"/>
            </a:xfrm>
            <a:custGeom>
              <a:avLst/>
              <a:gdLst>
                <a:gd name="T0" fmla="*/ 292 w 292"/>
                <a:gd name="T1" fmla="*/ 0 h 122"/>
                <a:gd name="T2" fmla="*/ 0 w 292"/>
                <a:gd name="T3" fmla="*/ 30 h 122"/>
                <a:gd name="T4" fmla="*/ 8 w 292"/>
                <a:gd name="T5" fmla="*/ 122 h 122"/>
                <a:gd name="T6" fmla="*/ 9 w 292"/>
                <a:gd name="T7" fmla="*/ 122 h 122"/>
                <a:gd name="T8" fmla="*/ 292 w 292"/>
                <a:gd name="T9" fmla="*/ 92 h 122"/>
                <a:gd name="T10" fmla="*/ 292 w 292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122">
                  <a:moveTo>
                    <a:pt x="292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7" y="106"/>
                    <a:pt x="8" y="122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292" y="92"/>
                    <a:pt x="292" y="92"/>
                    <a:pt x="292" y="92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rgbClr val="9237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21"/>
            <p:cNvSpPr>
              <a:spLocks/>
            </p:cNvSpPr>
            <p:nvPr/>
          </p:nvSpPr>
          <p:spPr bwMode="auto">
            <a:xfrm>
              <a:off x="5829302" y="4587877"/>
              <a:ext cx="2706688" cy="747713"/>
            </a:xfrm>
            <a:custGeom>
              <a:avLst/>
              <a:gdLst>
                <a:gd name="T0" fmla="*/ 290 w 290"/>
                <a:gd name="T1" fmla="*/ 0 h 80"/>
                <a:gd name="T2" fmla="*/ 16 w 290"/>
                <a:gd name="T3" fmla="*/ 28 h 80"/>
                <a:gd name="T4" fmla="*/ 15 w 290"/>
                <a:gd name="T5" fmla="*/ 78 h 80"/>
                <a:gd name="T6" fmla="*/ 285 w 290"/>
                <a:gd name="T7" fmla="*/ 49 h 80"/>
                <a:gd name="T8" fmla="*/ 290 w 290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80">
                  <a:moveTo>
                    <a:pt x="290" y="0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36"/>
                    <a:pt x="15" y="73"/>
                    <a:pt x="15" y="78"/>
                  </a:cubicBezTo>
                  <a:cubicBezTo>
                    <a:pt x="17" y="78"/>
                    <a:pt x="0" y="80"/>
                    <a:pt x="285" y="49"/>
                  </a:cubicBezTo>
                  <a:cubicBezTo>
                    <a:pt x="286" y="47"/>
                    <a:pt x="285" y="51"/>
                    <a:pt x="290" y="0"/>
                  </a:cubicBezTo>
                  <a:close/>
                </a:path>
              </a:pathLst>
            </a:custGeom>
            <a:solidFill>
              <a:srgbClr val="29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83330" y="2421671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25737" y="3460066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6039" y="423879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05798" y="444174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4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4146550" y="1719340"/>
            <a:ext cx="3898900" cy="4650278"/>
            <a:chOff x="4146550" y="1312940"/>
            <a:chExt cx="3898900" cy="4650278"/>
          </a:xfrm>
        </p:grpSpPr>
        <p:sp>
          <p:nvSpPr>
            <p:cNvPr id="98" name="椭圆 97"/>
            <p:cNvSpPr/>
            <p:nvPr/>
          </p:nvSpPr>
          <p:spPr>
            <a:xfrm>
              <a:off x="4687988" y="5679664"/>
              <a:ext cx="2463245" cy="2835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4146550" y="1312940"/>
              <a:ext cx="3898900" cy="4508501"/>
              <a:chOff x="808127" y="1166124"/>
              <a:chExt cx="3898900" cy="4508501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3311615" y="3131449"/>
                <a:ext cx="1120775" cy="550863"/>
              </a:xfrm>
              <a:custGeom>
                <a:avLst/>
                <a:gdLst>
                  <a:gd name="T0" fmla="*/ 165 w 706"/>
                  <a:gd name="T1" fmla="*/ 245 h 347"/>
                  <a:gd name="T2" fmla="*/ 17 w 706"/>
                  <a:gd name="T3" fmla="*/ 334 h 347"/>
                  <a:gd name="T4" fmla="*/ 0 w 706"/>
                  <a:gd name="T5" fmla="*/ 347 h 347"/>
                  <a:gd name="T6" fmla="*/ 368 w 706"/>
                  <a:gd name="T7" fmla="*/ 207 h 347"/>
                  <a:gd name="T8" fmla="*/ 406 w 706"/>
                  <a:gd name="T9" fmla="*/ 186 h 347"/>
                  <a:gd name="T10" fmla="*/ 706 w 706"/>
                  <a:gd name="T11" fmla="*/ 0 h 347"/>
                  <a:gd name="T12" fmla="*/ 165 w 706"/>
                  <a:gd name="T13" fmla="*/ 24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6" h="347">
                    <a:moveTo>
                      <a:pt x="165" y="245"/>
                    </a:moveTo>
                    <a:lnTo>
                      <a:pt x="17" y="334"/>
                    </a:lnTo>
                    <a:lnTo>
                      <a:pt x="0" y="347"/>
                    </a:lnTo>
                    <a:lnTo>
                      <a:pt x="368" y="207"/>
                    </a:lnTo>
                    <a:lnTo>
                      <a:pt x="406" y="186"/>
                    </a:lnTo>
                    <a:lnTo>
                      <a:pt x="706" y="0"/>
                    </a:lnTo>
                    <a:lnTo>
                      <a:pt x="165" y="245"/>
                    </a:lnTo>
                    <a:close/>
                  </a:path>
                </a:pathLst>
              </a:custGeom>
              <a:solidFill>
                <a:srgbClr val="B4B4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1552665" y="1380437"/>
                <a:ext cx="731838" cy="1476375"/>
              </a:xfrm>
              <a:custGeom>
                <a:avLst/>
                <a:gdLst>
                  <a:gd name="T0" fmla="*/ 157 w 461"/>
                  <a:gd name="T1" fmla="*/ 254 h 930"/>
                  <a:gd name="T2" fmla="*/ 131 w 461"/>
                  <a:gd name="T3" fmla="*/ 220 h 930"/>
                  <a:gd name="T4" fmla="*/ 0 w 461"/>
                  <a:gd name="T5" fmla="*/ 0 h 930"/>
                  <a:gd name="T6" fmla="*/ 385 w 461"/>
                  <a:gd name="T7" fmla="*/ 803 h 930"/>
                  <a:gd name="T8" fmla="*/ 448 w 461"/>
                  <a:gd name="T9" fmla="*/ 913 h 930"/>
                  <a:gd name="T10" fmla="*/ 461 w 461"/>
                  <a:gd name="T11" fmla="*/ 930 h 930"/>
                  <a:gd name="T12" fmla="*/ 157 w 461"/>
                  <a:gd name="T13" fmla="*/ 2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1" h="930">
                    <a:moveTo>
                      <a:pt x="157" y="254"/>
                    </a:moveTo>
                    <a:lnTo>
                      <a:pt x="131" y="220"/>
                    </a:lnTo>
                    <a:lnTo>
                      <a:pt x="0" y="0"/>
                    </a:lnTo>
                    <a:lnTo>
                      <a:pt x="385" y="803"/>
                    </a:lnTo>
                    <a:lnTo>
                      <a:pt x="448" y="913"/>
                    </a:lnTo>
                    <a:lnTo>
                      <a:pt x="461" y="930"/>
                    </a:lnTo>
                    <a:lnTo>
                      <a:pt x="157" y="254"/>
                    </a:lnTo>
                    <a:close/>
                  </a:path>
                </a:pathLst>
              </a:custGeom>
              <a:solidFill>
                <a:srgbClr val="E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2949665" y="1602687"/>
                <a:ext cx="771525" cy="1328738"/>
              </a:xfrm>
              <a:custGeom>
                <a:avLst/>
                <a:gdLst>
                  <a:gd name="T0" fmla="*/ 164 w 486"/>
                  <a:gd name="T1" fmla="*/ 194 h 837"/>
                  <a:gd name="T2" fmla="*/ 126 w 486"/>
                  <a:gd name="T3" fmla="*/ 215 h 837"/>
                  <a:gd name="T4" fmla="*/ 0 w 486"/>
                  <a:gd name="T5" fmla="*/ 837 h 837"/>
                  <a:gd name="T6" fmla="*/ 16 w 486"/>
                  <a:gd name="T7" fmla="*/ 828 h 837"/>
                  <a:gd name="T8" fmla="*/ 173 w 486"/>
                  <a:gd name="T9" fmla="*/ 731 h 837"/>
                  <a:gd name="T10" fmla="*/ 486 w 486"/>
                  <a:gd name="T11" fmla="*/ 0 h 837"/>
                  <a:gd name="T12" fmla="*/ 164 w 486"/>
                  <a:gd name="T13" fmla="*/ 194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37">
                    <a:moveTo>
                      <a:pt x="164" y="194"/>
                    </a:moveTo>
                    <a:lnTo>
                      <a:pt x="126" y="215"/>
                    </a:lnTo>
                    <a:lnTo>
                      <a:pt x="0" y="837"/>
                    </a:lnTo>
                    <a:lnTo>
                      <a:pt x="16" y="828"/>
                    </a:lnTo>
                    <a:lnTo>
                      <a:pt x="173" y="731"/>
                    </a:lnTo>
                    <a:lnTo>
                      <a:pt x="486" y="0"/>
                    </a:lnTo>
                    <a:lnTo>
                      <a:pt x="164" y="194"/>
                    </a:lnTo>
                    <a:close/>
                  </a:path>
                </a:pathLst>
              </a:custGeom>
              <a:solidFill>
                <a:srgbClr val="9C43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1419315" y="1729687"/>
                <a:ext cx="817563" cy="1355725"/>
              </a:xfrm>
              <a:custGeom>
                <a:avLst/>
                <a:gdLst>
                  <a:gd name="T0" fmla="*/ 104 w 122"/>
                  <a:gd name="T1" fmla="*/ 199 h 202"/>
                  <a:gd name="T2" fmla="*/ 122 w 122"/>
                  <a:gd name="T3" fmla="*/ 164 h 202"/>
                  <a:gd name="T4" fmla="*/ 42 w 122"/>
                  <a:gd name="T5" fmla="*/ 0 h 202"/>
                  <a:gd name="T6" fmla="*/ 3 w 122"/>
                  <a:gd name="T7" fmla="*/ 34 h 202"/>
                  <a:gd name="T8" fmla="*/ 3 w 122"/>
                  <a:gd name="T9" fmla="*/ 34 h 202"/>
                  <a:gd name="T10" fmla="*/ 3 w 122"/>
                  <a:gd name="T11" fmla="*/ 64 h 202"/>
                  <a:gd name="T12" fmla="*/ 27 w 122"/>
                  <a:gd name="T13" fmla="*/ 100 h 202"/>
                  <a:gd name="T14" fmla="*/ 106 w 122"/>
                  <a:gd name="T15" fmla="*/ 202 h 202"/>
                  <a:gd name="T16" fmla="*/ 104 w 122"/>
                  <a:gd name="T17" fmla="*/ 199 h 202"/>
                  <a:gd name="T18" fmla="*/ 104 w 122"/>
                  <a:gd name="T19" fmla="*/ 19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202">
                    <a:moveTo>
                      <a:pt x="104" y="199"/>
                    </a:moveTo>
                    <a:cubicBezTo>
                      <a:pt x="96" y="185"/>
                      <a:pt x="106" y="166"/>
                      <a:pt x="122" y="16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4" y="3"/>
                      <a:pt x="8" y="1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43"/>
                      <a:pt x="0" y="54"/>
                      <a:pt x="3" y="64"/>
                    </a:cubicBezTo>
                    <a:cubicBezTo>
                      <a:pt x="7" y="78"/>
                      <a:pt x="19" y="89"/>
                      <a:pt x="27" y="100"/>
                    </a:cubicBezTo>
                    <a:cubicBezTo>
                      <a:pt x="54" y="134"/>
                      <a:pt x="80" y="168"/>
                      <a:pt x="106" y="202"/>
                    </a:cubicBezTo>
                    <a:cubicBezTo>
                      <a:pt x="106" y="201"/>
                      <a:pt x="105" y="200"/>
                      <a:pt x="104" y="199"/>
                    </a:cubicBezTo>
                    <a:cubicBezTo>
                      <a:pt x="104" y="198"/>
                      <a:pt x="104" y="199"/>
                      <a:pt x="104" y="199"/>
                    </a:cubicBezTo>
                    <a:close/>
                  </a:path>
                </a:pathLst>
              </a:custGeom>
              <a:solidFill>
                <a:srgbClr val="7574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002052" y="1943999"/>
                <a:ext cx="403225" cy="1174750"/>
              </a:xfrm>
              <a:custGeom>
                <a:avLst/>
                <a:gdLst>
                  <a:gd name="T0" fmla="*/ 58 w 60"/>
                  <a:gd name="T1" fmla="*/ 27 h 175"/>
                  <a:gd name="T2" fmla="*/ 39 w 60"/>
                  <a:gd name="T3" fmla="*/ 0 h 175"/>
                  <a:gd name="T4" fmla="*/ 0 w 60"/>
                  <a:gd name="T5" fmla="*/ 147 h 175"/>
                  <a:gd name="T6" fmla="*/ 8 w 60"/>
                  <a:gd name="T7" fmla="*/ 175 h 175"/>
                  <a:gd name="T8" fmla="*/ 56 w 60"/>
                  <a:gd name="T9" fmla="*/ 57 h 175"/>
                  <a:gd name="T10" fmla="*/ 58 w 60"/>
                  <a:gd name="T11" fmla="*/ 27 h 175"/>
                  <a:gd name="T12" fmla="*/ 58 w 60"/>
                  <a:gd name="T13" fmla="*/ 2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75">
                    <a:moveTo>
                      <a:pt x="58" y="27"/>
                    </a:moveTo>
                    <a:cubicBezTo>
                      <a:pt x="55" y="16"/>
                      <a:pt x="48" y="6"/>
                      <a:pt x="39" y="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9" y="154"/>
                      <a:pt x="12" y="165"/>
                      <a:pt x="8" y="175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9" y="48"/>
                      <a:pt x="60" y="37"/>
                      <a:pt x="58" y="27"/>
                    </a:cubicBezTo>
                    <a:cubicBezTo>
                      <a:pt x="57" y="23"/>
                      <a:pt x="59" y="31"/>
                      <a:pt x="58" y="27"/>
                    </a:cubicBezTo>
                    <a:close/>
                  </a:path>
                </a:pathLst>
              </a:custGeom>
              <a:solidFill>
                <a:srgbClr val="3F5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1525677" y="2139262"/>
                <a:ext cx="866775" cy="1006475"/>
              </a:xfrm>
              <a:custGeom>
                <a:avLst/>
                <a:gdLst>
                  <a:gd name="T0" fmla="*/ 129 w 129"/>
                  <a:gd name="T1" fmla="*/ 132 h 150"/>
                  <a:gd name="T2" fmla="*/ 72 w 129"/>
                  <a:gd name="T3" fmla="*/ 0 h 150"/>
                  <a:gd name="T4" fmla="*/ 42 w 129"/>
                  <a:gd name="T5" fmla="*/ 27 h 150"/>
                  <a:gd name="T6" fmla="*/ 0 w 129"/>
                  <a:gd name="T7" fmla="*/ 11 h 150"/>
                  <a:gd name="T8" fmla="*/ 62 w 129"/>
                  <a:gd name="T9" fmla="*/ 96 h 150"/>
                  <a:gd name="T10" fmla="*/ 93 w 129"/>
                  <a:gd name="T11" fmla="*/ 138 h 150"/>
                  <a:gd name="T12" fmla="*/ 127 w 129"/>
                  <a:gd name="T13" fmla="*/ 137 h 150"/>
                  <a:gd name="T14" fmla="*/ 127 w 129"/>
                  <a:gd name="T15" fmla="*/ 136 h 150"/>
                  <a:gd name="T16" fmla="*/ 129 w 129"/>
                  <a:gd name="T17" fmla="*/ 133 h 150"/>
                  <a:gd name="T18" fmla="*/ 129 w 129"/>
                  <a:gd name="T19" fmla="*/ 133 h 150"/>
                  <a:gd name="T20" fmla="*/ 129 w 129"/>
                  <a:gd name="T21" fmla="*/ 133 h 150"/>
                  <a:gd name="T22" fmla="*/ 129 w 129"/>
                  <a:gd name="T23" fmla="*/ 133 h 150"/>
                  <a:gd name="T24" fmla="*/ 129 w 129"/>
                  <a:gd name="T25" fmla="*/ 132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150">
                    <a:moveTo>
                      <a:pt x="129" y="132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68" y="13"/>
                      <a:pt x="56" y="24"/>
                      <a:pt x="42" y="27"/>
                    </a:cubicBezTo>
                    <a:cubicBezTo>
                      <a:pt x="27" y="31"/>
                      <a:pt x="10" y="25"/>
                      <a:pt x="0" y="11"/>
                    </a:cubicBezTo>
                    <a:cubicBezTo>
                      <a:pt x="21" y="40"/>
                      <a:pt x="42" y="68"/>
                      <a:pt x="62" y="96"/>
                    </a:cubicBezTo>
                    <a:cubicBezTo>
                      <a:pt x="73" y="110"/>
                      <a:pt x="83" y="124"/>
                      <a:pt x="93" y="138"/>
                    </a:cubicBezTo>
                    <a:cubicBezTo>
                      <a:pt x="102" y="150"/>
                      <a:pt x="120" y="149"/>
                      <a:pt x="127" y="137"/>
                    </a:cubicBezTo>
                    <a:cubicBezTo>
                      <a:pt x="127" y="137"/>
                      <a:pt x="127" y="137"/>
                      <a:pt x="127" y="136"/>
                    </a:cubicBezTo>
                    <a:cubicBezTo>
                      <a:pt x="128" y="135"/>
                      <a:pt x="128" y="134"/>
                      <a:pt x="129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9" y="133"/>
                      <a:pt x="129" y="133"/>
                      <a:pt x="129" y="132"/>
                    </a:cubicBezTo>
                    <a:close/>
                  </a:path>
                </a:pathLst>
              </a:custGeom>
              <a:solidFill>
                <a:srgbClr val="E987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775040" y="2199587"/>
                <a:ext cx="549275" cy="1000125"/>
              </a:xfrm>
              <a:custGeom>
                <a:avLst/>
                <a:gdLst>
                  <a:gd name="T0" fmla="*/ 80 w 82"/>
                  <a:gd name="T1" fmla="*/ 20 h 149"/>
                  <a:gd name="T2" fmla="*/ 72 w 82"/>
                  <a:gd name="T3" fmla="*/ 30 h 149"/>
                  <a:gd name="T4" fmla="*/ 61 w 82"/>
                  <a:gd name="T5" fmla="*/ 38 h 149"/>
                  <a:gd name="T6" fmla="*/ 34 w 82"/>
                  <a:gd name="T7" fmla="*/ 40 h 149"/>
                  <a:gd name="T8" fmla="*/ 3 w 82"/>
                  <a:gd name="T9" fmla="*/ 0 h 149"/>
                  <a:gd name="T10" fmla="*/ 1 w 82"/>
                  <a:gd name="T11" fmla="*/ 64 h 149"/>
                  <a:gd name="T12" fmla="*/ 1 w 82"/>
                  <a:gd name="T13" fmla="*/ 97 h 149"/>
                  <a:gd name="T14" fmla="*/ 0 w 82"/>
                  <a:gd name="T15" fmla="*/ 128 h 149"/>
                  <a:gd name="T16" fmla="*/ 15 w 82"/>
                  <a:gd name="T17" fmla="*/ 148 h 149"/>
                  <a:gd name="T18" fmla="*/ 30 w 82"/>
                  <a:gd name="T19" fmla="*/ 146 h 149"/>
                  <a:gd name="T20" fmla="*/ 38 w 82"/>
                  <a:gd name="T21" fmla="*/ 138 h 149"/>
                  <a:gd name="T22" fmla="*/ 38 w 82"/>
                  <a:gd name="T23" fmla="*/ 138 h 149"/>
                  <a:gd name="T24" fmla="*/ 42 w 82"/>
                  <a:gd name="T25" fmla="*/ 126 h 149"/>
                  <a:gd name="T26" fmla="*/ 48 w 82"/>
                  <a:gd name="T27" fmla="*/ 111 h 149"/>
                  <a:gd name="T28" fmla="*/ 59 w 82"/>
                  <a:gd name="T29" fmla="*/ 78 h 149"/>
                  <a:gd name="T30" fmla="*/ 82 w 82"/>
                  <a:gd name="T31" fmla="*/ 15 h 149"/>
                  <a:gd name="T32" fmla="*/ 80 w 82"/>
                  <a:gd name="T33" fmla="*/ 20 h 149"/>
                  <a:gd name="T34" fmla="*/ 80 w 82"/>
                  <a:gd name="T35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9">
                    <a:moveTo>
                      <a:pt x="80" y="20"/>
                    </a:moveTo>
                    <a:cubicBezTo>
                      <a:pt x="79" y="24"/>
                      <a:pt x="75" y="28"/>
                      <a:pt x="72" y="30"/>
                    </a:cubicBezTo>
                    <a:cubicBezTo>
                      <a:pt x="69" y="33"/>
                      <a:pt x="65" y="36"/>
                      <a:pt x="61" y="38"/>
                    </a:cubicBezTo>
                    <a:cubicBezTo>
                      <a:pt x="53" y="42"/>
                      <a:pt x="43" y="43"/>
                      <a:pt x="34" y="40"/>
                    </a:cubicBezTo>
                    <a:cubicBezTo>
                      <a:pt x="16" y="36"/>
                      <a:pt x="3" y="19"/>
                      <a:pt x="3" y="0"/>
                    </a:cubicBezTo>
                    <a:cubicBezTo>
                      <a:pt x="2" y="21"/>
                      <a:pt x="2" y="43"/>
                      <a:pt x="1" y="64"/>
                    </a:cubicBezTo>
                    <a:cubicBezTo>
                      <a:pt x="1" y="75"/>
                      <a:pt x="1" y="86"/>
                      <a:pt x="1" y="97"/>
                    </a:cubicBezTo>
                    <a:cubicBezTo>
                      <a:pt x="0" y="107"/>
                      <a:pt x="1" y="118"/>
                      <a:pt x="0" y="128"/>
                    </a:cubicBezTo>
                    <a:cubicBezTo>
                      <a:pt x="0" y="137"/>
                      <a:pt x="6" y="146"/>
                      <a:pt x="15" y="148"/>
                    </a:cubicBezTo>
                    <a:cubicBezTo>
                      <a:pt x="20" y="149"/>
                      <a:pt x="25" y="149"/>
                      <a:pt x="30" y="146"/>
                    </a:cubicBezTo>
                    <a:cubicBezTo>
                      <a:pt x="33" y="144"/>
                      <a:pt x="35" y="141"/>
                      <a:pt x="38" y="138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40" y="134"/>
                      <a:pt x="41" y="130"/>
                      <a:pt x="42" y="126"/>
                    </a:cubicBezTo>
                    <a:cubicBezTo>
                      <a:pt x="44" y="121"/>
                      <a:pt x="46" y="116"/>
                      <a:pt x="48" y="111"/>
                    </a:cubicBezTo>
                    <a:cubicBezTo>
                      <a:pt x="52" y="100"/>
                      <a:pt x="56" y="89"/>
                      <a:pt x="59" y="78"/>
                    </a:cubicBezTo>
                    <a:cubicBezTo>
                      <a:pt x="67" y="57"/>
                      <a:pt x="75" y="36"/>
                      <a:pt x="82" y="15"/>
                    </a:cubicBezTo>
                    <a:cubicBezTo>
                      <a:pt x="82" y="17"/>
                      <a:pt x="81" y="18"/>
                      <a:pt x="80" y="20"/>
                    </a:cubicBezTo>
                    <a:cubicBezTo>
                      <a:pt x="80" y="20"/>
                      <a:pt x="81" y="18"/>
                      <a:pt x="80" y="20"/>
                    </a:cubicBezTo>
                    <a:close/>
                  </a:path>
                </a:pathLst>
              </a:custGeom>
              <a:solidFill>
                <a:srgbClr val="90340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2236877" y="2158312"/>
                <a:ext cx="565150" cy="1047750"/>
              </a:xfrm>
              <a:custGeom>
                <a:avLst/>
                <a:gdLst>
                  <a:gd name="T0" fmla="*/ 318 w 356"/>
                  <a:gd name="T1" fmla="*/ 26 h 660"/>
                  <a:gd name="T2" fmla="*/ 0 w 356"/>
                  <a:gd name="T3" fmla="*/ 216 h 660"/>
                  <a:gd name="T4" fmla="*/ 165 w 356"/>
                  <a:gd name="T5" fmla="*/ 660 h 660"/>
                  <a:gd name="T6" fmla="*/ 322 w 356"/>
                  <a:gd name="T7" fmla="*/ 567 h 660"/>
                  <a:gd name="T8" fmla="*/ 339 w 356"/>
                  <a:gd name="T9" fmla="*/ 554 h 660"/>
                  <a:gd name="T10" fmla="*/ 356 w 356"/>
                  <a:gd name="T11" fmla="*/ 0 h 660"/>
                  <a:gd name="T12" fmla="*/ 318 w 356"/>
                  <a:gd name="T13" fmla="*/ 2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6" h="660">
                    <a:moveTo>
                      <a:pt x="318" y="26"/>
                    </a:moveTo>
                    <a:lnTo>
                      <a:pt x="0" y="216"/>
                    </a:lnTo>
                    <a:lnTo>
                      <a:pt x="165" y="660"/>
                    </a:lnTo>
                    <a:lnTo>
                      <a:pt x="322" y="567"/>
                    </a:lnTo>
                    <a:lnTo>
                      <a:pt x="339" y="554"/>
                    </a:lnTo>
                    <a:lnTo>
                      <a:pt x="356" y="0"/>
                    </a:lnTo>
                    <a:lnTo>
                      <a:pt x="318" y="26"/>
                    </a:lnTo>
                    <a:close/>
                  </a:path>
                </a:pathLst>
              </a:custGeom>
              <a:solidFill>
                <a:srgbClr val="9C43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2009865" y="2139262"/>
                <a:ext cx="488950" cy="1066800"/>
              </a:xfrm>
              <a:custGeom>
                <a:avLst/>
                <a:gdLst>
                  <a:gd name="T0" fmla="*/ 143 w 308"/>
                  <a:gd name="T1" fmla="*/ 228 h 672"/>
                  <a:gd name="T2" fmla="*/ 25 w 308"/>
                  <a:gd name="T3" fmla="*/ 34 h 672"/>
                  <a:gd name="T4" fmla="*/ 0 w 308"/>
                  <a:gd name="T5" fmla="*/ 0 h 672"/>
                  <a:gd name="T6" fmla="*/ 241 w 308"/>
                  <a:gd name="T7" fmla="*/ 558 h 672"/>
                  <a:gd name="T8" fmla="*/ 249 w 308"/>
                  <a:gd name="T9" fmla="*/ 579 h 672"/>
                  <a:gd name="T10" fmla="*/ 308 w 308"/>
                  <a:gd name="T11" fmla="*/ 672 h 672"/>
                  <a:gd name="T12" fmla="*/ 143 w 308"/>
                  <a:gd name="T13" fmla="*/ 228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672">
                    <a:moveTo>
                      <a:pt x="143" y="228"/>
                    </a:moveTo>
                    <a:lnTo>
                      <a:pt x="25" y="34"/>
                    </a:lnTo>
                    <a:lnTo>
                      <a:pt x="0" y="0"/>
                    </a:lnTo>
                    <a:lnTo>
                      <a:pt x="241" y="558"/>
                    </a:lnTo>
                    <a:lnTo>
                      <a:pt x="249" y="579"/>
                    </a:lnTo>
                    <a:lnTo>
                      <a:pt x="308" y="672"/>
                    </a:lnTo>
                    <a:lnTo>
                      <a:pt x="143" y="228"/>
                    </a:lnTo>
                    <a:close/>
                  </a:path>
                </a:pathLst>
              </a:custGeom>
              <a:solidFill>
                <a:srgbClr val="E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1720940" y="2534549"/>
                <a:ext cx="758825" cy="831850"/>
              </a:xfrm>
              <a:custGeom>
                <a:avLst/>
                <a:gdLst>
                  <a:gd name="T0" fmla="*/ 296 w 478"/>
                  <a:gd name="T1" fmla="*/ 0 h 524"/>
                  <a:gd name="T2" fmla="*/ 34 w 478"/>
                  <a:gd name="T3" fmla="*/ 157 h 524"/>
                  <a:gd name="T4" fmla="*/ 0 w 478"/>
                  <a:gd name="T5" fmla="*/ 178 h 524"/>
                  <a:gd name="T6" fmla="*/ 330 w 478"/>
                  <a:gd name="T7" fmla="*/ 524 h 524"/>
                  <a:gd name="T8" fmla="*/ 351 w 478"/>
                  <a:gd name="T9" fmla="*/ 512 h 524"/>
                  <a:gd name="T10" fmla="*/ 478 w 478"/>
                  <a:gd name="T11" fmla="*/ 435 h 524"/>
                  <a:gd name="T12" fmla="*/ 296 w 478"/>
                  <a:gd name="T13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524">
                    <a:moveTo>
                      <a:pt x="296" y="0"/>
                    </a:moveTo>
                    <a:lnTo>
                      <a:pt x="34" y="157"/>
                    </a:lnTo>
                    <a:lnTo>
                      <a:pt x="0" y="178"/>
                    </a:lnTo>
                    <a:lnTo>
                      <a:pt x="330" y="524"/>
                    </a:lnTo>
                    <a:lnTo>
                      <a:pt x="351" y="512"/>
                    </a:lnTo>
                    <a:lnTo>
                      <a:pt x="478" y="435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807E7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1828890" y="2817124"/>
                <a:ext cx="503238" cy="569913"/>
              </a:xfrm>
              <a:custGeom>
                <a:avLst/>
                <a:gdLst>
                  <a:gd name="T0" fmla="*/ 9 w 75"/>
                  <a:gd name="T1" fmla="*/ 8 h 85"/>
                  <a:gd name="T2" fmla="*/ 75 w 75"/>
                  <a:gd name="T3" fmla="*/ 85 h 85"/>
                  <a:gd name="T4" fmla="*/ 74 w 75"/>
                  <a:gd name="T5" fmla="*/ 84 h 85"/>
                  <a:gd name="T6" fmla="*/ 73 w 75"/>
                  <a:gd name="T7" fmla="*/ 83 h 85"/>
                  <a:gd name="T8" fmla="*/ 72 w 75"/>
                  <a:gd name="T9" fmla="*/ 82 h 85"/>
                  <a:gd name="T10" fmla="*/ 70 w 75"/>
                  <a:gd name="T11" fmla="*/ 81 h 85"/>
                  <a:gd name="T12" fmla="*/ 0 w 75"/>
                  <a:gd name="T13" fmla="*/ 0 h 85"/>
                  <a:gd name="T14" fmla="*/ 3 w 75"/>
                  <a:gd name="T15" fmla="*/ 2 h 85"/>
                  <a:gd name="T16" fmla="*/ 5 w 75"/>
                  <a:gd name="T17" fmla="*/ 4 h 85"/>
                  <a:gd name="T18" fmla="*/ 7 w 75"/>
                  <a:gd name="T19" fmla="*/ 6 h 85"/>
                  <a:gd name="T20" fmla="*/ 9 w 75"/>
                  <a:gd name="T21" fmla="*/ 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85">
                    <a:moveTo>
                      <a:pt x="9" y="8"/>
                    </a:moveTo>
                    <a:cubicBezTo>
                      <a:pt x="75" y="85"/>
                      <a:pt x="75" y="85"/>
                      <a:pt x="75" y="85"/>
                    </a:cubicBezTo>
                    <a:cubicBezTo>
                      <a:pt x="74" y="85"/>
                      <a:pt x="74" y="84"/>
                      <a:pt x="74" y="84"/>
                    </a:cubicBezTo>
                    <a:cubicBezTo>
                      <a:pt x="73" y="84"/>
                      <a:pt x="73" y="83"/>
                      <a:pt x="73" y="83"/>
                    </a:cubicBezTo>
                    <a:cubicBezTo>
                      <a:pt x="72" y="83"/>
                      <a:pt x="72" y="82"/>
                      <a:pt x="72" y="82"/>
                    </a:cubicBezTo>
                    <a:cubicBezTo>
                      <a:pt x="71" y="82"/>
                      <a:pt x="71" y="82"/>
                      <a:pt x="70" y="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3" y="2"/>
                      <a:pt x="4" y="3"/>
                      <a:pt x="5" y="4"/>
                    </a:cubicBezTo>
                    <a:cubicBezTo>
                      <a:pt x="6" y="4"/>
                      <a:pt x="6" y="5"/>
                      <a:pt x="7" y="6"/>
                    </a:cubicBezTo>
                    <a:cubicBezTo>
                      <a:pt x="8" y="6"/>
                      <a:pt x="8" y="7"/>
                      <a:pt x="9" y="8"/>
                    </a:cubicBezTo>
                    <a:close/>
                  </a:path>
                </a:pathLst>
              </a:custGeom>
              <a:solidFill>
                <a:srgbClr val="E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2263865" y="2548837"/>
                <a:ext cx="390525" cy="911225"/>
              </a:xfrm>
              <a:custGeom>
                <a:avLst/>
                <a:gdLst>
                  <a:gd name="T0" fmla="*/ 182 w 246"/>
                  <a:gd name="T1" fmla="*/ 295 h 574"/>
                  <a:gd name="T2" fmla="*/ 157 w 246"/>
                  <a:gd name="T3" fmla="*/ 257 h 574"/>
                  <a:gd name="T4" fmla="*/ 0 w 246"/>
                  <a:gd name="T5" fmla="*/ 0 h 574"/>
                  <a:gd name="T6" fmla="*/ 157 w 246"/>
                  <a:gd name="T7" fmla="*/ 431 h 574"/>
                  <a:gd name="T8" fmla="*/ 233 w 246"/>
                  <a:gd name="T9" fmla="*/ 557 h 574"/>
                  <a:gd name="T10" fmla="*/ 246 w 246"/>
                  <a:gd name="T11" fmla="*/ 574 h 574"/>
                  <a:gd name="T12" fmla="*/ 182 w 246"/>
                  <a:gd name="T13" fmla="*/ 29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574">
                    <a:moveTo>
                      <a:pt x="182" y="295"/>
                    </a:moveTo>
                    <a:lnTo>
                      <a:pt x="157" y="257"/>
                    </a:lnTo>
                    <a:lnTo>
                      <a:pt x="0" y="0"/>
                    </a:lnTo>
                    <a:lnTo>
                      <a:pt x="157" y="431"/>
                    </a:lnTo>
                    <a:lnTo>
                      <a:pt x="233" y="557"/>
                    </a:lnTo>
                    <a:lnTo>
                      <a:pt x="246" y="574"/>
                    </a:lnTo>
                    <a:lnTo>
                      <a:pt x="182" y="295"/>
                    </a:lnTo>
                    <a:close/>
                  </a:path>
                </a:pathLst>
              </a:custGeom>
              <a:solidFill>
                <a:srgbClr val="3F51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908140" y="3031437"/>
                <a:ext cx="1168400" cy="576263"/>
              </a:xfrm>
              <a:custGeom>
                <a:avLst/>
                <a:gdLst>
                  <a:gd name="T0" fmla="*/ 288 w 736"/>
                  <a:gd name="T1" fmla="*/ 0 h 363"/>
                  <a:gd name="T2" fmla="*/ 250 w 736"/>
                  <a:gd name="T3" fmla="*/ 25 h 363"/>
                  <a:gd name="T4" fmla="*/ 0 w 736"/>
                  <a:gd name="T5" fmla="*/ 177 h 363"/>
                  <a:gd name="T6" fmla="*/ 592 w 736"/>
                  <a:gd name="T7" fmla="*/ 363 h 363"/>
                  <a:gd name="T8" fmla="*/ 715 w 736"/>
                  <a:gd name="T9" fmla="*/ 287 h 363"/>
                  <a:gd name="T10" fmla="*/ 736 w 736"/>
                  <a:gd name="T11" fmla="*/ 275 h 363"/>
                  <a:gd name="T12" fmla="*/ 288 w 73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6" h="363">
                    <a:moveTo>
                      <a:pt x="288" y="0"/>
                    </a:moveTo>
                    <a:lnTo>
                      <a:pt x="250" y="25"/>
                    </a:lnTo>
                    <a:lnTo>
                      <a:pt x="0" y="177"/>
                    </a:lnTo>
                    <a:lnTo>
                      <a:pt x="592" y="363"/>
                    </a:lnTo>
                    <a:lnTo>
                      <a:pt x="715" y="287"/>
                    </a:lnTo>
                    <a:lnTo>
                      <a:pt x="736" y="275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807E7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311365" y="3131449"/>
                <a:ext cx="831850" cy="509588"/>
              </a:xfrm>
              <a:custGeom>
                <a:avLst/>
                <a:gdLst>
                  <a:gd name="T0" fmla="*/ 122 w 124"/>
                  <a:gd name="T1" fmla="*/ 75 h 76"/>
                  <a:gd name="T2" fmla="*/ 109 w 124"/>
                  <a:gd name="T3" fmla="*/ 57 h 76"/>
                  <a:gd name="T4" fmla="*/ 0 w 124"/>
                  <a:gd name="T5" fmla="*/ 0 h 76"/>
                  <a:gd name="T6" fmla="*/ 10 w 124"/>
                  <a:gd name="T7" fmla="*/ 23 h 76"/>
                  <a:gd name="T8" fmla="*/ 36 w 124"/>
                  <a:gd name="T9" fmla="*/ 41 h 76"/>
                  <a:gd name="T10" fmla="*/ 124 w 124"/>
                  <a:gd name="T11" fmla="*/ 76 h 76"/>
                  <a:gd name="T12" fmla="*/ 122 w 124"/>
                  <a:gd name="T13" fmla="*/ 75 h 76"/>
                  <a:gd name="T14" fmla="*/ 122 w 124"/>
                  <a:gd name="T1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76">
                    <a:moveTo>
                      <a:pt x="122" y="75"/>
                    </a:moveTo>
                    <a:cubicBezTo>
                      <a:pt x="115" y="71"/>
                      <a:pt x="111" y="65"/>
                      <a:pt x="109" y="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9"/>
                      <a:pt x="4" y="17"/>
                      <a:pt x="10" y="23"/>
                    </a:cubicBezTo>
                    <a:cubicBezTo>
                      <a:pt x="17" y="32"/>
                      <a:pt x="26" y="37"/>
                      <a:pt x="36" y="41"/>
                    </a:cubicBezTo>
                    <a:cubicBezTo>
                      <a:pt x="65" y="53"/>
                      <a:pt x="95" y="64"/>
                      <a:pt x="124" y="76"/>
                    </a:cubicBezTo>
                    <a:cubicBezTo>
                      <a:pt x="123" y="76"/>
                      <a:pt x="123" y="75"/>
                      <a:pt x="122" y="75"/>
                    </a:cubicBezTo>
                    <a:cubicBezTo>
                      <a:pt x="122" y="75"/>
                      <a:pt x="123" y="75"/>
                      <a:pt x="122" y="75"/>
                    </a:cubicBezTo>
                    <a:close/>
                  </a:path>
                </a:pathLst>
              </a:custGeom>
              <a:solidFill>
                <a:srgbClr val="0D92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519327" y="2896499"/>
                <a:ext cx="825500" cy="731838"/>
              </a:xfrm>
              <a:custGeom>
                <a:avLst/>
                <a:gdLst>
                  <a:gd name="T0" fmla="*/ 122 w 123"/>
                  <a:gd name="T1" fmla="*/ 88 h 109"/>
                  <a:gd name="T2" fmla="*/ 118 w 123"/>
                  <a:gd name="T3" fmla="*/ 76 h 109"/>
                  <a:gd name="T4" fmla="*/ 95 w 123"/>
                  <a:gd name="T5" fmla="*/ 51 h 109"/>
                  <a:gd name="T6" fmla="*/ 48 w 123"/>
                  <a:gd name="T7" fmla="*/ 0 h 109"/>
                  <a:gd name="T8" fmla="*/ 53 w 123"/>
                  <a:gd name="T9" fmla="*/ 47 h 109"/>
                  <a:gd name="T10" fmla="*/ 32 w 123"/>
                  <a:gd name="T11" fmla="*/ 66 h 109"/>
                  <a:gd name="T12" fmla="*/ 0 w 123"/>
                  <a:gd name="T13" fmla="*/ 65 h 109"/>
                  <a:gd name="T14" fmla="*/ 85 w 123"/>
                  <a:gd name="T15" fmla="*/ 103 h 109"/>
                  <a:gd name="T16" fmla="*/ 102 w 123"/>
                  <a:gd name="T17" fmla="*/ 109 h 109"/>
                  <a:gd name="T18" fmla="*/ 115 w 123"/>
                  <a:gd name="T19" fmla="*/ 104 h 109"/>
                  <a:gd name="T20" fmla="*/ 122 w 123"/>
                  <a:gd name="T21" fmla="*/ 8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9">
                    <a:moveTo>
                      <a:pt x="122" y="88"/>
                    </a:moveTo>
                    <a:cubicBezTo>
                      <a:pt x="122" y="84"/>
                      <a:pt x="121" y="80"/>
                      <a:pt x="118" y="76"/>
                    </a:cubicBezTo>
                    <a:cubicBezTo>
                      <a:pt x="111" y="67"/>
                      <a:pt x="103" y="60"/>
                      <a:pt x="95" y="51"/>
                    </a:cubicBezTo>
                    <a:cubicBezTo>
                      <a:pt x="79" y="34"/>
                      <a:pt x="63" y="17"/>
                      <a:pt x="48" y="0"/>
                    </a:cubicBezTo>
                    <a:cubicBezTo>
                      <a:pt x="59" y="13"/>
                      <a:pt x="62" y="32"/>
                      <a:pt x="53" y="47"/>
                    </a:cubicBezTo>
                    <a:cubicBezTo>
                      <a:pt x="50" y="55"/>
                      <a:pt x="41" y="62"/>
                      <a:pt x="32" y="66"/>
                    </a:cubicBezTo>
                    <a:cubicBezTo>
                      <a:pt x="22" y="70"/>
                      <a:pt x="10" y="70"/>
                      <a:pt x="0" y="65"/>
                    </a:cubicBezTo>
                    <a:cubicBezTo>
                      <a:pt x="29" y="78"/>
                      <a:pt x="57" y="90"/>
                      <a:pt x="85" y="103"/>
                    </a:cubicBezTo>
                    <a:cubicBezTo>
                      <a:pt x="91" y="106"/>
                      <a:pt x="96" y="109"/>
                      <a:pt x="102" y="109"/>
                    </a:cubicBezTo>
                    <a:cubicBezTo>
                      <a:pt x="107" y="109"/>
                      <a:pt x="111" y="107"/>
                      <a:pt x="115" y="104"/>
                    </a:cubicBezTo>
                    <a:cubicBezTo>
                      <a:pt x="119" y="101"/>
                      <a:pt x="123" y="94"/>
                      <a:pt x="122" y="88"/>
                    </a:cubicBezTo>
                    <a:close/>
                  </a:path>
                </a:pathLst>
              </a:custGeom>
              <a:solidFill>
                <a:srgbClr val="807E7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3056027" y="3037787"/>
                <a:ext cx="892175" cy="590550"/>
              </a:xfrm>
              <a:custGeom>
                <a:avLst/>
                <a:gdLst>
                  <a:gd name="T0" fmla="*/ 127 w 133"/>
                  <a:gd name="T1" fmla="*/ 32 h 88"/>
                  <a:gd name="T2" fmla="*/ 60 w 133"/>
                  <a:gd name="T3" fmla="*/ 13 h 88"/>
                  <a:gd name="T4" fmla="*/ 30 w 133"/>
                  <a:gd name="T5" fmla="*/ 42 h 88"/>
                  <a:gd name="T6" fmla="*/ 0 w 133"/>
                  <a:gd name="T7" fmla="*/ 76 h 88"/>
                  <a:gd name="T8" fmla="*/ 42 w 133"/>
                  <a:gd name="T9" fmla="*/ 88 h 88"/>
                  <a:gd name="T10" fmla="*/ 133 w 133"/>
                  <a:gd name="T11" fmla="*/ 49 h 88"/>
                  <a:gd name="T12" fmla="*/ 127 w 133"/>
                  <a:gd name="T13" fmla="*/ 32 h 88"/>
                  <a:gd name="T14" fmla="*/ 127 w 133"/>
                  <a:gd name="T15" fmla="*/ 3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88">
                    <a:moveTo>
                      <a:pt x="127" y="32"/>
                    </a:moveTo>
                    <a:cubicBezTo>
                      <a:pt x="114" y="8"/>
                      <a:pt x="84" y="0"/>
                      <a:pt x="60" y="13"/>
                    </a:cubicBezTo>
                    <a:cubicBezTo>
                      <a:pt x="48" y="20"/>
                      <a:pt x="39" y="32"/>
                      <a:pt x="30" y="42"/>
                    </a:cubicBezTo>
                    <a:cubicBezTo>
                      <a:pt x="20" y="53"/>
                      <a:pt x="10" y="65"/>
                      <a:pt x="0" y="76"/>
                    </a:cubicBezTo>
                    <a:cubicBezTo>
                      <a:pt x="14" y="61"/>
                      <a:pt x="39" y="69"/>
                      <a:pt x="42" y="88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32" y="43"/>
                      <a:pt x="130" y="37"/>
                      <a:pt x="127" y="32"/>
                    </a:cubicBezTo>
                    <a:cubicBezTo>
                      <a:pt x="125" y="27"/>
                      <a:pt x="130" y="37"/>
                      <a:pt x="127" y="32"/>
                    </a:cubicBezTo>
                    <a:close/>
                  </a:path>
                </a:pathLst>
              </a:custGeom>
              <a:solidFill>
                <a:srgbClr val="3F51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2163852" y="2964762"/>
                <a:ext cx="442913" cy="757238"/>
              </a:xfrm>
              <a:custGeom>
                <a:avLst/>
                <a:gdLst>
                  <a:gd name="T0" fmla="*/ 53 w 66"/>
                  <a:gd name="T1" fmla="*/ 111 h 113"/>
                  <a:gd name="T2" fmla="*/ 66 w 66"/>
                  <a:gd name="T3" fmla="*/ 70 h 113"/>
                  <a:gd name="T4" fmla="*/ 43 w 66"/>
                  <a:gd name="T5" fmla="*/ 0 h 113"/>
                  <a:gd name="T6" fmla="*/ 1 w 66"/>
                  <a:gd name="T7" fmla="*/ 49 h 113"/>
                  <a:gd name="T8" fmla="*/ 1 w 66"/>
                  <a:gd name="T9" fmla="*/ 49 h 113"/>
                  <a:gd name="T10" fmla="*/ 13 w 66"/>
                  <a:gd name="T11" fmla="*/ 80 h 113"/>
                  <a:gd name="T12" fmla="*/ 30 w 66"/>
                  <a:gd name="T13" fmla="*/ 95 h 113"/>
                  <a:gd name="T14" fmla="*/ 55 w 66"/>
                  <a:gd name="T15" fmla="*/ 113 h 113"/>
                  <a:gd name="T16" fmla="*/ 53 w 66"/>
                  <a:gd name="T17" fmla="*/ 111 h 113"/>
                  <a:gd name="T18" fmla="*/ 53 w 66"/>
                  <a:gd name="T19" fmla="*/ 1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13">
                    <a:moveTo>
                      <a:pt x="53" y="111"/>
                    </a:moveTo>
                    <a:cubicBezTo>
                      <a:pt x="39" y="98"/>
                      <a:pt x="46" y="73"/>
                      <a:pt x="66" y="7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0" y="3"/>
                      <a:pt x="0" y="25"/>
                      <a:pt x="1" y="49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1" y="60"/>
                      <a:pt x="6" y="71"/>
                      <a:pt x="13" y="80"/>
                    </a:cubicBezTo>
                    <a:cubicBezTo>
                      <a:pt x="18" y="86"/>
                      <a:pt x="24" y="90"/>
                      <a:pt x="30" y="95"/>
                    </a:cubicBezTo>
                    <a:cubicBezTo>
                      <a:pt x="39" y="101"/>
                      <a:pt x="47" y="107"/>
                      <a:pt x="55" y="113"/>
                    </a:cubicBezTo>
                    <a:cubicBezTo>
                      <a:pt x="54" y="113"/>
                      <a:pt x="54" y="112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lose/>
                  </a:path>
                </a:pathLst>
              </a:custGeom>
              <a:solidFill>
                <a:srgbClr val="0D92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2317840" y="3372749"/>
                <a:ext cx="449263" cy="376238"/>
              </a:xfrm>
              <a:custGeom>
                <a:avLst/>
                <a:gdLst>
                  <a:gd name="T0" fmla="*/ 66 w 67"/>
                  <a:gd name="T1" fmla="*/ 2 h 56"/>
                  <a:gd name="T2" fmla="*/ 0 w 67"/>
                  <a:gd name="T3" fmla="*/ 18 h 56"/>
                  <a:gd name="T4" fmla="*/ 33 w 67"/>
                  <a:gd name="T5" fmla="*/ 48 h 56"/>
                  <a:gd name="T6" fmla="*/ 64 w 67"/>
                  <a:gd name="T7" fmla="*/ 43 h 56"/>
                  <a:gd name="T8" fmla="*/ 64 w 67"/>
                  <a:gd name="T9" fmla="*/ 43 h 56"/>
                  <a:gd name="T10" fmla="*/ 66 w 67"/>
                  <a:gd name="T11" fmla="*/ 39 h 56"/>
                  <a:gd name="T12" fmla="*/ 67 w 67"/>
                  <a:gd name="T13" fmla="*/ 0 h 56"/>
                  <a:gd name="T14" fmla="*/ 66 w 67"/>
                  <a:gd name="T15" fmla="*/ 2 h 56"/>
                  <a:gd name="T16" fmla="*/ 66 w 67"/>
                  <a:gd name="T1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56">
                    <a:moveTo>
                      <a:pt x="66" y="2"/>
                    </a:moveTo>
                    <a:cubicBezTo>
                      <a:pt x="56" y="28"/>
                      <a:pt x="21" y="37"/>
                      <a:pt x="0" y="18"/>
                    </a:cubicBezTo>
                    <a:cubicBezTo>
                      <a:pt x="11" y="28"/>
                      <a:pt x="22" y="38"/>
                      <a:pt x="33" y="48"/>
                    </a:cubicBezTo>
                    <a:cubicBezTo>
                      <a:pt x="43" y="56"/>
                      <a:pt x="57" y="54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5" y="42"/>
                      <a:pt x="65" y="40"/>
                      <a:pt x="66" y="39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1"/>
                      <a:pt x="66" y="1"/>
                      <a:pt x="66" y="2"/>
                    </a:cubicBezTo>
                    <a:cubicBezTo>
                      <a:pt x="66" y="2"/>
                      <a:pt x="66" y="1"/>
                      <a:pt x="66" y="2"/>
                    </a:cubicBezTo>
                    <a:close/>
                  </a:path>
                </a:pathLst>
              </a:custGeom>
              <a:solidFill>
                <a:srgbClr val="3F51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3009990" y="3218762"/>
                <a:ext cx="536575" cy="563563"/>
              </a:xfrm>
              <a:custGeom>
                <a:avLst/>
                <a:gdLst>
                  <a:gd name="T0" fmla="*/ 78 w 80"/>
                  <a:gd name="T1" fmla="*/ 67 h 84"/>
                  <a:gd name="T2" fmla="*/ 62 w 80"/>
                  <a:gd name="T3" fmla="*/ 0 h 84"/>
                  <a:gd name="T4" fmla="*/ 11 w 80"/>
                  <a:gd name="T5" fmla="*/ 51 h 84"/>
                  <a:gd name="T6" fmla="*/ 20 w 80"/>
                  <a:gd name="T7" fmla="*/ 84 h 84"/>
                  <a:gd name="T8" fmla="*/ 80 w 80"/>
                  <a:gd name="T9" fmla="*/ 68 h 84"/>
                  <a:gd name="T10" fmla="*/ 78 w 80"/>
                  <a:gd name="T11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84">
                    <a:moveTo>
                      <a:pt x="78" y="67"/>
                    </a:moveTo>
                    <a:cubicBezTo>
                      <a:pt x="50" y="57"/>
                      <a:pt x="41" y="21"/>
                      <a:pt x="62" y="0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0" y="61"/>
                      <a:pt x="5" y="80"/>
                      <a:pt x="20" y="84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79" y="68"/>
                      <a:pt x="78" y="68"/>
                      <a:pt x="78" y="67"/>
                    </a:cubicBezTo>
                    <a:close/>
                  </a:path>
                </a:pathLst>
              </a:custGeom>
              <a:solidFill>
                <a:srgbClr val="B4B4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2929027" y="3675962"/>
                <a:ext cx="617538" cy="268288"/>
              </a:xfrm>
              <a:custGeom>
                <a:avLst/>
                <a:gdLst>
                  <a:gd name="T0" fmla="*/ 135 w 389"/>
                  <a:gd name="T1" fmla="*/ 67 h 169"/>
                  <a:gd name="T2" fmla="*/ 114 w 389"/>
                  <a:gd name="T3" fmla="*/ 80 h 169"/>
                  <a:gd name="T4" fmla="*/ 0 w 389"/>
                  <a:gd name="T5" fmla="*/ 148 h 169"/>
                  <a:gd name="T6" fmla="*/ 118 w 389"/>
                  <a:gd name="T7" fmla="*/ 169 h 169"/>
                  <a:gd name="T8" fmla="*/ 351 w 389"/>
                  <a:gd name="T9" fmla="*/ 25 h 169"/>
                  <a:gd name="T10" fmla="*/ 389 w 389"/>
                  <a:gd name="T11" fmla="*/ 0 h 169"/>
                  <a:gd name="T12" fmla="*/ 135 w 389"/>
                  <a:gd name="T13" fmla="*/ 67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9" h="169">
                    <a:moveTo>
                      <a:pt x="135" y="67"/>
                    </a:moveTo>
                    <a:lnTo>
                      <a:pt x="114" y="80"/>
                    </a:lnTo>
                    <a:lnTo>
                      <a:pt x="0" y="148"/>
                    </a:lnTo>
                    <a:lnTo>
                      <a:pt x="118" y="169"/>
                    </a:lnTo>
                    <a:lnTo>
                      <a:pt x="351" y="25"/>
                    </a:lnTo>
                    <a:lnTo>
                      <a:pt x="389" y="0"/>
                    </a:lnTo>
                    <a:lnTo>
                      <a:pt x="135" y="67"/>
                    </a:lnTo>
                    <a:close/>
                  </a:path>
                </a:pathLst>
              </a:custGeom>
              <a:solidFill>
                <a:srgbClr val="B4B4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2760752" y="3372749"/>
                <a:ext cx="322263" cy="523875"/>
              </a:xfrm>
              <a:custGeom>
                <a:avLst/>
                <a:gdLst>
                  <a:gd name="T0" fmla="*/ 26 w 203"/>
                  <a:gd name="T1" fmla="*/ 38 h 330"/>
                  <a:gd name="T2" fmla="*/ 4 w 203"/>
                  <a:gd name="T3" fmla="*/ 0 h 330"/>
                  <a:gd name="T4" fmla="*/ 0 w 203"/>
                  <a:gd name="T5" fmla="*/ 165 h 330"/>
                  <a:gd name="T6" fmla="*/ 9 w 203"/>
                  <a:gd name="T7" fmla="*/ 182 h 330"/>
                  <a:gd name="T8" fmla="*/ 97 w 203"/>
                  <a:gd name="T9" fmla="*/ 326 h 330"/>
                  <a:gd name="T10" fmla="*/ 203 w 203"/>
                  <a:gd name="T11" fmla="*/ 330 h 330"/>
                  <a:gd name="T12" fmla="*/ 26 w 203"/>
                  <a:gd name="T13" fmla="*/ 3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330">
                    <a:moveTo>
                      <a:pt x="26" y="38"/>
                    </a:moveTo>
                    <a:lnTo>
                      <a:pt x="4" y="0"/>
                    </a:lnTo>
                    <a:lnTo>
                      <a:pt x="0" y="165"/>
                    </a:lnTo>
                    <a:lnTo>
                      <a:pt x="9" y="182"/>
                    </a:lnTo>
                    <a:lnTo>
                      <a:pt x="97" y="326"/>
                    </a:lnTo>
                    <a:lnTo>
                      <a:pt x="203" y="330"/>
                    </a:lnTo>
                    <a:lnTo>
                      <a:pt x="26" y="38"/>
                    </a:lnTo>
                    <a:close/>
                  </a:path>
                </a:pathLst>
              </a:custGeom>
              <a:solidFill>
                <a:srgbClr val="E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157627" y="3963299"/>
                <a:ext cx="723900" cy="731838"/>
              </a:xfrm>
              <a:custGeom>
                <a:avLst/>
                <a:gdLst>
                  <a:gd name="T0" fmla="*/ 101 w 108"/>
                  <a:gd name="T1" fmla="*/ 75 h 109"/>
                  <a:gd name="T2" fmla="*/ 76 w 108"/>
                  <a:gd name="T3" fmla="*/ 16 h 109"/>
                  <a:gd name="T4" fmla="*/ 39 w 108"/>
                  <a:gd name="T5" fmla="*/ 7 h 109"/>
                  <a:gd name="T6" fmla="*/ 0 w 108"/>
                  <a:gd name="T7" fmla="*/ 0 h 109"/>
                  <a:gd name="T8" fmla="*/ 19 w 108"/>
                  <a:gd name="T9" fmla="*/ 28 h 109"/>
                  <a:gd name="T10" fmla="*/ 0 w 108"/>
                  <a:gd name="T11" fmla="*/ 47 h 109"/>
                  <a:gd name="T12" fmla="*/ 62 w 108"/>
                  <a:gd name="T13" fmla="*/ 109 h 109"/>
                  <a:gd name="T14" fmla="*/ 101 w 108"/>
                  <a:gd name="T15" fmla="*/ 75 h 109"/>
                  <a:gd name="T16" fmla="*/ 101 w 108"/>
                  <a:gd name="T17" fmla="*/ 7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09">
                    <a:moveTo>
                      <a:pt x="101" y="75"/>
                    </a:moveTo>
                    <a:cubicBezTo>
                      <a:pt x="108" y="52"/>
                      <a:pt x="97" y="27"/>
                      <a:pt x="76" y="16"/>
                    </a:cubicBezTo>
                    <a:cubicBezTo>
                      <a:pt x="65" y="10"/>
                      <a:pt x="51" y="9"/>
                      <a:pt x="39" y="7"/>
                    </a:cubicBezTo>
                    <a:cubicBezTo>
                      <a:pt x="26" y="5"/>
                      <a:pt x="13" y="2"/>
                      <a:pt x="0" y="0"/>
                    </a:cubicBezTo>
                    <a:cubicBezTo>
                      <a:pt x="13" y="2"/>
                      <a:pt x="21" y="15"/>
                      <a:pt x="19" y="28"/>
                    </a:cubicBezTo>
                    <a:cubicBezTo>
                      <a:pt x="17" y="37"/>
                      <a:pt x="9" y="46"/>
                      <a:pt x="0" y="47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80" y="106"/>
                      <a:pt x="95" y="92"/>
                      <a:pt x="101" y="75"/>
                    </a:cubicBezTo>
                    <a:cubicBezTo>
                      <a:pt x="101" y="74"/>
                      <a:pt x="100" y="75"/>
                      <a:pt x="101" y="75"/>
                    </a:cubicBezTo>
                    <a:close/>
                  </a:path>
                </a:pathLst>
              </a:custGeom>
              <a:solidFill>
                <a:srgbClr val="B4B4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2995702" y="3977587"/>
                <a:ext cx="584200" cy="295275"/>
              </a:xfrm>
              <a:custGeom>
                <a:avLst/>
                <a:gdLst>
                  <a:gd name="T0" fmla="*/ 49 w 87"/>
                  <a:gd name="T1" fmla="*/ 28 h 44"/>
                  <a:gd name="T2" fmla="*/ 87 w 87"/>
                  <a:gd name="T3" fmla="*/ 18 h 44"/>
                  <a:gd name="T4" fmla="*/ 53 w 87"/>
                  <a:gd name="T5" fmla="*/ 9 h 44"/>
                  <a:gd name="T6" fmla="*/ 23 w 87"/>
                  <a:gd name="T7" fmla="*/ 2 h 44"/>
                  <a:gd name="T8" fmla="*/ 0 w 87"/>
                  <a:gd name="T9" fmla="*/ 15 h 44"/>
                  <a:gd name="T10" fmla="*/ 38 w 87"/>
                  <a:gd name="T11" fmla="*/ 44 h 44"/>
                  <a:gd name="T12" fmla="*/ 49 w 87"/>
                  <a:gd name="T13" fmla="*/ 28 h 44"/>
                  <a:gd name="T14" fmla="*/ 49 w 8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44">
                    <a:moveTo>
                      <a:pt x="49" y="28"/>
                    </a:moveTo>
                    <a:cubicBezTo>
                      <a:pt x="59" y="19"/>
                      <a:pt x="74" y="14"/>
                      <a:pt x="87" y="18"/>
                    </a:cubicBezTo>
                    <a:cubicBezTo>
                      <a:pt x="76" y="15"/>
                      <a:pt x="64" y="12"/>
                      <a:pt x="53" y="9"/>
                    </a:cubicBezTo>
                    <a:cubicBezTo>
                      <a:pt x="43" y="7"/>
                      <a:pt x="33" y="4"/>
                      <a:pt x="23" y="2"/>
                    </a:cubicBezTo>
                    <a:cubicBezTo>
                      <a:pt x="13" y="0"/>
                      <a:pt x="3" y="5"/>
                      <a:pt x="0" y="1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1" y="38"/>
                      <a:pt x="44" y="33"/>
                      <a:pt x="49" y="28"/>
                    </a:cubicBezTo>
                    <a:cubicBezTo>
                      <a:pt x="49" y="28"/>
                      <a:pt x="48" y="29"/>
                      <a:pt x="49" y="28"/>
                    </a:cubicBezTo>
                    <a:close/>
                  </a:path>
                </a:pathLst>
              </a:custGeom>
              <a:solidFill>
                <a:srgbClr val="A24C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2929027" y="3910912"/>
                <a:ext cx="322263" cy="254000"/>
              </a:xfrm>
              <a:custGeom>
                <a:avLst/>
                <a:gdLst>
                  <a:gd name="T0" fmla="*/ 203 w 203"/>
                  <a:gd name="T1" fmla="*/ 160 h 160"/>
                  <a:gd name="T2" fmla="*/ 42 w 203"/>
                  <a:gd name="T3" fmla="*/ 71 h 160"/>
                  <a:gd name="T4" fmla="*/ 0 w 203"/>
                  <a:gd name="T5" fmla="*/ 0 h 160"/>
                  <a:gd name="T6" fmla="*/ 118 w 203"/>
                  <a:gd name="T7" fmla="*/ 21 h 160"/>
                  <a:gd name="T8" fmla="*/ 203 w 20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160">
                    <a:moveTo>
                      <a:pt x="203" y="160"/>
                    </a:moveTo>
                    <a:lnTo>
                      <a:pt x="42" y="71"/>
                    </a:lnTo>
                    <a:lnTo>
                      <a:pt x="0" y="0"/>
                    </a:lnTo>
                    <a:lnTo>
                      <a:pt x="118" y="21"/>
                    </a:lnTo>
                    <a:lnTo>
                      <a:pt x="203" y="160"/>
                    </a:lnTo>
                    <a:close/>
                  </a:path>
                </a:pathLst>
              </a:custGeom>
              <a:solidFill>
                <a:srgbClr val="B4B4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2176552" y="4137924"/>
                <a:ext cx="665163" cy="665163"/>
              </a:xfrm>
              <a:custGeom>
                <a:avLst/>
                <a:gdLst>
                  <a:gd name="T0" fmla="*/ 96 w 99"/>
                  <a:gd name="T1" fmla="*/ 62 h 99"/>
                  <a:gd name="T2" fmla="*/ 97 w 99"/>
                  <a:gd name="T3" fmla="*/ 36 h 99"/>
                  <a:gd name="T4" fmla="*/ 92 w 99"/>
                  <a:gd name="T5" fmla="*/ 0 h 99"/>
                  <a:gd name="T6" fmla="*/ 71 w 99"/>
                  <a:gd name="T7" fmla="*/ 27 h 99"/>
                  <a:gd name="T8" fmla="*/ 44 w 99"/>
                  <a:gd name="T9" fmla="*/ 8 h 99"/>
                  <a:gd name="T10" fmla="*/ 0 w 99"/>
                  <a:gd name="T11" fmla="*/ 57 h 99"/>
                  <a:gd name="T12" fmla="*/ 0 w 99"/>
                  <a:gd name="T13" fmla="*/ 57 h 99"/>
                  <a:gd name="T14" fmla="*/ 0 w 99"/>
                  <a:gd name="T15" fmla="*/ 57 h 99"/>
                  <a:gd name="T16" fmla="*/ 0 w 99"/>
                  <a:gd name="T17" fmla="*/ 57 h 99"/>
                  <a:gd name="T18" fmla="*/ 0 w 99"/>
                  <a:gd name="T19" fmla="*/ 57 h 99"/>
                  <a:gd name="T20" fmla="*/ 41 w 99"/>
                  <a:gd name="T21" fmla="*/ 96 h 99"/>
                  <a:gd name="T22" fmla="*/ 96 w 99"/>
                  <a:gd name="T23" fmla="*/ 62 h 99"/>
                  <a:gd name="T24" fmla="*/ 96 w 99"/>
                  <a:gd name="T25" fmla="*/ 6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99">
                    <a:moveTo>
                      <a:pt x="96" y="62"/>
                    </a:moveTo>
                    <a:cubicBezTo>
                      <a:pt x="99" y="53"/>
                      <a:pt x="98" y="45"/>
                      <a:pt x="97" y="36"/>
                    </a:cubicBezTo>
                    <a:cubicBezTo>
                      <a:pt x="95" y="24"/>
                      <a:pt x="93" y="12"/>
                      <a:pt x="92" y="0"/>
                    </a:cubicBezTo>
                    <a:cubicBezTo>
                      <a:pt x="94" y="13"/>
                      <a:pt x="84" y="25"/>
                      <a:pt x="71" y="27"/>
                    </a:cubicBezTo>
                    <a:cubicBezTo>
                      <a:pt x="59" y="29"/>
                      <a:pt x="46" y="21"/>
                      <a:pt x="44" y="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4" y="77"/>
                      <a:pt x="21" y="92"/>
                      <a:pt x="41" y="96"/>
                    </a:cubicBezTo>
                    <a:cubicBezTo>
                      <a:pt x="64" y="99"/>
                      <a:pt x="88" y="85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</a:path>
                </a:pathLst>
              </a:custGeom>
              <a:solidFill>
                <a:srgbClr val="A24C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2600415" y="4037912"/>
                <a:ext cx="180975" cy="395288"/>
              </a:xfrm>
              <a:custGeom>
                <a:avLst/>
                <a:gdLst>
                  <a:gd name="T0" fmla="*/ 25 w 27"/>
                  <a:gd name="T1" fmla="*/ 17 h 59"/>
                  <a:gd name="T2" fmla="*/ 24 w 27"/>
                  <a:gd name="T3" fmla="*/ 13 h 59"/>
                  <a:gd name="T4" fmla="*/ 24 w 27"/>
                  <a:gd name="T5" fmla="*/ 13 h 59"/>
                  <a:gd name="T6" fmla="*/ 24 w 27"/>
                  <a:gd name="T7" fmla="*/ 13 h 59"/>
                  <a:gd name="T8" fmla="*/ 24 w 27"/>
                  <a:gd name="T9" fmla="*/ 13 h 59"/>
                  <a:gd name="T10" fmla="*/ 20 w 27"/>
                  <a:gd name="T11" fmla="*/ 5 h 59"/>
                  <a:gd name="T12" fmla="*/ 19 w 27"/>
                  <a:gd name="T13" fmla="*/ 5 h 59"/>
                  <a:gd name="T14" fmla="*/ 15 w 27"/>
                  <a:gd name="T15" fmla="*/ 1 h 59"/>
                  <a:gd name="T16" fmla="*/ 14 w 27"/>
                  <a:gd name="T17" fmla="*/ 1 h 59"/>
                  <a:gd name="T18" fmla="*/ 14 w 27"/>
                  <a:gd name="T19" fmla="*/ 1 h 59"/>
                  <a:gd name="T20" fmla="*/ 13 w 27"/>
                  <a:gd name="T21" fmla="*/ 0 h 59"/>
                  <a:gd name="T22" fmla="*/ 12 w 27"/>
                  <a:gd name="T23" fmla="*/ 0 h 59"/>
                  <a:gd name="T24" fmla="*/ 0 w 27"/>
                  <a:gd name="T25" fmla="*/ 23 h 59"/>
                  <a:gd name="T26" fmla="*/ 3 w 27"/>
                  <a:gd name="T27" fmla="*/ 24 h 59"/>
                  <a:gd name="T28" fmla="*/ 3 w 27"/>
                  <a:gd name="T29" fmla="*/ 24 h 59"/>
                  <a:gd name="T30" fmla="*/ 27 w 27"/>
                  <a:gd name="T31" fmla="*/ 59 h 59"/>
                  <a:gd name="T32" fmla="*/ 25 w 27"/>
                  <a:gd name="T33" fmla="*/ 1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59">
                    <a:moveTo>
                      <a:pt x="25" y="17"/>
                    </a:moveTo>
                    <a:cubicBezTo>
                      <a:pt x="25" y="16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3"/>
                      <a:pt x="16" y="3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4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7" y="30"/>
                      <a:pt x="26" y="44"/>
                      <a:pt x="27" y="59"/>
                    </a:cubicBezTo>
                    <a:lnTo>
                      <a:pt x="25" y="17"/>
                    </a:lnTo>
                    <a:close/>
                  </a:path>
                </a:pathLst>
              </a:custGeom>
              <a:solidFill>
                <a:srgbClr val="E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2706777" y="3929962"/>
                <a:ext cx="363538" cy="261938"/>
              </a:xfrm>
              <a:custGeom>
                <a:avLst/>
                <a:gdLst>
                  <a:gd name="T0" fmla="*/ 0 w 229"/>
                  <a:gd name="T1" fmla="*/ 165 h 165"/>
                  <a:gd name="T2" fmla="*/ 17 w 229"/>
                  <a:gd name="T3" fmla="*/ 68 h 165"/>
                  <a:gd name="T4" fmla="*/ 127 w 229"/>
                  <a:gd name="T5" fmla="*/ 0 h 165"/>
                  <a:gd name="T6" fmla="*/ 229 w 229"/>
                  <a:gd name="T7" fmla="*/ 26 h 165"/>
                  <a:gd name="T8" fmla="*/ 0 w 229"/>
                  <a:gd name="T9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165">
                    <a:moveTo>
                      <a:pt x="0" y="165"/>
                    </a:moveTo>
                    <a:lnTo>
                      <a:pt x="17" y="68"/>
                    </a:lnTo>
                    <a:lnTo>
                      <a:pt x="127" y="0"/>
                    </a:lnTo>
                    <a:lnTo>
                      <a:pt x="229" y="26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A24C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1793965" y="4191899"/>
                <a:ext cx="677863" cy="557213"/>
              </a:xfrm>
              <a:custGeom>
                <a:avLst/>
                <a:gdLst>
                  <a:gd name="T0" fmla="*/ 0 w 427"/>
                  <a:gd name="T1" fmla="*/ 351 h 351"/>
                  <a:gd name="T2" fmla="*/ 309 w 427"/>
                  <a:gd name="T3" fmla="*/ 72 h 351"/>
                  <a:gd name="T4" fmla="*/ 427 w 427"/>
                  <a:gd name="T5" fmla="*/ 0 h 351"/>
                  <a:gd name="T6" fmla="*/ 241 w 427"/>
                  <a:gd name="T7" fmla="*/ 207 h 351"/>
                  <a:gd name="T8" fmla="*/ 0 w 427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351">
                    <a:moveTo>
                      <a:pt x="0" y="351"/>
                    </a:moveTo>
                    <a:lnTo>
                      <a:pt x="309" y="72"/>
                    </a:lnTo>
                    <a:lnTo>
                      <a:pt x="427" y="0"/>
                    </a:lnTo>
                    <a:lnTo>
                      <a:pt x="241" y="207"/>
                    </a:lnTo>
                    <a:lnTo>
                      <a:pt x="0" y="351"/>
                    </a:lnTo>
                    <a:close/>
                  </a:path>
                </a:pathLst>
              </a:custGeom>
              <a:solidFill>
                <a:srgbClr val="A24C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3157627" y="4279212"/>
                <a:ext cx="582613" cy="684213"/>
              </a:xfrm>
              <a:custGeom>
                <a:avLst/>
                <a:gdLst>
                  <a:gd name="T0" fmla="*/ 262 w 367"/>
                  <a:gd name="T1" fmla="*/ 262 h 431"/>
                  <a:gd name="T2" fmla="*/ 0 w 367"/>
                  <a:gd name="T3" fmla="*/ 0 h 431"/>
                  <a:gd name="T4" fmla="*/ 50 w 367"/>
                  <a:gd name="T5" fmla="*/ 84 h 431"/>
                  <a:gd name="T6" fmla="*/ 367 w 367"/>
                  <a:gd name="T7" fmla="*/ 431 h 431"/>
                  <a:gd name="T8" fmla="*/ 262 w 367"/>
                  <a:gd name="T9" fmla="*/ 262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7" h="431">
                    <a:moveTo>
                      <a:pt x="262" y="262"/>
                    </a:moveTo>
                    <a:lnTo>
                      <a:pt x="0" y="0"/>
                    </a:lnTo>
                    <a:lnTo>
                      <a:pt x="50" y="84"/>
                    </a:lnTo>
                    <a:lnTo>
                      <a:pt x="367" y="431"/>
                    </a:lnTo>
                    <a:lnTo>
                      <a:pt x="262" y="262"/>
                    </a:lnTo>
                    <a:close/>
                  </a:path>
                </a:pathLst>
              </a:custGeom>
              <a:solidFill>
                <a:srgbClr val="B4B4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1533615" y="4661799"/>
                <a:ext cx="696913" cy="1012825"/>
              </a:xfrm>
              <a:custGeom>
                <a:avLst/>
                <a:gdLst>
                  <a:gd name="T0" fmla="*/ 101 w 104"/>
                  <a:gd name="T1" fmla="*/ 4 h 151"/>
                  <a:gd name="T2" fmla="*/ 99 w 104"/>
                  <a:gd name="T3" fmla="*/ 7 h 151"/>
                  <a:gd name="T4" fmla="*/ 96 w 104"/>
                  <a:gd name="T5" fmla="*/ 11 h 151"/>
                  <a:gd name="T6" fmla="*/ 93 w 104"/>
                  <a:gd name="T7" fmla="*/ 14 h 151"/>
                  <a:gd name="T8" fmla="*/ 0 w 104"/>
                  <a:gd name="T9" fmla="*/ 151 h 151"/>
                  <a:gd name="T10" fmla="*/ 6 w 104"/>
                  <a:gd name="T11" fmla="*/ 144 h 151"/>
                  <a:gd name="T12" fmla="*/ 11 w 104"/>
                  <a:gd name="T13" fmla="*/ 136 h 151"/>
                  <a:gd name="T14" fmla="*/ 17 w 104"/>
                  <a:gd name="T15" fmla="*/ 129 h 151"/>
                  <a:gd name="T16" fmla="*/ 22 w 104"/>
                  <a:gd name="T17" fmla="*/ 122 h 151"/>
                  <a:gd name="T18" fmla="*/ 104 w 104"/>
                  <a:gd name="T19" fmla="*/ 0 h 151"/>
                  <a:gd name="T20" fmla="*/ 101 w 104"/>
                  <a:gd name="T21" fmla="*/ 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151">
                    <a:moveTo>
                      <a:pt x="101" y="4"/>
                    </a:moveTo>
                    <a:cubicBezTo>
                      <a:pt x="101" y="5"/>
                      <a:pt x="100" y="6"/>
                      <a:pt x="99" y="7"/>
                    </a:cubicBezTo>
                    <a:cubicBezTo>
                      <a:pt x="98" y="8"/>
                      <a:pt x="97" y="9"/>
                      <a:pt x="96" y="11"/>
                    </a:cubicBezTo>
                    <a:cubicBezTo>
                      <a:pt x="95" y="12"/>
                      <a:pt x="94" y="13"/>
                      <a:pt x="93" y="14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2" y="148"/>
                      <a:pt x="4" y="146"/>
                      <a:pt x="6" y="144"/>
                    </a:cubicBezTo>
                    <a:cubicBezTo>
                      <a:pt x="8" y="141"/>
                      <a:pt x="10" y="139"/>
                      <a:pt x="11" y="136"/>
                    </a:cubicBezTo>
                    <a:cubicBezTo>
                      <a:pt x="13" y="134"/>
                      <a:pt x="15" y="132"/>
                      <a:pt x="17" y="129"/>
                    </a:cubicBezTo>
                    <a:cubicBezTo>
                      <a:pt x="19" y="127"/>
                      <a:pt x="20" y="124"/>
                      <a:pt x="22" y="122"/>
                    </a:cubicBezTo>
                    <a:cubicBezTo>
                      <a:pt x="49" y="82"/>
                      <a:pt x="76" y="41"/>
                      <a:pt x="104" y="0"/>
                    </a:cubicBezTo>
                    <a:cubicBezTo>
                      <a:pt x="103" y="1"/>
                      <a:pt x="102" y="3"/>
                      <a:pt x="101" y="4"/>
                    </a:cubicBezTo>
                    <a:close/>
                  </a:path>
                </a:pathLst>
              </a:custGeom>
              <a:solidFill>
                <a:srgbClr val="E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3184615" y="4755462"/>
                <a:ext cx="461963" cy="919163"/>
              </a:xfrm>
              <a:custGeom>
                <a:avLst/>
                <a:gdLst>
                  <a:gd name="T0" fmla="*/ 0 w 69"/>
                  <a:gd name="T1" fmla="*/ 0 h 137"/>
                  <a:gd name="T2" fmla="*/ 0 w 69"/>
                  <a:gd name="T3" fmla="*/ 0 h 137"/>
                  <a:gd name="T4" fmla="*/ 0 w 69"/>
                  <a:gd name="T5" fmla="*/ 0 h 137"/>
                  <a:gd name="T6" fmla="*/ 0 w 69"/>
                  <a:gd name="T7" fmla="*/ 0 h 137"/>
                  <a:gd name="T8" fmla="*/ 0 w 69"/>
                  <a:gd name="T9" fmla="*/ 0 h 137"/>
                  <a:gd name="T10" fmla="*/ 0 w 69"/>
                  <a:gd name="T11" fmla="*/ 0 h 137"/>
                  <a:gd name="T12" fmla="*/ 0 w 69"/>
                  <a:gd name="T13" fmla="*/ 0 h 137"/>
                  <a:gd name="T14" fmla="*/ 68 w 69"/>
                  <a:gd name="T15" fmla="*/ 135 h 137"/>
                  <a:gd name="T16" fmla="*/ 68 w 69"/>
                  <a:gd name="T17" fmla="*/ 136 h 137"/>
                  <a:gd name="T18" fmla="*/ 68 w 69"/>
                  <a:gd name="T19" fmla="*/ 136 h 137"/>
                  <a:gd name="T20" fmla="*/ 68 w 69"/>
                  <a:gd name="T21" fmla="*/ 137 h 137"/>
                  <a:gd name="T22" fmla="*/ 69 w 69"/>
                  <a:gd name="T23" fmla="*/ 137 h 137"/>
                  <a:gd name="T24" fmla="*/ 0 w 69"/>
                  <a:gd name="T2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3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8" y="135"/>
                      <a:pt x="68" y="135"/>
                      <a:pt x="68" y="135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8" y="136"/>
                      <a:pt x="68" y="136"/>
                      <a:pt x="68" y="137"/>
                    </a:cubicBezTo>
                    <a:cubicBezTo>
                      <a:pt x="68" y="137"/>
                      <a:pt x="68" y="137"/>
                      <a:pt x="69" y="1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1473290" y="1166124"/>
                <a:ext cx="2247900" cy="1335088"/>
              </a:xfrm>
              <a:custGeom>
                <a:avLst/>
                <a:gdLst>
                  <a:gd name="T0" fmla="*/ 191 w 335"/>
                  <a:gd name="T1" fmla="*/ 4 h 199"/>
                  <a:gd name="T2" fmla="*/ 278 w 335"/>
                  <a:gd name="T3" fmla="*/ 29 h 199"/>
                  <a:gd name="T4" fmla="*/ 318 w 335"/>
                  <a:gd name="T5" fmla="*/ 52 h 199"/>
                  <a:gd name="T6" fmla="*/ 329 w 335"/>
                  <a:gd name="T7" fmla="*/ 60 h 199"/>
                  <a:gd name="T8" fmla="*/ 259 w 335"/>
                  <a:gd name="T9" fmla="*/ 111 h 199"/>
                  <a:gd name="T10" fmla="*/ 253 w 335"/>
                  <a:gd name="T11" fmla="*/ 117 h 199"/>
                  <a:gd name="T12" fmla="*/ 257 w 335"/>
                  <a:gd name="T13" fmla="*/ 119 h 199"/>
                  <a:gd name="T14" fmla="*/ 267 w 335"/>
                  <a:gd name="T15" fmla="*/ 127 h 199"/>
                  <a:gd name="T16" fmla="*/ 277 w 335"/>
                  <a:gd name="T17" fmla="*/ 144 h 199"/>
                  <a:gd name="T18" fmla="*/ 276 w 335"/>
                  <a:gd name="T19" fmla="*/ 171 h 199"/>
                  <a:gd name="T20" fmla="*/ 254 w 335"/>
                  <a:gd name="T21" fmla="*/ 192 h 199"/>
                  <a:gd name="T22" fmla="*/ 223 w 335"/>
                  <a:gd name="T23" fmla="*/ 193 h 199"/>
                  <a:gd name="T24" fmla="*/ 201 w 335"/>
                  <a:gd name="T25" fmla="*/ 173 h 199"/>
                  <a:gd name="T26" fmla="*/ 197 w 335"/>
                  <a:gd name="T27" fmla="*/ 157 h 199"/>
                  <a:gd name="T28" fmla="*/ 197 w 335"/>
                  <a:gd name="T29" fmla="*/ 156 h 199"/>
                  <a:gd name="T30" fmla="*/ 197 w 335"/>
                  <a:gd name="T31" fmla="*/ 153 h 199"/>
                  <a:gd name="T32" fmla="*/ 197 w 335"/>
                  <a:gd name="T33" fmla="*/ 150 h 199"/>
                  <a:gd name="T34" fmla="*/ 189 w 335"/>
                  <a:gd name="T35" fmla="*/ 154 h 199"/>
                  <a:gd name="T36" fmla="*/ 86 w 335"/>
                  <a:gd name="T37" fmla="*/ 153 h 199"/>
                  <a:gd name="T38" fmla="*/ 80 w 335"/>
                  <a:gd name="T39" fmla="*/ 147 h 199"/>
                  <a:gd name="T40" fmla="*/ 78 w 335"/>
                  <a:gd name="T41" fmla="*/ 151 h 199"/>
                  <a:gd name="T42" fmla="*/ 70 w 335"/>
                  <a:gd name="T43" fmla="*/ 162 h 199"/>
                  <a:gd name="T44" fmla="*/ 52 w 335"/>
                  <a:gd name="T45" fmla="*/ 172 h 199"/>
                  <a:gd name="T46" fmla="*/ 25 w 335"/>
                  <a:gd name="T47" fmla="*/ 170 h 199"/>
                  <a:gd name="T48" fmla="*/ 4 w 335"/>
                  <a:gd name="T49" fmla="*/ 148 h 199"/>
                  <a:gd name="T50" fmla="*/ 4 w 335"/>
                  <a:gd name="T51" fmla="*/ 117 h 199"/>
                  <a:gd name="T52" fmla="*/ 24 w 335"/>
                  <a:gd name="T53" fmla="*/ 96 h 199"/>
                  <a:gd name="T54" fmla="*/ 39 w 335"/>
                  <a:gd name="T55" fmla="*/ 92 h 199"/>
                  <a:gd name="T56" fmla="*/ 41 w 335"/>
                  <a:gd name="T57" fmla="*/ 92 h 199"/>
                  <a:gd name="T58" fmla="*/ 43 w 335"/>
                  <a:gd name="T59" fmla="*/ 92 h 199"/>
                  <a:gd name="T60" fmla="*/ 47 w 335"/>
                  <a:gd name="T61" fmla="*/ 92 h 199"/>
                  <a:gd name="T62" fmla="*/ 43 w 335"/>
                  <a:gd name="T63" fmla="*/ 84 h 199"/>
                  <a:gd name="T64" fmla="*/ 42 w 335"/>
                  <a:gd name="T65" fmla="*/ 18 h 199"/>
                  <a:gd name="T66" fmla="*/ 108 w 335"/>
                  <a:gd name="T67" fmla="*/ 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5" h="199">
                    <a:moveTo>
                      <a:pt x="142" y="0"/>
                    </a:moveTo>
                    <a:cubicBezTo>
                      <a:pt x="158" y="0"/>
                      <a:pt x="175" y="2"/>
                      <a:pt x="191" y="4"/>
                    </a:cubicBezTo>
                    <a:cubicBezTo>
                      <a:pt x="207" y="6"/>
                      <a:pt x="223" y="10"/>
                      <a:pt x="237" y="14"/>
                    </a:cubicBezTo>
                    <a:cubicBezTo>
                      <a:pt x="252" y="18"/>
                      <a:pt x="266" y="23"/>
                      <a:pt x="278" y="29"/>
                    </a:cubicBezTo>
                    <a:cubicBezTo>
                      <a:pt x="291" y="34"/>
                      <a:pt x="302" y="41"/>
                      <a:pt x="312" y="47"/>
                    </a:cubicBezTo>
                    <a:cubicBezTo>
                      <a:pt x="314" y="49"/>
                      <a:pt x="316" y="50"/>
                      <a:pt x="318" y="52"/>
                    </a:cubicBezTo>
                    <a:cubicBezTo>
                      <a:pt x="320" y="53"/>
                      <a:pt x="322" y="54"/>
                      <a:pt x="324" y="56"/>
                    </a:cubicBezTo>
                    <a:cubicBezTo>
                      <a:pt x="326" y="57"/>
                      <a:pt x="328" y="59"/>
                      <a:pt x="329" y="60"/>
                    </a:cubicBezTo>
                    <a:cubicBezTo>
                      <a:pt x="331" y="62"/>
                      <a:pt x="333" y="63"/>
                      <a:pt x="335" y="65"/>
                    </a:cubicBezTo>
                    <a:cubicBezTo>
                      <a:pt x="259" y="111"/>
                      <a:pt x="259" y="111"/>
                      <a:pt x="259" y="111"/>
                    </a:cubicBezTo>
                    <a:cubicBezTo>
                      <a:pt x="250" y="116"/>
                      <a:pt x="250" y="116"/>
                      <a:pt x="250" y="116"/>
                    </a:cubicBezTo>
                    <a:cubicBezTo>
                      <a:pt x="251" y="116"/>
                      <a:pt x="252" y="117"/>
                      <a:pt x="253" y="117"/>
                    </a:cubicBezTo>
                    <a:cubicBezTo>
                      <a:pt x="253" y="117"/>
                      <a:pt x="254" y="118"/>
                      <a:pt x="255" y="118"/>
                    </a:cubicBezTo>
                    <a:cubicBezTo>
                      <a:pt x="256" y="118"/>
                      <a:pt x="256" y="119"/>
                      <a:pt x="257" y="119"/>
                    </a:cubicBezTo>
                    <a:cubicBezTo>
                      <a:pt x="258" y="119"/>
                      <a:pt x="259" y="120"/>
                      <a:pt x="259" y="120"/>
                    </a:cubicBezTo>
                    <a:cubicBezTo>
                      <a:pt x="262" y="122"/>
                      <a:pt x="265" y="124"/>
                      <a:pt x="267" y="127"/>
                    </a:cubicBezTo>
                    <a:cubicBezTo>
                      <a:pt x="270" y="129"/>
                      <a:pt x="272" y="132"/>
                      <a:pt x="273" y="135"/>
                    </a:cubicBezTo>
                    <a:cubicBezTo>
                      <a:pt x="275" y="138"/>
                      <a:pt x="276" y="141"/>
                      <a:pt x="277" y="144"/>
                    </a:cubicBezTo>
                    <a:cubicBezTo>
                      <a:pt x="278" y="148"/>
                      <a:pt x="279" y="151"/>
                      <a:pt x="279" y="155"/>
                    </a:cubicBezTo>
                    <a:cubicBezTo>
                      <a:pt x="279" y="160"/>
                      <a:pt x="278" y="166"/>
                      <a:pt x="276" y="171"/>
                    </a:cubicBezTo>
                    <a:cubicBezTo>
                      <a:pt x="274" y="176"/>
                      <a:pt x="271" y="180"/>
                      <a:pt x="267" y="184"/>
                    </a:cubicBezTo>
                    <a:cubicBezTo>
                      <a:pt x="263" y="187"/>
                      <a:pt x="259" y="190"/>
                      <a:pt x="254" y="192"/>
                    </a:cubicBezTo>
                    <a:cubicBezTo>
                      <a:pt x="249" y="194"/>
                      <a:pt x="244" y="196"/>
                      <a:pt x="238" y="196"/>
                    </a:cubicBezTo>
                    <a:cubicBezTo>
                      <a:pt x="233" y="196"/>
                      <a:pt x="227" y="195"/>
                      <a:pt x="223" y="193"/>
                    </a:cubicBezTo>
                    <a:cubicBezTo>
                      <a:pt x="218" y="191"/>
                      <a:pt x="214" y="188"/>
                      <a:pt x="210" y="185"/>
                    </a:cubicBezTo>
                    <a:cubicBezTo>
                      <a:pt x="206" y="181"/>
                      <a:pt x="203" y="177"/>
                      <a:pt x="201" y="173"/>
                    </a:cubicBezTo>
                    <a:cubicBezTo>
                      <a:pt x="199" y="168"/>
                      <a:pt x="198" y="163"/>
                      <a:pt x="197" y="158"/>
                    </a:cubicBezTo>
                    <a:cubicBezTo>
                      <a:pt x="197" y="158"/>
                      <a:pt x="197" y="158"/>
                      <a:pt x="197" y="157"/>
                    </a:cubicBezTo>
                    <a:cubicBezTo>
                      <a:pt x="197" y="157"/>
                      <a:pt x="197" y="157"/>
                      <a:pt x="197" y="156"/>
                    </a:cubicBezTo>
                    <a:cubicBezTo>
                      <a:pt x="197" y="156"/>
                      <a:pt x="197" y="156"/>
                      <a:pt x="197" y="156"/>
                    </a:cubicBezTo>
                    <a:cubicBezTo>
                      <a:pt x="197" y="155"/>
                      <a:pt x="197" y="155"/>
                      <a:pt x="197" y="155"/>
                    </a:cubicBezTo>
                    <a:cubicBezTo>
                      <a:pt x="197" y="154"/>
                      <a:pt x="197" y="154"/>
                      <a:pt x="197" y="153"/>
                    </a:cubicBezTo>
                    <a:cubicBezTo>
                      <a:pt x="197" y="153"/>
                      <a:pt x="197" y="152"/>
                      <a:pt x="197" y="152"/>
                    </a:cubicBezTo>
                    <a:cubicBezTo>
                      <a:pt x="197" y="151"/>
                      <a:pt x="197" y="150"/>
                      <a:pt x="197" y="150"/>
                    </a:cubicBezTo>
                    <a:cubicBezTo>
                      <a:pt x="197" y="149"/>
                      <a:pt x="197" y="149"/>
                      <a:pt x="198" y="148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14" y="199"/>
                      <a:pt x="114" y="199"/>
                      <a:pt x="114" y="199"/>
                    </a:cubicBezTo>
                    <a:cubicBezTo>
                      <a:pt x="86" y="153"/>
                      <a:pt x="86" y="153"/>
                      <a:pt x="86" y="153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145"/>
                      <a:pt x="80" y="146"/>
                      <a:pt x="80" y="147"/>
                    </a:cubicBezTo>
                    <a:cubicBezTo>
                      <a:pt x="79" y="148"/>
                      <a:pt x="79" y="148"/>
                      <a:pt x="79" y="149"/>
                    </a:cubicBezTo>
                    <a:cubicBezTo>
                      <a:pt x="78" y="150"/>
                      <a:pt x="78" y="151"/>
                      <a:pt x="78" y="151"/>
                    </a:cubicBezTo>
                    <a:cubicBezTo>
                      <a:pt x="77" y="152"/>
                      <a:pt x="77" y="153"/>
                      <a:pt x="76" y="154"/>
                    </a:cubicBezTo>
                    <a:cubicBezTo>
                      <a:pt x="74" y="156"/>
                      <a:pt x="72" y="159"/>
                      <a:pt x="70" y="162"/>
                    </a:cubicBezTo>
                    <a:cubicBezTo>
                      <a:pt x="67" y="164"/>
                      <a:pt x="65" y="166"/>
                      <a:pt x="62" y="168"/>
                    </a:cubicBezTo>
                    <a:cubicBezTo>
                      <a:pt x="59" y="169"/>
                      <a:pt x="55" y="171"/>
                      <a:pt x="52" y="172"/>
                    </a:cubicBezTo>
                    <a:cubicBezTo>
                      <a:pt x="49" y="173"/>
                      <a:pt x="45" y="173"/>
                      <a:pt x="41" y="173"/>
                    </a:cubicBezTo>
                    <a:cubicBezTo>
                      <a:pt x="36" y="173"/>
                      <a:pt x="30" y="172"/>
                      <a:pt x="25" y="170"/>
                    </a:cubicBezTo>
                    <a:cubicBezTo>
                      <a:pt x="20" y="168"/>
                      <a:pt x="16" y="165"/>
                      <a:pt x="12" y="161"/>
                    </a:cubicBezTo>
                    <a:cubicBezTo>
                      <a:pt x="9" y="158"/>
                      <a:pt x="6" y="153"/>
                      <a:pt x="4" y="148"/>
                    </a:cubicBezTo>
                    <a:cubicBezTo>
                      <a:pt x="2" y="143"/>
                      <a:pt x="0" y="138"/>
                      <a:pt x="0" y="132"/>
                    </a:cubicBezTo>
                    <a:cubicBezTo>
                      <a:pt x="0" y="127"/>
                      <a:pt x="2" y="122"/>
                      <a:pt x="4" y="117"/>
                    </a:cubicBezTo>
                    <a:cubicBezTo>
                      <a:pt x="5" y="113"/>
                      <a:pt x="8" y="108"/>
                      <a:pt x="12" y="105"/>
                    </a:cubicBezTo>
                    <a:cubicBezTo>
                      <a:pt x="15" y="101"/>
                      <a:pt x="19" y="98"/>
                      <a:pt x="24" y="96"/>
                    </a:cubicBezTo>
                    <a:cubicBezTo>
                      <a:pt x="28" y="94"/>
                      <a:pt x="33" y="92"/>
                      <a:pt x="39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2"/>
                      <a:pt x="41" y="92"/>
                      <a:pt x="41" y="92"/>
                    </a:cubicBezTo>
                    <a:cubicBezTo>
                      <a:pt x="41" y="92"/>
                      <a:pt x="41" y="92"/>
                      <a:pt x="42" y="92"/>
                    </a:cubicBezTo>
                    <a:cubicBezTo>
                      <a:pt x="42" y="92"/>
                      <a:pt x="43" y="92"/>
                      <a:pt x="43" y="92"/>
                    </a:cubicBezTo>
                    <a:cubicBezTo>
                      <a:pt x="44" y="92"/>
                      <a:pt x="45" y="92"/>
                      <a:pt x="45" y="92"/>
                    </a:cubicBezTo>
                    <a:cubicBezTo>
                      <a:pt x="46" y="92"/>
                      <a:pt x="46" y="92"/>
                      <a:pt x="47" y="92"/>
                    </a:cubicBezTo>
                    <a:cubicBezTo>
                      <a:pt x="47" y="92"/>
                      <a:pt x="48" y="92"/>
                      <a:pt x="49" y="92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2" y="26"/>
                      <a:pt x="32" y="22"/>
                      <a:pt x="42" y="18"/>
                    </a:cubicBezTo>
                    <a:cubicBezTo>
                      <a:pt x="53" y="14"/>
                      <a:pt x="64" y="10"/>
                      <a:pt x="75" y="8"/>
                    </a:cubicBezTo>
                    <a:cubicBezTo>
                      <a:pt x="86" y="5"/>
                      <a:pt x="97" y="3"/>
                      <a:pt x="108" y="2"/>
                    </a:cubicBezTo>
                    <a:cubicBezTo>
                      <a:pt x="119" y="1"/>
                      <a:pt x="130" y="0"/>
                      <a:pt x="1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1485990" y="1180412"/>
                <a:ext cx="2187575" cy="1287463"/>
              </a:xfrm>
              <a:custGeom>
                <a:avLst/>
                <a:gdLst>
                  <a:gd name="T0" fmla="*/ 87 w 326"/>
                  <a:gd name="T1" fmla="*/ 149 h 192"/>
                  <a:gd name="T2" fmla="*/ 82 w 326"/>
                  <a:gd name="T3" fmla="*/ 140 h 192"/>
                  <a:gd name="T4" fmla="*/ 75 w 326"/>
                  <a:gd name="T5" fmla="*/ 140 h 192"/>
                  <a:gd name="T6" fmla="*/ 72 w 326"/>
                  <a:gd name="T7" fmla="*/ 147 h 192"/>
                  <a:gd name="T8" fmla="*/ 58 w 326"/>
                  <a:gd name="T9" fmla="*/ 162 h 192"/>
                  <a:gd name="T10" fmla="*/ 16 w 326"/>
                  <a:gd name="T11" fmla="*/ 159 h 192"/>
                  <a:gd name="T12" fmla="*/ 4 w 326"/>
                  <a:gd name="T13" fmla="*/ 119 h 192"/>
                  <a:gd name="T14" fmla="*/ 37 w 326"/>
                  <a:gd name="T15" fmla="*/ 94 h 192"/>
                  <a:gd name="T16" fmla="*/ 39 w 326"/>
                  <a:gd name="T17" fmla="*/ 94 h 192"/>
                  <a:gd name="T18" fmla="*/ 40 w 326"/>
                  <a:gd name="T19" fmla="*/ 94 h 192"/>
                  <a:gd name="T20" fmla="*/ 47 w 326"/>
                  <a:gd name="T21" fmla="*/ 95 h 192"/>
                  <a:gd name="T22" fmla="*/ 50 w 326"/>
                  <a:gd name="T23" fmla="*/ 88 h 192"/>
                  <a:gd name="T24" fmla="*/ 15 w 326"/>
                  <a:gd name="T25" fmla="*/ 32 h 192"/>
                  <a:gd name="T26" fmla="*/ 166 w 326"/>
                  <a:gd name="T27" fmla="*/ 4 h 192"/>
                  <a:gd name="T28" fmla="*/ 309 w 326"/>
                  <a:gd name="T29" fmla="*/ 49 h 192"/>
                  <a:gd name="T30" fmla="*/ 326 w 326"/>
                  <a:gd name="T31" fmla="*/ 62 h 192"/>
                  <a:gd name="T32" fmla="*/ 255 w 326"/>
                  <a:gd name="T33" fmla="*/ 105 h 192"/>
                  <a:gd name="T34" fmla="*/ 246 w 326"/>
                  <a:gd name="T35" fmla="*/ 111 h 192"/>
                  <a:gd name="T36" fmla="*/ 245 w 326"/>
                  <a:gd name="T37" fmla="*/ 117 h 192"/>
                  <a:gd name="T38" fmla="*/ 253 w 326"/>
                  <a:gd name="T39" fmla="*/ 121 h 192"/>
                  <a:gd name="T40" fmla="*/ 268 w 326"/>
                  <a:gd name="T41" fmla="*/ 135 h 192"/>
                  <a:gd name="T42" fmla="*/ 265 w 326"/>
                  <a:gd name="T43" fmla="*/ 176 h 192"/>
                  <a:gd name="T44" fmla="*/ 225 w 326"/>
                  <a:gd name="T45" fmla="*/ 188 h 192"/>
                  <a:gd name="T46" fmla="*/ 199 w 326"/>
                  <a:gd name="T47" fmla="*/ 156 h 192"/>
                  <a:gd name="T48" fmla="*/ 199 w 326"/>
                  <a:gd name="T49" fmla="*/ 154 h 192"/>
                  <a:gd name="T50" fmla="*/ 199 w 326"/>
                  <a:gd name="T51" fmla="*/ 153 h 192"/>
                  <a:gd name="T52" fmla="*/ 199 w 326"/>
                  <a:gd name="T53" fmla="*/ 148 h 192"/>
                  <a:gd name="T54" fmla="*/ 200 w 326"/>
                  <a:gd name="T55" fmla="*/ 147 h 192"/>
                  <a:gd name="T56" fmla="*/ 193 w 326"/>
                  <a:gd name="T57" fmla="*/ 143 h 192"/>
                  <a:gd name="T58" fmla="*/ 113 w 326"/>
                  <a:gd name="T59" fmla="*/ 192 h 192"/>
                  <a:gd name="T60" fmla="*/ 87 w 326"/>
                  <a:gd name="T61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6" h="192">
                    <a:moveTo>
                      <a:pt x="87" y="149"/>
                    </a:moveTo>
                    <a:cubicBezTo>
                      <a:pt x="82" y="140"/>
                      <a:pt x="82" y="140"/>
                      <a:pt x="82" y="140"/>
                    </a:cubicBezTo>
                    <a:cubicBezTo>
                      <a:pt x="81" y="138"/>
                      <a:pt x="77" y="138"/>
                      <a:pt x="75" y="140"/>
                    </a:cubicBezTo>
                    <a:cubicBezTo>
                      <a:pt x="74" y="142"/>
                      <a:pt x="73" y="145"/>
                      <a:pt x="72" y="147"/>
                    </a:cubicBezTo>
                    <a:cubicBezTo>
                      <a:pt x="69" y="154"/>
                      <a:pt x="64" y="159"/>
                      <a:pt x="58" y="162"/>
                    </a:cubicBezTo>
                    <a:cubicBezTo>
                      <a:pt x="45" y="170"/>
                      <a:pt x="28" y="168"/>
                      <a:pt x="16" y="159"/>
                    </a:cubicBezTo>
                    <a:cubicBezTo>
                      <a:pt x="5" y="150"/>
                      <a:pt x="0" y="134"/>
                      <a:pt x="4" y="119"/>
                    </a:cubicBezTo>
                    <a:cubicBezTo>
                      <a:pt x="9" y="105"/>
                      <a:pt x="22" y="95"/>
                      <a:pt x="37" y="94"/>
                    </a:cubicBezTo>
                    <a:cubicBezTo>
                      <a:pt x="37" y="94"/>
                      <a:pt x="39" y="94"/>
                      <a:pt x="39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2" y="94"/>
                      <a:pt x="44" y="95"/>
                      <a:pt x="47" y="95"/>
                    </a:cubicBezTo>
                    <a:cubicBezTo>
                      <a:pt x="50" y="95"/>
                      <a:pt x="52" y="91"/>
                      <a:pt x="50" y="8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61" y="7"/>
                      <a:pt x="115" y="0"/>
                      <a:pt x="166" y="4"/>
                    </a:cubicBezTo>
                    <a:cubicBezTo>
                      <a:pt x="216" y="7"/>
                      <a:pt x="268" y="21"/>
                      <a:pt x="309" y="49"/>
                    </a:cubicBezTo>
                    <a:cubicBezTo>
                      <a:pt x="315" y="53"/>
                      <a:pt x="320" y="58"/>
                      <a:pt x="326" y="62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46" y="111"/>
                      <a:pt x="246" y="111"/>
                      <a:pt x="246" y="111"/>
                    </a:cubicBezTo>
                    <a:cubicBezTo>
                      <a:pt x="244" y="112"/>
                      <a:pt x="244" y="115"/>
                      <a:pt x="245" y="117"/>
                    </a:cubicBezTo>
                    <a:cubicBezTo>
                      <a:pt x="247" y="119"/>
                      <a:pt x="251" y="119"/>
                      <a:pt x="253" y="121"/>
                    </a:cubicBezTo>
                    <a:cubicBezTo>
                      <a:pt x="259" y="124"/>
                      <a:pt x="264" y="129"/>
                      <a:pt x="268" y="135"/>
                    </a:cubicBezTo>
                    <a:cubicBezTo>
                      <a:pt x="275" y="148"/>
                      <a:pt x="274" y="164"/>
                      <a:pt x="265" y="176"/>
                    </a:cubicBezTo>
                    <a:cubicBezTo>
                      <a:pt x="255" y="187"/>
                      <a:pt x="239" y="192"/>
                      <a:pt x="225" y="188"/>
                    </a:cubicBezTo>
                    <a:cubicBezTo>
                      <a:pt x="211" y="183"/>
                      <a:pt x="200" y="171"/>
                      <a:pt x="199" y="156"/>
                    </a:cubicBezTo>
                    <a:cubicBezTo>
                      <a:pt x="199" y="154"/>
                      <a:pt x="199" y="154"/>
                      <a:pt x="199" y="154"/>
                    </a:cubicBezTo>
                    <a:cubicBezTo>
                      <a:pt x="199" y="153"/>
                      <a:pt x="199" y="153"/>
                      <a:pt x="199" y="153"/>
                    </a:cubicBezTo>
                    <a:cubicBezTo>
                      <a:pt x="199" y="151"/>
                      <a:pt x="199" y="150"/>
                      <a:pt x="199" y="148"/>
                    </a:cubicBezTo>
                    <a:cubicBezTo>
                      <a:pt x="200" y="147"/>
                      <a:pt x="200" y="147"/>
                      <a:pt x="200" y="147"/>
                    </a:cubicBezTo>
                    <a:cubicBezTo>
                      <a:pt x="200" y="144"/>
                      <a:pt x="196" y="141"/>
                      <a:pt x="193" y="143"/>
                    </a:cubicBezTo>
                    <a:cubicBezTo>
                      <a:pt x="113" y="192"/>
                      <a:pt x="113" y="192"/>
                      <a:pt x="113" y="192"/>
                    </a:cubicBezTo>
                    <a:lnTo>
                      <a:pt x="87" y="149"/>
                    </a:lnTo>
                    <a:close/>
                  </a:path>
                </a:pathLst>
              </a:custGeom>
              <a:solidFill>
                <a:srgbClr val="FAB1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808127" y="1407424"/>
                <a:ext cx="1382713" cy="1952625"/>
              </a:xfrm>
              <a:custGeom>
                <a:avLst/>
                <a:gdLst>
                  <a:gd name="T0" fmla="*/ 104 w 206"/>
                  <a:gd name="T1" fmla="*/ 0 h 291"/>
                  <a:gd name="T2" fmla="*/ 133 w 206"/>
                  <a:gd name="T3" fmla="*/ 48 h 291"/>
                  <a:gd name="T4" fmla="*/ 117 w 206"/>
                  <a:gd name="T5" fmla="*/ 54 h 291"/>
                  <a:gd name="T6" fmla="*/ 103 w 206"/>
                  <a:gd name="T7" fmla="*/ 65 h 291"/>
                  <a:gd name="T8" fmla="*/ 95 w 206"/>
                  <a:gd name="T9" fmla="*/ 79 h 291"/>
                  <a:gd name="T10" fmla="*/ 91 w 206"/>
                  <a:gd name="T11" fmla="*/ 96 h 291"/>
                  <a:gd name="T12" fmla="*/ 95 w 206"/>
                  <a:gd name="T13" fmla="*/ 115 h 291"/>
                  <a:gd name="T14" fmla="*/ 106 w 206"/>
                  <a:gd name="T15" fmla="*/ 131 h 291"/>
                  <a:gd name="T16" fmla="*/ 121 w 206"/>
                  <a:gd name="T17" fmla="*/ 141 h 291"/>
                  <a:gd name="T18" fmla="*/ 140 w 206"/>
                  <a:gd name="T19" fmla="*/ 145 h 291"/>
                  <a:gd name="T20" fmla="*/ 152 w 206"/>
                  <a:gd name="T21" fmla="*/ 144 h 291"/>
                  <a:gd name="T22" fmla="*/ 163 w 206"/>
                  <a:gd name="T23" fmla="*/ 140 h 291"/>
                  <a:gd name="T24" fmla="*/ 172 w 206"/>
                  <a:gd name="T25" fmla="*/ 133 h 291"/>
                  <a:gd name="T26" fmla="*/ 180 w 206"/>
                  <a:gd name="T27" fmla="*/ 125 h 291"/>
                  <a:gd name="T28" fmla="*/ 206 w 206"/>
                  <a:gd name="T29" fmla="*/ 168 h 291"/>
                  <a:gd name="T30" fmla="*/ 144 w 206"/>
                  <a:gd name="T31" fmla="*/ 205 h 291"/>
                  <a:gd name="T32" fmla="*/ 136 w 206"/>
                  <a:gd name="T33" fmla="*/ 210 h 291"/>
                  <a:gd name="T34" fmla="*/ 138 w 206"/>
                  <a:gd name="T35" fmla="*/ 211 h 291"/>
                  <a:gd name="T36" fmla="*/ 140 w 206"/>
                  <a:gd name="T37" fmla="*/ 212 h 291"/>
                  <a:gd name="T38" fmla="*/ 142 w 206"/>
                  <a:gd name="T39" fmla="*/ 213 h 291"/>
                  <a:gd name="T40" fmla="*/ 145 w 206"/>
                  <a:gd name="T41" fmla="*/ 214 h 291"/>
                  <a:gd name="T42" fmla="*/ 153 w 206"/>
                  <a:gd name="T43" fmla="*/ 221 h 291"/>
                  <a:gd name="T44" fmla="*/ 159 w 206"/>
                  <a:gd name="T45" fmla="*/ 229 h 291"/>
                  <a:gd name="T46" fmla="*/ 163 w 206"/>
                  <a:gd name="T47" fmla="*/ 239 h 291"/>
                  <a:gd name="T48" fmla="*/ 164 w 206"/>
                  <a:gd name="T49" fmla="*/ 250 h 291"/>
                  <a:gd name="T50" fmla="*/ 161 w 206"/>
                  <a:gd name="T51" fmla="*/ 266 h 291"/>
                  <a:gd name="T52" fmla="*/ 152 w 206"/>
                  <a:gd name="T53" fmla="*/ 279 h 291"/>
                  <a:gd name="T54" fmla="*/ 139 w 206"/>
                  <a:gd name="T55" fmla="*/ 287 h 291"/>
                  <a:gd name="T56" fmla="*/ 123 w 206"/>
                  <a:gd name="T57" fmla="*/ 291 h 291"/>
                  <a:gd name="T58" fmla="*/ 108 w 206"/>
                  <a:gd name="T59" fmla="*/ 288 h 291"/>
                  <a:gd name="T60" fmla="*/ 95 w 206"/>
                  <a:gd name="T61" fmla="*/ 279 h 291"/>
                  <a:gd name="T62" fmla="*/ 86 w 206"/>
                  <a:gd name="T63" fmla="*/ 267 h 291"/>
                  <a:gd name="T64" fmla="*/ 82 w 206"/>
                  <a:gd name="T65" fmla="*/ 252 h 291"/>
                  <a:gd name="T66" fmla="*/ 82 w 206"/>
                  <a:gd name="T67" fmla="*/ 252 h 291"/>
                  <a:gd name="T68" fmla="*/ 82 w 206"/>
                  <a:gd name="T69" fmla="*/ 251 h 291"/>
                  <a:gd name="T70" fmla="*/ 82 w 206"/>
                  <a:gd name="T71" fmla="*/ 250 h 291"/>
                  <a:gd name="T72" fmla="*/ 82 w 206"/>
                  <a:gd name="T73" fmla="*/ 250 h 291"/>
                  <a:gd name="T74" fmla="*/ 82 w 206"/>
                  <a:gd name="T75" fmla="*/ 248 h 291"/>
                  <a:gd name="T76" fmla="*/ 82 w 206"/>
                  <a:gd name="T77" fmla="*/ 246 h 291"/>
                  <a:gd name="T78" fmla="*/ 83 w 206"/>
                  <a:gd name="T79" fmla="*/ 244 h 291"/>
                  <a:gd name="T80" fmla="*/ 83 w 206"/>
                  <a:gd name="T81" fmla="*/ 242 h 291"/>
                  <a:gd name="T82" fmla="*/ 74 w 206"/>
                  <a:gd name="T83" fmla="*/ 248 h 291"/>
                  <a:gd name="T84" fmla="*/ 15 w 206"/>
                  <a:gd name="T85" fmla="*/ 284 h 291"/>
                  <a:gd name="T86" fmla="*/ 4 w 206"/>
                  <a:gd name="T87" fmla="*/ 240 h 291"/>
                  <a:gd name="T88" fmla="*/ 1 w 206"/>
                  <a:gd name="T89" fmla="*/ 191 h 291"/>
                  <a:gd name="T90" fmla="*/ 9 w 206"/>
                  <a:gd name="T91" fmla="*/ 140 h 291"/>
                  <a:gd name="T92" fmla="*/ 30 w 206"/>
                  <a:gd name="T93" fmla="*/ 85 h 291"/>
                  <a:gd name="T94" fmla="*/ 45 w 206"/>
                  <a:gd name="T95" fmla="*/ 58 h 291"/>
                  <a:gd name="T96" fmla="*/ 62 w 206"/>
                  <a:gd name="T97" fmla="*/ 35 h 291"/>
                  <a:gd name="T98" fmla="*/ 82 w 206"/>
                  <a:gd name="T99" fmla="*/ 16 h 291"/>
                  <a:gd name="T100" fmla="*/ 104 w 206"/>
                  <a:gd name="T10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6" h="291">
                    <a:moveTo>
                      <a:pt x="104" y="0"/>
                    </a:moveTo>
                    <a:cubicBezTo>
                      <a:pt x="133" y="48"/>
                      <a:pt x="133" y="48"/>
                      <a:pt x="133" y="48"/>
                    </a:cubicBezTo>
                    <a:cubicBezTo>
                      <a:pt x="127" y="49"/>
                      <a:pt x="122" y="51"/>
                      <a:pt x="117" y="54"/>
                    </a:cubicBezTo>
                    <a:cubicBezTo>
                      <a:pt x="112" y="57"/>
                      <a:pt x="107" y="60"/>
                      <a:pt x="103" y="65"/>
                    </a:cubicBezTo>
                    <a:cubicBezTo>
                      <a:pt x="100" y="69"/>
                      <a:pt x="97" y="74"/>
                      <a:pt x="95" y="79"/>
                    </a:cubicBezTo>
                    <a:cubicBezTo>
                      <a:pt x="92" y="85"/>
                      <a:pt x="91" y="90"/>
                      <a:pt x="91" y="96"/>
                    </a:cubicBezTo>
                    <a:cubicBezTo>
                      <a:pt x="91" y="103"/>
                      <a:pt x="93" y="110"/>
                      <a:pt x="95" y="115"/>
                    </a:cubicBezTo>
                    <a:cubicBezTo>
                      <a:pt x="98" y="121"/>
                      <a:pt x="101" y="127"/>
                      <a:pt x="106" y="131"/>
                    </a:cubicBezTo>
                    <a:cubicBezTo>
                      <a:pt x="110" y="135"/>
                      <a:pt x="115" y="139"/>
                      <a:pt x="121" y="141"/>
                    </a:cubicBezTo>
                    <a:cubicBezTo>
                      <a:pt x="127" y="144"/>
                      <a:pt x="133" y="145"/>
                      <a:pt x="140" y="145"/>
                    </a:cubicBezTo>
                    <a:cubicBezTo>
                      <a:pt x="144" y="145"/>
                      <a:pt x="148" y="145"/>
                      <a:pt x="152" y="144"/>
                    </a:cubicBezTo>
                    <a:cubicBezTo>
                      <a:pt x="156" y="143"/>
                      <a:pt x="159" y="142"/>
                      <a:pt x="163" y="140"/>
                    </a:cubicBezTo>
                    <a:cubicBezTo>
                      <a:pt x="166" y="138"/>
                      <a:pt x="169" y="136"/>
                      <a:pt x="172" y="133"/>
                    </a:cubicBezTo>
                    <a:cubicBezTo>
                      <a:pt x="175" y="131"/>
                      <a:pt x="178" y="128"/>
                      <a:pt x="180" y="125"/>
                    </a:cubicBezTo>
                    <a:cubicBezTo>
                      <a:pt x="206" y="168"/>
                      <a:pt x="206" y="168"/>
                      <a:pt x="206" y="168"/>
                    </a:cubicBezTo>
                    <a:cubicBezTo>
                      <a:pt x="144" y="205"/>
                      <a:pt x="144" y="205"/>
                      <a:pt x="144" y="205"/>
                    </a:cubicBezTo>
                    <a:cubicBezTo>
                      <a:pt x="136" y="210"/>
                      <a:pt x="136" y="210"/>
                      <a:pt x="136" y="210"/>
                    </a:cubicBezTo>
                    <a:cubicBezTo>
                      <a:pt x="136" y="211"/>
                      <a:pt x="137" y="211"/>
                      <a:pt x="138" y="211"/>
                    </a:cubicBezTo>
                    <a:cubicBezTo>
                      <a:pt x="139" y="212"/>
                      <a:pt x="139" y="212"/>
                      <a:pt x="140" y="212"/>
                    </a:cubicBezTo>
                    <a:cubicBezTo>
                      <a:pt x="141" y="213"/>
                      <a:pt x="142" y="213"/>
                      <a:pt x="142" y="213"/>
                    </a:cubicBezTo>
                    <a:cubicBezTo>
                      <a:pt x="143" y="214"/>
                      <a:pt x="144" y="214"/>
                      <a:pt x="145" y="214"/>
                    </a:cubicBezTo>
                    <a:cubicBezTo>
                      <a:pt x="148" y="216"/>
                      <a:pt x="150" y="218"/>
                      <a:pt x="153" y="221"/>
                    </a:cubicBezTo>
                    <a:cubicBezTo>
                      <a:pt x="155" y="223"/>
                      <a:pt x="157" y="226"/>
                      <a:pt x="159" y="229"/>
                    </a:cubicBezTo>
                    <a:cubicBezTo>
                      <a:pt x="161" y="232"/>
                      <a:pt x="162" y="235"/>
                      <a:pt x="163" y="239"/>
                    </a:cubicBezTo>
                    <a:cubicBezTo>
                      <a:pt x="164" y="242"/>
                      <a:pt x="164" y="246"/>
                      <a:pt x="164" y="250"/>
                    </a:cubicBezTo>
                    <a:cubicBezTo>
                      <a:pt x="164" y="255"/>
                      <a:pt x="163" y="261"/>
                      <a:pt x="161" y="266"/>
                    </a:cubicBezTo>
                    <a:cubicBezTo>
                      <a:pt x="159" y="270"/>
                      <a:pt x="156" y="275"/>
                      <a:pt x="152" y="279"/>
                    </a:cubicBezTo>
                    <a:cubicBezTo>
                      <a:pt x="149" y="282"/>
                      <a:pt x="144" y="285"/>
                      <a:pt x="139" y="287"/>
                    </a:cubicBezTo>
                    <a:cubicBezTo>
                      <a:pt x="134" y="289"/>
                      <a:pt x="129" y="291"/>
                      <a:pt x="123" y="291"/>
                    </a:cubicBezTo>
                    <a:cubicBezTo>
                      <a:pt x="118" y="291"/>
                      <a:pt x="113" y="290"/>
                      <a:pt x="108" y="288"/>
                    </a:cubicBezTo>
                    <a:cubicBezTo>
                      <a:pt x="103" y="286"/>
                      <a:pt x="99" y="283"/>
                      <a:pt x="95" y="279"/>
                    </a:cubicBezTo>
                    <a:cubicBezTo>
                      <a:pt x="92" y="276"/>
                      <a:pt x="88" y="272"/>
                      <a:pt x="86" y="267"/>
                    </a:cubicBezTo>
                    <a:cubicBezTo>
                      <a:pt x="84" y="263"/>
                      <a:pt x="83" y="258"/>
                      <a:pt x="82" y="252"/>
                    </a:cubicBezTo>
                    <a:cubicBezTo>
                      <a:pt x="82" y="252"/>
                      <a:pt x="82" y="252"/>
                      <a:pt x="82" y="252"/>
                    </a:cubicBezTo>
                    <a:cubicBezTo>
                      <a:pt x="82" y="251"/>
                      <a:pt x="82" y="251"/>
                      <a:pt x="82" y="251"/>
                    </a:cubicBezTo>
                    <a:cubicBezTo>
                      <a:pt x="82" y="251"/>
                      <a:pt x="82" y="251"/>
                      <a:pt x="82" y="250"/>
                    </a:cubicBezTo>
                    <a:cubicBezTo>
                      <a:pt x="82" y="250"/>
                      <a:pt x="82" y="250"/>
                      <a:pt x="82" y="250"/>
                    </a:cubicBezTo>
                    <a:cubicBezTo>
                      <a:pt x="82" y="249"/>
                      <a:pt x="82" y="248"/>
                      <a:pt x="82" y="248"/>
                    </a:cubicBezTo>
                    <a:cubicBezTo>
                      <a:pt x="82" y="247"/>
                      <a:pt x="82" y="247"/>
                      <a:pt x="82" y="246"/>
                    </a:cubicBezTo>
                    <a:cubicBezTo>
                      <a:pt x="83" y="245"/>
                      <a:pt x="83" y="245"/>
                      <a:pt x="83" y="244"/>
                    </a:cubicBezTo>
                    <a:cubicBezTo>
                      <a:pt x="83" y="244"/>
                      <a:pt x="83" y="243"/>
                      <a:pt x="83" y="242"/>
                    </a:cubicBezTo>
                    <a:cubicBezTo>
                      <a:pt x="74" y="248"/>
                      <a:pt x="74" y="248"/>
                      <a:pt x="74" y="248"/>
                    </a:cubicBezTo>
                    <a:cubicBezTo>
                      <a:pt x="15" y="284"/>
                      <a:pt x="15" y="284"/>
                      <a:pt x="15" y="284"/>
                    </a:cubicBezTo>
                    <a:cubicBezTo>
                      <a:pt x="10" y="270"/>
                      <a:pt x="7" y="255"/>
                      <a:pt x="4" y="240"/>
                    </a:cubicBezTo>
                    <a:cubicBezTo>
                      <a:pt x="2" y="224"/>
                      <a:pt x="0" y="208"/>
                      <a:pt x="1" y="191"/>
                    </a:cubicBezTo>
                    <a:cubicBezTo>
                      <a:pt x="2" y="175"/>
                      <a:pt x="4" y="157"/>
                      <a:pt x="9" y="140"/>
                    </a:cubicBezTo>
                    <a:cubicBezTo>
                      <a:pt x="13" y="122"/>
                      <a:pt x="20" y="103"/>
                      <a:pt x="30" y="85"/>
                    </a:cubicBezTo>
                    <a:cubicBezTo>
                      <a:pt x="35" y="75"/>
                      <a:pt x="39" y="66"/>
                      <a:pt x="45" y="58"/>
                    </a:cubicBezTo>
                    <a:cubicBezTo>
                      <a:pt x="50" y="50"/>
                      <a:pt x="56" y="42"/>
                      <a:pt x="62" y="35"/>
                    </a:cubicBezTo>
                    <a:cubicBezTo>
                      <a:pt x="68" y="28"/>
                      <a:pt x="75" y="22"/>
                      <a:pt x="82" y="16"/>
                    </a:cubicBezTo>
                    <a:cubicBezTo>
                      <a:pt x="89" y="10"/>
                      <a:pt x="96" y="5"/>
                      <a:pt x="1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39"/>
              <p:cNvSpPr>
                <a:spLocks/>
              </p:cNvSpPr>
              <p:nvPr/>
            </p:nvSpPr>
            <p:spPr bwMode="auto">
              <a:xfrm>
                <a:off x="814477" y="1448699"/>
                <a:ext cx="1336675" cy="1878013"/>
              </a:xfrm>
              <a:custGeom>
                <a:avLst/>
                <a:gdLst>
                  <a:gd name="T0" fmla="*/ 122 w 199"/>
                  <a:gd name="T1" fmla="*/ 280 h 280"/>
                  <a:gd name="T2" fmla="*/ 86 w 199"/>
                  <a:gd name="T3" fmla="*/ 246 h 280"/>
                  <a:gd name="T4" fmla="*/ 85 w 199"/>
                  <a:gd name="T5" fmla="*/ 244 h 280"/>
                  <a:gd name="T6" fmla="*/ 85 w 199"/>
                  <a:gd name="T7" fmla="*/ 244 h 280"/>
                  <a:gd name="T8" fmla="*/ 86 w 199"/>
                  <a:gd name="T9" fmla="*/ 237 h 280"/>
                  <a:gd name="T10" fmla="*/ 80 w 199"/>
                  <a:gd name="T11" fmla="*/ 233 h 280"/>
                  <a:gd name="T12" fmla="*/ 16 w 199"/>
                  <a:gd name="T13" fmla="*/ 272 h 280"/>
                  <a:gd name="T14" fmla="*/ 16 w 199"/>
                  <a:gd name="T15" fmla="*/ 119 h 280"/>
                  <a:gd name="T16" fmla="*/ 101 w 199"/>
                  <a:gd name="T17" fmla="*/ 0 h 280"/>
                  <a:gd name="T18" fmla="*/ 126 w 199"/>
                  <a:gd name="T19" fmla="*/ 40 h 280"/>
                  <a:gd name="T20" fmla="*/ 95 w 199"/>
                  <a:gd name="T21" fmla="*/ 119 h 280"/>
                  <a:gd name="T22" fmla="*/ 178 w 199"/>
                  <a:gd name="T23" fmla="*/ 126 h 280"/>
                  <a:gd name="T24" fmla="*/ 199 w 199"/>
                  <a:gd name="T25" fmla="*/ 160 h 280"/>
                  <a:gd name="T26" fmla="*/ 132 w 199"/>
                  <a:gd name="T27" fmla="*/ 201 h 280"/>
                  <a:gd name="T28" fmla="*/ 134 w 199"/>
                  <a:gd name="T29" fmla="*/ 209 h 280"/>
                  <a:gd name="T30" fmla="*/ 146 w 199"/>
                  <a:gd name="T31" fmla="*/ 215 h 280"/>
                  <a:gd name="T32" fmla="*/ 159 w 199"/>
                  <a:gd name="T33" fmla="*/ 241 h 280"/>
                  <a:gd name="T34" fmla="*/ 122 w 199"/>
                  <a:gd name="T3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9" h="280">
                    <a:moveTo>
                      <a:pt x="122" y="280"/>
                    </a:moveTo>
                    <a:cubicBezTo>
                      <a:pt x="103" y="280"/>
                      <a:pt x="87" y="265"/>
                      <a:pt x="86" y="246"/>
                    </a:cubicBezTo>
                    <a:cubicBezTo>
                      <a:pt x="86" y="246"/>
                      <a:pt x="85" y="244"/>
                      <a:pt x="85" y="244"/>
                    </a:cubicBezTo>
                    <a:cubicBezTo>
                      <a:pt x="85" y="244"/>
                      <a:pt x="85" y="244"/>
                      <a:pt x="85" y="244"/>
                    </a:cubicBezTo>
                    <a:cubicBezTo>
                      <a:pt x="85" y="241"/>
                      <a:pt x="86" y="239"/>
                      <a:pt x="86" y="237"/>
                    </a:cubicBezTo>
                    <a:cubicBezTo>
                      <a:pt x="87" y="234"/>
                      <a:pt x="83" y="231"/>
                      <a:pt x="80" y="233"/>
                    </a:cubicBezTo>
                    <a:cubicBezTo>
                      <a:pt x="16" y="272"/>
                      <a:pt x="16" y="272"/>
                      <a:pt x="16" y="272"/>
                    </a:cubicBezTo>
                    <a:cubicBezTo>
                      <a:pt x="0" y="222"/>
                      <a:pt x="0" y="168"/>
                      <a:pt x="16" y="119"/>
                    </a:cubicBezTo>
                    <a:cubicBezTo>
                      <a:pt x="32" y="72"/>
                      <a:pt x="59" y="28"/>
                      <a:pt x="101" y="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92" y="49"/>
                      <a:pt x="75" y="90"/>
                      <a:pt x="95" y="119"/>
                    </a:cubicBezTo>
                    <a:cubicBezTo>
                      <a:pt x="113" y="148"/>
                      <a:pt x="155" y="151"/>
                      <a:pt x="178" y="126"/>
                    </a:cubicBezTo>
                    <a:cubicBezTo>
                      <a:pt x="199" y="160"/>
                      <a:pt x="199" y="160"/>
                      <a:pt x="199" y="160"/>
                    </a:cubicBezTo>
                    <a:cubicBezTo>
                      <a:pt x="132" y="201"/>
                      <a:pt x="132" y="201"/>
                      <a:pt x="132" y="201"/>
                    </a:cubicBezTo>
                    <a:cubicBezTo>
                      <a:pt x="128" y="203"/>
                      <a:pt x="131" y="208"/>
                      <a:pt x="134" y="209"/>
                    </a:cubicBezTo>
                    <a:cubicBezTo>
                      <a:pt x="139" y="210"/>
                      <a:pt x="142" y="212"/>
                      <a:pt x="146" y="215"/>
                    </a:cubicBezTo>
                    <a:cubicBezTo>
                      <a:pt x="154" y="221"/>
                      <a:pt x="159" y="231"/>
                      <a:pt x="159" y="241"/>
                    </a:cubicBezTo>
                    <a:cubicBezTo>
                      <a:pt x="161" y="262"/>
                      <a:pt x="143" y="280"/>
                      <a:pt x="122" y="280"/>
                    </a:cubicBezTo>
                    <a:close/>
                  </a:path>
                </a:pathLst>
              </a:custGeom>
              <a:solidFill>
                <a:srgbClr val="E8E3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40"/>
              <p:cNvSpPr>
                <a:spLocks/>
              </p:cNvSpPr>
              <p:nvPr/>
            </p:nvSpPr>
            <p:spPr bwMode="auto">
              <a:xfrm>
                <a:off x="2230527" y="1636024"/>
                <a:ext cx="2154238" cy="2260600"/>
              </a:xfrm>
              <a:custGeom>
                <a:avLst/>
                <a:gdLst>
                  <a:gd name="T0" fmla="*/ 263 w 321"/>
                  <a:gd name="T1" fmla="*/ 39 h 337"/>
                  <a:gd name="T2" fmla="*/ 288 w 321"/>
                  <a:gd name="T3" fmla="*/ 103 h 337"/>
                  <a:gd name="T4" fmla="*/ 289 w 321"/>
                  <a:gd name="T5" fmla="*/ 137 h 337"/>
                  <a:gd name="T6" fmla="*/ 291 w 321"/>
                  <a:gd name="T7" fmla="*/ 159 h 337"/>
                  <a:gd name="T8" fmla="*/ 293 w 321"/>
                  <a:gd name="T9" fmla="*/ 175 h 337"/>
                  <a:gd name="T10" fmla="*/ 301 w 321"/>
                  <a:gd name="T11" fmla="*/ 198 h 337"/>
                  <a:gd name="T12" fmla="*/ 315 w 321"/>
                  <a:gd name="T13" fmla="*/ 213 h 337"/>
                  <a:gd name="T14" fmla="*/ 319 w 321"/>
                  <a:gd name="T15" fmla="*/ 216 h 337"/>
                  <a:gd name="T16" fmla="*/ 256 w 321"/>
                  <a:gd name="T17" fmla="*/ 258 h 337"/>
                  <a:gd name="T18" fmla="*/ 240 w 321"/>
                  <a:gd name="T19" fmla="*/ 228 h 337"/>
                  <a:gd name="T20" fmla="*/ 207 w 321"/>
                  <a:gd name="T21" fmla="*/ 216 h 337"/>
                  <a:gd name="T22" fmla="*/ 172 w 321"/>
                  <a:gd name="T23" fmla="*/ 230 h 337"/>
                  <a:gd name="T24" fmla="*/ 158 w 321"/>
                  <a:gd name="T25" fmla="*/ 265 h 337"/>
                  <a:gd name="T26" fmla="*/ 164 w 321"/>
                  <a:gd name="T27" fmla="*/ 288 h 337"/>
                  <a:gd name="T28" fmla="*/ 179 w 321"/>
                  <a:gd name="T29" fmla="*/ 305 h 337"/>
                  <a:gd name="T30" fmla="*/ 85 w 321"/>
                  <a:gd name="T31" fmla="*/ 268 h 337"/>
                  <a:gd name="T32" fmla="*/ 79 w 321"/>
                  <a:gd name="T33" fmla="*/ 261 h 337"/>
                  <a:gd name="T34" fmla="*/ 77 w 321"/>
                  <a:gd name="T35" fmla="*/ 266 h 337"/>
                  <a:gd name="T36" fmla="*/ 69 w 321"/>
                  <a:gd name="T37" fmla="*/ 276 h 337"/>
                  <a:gd name="T38" fmla="*/ 51 w 321"/>
                  <a:gd name="T39" fmla="*/ 286 h 337"/>
                  <a:gd name="T40" fmla="*/ 25 w 321"/>
                  <a:gd name="T41" fmla="*/ 284 h 337"/>
                  <a:gd name="T42" fmla="*/ 3 w 321"/>
                  <a:gd name="T43" fmla="*/ 262 h 337"/>
                  <a:gd name="T44" fmla="*/ 3 w 321"/>
                  <a:gd name="T45" fmla="*/ 231 h 337"/>
                  <a:gd name="T46" fmla="*/ 23 w 321"/>
                  <a:gd name="T47" fmla="*/ 209 h 337"/>
                  <a:gd name="T48" fmla="*/ 39 w 321"/>
                  <a:gd name="T49" fmla="*/ 205 h 337"/>
                  <a:gd name="T50" fmla="*/ 40 w 321"/>
                  <a:gd name="T51" fmla="*/ 205 h 337"/>
                  <a:gd name="T52" fmla="*/ 43 w 321"/>
                  <a:gd name="T53" fmla="*/ 205 h 337"/>
                  <a:gd name="T54" fmla="*/ 46 w 321"/>
                  <a:gd name="T55" fmla="*/ 206 h 337"/>
                  <a:gd name="T56" fmla="*/ 42 w 321"/>
                  <a:gd name="T57" fmla="*/ 197 h 337"/>
                  <a:gd name="T58" fmla="*/ 76 w 321"/>
                  <a:gd name="T59" fmla="*/ 93 h 337"/>
                  <a:gd name="T60" fmla="*/ 93 w 321"/>
                  <a:gd name="T61" fmla="*/ 122 h 337"/>
                  <a:gd name="T62" fmla="*/ 125 w 321"/>
                  <a:gd name="T63" fmla="*/ 134 h 337"/>
                  <a:gd name="T64" fmla="*/ 160 w 321"/>
                  <a:gd name="T65" fmla="*/ 119 h 337"/>
                  <a:gd name="T66" fmla="*/ 174 w 321"/>
                  <a:gd name="T67" fmla="*/ 85 h 337"/>
                  <a:gd name="T68" fmla="*/ 168 w 321"/>
                  <a:gd name="T69" fmla="*/ 63 h 337"/>
                  <a:gd name="T70" fmla="*/ 154 w 321"/>
                  <a:gd name="T71" fmla="*/ 4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1" h="337">
                    <a:moveTo>
                      <a:pt x="228" y="0"/>
                    </a:moveTo>
                    <a:cubicBezTo>
                      <a:pt x="243" y="14"/>
                      <a:pt x="254" y="27"/>
                      <a:pt x="263" y="39"/>
                    </a:cubicBezTo>
                    <a:cubicBezTo>
                      <a:pt x="271" y="52"/>
                      <a:pt x="277" y="64"/>
                      <a:pt x="281" y="75"/>
                    </a:cubicBezTo>
                    <a:cubicBezTo>
                      <a:pt x="285" y="86"/>
                      <a:pt x="287" y="95"/>
                      <a:pt x="288" y="103"/>
                    </a:cubicBezTo>
                    <a:cubicBezTo>
                      <a:pt x="289" y="111"/>
                      <a:pt x="289" y="117"/>
                      <a:pt x="289" y="121"/>
                    </a:cubicBezTo>
                    <a:cubicBezTo>
                      <a:pt x="289" y="127"/>
                      <a:pt x="289" y="132"/>
                      <a:pt x="289" y="137"/>
                    </a:cubicBezTo>
                    <a:cubicBezTo>
                      <a:pt x="289" y="141"/>
                      <a:pt x="289" y="145"/>
                      <a:pt x="289" y="148"/>
                    </a:cubicBezTo>
                    <a:cubicBezTo>
                      <a:pt x="290" y="152"/>
                      <a:pt x="290" y="155"/>
                      <a:pt x="291" y="159"/>
                    </a:cubicBezTo>
                    <a:cubicBezTo>
                      <a:pt x="291" y="162"/>
                      <a:pt x="292" y="166"/>
                      <a:pt x="292" y="171"/>
                    </a:cubicBezTo>
                    <a:cubicBezTo>
                      <a:pt x="292" y="171"/>
                      <a:pt x="292" y="173"/>
                      <a:pt x="293" y="175"/>
                    </a:cubicBezTo>
                    <a:cubicBezTo>
                      <a:pt x="293" y="178"/>
                      <a:pt x="294" y="181"/>
                      <a:pt x="295" y="185"/>
                    </a:cubicBezTo>
                    <a:cubicBezTo>
                      <a:pt x="296" y="189"/>
                      <a:pt x="298" y="193"/>
                      <a:pt x="301" y="198"/>
                    </a:cubicBezTo>
                    <a:cubicBezTo>
                      <a:pt x="304" y="203"/>
                      <a:pt x="308" y="207"/>
                      <a:pt x="313" y="212"/>
                    </a:cubicBezTo>
                    <a:cubicBezTo>
                      <a:pt x="314" y="212"/>
                      <a:pt x="315" y="213"/>
                      <a:pt x="315" y="213"/>
                    </a:cubicBezTo>
                    <a:cubicBezTo>
                      <a:pt x="316" y="214"/>
                      <a:pt x="316" y="214"/>
                      <a:pt x="317" y="215"/>
                    </a:cubicBezTo>
                    <a:cubicBezTo>
                      <a:pt x="318" y="215"/>
                      <a:pt x="318" y="216"/>
                      <a:pt x="319" y="216"/>
                    </a:cubicBezTo>
                    <a:cubicBezTo>
                      <a:pt x="320" y="217"/>
                      <a:pt x="320" y="217"/>
                      <a:pt x="321" y="21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5" y="252"/>
                      <a:pt x="253" y="246"/>
                      <a:pt x="250" y="241"/>
                    </a:cubicBezTo>
                    <a:cubicBezTo>
                      <a:pt x="248" y="236"/>
                      <a:pt x="244" y="231"/>
                      <a:pt x="240" y="228"/>
                    </a:cubicBezTo>
                    <a:cubicBezTo>
                      <a:pt x="235" y="224"/>
                      <a:pt x="230" y="221"/>
                      <a:pt x="225" y="219"/>
                    </a:cubicBezTo>
                    <a:cubicBezTo>
                      <a:pt x="219" y="217"/>
                      <a:pt x="213" y="216"/>
                      <a:pt x="207" y="216"/>
                    </a:cubicBezTo>
                    <a:cubicBezTo>
                      <a:pt x="200" y="216"/>
                      <a:pt x="194" y="217"/>
                      <a:pt x="188" y="219"/>
                    </a:cubicBezTo>
                    <a:cubicBezTo>
                      <a:pt x="182" y="222"/>
                      <a:pt x="177" y="226"/>
                      <a:pt x="172" y="230"/>
                    </a:cubicBezTo>
                    <a:cubicBezTo>
                      <a:pt x="168" y="234"/>
                      <a:pt x="164" y="240"/>
                      <a:pt x="162" y="246"/>
                    </a:cubicBezTo>
                    <a:cubicBezTo>
                      <a:pt x="159" y="252"/>
                      <a:pt x="158" y="258"/>
                      <a:pt x="158" y="265"/>
                    </a:cubicBezTo>
                    <a:cubicBezTo>
                      <a:pt x="158" y="269"/>
                      <a:pt x="159" y="273"/>
                      <a:pt x="160" y="277"/>
                    </a:cubicBezTo>
                    <a:cubicBezTo>
                      <a:pt x="161" y="281"/>
                      <a:pt x="162" y="284"/>
                      <a:pt x="164" y="288"/>
                    </a:cubicBezTo>
                    <a:cubicBezTo>
                      <a:pt x="166" y="291"/>
                      <a:pt x="168" y="294"/>
                      <a:pt x="170" y="297"/>
                    </a:cubicBezTo>
                    <a:cubicBezTo>
                      <a:pt x="173" y="300"/>
                      <a:pt x="176" y="303"/>
                      <a:pt x="179" y="305"/>
                    </a:cubicBezTo>
                    <a:cubicBezTo>
                      <a:pt x="127" y="337"/>
                      <a:pt x="127" y="337"/>
                      <a:pt x="127" y="337"/>
                    </a:cubicBezTo>
                    <a:cubicBezTo>
                      <a:pt x="85" y="268"/>
                      <a:pt x="85" y="268"/>
                      <a:pt x="85" y="2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80" y="260"/>
                      <a:pt x="79" y="260"/>
                      <a:pt x="79" y="261"/>
                    </a:cubicBezTo>
                    <a:cubicBezTo>
                      <a:pt x="79" y="262"/>
                      <a:pt x="78" y="263"/>
                      <a:pt x="78" y="263"/>
                    </a:cubicBezTo>
                    <a:cubicBezTo>
                      <a:pt x="78" y="264"/>
                      <a:pt x="77" y="265"/>
                      <a:pt x="77" y="266"/>
                    </a:cubicBezTo>
                    <a:cubicBezTo>
                      <a:pt x="77" y="266"/>
                      <a:pt x="76" y="267"/>
                      <a:pt x="76" y="268"/>
                    </a:cubicBezTo>
                    <a:cubicBezTo>
                      <a:pt x="74" y="271"/>
                      <a:pt x="72" y="273"/>
                      <a:pt x="69" y="276"/>
                    </a:cubicBezTo>
                    <a:cubicBezTo>
                      <a:pt x="67" y="278"/>
                      <a:pt x="64" y="280"/>
                      <a:pt x="61" y="282"/>
                    </a:cubicBezTo>
                    <a:cubicBezTo>
                      <a:pt x="58" y="284"/>
                      <a:pt x="55" y="285"/>
                      <a:pt x="51" y="286"/>
                    </a:cubicBezTo>
                    <a:cubicBezTo>
                      <a:pt x="48" y="287"/>
                      <a:pt x="44" y="287"/>
                      <a:pt x="41" y="287"/>
                    </a:cubicBezTo>
                    <a:cubicBezTo>
                      <a:pt x="35" y="287"/>
                      <a:pt x="30" y="286"/>
                      <a:pt x="25" y="284"/>
                    </a:cubicBezTo>
                    <a:cubicBezTo>
                      <a:pt x="20" y="282"/>
                      <a:pt x="15" y="279"/>
                      <a:pt x="12" y="275"/>
                    </a:cubicBezTo>
                    <a:cubicBezTo>
                      <a:pt x="8" y="272"/>
                      <a:pt x="5" y="267"/>
                      <a:pt x="3" y="262"/>
                    </a:cubicBezTo>
                    <a:cubicBezTo>
                      <a:pt x="1" y="257"/>
                      <a:pt x="0" y="252"/>
                      <a:pt x="0" y="246"/>
                    </a:cubicBezTo>
                    <a:cubicBezTo>
                      <a:pt x="0" y="241"/>
                      <a:pt x="1" y="236"/>
                      <a:pt x="3" y="231"/>
                    </a:cubicBezTo>
                    <a:cubicBezTo>
                      <a:pt x="5" y="226"/>
                      <a:pt x="7" y="222"/>
                      <a:pt x="11" y="218"/>
                    </a:cubicBezTo>
                    <a:cubicBezTo>
                      <a:pt x="14" y="215"/>
                      <a:pt x="18" y="212"/>
                      <a:pt x="23" y="209"/>
                    </a:cubicBezTo>
                    <a:cubicBezTo>
                      <a:pt x="27" y="207"/>
                      <a:pt x="32" y="206"/>
                      <a:pt x="38" y="205"/>
                    </a:cubicBezTo>
                    <a:cubicBezTo>
                      <a:pt x="38" y="205"/>
                      <a:pt x="38" y="205"/>
                      <a:pt x="39" y="205"/>
                    </a:cubicBezTo>
                    <a:cubicBezTo>
                      <a:pt x="39" y="205"/>
                      <a:pt x="39" y="205"/>
                      <a:pt x="39" y="205"/>
                    </a:cubicBezTo>
                    <a:cubicBezTo>
                      <a:pt x="40" y="205"/>
                      <a:pt x="40" y="205"/>
                      <a:pt x="40" y="205"/>
                    </a:cubicBezTo>
                    <a:cubicBezTo>
                      <a:pt x="40" y="205"/>
                      <a:pt x="41" y="205"/>
                      <a:pt x="41" y="205"/>
                    </a:cubicBezTo>
                    <a:cubicBezTo>
                      <a:pt x="41" y="205"/>
                      <a:pt x="42" y="205"/>
                      <a:pt x="43" y="205"/>
                    </a:cubicBezTo>
                    <a:cubicBezTo>
                      <a:pt x="43" y="205"/>
                      <a:pt x="44" y="205"/>
                      <a:pt x="44" y="205"/>
                    </a:cubicBezTo>
                    <a:cubicBezTo>
                      <a:pt x="45" y="206"/>
                      <a:pt x="45" y="206"/>
                      <a:pt x="46" y="206"/>
                    </a:cubicBezTo>
                    <a:cubicBezTo>
                      <a:pt x="47" y="206"/>
                      <a:pt x="47" y="206"/>
                      <a:pt x="48" y="206"/>
                    </a:cubicBezTo>
                    <a:cubicBezTo>
                      <a:pt x="42" y="197"/>
                      <a:pt x="42" y="197"/>
                      <a:pt x="42" y="197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76" y="93"/>
                      <a:pt x="76" y="93"/>
                      <a:pt x="76" y="93"/>
                    </a:cubicBezTo>
                    <a:cubicBezTo>
                      <a:pt x="77" y="99"/>
                      <a:pt x="79" y="104"/>
                      <a:pt x="82" y="109"/>
                    </a:cubicBezTo>
                    <a:cubicBezTo>
                      <a:pt x="85" y="114"/>
                      <a:pt x="89" y="118"/>
                      <a:pt x="93" y="122"/>
                    </a:cubicBezTo>
                    <a:cubicBezTo>
                      <a:pt x="97" y="126"/>
                      <a:pt x="102" y="129"/>
                      <a:pt x="108" y="131"/>
                    </a:cubicBezTo>
                    <a:cubicBezTo>
                      <a:pt x="113" y="133"/>
                      <a:pt x="119" y="134"/>
                      <a:pt x="125" y="134"/>
                    </a:cubicBezTo>
                    <a:cubicBezTo>
                      <a:pt x="132" y="134"/>
                      <a:pt x="138" y="132"/>
                      <a:pt x="144" y="130"/>
                    </a:cubicBezTo>
                    <a:cubicBezTo>
                      <a:pt x="150" y="127"/>
                      <a:pt x="155" y="124"/>
                      <a:pt x="160" y="119"/>
                    </a:cubicBezTo>
                    <a:cubicBezTo>
                      <a:pt x="164" y="115"/>
                      <a:pt x="168" y="110"/>
                      <a:pt x="170" y="104"/>
                    </a:cubicBezTo>
                    <a:cubicBezTo>
                      <a:pt x="173" y="98"/>
                      <a:pt x="174" y="92"/>
                      <a:pt x="174" y="85"/>
                    </a:cubicBezTo>
                    <a:cubicBezTo>
                      <a:pt x="174" y="81"/>
                      <a:pt x="174" y="77"/>
                      <a:pt x="173" y="73"/>
                    </a:cubicBezTo>
                    <a:cubicBezTo>
                      <a:pt x="172" y="69"/>
                      <a:pt x="170" y="66"/>
                      <a:pt x="168" y="63"/>
                    </a:cubicBezTo>
                    <a:cubicBezTo>
                      <a:pt x="167" y="59"/>
                      <a:pt x="165" y="56"/>
                      <a:pt x="162" y="53"/>
                    </a:cubicBezTo>
                    <a:cubicBezTo>
                      <a:pt x="160" y="50"/>
                      <a:pt x="157" y="48"/>
                      <a:pt x="154" y="46"/>
                    </a:cubicBezTo>
                    <a:lnTo>
                      <a:pt x="2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2236877" y="1669362"/>
                <a:ext cx="2101850" cy="2187575"/>
              </a:xfrm>
              <a:custGeom>
                <a:avLst/>
                <a:gdLst>
                  <a:gd name="T0" fmla="*/ 82 w 313"/>
                  <a:gd name="T1" fmla="*/ 252 h 326"/>
                  <a:gd name="T2" fmla="*/ 76 w 313"/>
                  <a:gd name="T3" fmla="*/ 251 h 326"/>
                  <a:gd name="T4" fmla="*/ 72 w 313"/>
                  <a:gd name="T5" fmla="*/ 259 h 326"/>
                  <a:gd name="T6" fmla="*/ 58 w 313"/>
                  <a:gd name="T7" fmla="*/ 273 h 326"/>
                  <a:gd name="T8" fmla="*/ 16 w 313"/>
                  <a:gd name="T9" fmla="*/ 270 h 326"/>
                  <a:gd name="T10" fmla="*/ 5 w 313"/>
                  <a:gd name="T11" fmla="*/ 230 h 326"/>
                  <a:gd name="T12" fmla="*/ 37 w 313"/>
                  <a:gd name="T13" fmla="*/ 205 h 326"/>
                  <a:gd name="T14" fmla="*/ 39 w 313"/>
                  <a:gd name="T15" fmla="*/ 204 h 326"/>
                  <a:gd name="T16" fmla="*/ 40 w 313"/>
                  <a:gd name="T17" fmla="*/ 204 h 326"/>
                  <a:gd name="T18" fmla="*/ 48 w 313"/>
                  <a:gd name="T19" fmla="*/ 205 h 326"/>
                  <a:gd name="T20" fmla="*/ 50 w 313"/>
                  <a:gd name="T21" fmla="*/ 199 h 326"/>
                  <a:gd name="T22" fmla="*/ 10 w 313"/>
                  <a:gd name="T23" fmla="*/ 133 h 326"/>
                  <a:gd name="T24" fmla="*/ 73 w 313"/>
                  <a:gd name="T25" fmla="*/ 94 h 326"/>
                  <a:gd name="T26" fmla="*/ 152 w 313"/>
                  <a:gd name="T27" fmla="*/ 125 h 326"/>
                  <a:gd name="T28" fmla="*/ 160 w 313"/>
                  <a:gd name="T29" fmla="*/ 41 h 326"/>
                  <a:gd name="T30" fmla="*/ 227 w 313"/>
                  <a:gd name="T31" fmla="*/ 0 h 326"/>
                  <a:gd name="T32" fmla="*/ 277 w 313"/>
                  <a:gd name="T33" fmla="*/ 76 h 326"/>
                  <a:gd name="T34" fmla="*/ 283 w 313"/>
                  <a:gd name="T35" fmla="*/ 118 h 326"/>
                  <a:gd name="T36" fmla="*/ 287 w 313"/>
                  <a:gd name="T37" fmla="*/ 162 h 326"/>
                  <a:gd name="T38" fmla="*/ 287 w 313"/>
                  <a:gd name="T39" fmla="*/ 166 h 326"/>
                  <a:gd name="T40" fmla="*/ 310 w 313"/>
                  <a:gd name="T41" fmla="*/ 210 h 326"/>
                  <a:gd name="T42" fmla="*/ 313 w 313"/>
                  <a:gd name="T43" fmla="*/ 212 h 326"/>
                  <a:gd name="T44" fmla="*/ 258 w 313"/>
                  <a:gd name="T45" fmla="*/ 246 h 326"/>
                  <a:gd name="T46" fmla="*/ 178 w 313"/>
                  <a:gd name="T47" fmla="*/ 214 h 326"/>
                  <a:gd name="T48" fmla="*/ 171 w 313"/>
                  <a:gd name="T49" fmla="*/ 300 h 326"/>
                  <a:gd name="T50" fmla="*/ 128 w 313"/>
                  <a:gd name="T51" fmla="*/ 326 h 326"/>
                  <a:gd name="T52" fmla="*/ 82 w 313"/>
                  <a:gd name="T53" fmla="*/ 252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3" h="326">
                    <a:moveTo>
                      <a:pt x="82" y="252"/>
                    </a:moveTo>
                    <a:cubicBezTo>
                      <a:pt x="81" y="249"/>
                      <a:pt x="78" y="249"/>
                      <a:pt x="76" y="251"/>
                    </a:cubicBezTo>
                    <a:cubicBezTo>
                      <a:pt x="74" y="253"/>
                      <a:pt x="74" y="256"/>
                      <a:pt x="72" y="259"/>
                    </a:cubicBezTo>
                    <a:cubicBezTo>
                      <a:pt x="69" y="265"/>
                      <a:pt x="64" y="270"/>
                      <a:pt x="58" y="273"/>
                    </a:cubicBezTo>
                    <a:cubicBezTo>
                      <a:pt x="45" y="281"/>
                      <a:pt x="28" y="280"/>
                      <a:pt x="16" y="270"/>
                    </a:cubicBezTo>
                    <a:cubicBezTo>
                      <a:pt x="5" y="261"/>
                      <a:pt x="0" y="245"/>
                      <a:pt x="5" y="230"/>
                    </a:cubicBezTo>
                    <a:cubicBezTo>
                      <a:pt x="9" y="216"/>
                      <a:pt x="22" y="206"/>
                      <a:pt x="37" y="205"/>
                    </a:cubicBezTo>
                    <a:cubicBezTo>
                      <a:pt x="39" y="204"/>
                      <a:pt x="39" y="204"/>
                      <a:pt x="39" y="204"/>
                    </a:cubicBezTo>
                    <a:cubicBezTo>
                      <a:pt x="40" y="204"/>
                      <a:pt x="40" y="204"/>
                      <a:pt x="40" y="204"/>
                    </a:cubicBezTo>
                    <a:cubicBezTo>
                      <a:pt x="42" y="204"/>
                      <a:pt x="45" y="206"/>
                      <a:pt x="48" y="205"/>
                    </a:cubicBezTo>
                    <a:cubicBezTo>
                      <a:pt x="50" y="204"/>
                      <a:pt x="52" y="201"/>
                      <a:pt x="50" y="199"/>
                    </a:cubicBezTo>
                    <a:cubicBezTo>
                      <a:pt x="10" y="133"/>
                      <a:pt x="10" y="133"/>
                      <a:pt x="10" y="133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82" y="128"/>
                      <a:pt x="122" y="143"/>
                      <a:pt x="152" y="125"/>
                    </a:cubicBezTo>
                    <a:cubicBezTo>
                      <a:pt x="181" y="107"/>
                      <a:pt x="185" y="64"/>
                      <a:pt x="160" y="41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49" y="21"/>
                      <a:pt x="268" y="47"/>
                      <a:pt x="277" y="76"/>
                    </a:cubicBezTo>
                    <a:cubicBezTo>
                      <a:pt x="282" y="90"/>
                      <a:pt x="284" y="104"/>
                      <a:pt x="283" y="118"/>
                    </a:cubicBezTo>
                    <a:cubicBezTo>
                      <a:pt x="283" y="133"/>
                      <a:pt x="284" y="148"/>
                      <a:pt x="287" y="162"/>
                    </a:cubicBezTo>
                    <a:cubicBezTo>
                      <a:pt x="287" y="166"/>
                      <a:pt x="287" y="166"/>
                      <a:pt x="287" y="166"/>
                    </a:cubicBezTo>
                    <a:cubicBezTo>
                      <a:pt x="288" y="183"/>
                      <a:pt x="297" y="199"/>
                      <a:pt x="310" y="210"/>
                    </a:cubicBezTo>
                    <a:cubicBezTo>
                      <a:pt x="313" y="212"/>
                      <a:pt x="313" y="212"/>
                      <a:pt x="313" y="212"/>
                    </a:cubicBezTo>
                    <a:cubicBezTo>
                      <a:pt x="258" y="246"/>
                      <a:pt x="258" y="246"/>
                      <a:pt x="258" y="246"/>
                    </a:cubicBezTo>
                    <a:cubicBezTo>
                      <a:pt x="249" y="212"/>
                      <a:pt x="208" y="196"/>
                      <a:pt x="178" y="214"/>
                    </a:cubicBezTo>
                    <a:cubicBezTo>
                      <a:pt x="148" y="233"/>
                      <a:pt x="145" y="276"/>
                      <a:pt x="171" y="300"/>
                    </a:cubicBezTo>
                    <a:cubicBezTo>
                      <a:pt x="128" y="326"/>
                      <a:pt x="128" y="326"/>
                      <a:pt x="128" y="326"/>
                    </a:cubicBezTo>
                    <a:lnTo>
                      <a:pt x="82" y="252"/>
                    </a:lnTo>
                    <a:close/>
                  </a:path>
                </a:pathLst>
              </a:custGeom>
              <a:solidFill>
                <a:srgbClr val="72827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928777" y="2582174"/>
                <a:ext cx="2108200" cy="2146300"/>
              </a:xfrm>
              <a:custGeom>
                <a:avLst/>
                <a:gdLst>
                  <a:gd name="T0" fmla="*/ 227 w 314"/>
                  <a:gd name="T1" fmla="*/ 57 h 320"/>
                  <a:gd name="T2" fmla="*/ 197 w 314"/>
                  <a:gd name="T3" fmla="*/ 73 h 320"/>
                  <a:gd name="T4" fmla="*/ 185 w 314"/>
                  <a:gd name="T5" fmla="*/ 105 h 320"/>
                  <a:gd name="T6" fmla="*/ 200 w 314"/>
                  <a:gd name="T7" fmla="*/ 140 h 320"/>
                  <a:gd name="T8" fmla="*/ 235 w 314"/>
                  <a:gd name="T9" fmla="*/ 155 h 320"/>
                  <a:gd name="T10" fmla="*/ 257 w 314"/>
                  <a:gd name="T11" fmla="*/ 149 h 320"/>
                  <a:gd name="T12" fmla="*/ 274 w 314"/>
                  <a:gd name="T13" fmla="*/ 135 h 320"/>
                  <a:gd name="T14" fmla="*/ 258 w 314"/>
                  <a:gd name="T15" fmla="*/ 235 h 320"/>
                  <a:gd name="T16" fmla="*/ 252 w 314"/>
                  <a:gd name="T17" fmla="*/ 241 h 320"/>
                  <a:gd name="T18" fmla="*/ 256 w 314"/>
                  <a:gd name="T19" fmla="*/ 243 h 320"/>
                  <a:gd name="T20" fmla="*/ 265 w 314"/>
                  <a:gd name="T21" fmla="*/ 251 h 320"/>
                  <a:gd name="T22" fmla="*/ 275 w 314"/>
                  <a:gd name="T23" fmla="*/ 268 h 320"/>
                  <a:gd name="T24" fmla="*/ 273 w 314"/>
                  <a:gd name="T25" fmla="*/ 295 h 320"/>
                  <a:gd name="T26" fmla="*/ 251 w 314"/>
                  <a:gd name="T27" fmla="*/ 317 h 320"/>
                  <a:gd name="T28" fmla="*/ 220 w 314"/>
                  <a:gd name="T29" fmla="*/ 317 h 320"/>
                  <a:gd name="T30" fmla="*/ 198 w 314"/>
                  <a:gd name="T31" fmla="*/ 298 h 320"/>
                  <a:gd name="T32" fmla="*/ 194 w 314"/>
                  <a:gd name="T33" fmla="*/ 283 h 320"/>
                  <a:gd name="T34" fmla="*/ 193 w 314"/>
                  <a:gd name="T35" fmla="*/ 280 h 320"/>
                  <a:gd name="T36" fmla="*/ 193 w 314"/>
                  <a:gd name="T37" fmla="*/ 277 h 320"/>
                  <a:gd name="T38" fmla="*/ 193 w 314"/>
                  <a:gd name="T39" fmla="*/ 275 h 320"/>
                  <a:gd name="T40" fmla="*/ 185 w 314"/>
                  <a:gd name="T41" fmla="*/ 279 h 320"/>
                  <a:gd name="T42" fmla="*/ 126 w 314"/>
                  <a:gd name="T43" fmla="*/ 314 h 320"/>
                  <a:gd name="T44" fmla="*/ 125 w 314"/>
                  <a:gd name="T45" fmla="*/ 311 h 320"/>
                  <a:gd name="T46" fmla="*/ 123 w 314"/>
                  <a:gd name="T47" fmla="*/ 304 h 320"/>
                  <a:gd name="T48" fmla="*/ 100 w 314"/>
                  <a:gd name="T49" fmla="*/ 266 h 320"/>
                  <a:gd name="T50" fmla="*/ 66 w 314"/>
                  <a:gd name="T51" fmla="*/ 224 h 320"/>
                  <a:gd name="T52" fmla="*/ 23 w 314"/>
                  <a:gd name="T53" fmla="*/ 164 h 320"/>
                  <a:gd name="T54" fmla="*/ 57 w 314"/>
                  <a:gd name="T55" fmla="*/ 82 h 320"/>
                  <a:gd name="T56" fmla="*/ 73 w 314"/>
                  <a:gd name="T57" fmla="*/ 112 h 320"/>
                  <a:gd name="T58" fmla="*/ 105 w 314"/>
                  <a:gd name="T59" fmla="*/ 124 h 320"/>
                  <a:gd name="T60" fmla="*/ 140 w 314"/>
                  <a:gd name="T61" fmla="*/ 109 h 320"/>
                  <a:gd name="T62" fmla="*/ 155 w 314"/>
                  <a:gd name="T63" fmla="*/ 75 h 320"/>
                  <a:gd name="T64" fmla="*/ 149 w 314"/>
                  <a:gd name="T65" fmla="*/ 52 h 320"/>
                  <a:gd name="T66" fmla="*/ 134 w 314"/>
                  <a:gd name="T67" fmla="*/ 35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4" h="320">
                    <a:moveTo>
                      <a:pt x="192" y="0"/>
                    </a:moveTo>
                    <a:cubicBezTo>
                      <a:pt x="227" y="57"/>
                      <a:pt x="227" y="57"/>
                      <a:pt x="227" y="57"/>
                    </a:cubicBezTo>
                    <a:cubicBezTo>
                      <a:pt x="221" y="58"/>
                      <a:pt x="216" y="60"/>
                      <a:pt x="211" y="63"/>
                    </a:cubicBezTo>
                    <a:cubicBezTo>
                      <a:pt x="206" y="65"/>
                      <a:pt x="201" y="69"/>
                      <a:pt x="197" y="73"/>
                    </a:cubicBezTo>
                    <a:cubicBezTo>
                      <a:pt x="194" y="78"/>
                      <a:pt x="191" y="83"/>
                      <a:pt x="189" y="88"/>
                    </a:cubicBezTo>
                    <a:cubicBezTo>
                      <a:pt x="187" y="93"/>
                      <a:pt x="185" y="99"/>
                      <a:pt x="185" y="105"/>
                    </a:cubicBezTo>
                    <a:cubicBezTo>
                      <a:pt x="185" y="112"/>
                      <a:pt x="187" y="119"/>
                      <a:pt x="189" y="124"/>
                    </a:cubicBezTo>
                    <a:cubicBezTo>
                      <a:pt x="192" y="130"/>
                      <a:pt x="195" y="136"/>
                      <a:pt x="200" y="140"/>
                    </a:cubicBezTo>
                    <a:cubicBezTo>
                      <a:pt x="204" y="145"/>
                      <a:pt x="210" y="148"/>
                      <a:pt x="216" y="151"/>
                    </a:cubicBezTo>
                    <a:cubicBezTo>
                      <a:pt x="221" y="153"/>
                      <a:pt x="228" y="155"/>
                      <a:pt x="235" y="155"/>
                    </a:cubicBezTo>
                    <a:cubicBezTo>
                      <a:pt x="239" y="155"/>
                      <a:pt x="243" y="154"/>
                      <a:pt x="247" y="153"/>
                    </a:cubicBezTo>
                    <a:cubicBezTo>
                      <a:pt x="250" y="152"/>
                      <a:pt x="254" y="151"/>
                      <a:pt x="257" y="149"/>
                    </a:cubicBezTo>
                    <a:cubicBezTo>
                      <a:pt x="261" y="147"/>
                      <a:pt x="264" y="145"/>
                      <a:pt x="267" y="143"/>
                    </a:cubicBezTo>
                    <a:cubicBezTo>
                      <a:pt x="270" y="140"/>
                      <a:pt x="272" y="138"/>
                      <a:pt x="274" y="135"/>
                    </a:cubicBezTo>
                    <a:cubicBezTo>
                      <a:pt x="314" y="200"/>
                      <a:pt x="314" y="200"/>
                      <a:pt x="314" y="200"/>
                    </a:cubicBezTo>
                    <a:cubicBezTo>
                      <a:pt x="258" y="235"/>
                      <a:pt x="258" y="235"/>
                      <a:pt x="258" y="235"/>
                    </a:cubicBezTo>
                    <a:cubicBezTo>
                      <a:pt x="249" y="240"/>
                      <a:pt x="249" y="240"/>
                      <a:pt x="249" y="240"/>
                    </a:cubicBezTo>
                    <a:cubicBezTo>
                      <a:pt x="250" y="240"/>
                      <a:pt x="251" y="241"/>
                      <a:pt x="252" y="241"/>
                    </a:cubicBezTo>
                    <a:cubicBezTo>
                      <a:pt x="252" y="241"/>
                      <a:pt x="253" y="242"/>
                      <a:pt x="254" y="242"/>
                    </a:cubicBezTo>
                    <a:cubicBezTo>
                      <a:pt x="255" y="242"/>
                      <a:pt x="255" y="243"/>
                      <a:pt x="256" y="243"/>
                    </a:cubicBezTo>
                    <a:cubicBezTo>
                      <a:pt x="257" y="244"/>
                      <a:pt x="257" y="244"/>
                      <a:pt x="258" y="244"/>
                    </a:cubicBezTo>
                    <a:cubicBezTo>
                      <a:pt x="261" y="246"/>
                      <a:pt x="263" y="248"/>
                      <a:pt x="265" y="251"/>
                    </a:cubicBezTo>
                    <a:cubicBezTo>
                      <a:pt x="268" y="253"/>
                      <a:pt x="269" y="256"/>
                      <a:pt x="271" y="259"/>
                    </a:cubicBezTo>
                    <a:cubicBezTo>
                      <a:pt x="273" y="262"/>
                      <a:pt x="274" y="265"/>
                      <a:pt x="275" y="268"/>
                    </a:cubicBezTo>
                    <a:cubicBezTo>
                      <a:pt x="275" y="272"/>
                      <a:pt x="276" y="275"/>
                      <a:pt x="276" y="279"/>
                    </a:cubicBezTo>
                    <a:cubicBezTo>
                      <a:pt x="276" y="284"/>
                      <a:pt x="275" y="290"/>
                      <a:pt x="273" y="295"/>
                    </a:cubicBezTo>
                    <a:cubicBezTo>
                      <a:pt x="271" y="300"/>
                      <a:pt x="268" y="304"/>
                      <a:pt x="264" y="308"/>
                    </a:cubicBezTo>
                    <a:cubicBezTo>
                      <a:pt x="260" y="312"/>
                      <a:pt x="256" y="315"/>
                      <a:pt x="251" y="317"/>
                    </a:cubicBezTo>
                    <a:cubicBezTo>
                      <a:pt x="246" y="319"/>
                      <a:pt x="240" y="320"/>
                      <a:pt x="235" y="320"/>
                    </a:cubicBezTo>
                    <a:cubicBezTo>
                      <a:pt x="229" y="320"/>
                      <a:pt x="224" y="319"/>
                      <a:pt x="220" y="317"/>
                    </a:cubicBezTo>
                    <a:cubicBezTo>
                      <a:pt x="215" y="315"/>
                      <a:pt x="211" y="313"/>
                      <a:pt x="207" y="310"/>
                    </a:cubicBezTo>
                    <a:cubicBezTo>
                      <a:pt x="204" y="306"/>
                      <a:pt x="201" y="302"/>
                      <a:pt x="198" y="298"/>
                    </a:cubicBezTo>
                    <a:cubicBezTo>
                      <a:pt x="196" y="294"/>
                      <a:pt x="194" y="289"/>
                      <a:pt x="194" y="284"/>
                    </a:cubicBezTo>
                    <a:cubicBezTo>
                      <a:pt x="194" y="283"/>
                      <a:pt x="194" y="283"/>
                      <a:pt x="194" y="283"/>
                    </a:cubicBezTo>
                    <a:cubicBezTo>
                      <a:pt x="193" y="282"/>
                      <a:pt x="193" y="282"/>
                      <a:pt x="193" y="281"/>
                    </a:cubicBezTo>
                    <a:cubicBezTo>
                      <a:pt x="193" y="281"/>
                      <a:pt x="193" y="280"/>
                      <a:pt x="193" y="280"/>
                    </a:cubicBezTo>
                    <a:cubicBezTo>
                      <a:pt x="193" y="279"/>
                      <a:pt x="193" y="279"/>
                      <a:pt x="193" y="279"/>
                    </a:cubicBezTo>
                    <a:cubicBezTo>
                      <a:pt x="193" y="278"/>
                      <a:pt x="193" y="278"/>
                      <a:pt x="193" y="277"/>
                    </a:cubicBezTo>
                    <a:cubicBezTo>
                      <a:pt x="193" y="277"/>
                      <a:pt x="193" y="277"/>
                      <a:pt x="193" y="276"/>
                    </a:cubicBezTo>
                    <a:cubicBezTo>
                      <a:pt x="193" y="276"/>
                      <a:pt x="193" y="276"/>
                      <a:pt x="193" y="275"/>
                    </a:cubicBezTo>
                    <a:cubicBezTo>
                      <a:pt x="193" y="275"/>
                      <a:pt x="194" y="275"/>
                      <a:pt x="194" y="274"/>
                    </a:cubicBezTo>
                    <a:cubicBezTo>
                      <a:pt x="185" y="279"/>
                      <a:pt x="185" y="279"/>
                      <a:pt x="185" y="279"/>
                    </a:cubicBezTo>
                    <a:cubicBezTo>
                      <a:pt x="127" y="315"/>
                      <a:pt x="127" y="315"/>
                      <a:pt x="127" y="315"/>
                    </a:cubicBezTo>
                    <a:cubicBezTo>
                      <a:pt x="127" y="315"/>
                      <a:pt x="126" y="314"/>
                      <a:pt x="126" y="314"/>
                    </a:cubicBezTo>
                    <a:cubicBezTo>
                      <a:pt x="126" y="314"/>
                      <a:pt x="126" y="313"/>
                      <a:pt x="126" y="313"/>
                    </a:cubicBezTo>
                    <a:cubicBezTo>
                      <a:pt x="126" y="312"/>
                      <a:pt x="126" y="312"/>
                      <a:pt x="125" y="311"/>
                    </a:cubicBezTo>
                    <a:cubicBezTo>
                      <a:pt x="125" y="311"/>
                      <a:pt x="125" y="310"/>
                      <a:pt x="125" y="310"/>
                    </a:cubicBezTo>
                    <a:cubicBezTo>
                      <a:pt x="125" y="310"/>
                      <a:pt x="124" y="308"/>
                      <a:pt x="123" y="304"/>
                    </a:cubicBezTo>
                    <a:cubicBezTo>
                      <a:pt x="122" y="301"/>
                      <a:pt x="119" y="296"/>
                      <a:pt x="116" y="290"/>
                    </a:cubicBezTo>
                    <a:cubicBezTo>
                      <a:pt x="112" y="283"/>
                      <a:pt x="107" y="275"/>
                      <a:pt x="100" y="266"/>
                    </a:cubicBezTo>
                    <a:cubicBezTo>
                      <a:pt x="94" y="256"/>
                      <a:pt x="85" y="245"/>
                      <a:pt x="75" y="233"/>
                    </a:cubicBezTo>
                    <a:cubicBezTo>
                      <a:pt x="74" y="232"/>
                      <a:pt x="71" y="229"/>
                      <a:pt x="66" y="224"/>
                    </a:cubicBezTo>
                    <a:cubicBezTo>
                      <a:pt x="61" y="218"/>
                      <a:pt x="54" y="210"/>
                      <a:pt x="46" y="200"/>
                    </a:cubicBezTo>
                    <a:cubicBezTo>
                      <a:pt x="39" y="190"/>
                      <a:pt x="31" y="178"/>
                      <a:pt x="23" y="164"/>
                    </a:cubicBezTo>
                    <a:cubicBezTo>
                      <a:pt x="15" y="150"/>
                      <a:pt x="7" y="134"/>
                      <a:pt x="0" y="117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8" y="88"/>
                      <a:pt x="59" y="94"/>
                      <a:pt x="62" y="99"/>
                    </a:cubicBezTo>
                    <a:cubicBezTo>
                      <a:pt x="65" y="104"/>
                      <a:pt x="69" y="108"/>
                      <a:pt x="73" y="112"/>
                    </a:cubicBezTo>
                    <a:cubicBezTo>
                      <a:pt x="77" y="116"/>
                      <a:pt x="82" y="119"/>
                      <a:pt x="88" y="121"/>
                    </a:cubicBezTo>
                    <a:cubicBezTo>
                      <a:pt x="93" y="123"/>
                      <a:pt x="99" y="124"/>
                      <a:pt x="105" y="124"/>
                    </a:cubicBezTo>
                    <a:cubicBezTo>
                      <a:pt x="112" y="124"/>
                      <a:pt x="118" y="122"/>
                      <a:pt x="124" y="120"/>
                    </a:cubicBezTo>
                    <a:cubicBezTo>
                      <a:pt x="130" y="117"/>
                      <a:pt x="136" y="114"/>
                      <a:pt x="140" y="109"/>
                    </a:cubicBezTo>
                    <a:cubicBezTo>
                      <a:pt x="145" y="105"/>
                      <a:pt x="148" y="100"/>
                      <a:pt x="151" y="94"/>
                    </a:cubicBezTo>
                    <a:cubicBezTo>
                      <a:pt x="153" y="88"/>
                      <a:pt x="155" y="81"/>
                      <a:pt x="155" y="75"/>
                    </a:cubicBezTo>
                    <a:cubicBezTo>
                      <a:pt x="155" y="70"/>
                      <a:pt x="154" y="66"/>
                      <a:pt x="153" y="63"/>
                    </a:cubicBezTo>
                    <a:cubicBezTo>
                      <a:pt x="152" y="59"/>
                      <a:pt x="151" y="55"/>
                      <a:pt x="149" y="52"/>
                    </a:cubicBezTo>
                    <a:cubicBezTo>
                      <a:pt x="147" y="48"/>
                      <a:pt x="145" y="45"/>
                      <a:pt x="143" y="42"/>
                    </a:cubicBezTo>
                    <a:cubicBezTo>
                      <a:pt x="140" y="40"/>
                      <a:pt x="137" y="37"/>
                      <a:pt x="134" y="35"/>
                    </a:cubicBez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962115" y="2615512"/>
                <a:ext cx="2039938" cy="2085975"/>
              </a:xfrm>
              <a:custGeom>
                <a:avLst/>
                <a:gdLst>
                  <a:gd name="T0" fmla="*/ 230 w 304"/>
                  <a:gd name="T1" fmla="*/ 311 h 311"/>
                  <a:gd name="T2" fmla="*/ 193 w 304"/>
                  <a:gd name="T3" fmla="*/ 278 h 311"/>
                  <a:gd name="T4" fmla="*/ 193 w 304"/>
                  <a:gd name="T5" fmla="*/ 277 h 311"/>
                  <a:gd name="T6" fmla="*/ 193 w 304"/>
                  <a:gd name="T7" fmla="*/ 276 h 311"/>
                  <a:gd name="T8" fmla="*/ 192 w 304"/>
                  <a:gd name="T9" fmla="*/ 274 h 311"/>
                  <a:gd name="T10" fmla="*/ 192 w 304"/>
                  <a:gd name="T11" fmla="*/ 273 h 311"/>
                  <a:gd name="T12" fmla="*/ 192 w 304"/>
                  <a:gd name="T13" fmla="*/ 272 h 311"/>
                  <a:gd name="T14" fmla="*/ 193 w 304"/>
                  <a:gd name="T15" fmla="*/ 270 h 311"/>
                  <a:gd name="T16" fmla="*/ 186 w 304"/>
                  <a:gd name="T17" fmla="*/ 266 h 311"/>
                  <a:gd name="T18" fmla="*/ 124 w 304"/>
                  <a:gd name="T19" fmla="*/ 304 h 311"/>
                  <a:gd name="T20" fmla="*/ 124 w 304"/>
                  <a:gd name="T21" fmla="*/ 304 h 311"/>
                  <a:gd name="T22" fmla="*/ 113 w 304"/>
                  <a:gd name="T23" fmla="*/ 280 h 311"/>
                  <a:gd name="T24" fmla="*/ 97 w 304"/>
                  <a:gd name="T25" fmla="*/ 256 h 311"/>
                  <a:gd name="T26" fmla="*/ 80 w 304"/>
                  <a:gd name="T27" fmla="*/ 234 h 311"/>
                  <a:gd name="T28" fmla="*/ 64 w 304"/>
                  <a:gd name="T29" fmla="*/ 216 h 311"/>
                  <a:gd name="T30" fmla="*/ 0 w 304"/>
                  <a:gd name="T31" fmla="*/ 113 h 311"/>
                  <a:gd name="T32" fmla="*/ 49 w 304"/>
                  <a:gd name="T33" fmla="*/ 84 h 311"/>
                  <a:gd name="T34" fmla="*/ 128 w 304"/>
                  <a:gd name="T35" fmla="*/ 115 h 311"/>
                  <a:gd name="T36" fmla="*/ 136 w 304"/>
                  <a:gd name="T37" fmla="*/ 30 h 311"/>
                  <a:gd name="T38" fmla="*/ 186 w 304"/>
                  <a:gd name="T39" fmla="*/ 0 h 311"/>
                  <a:gd name="T40" fmla="*/ 216 w 304"/>
                  <a:gd name="T41" fmla="*/ 49 h 311"/>
                  <a:gd name="T42" fmla="*/ 184 w 304"/>
                  <a:gd name="T43" fmla="*/ 128 h 311"/>
                  <a:gd name="T44" fmla="*/ 269 w 304"/>
                  <a:gd name="T45" fmla="*/ 137 h 311"/>
                  <a:gd name="T46" fmla="*/ 304 w 304"/>
                  <a:gd name="T47" fmla="*/ 194 h 311"/>
                  <a:gd name="T48" fmla="*/ 242 w 304"/>
                  <a:gd name="T49" fmla="*/ 231 h 311"/>
                  <a:gd name="T50" fmla="*/ 245 w 304"/>
                  <a:gd name="T51" fmla="*/ 240 h 311"/>
                  <a:gd name="T52" fmla="*/ 255 w 304"/>
                  <a:gd name="T53" fmla="*/ 246 h 311"/>
                  <a:gd name="T54" fmla="*/ 267 w 304"/>
                  <a:gd name="T55" fmla="*/ 274 h 311"/>
                  <a:gd name="T56" fmla="*/ 230 w 304"/>
                  <a:gd name="T57" fmla="*/ 31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4" h="311">
                    <a:moveTo>
                      <a:pt x="230" y="311"/>
                    </a:moveTo>
                    <a:cubicBezTo>
                      <a:pt x="211" y="311"/>
                      <a:pt x="195" y="297"/>
                      <a:pt x="193" y="278"/>
                    </a:cubicBezTo>
                    <a:cubicBezTo>
                      <a:pt x="193" y="277"/>
                      <a:pt x="193" y="277"/>
                      <a:pt x="193" y="277"/>
                    </a:cubicBezTo>
                    <a:cubicBezTo>
                      <a:pt x="193" y="276"/>
                      <a:pt x="193" y="276"/>
                      <a:pt x="193" y="276"/>
                    </a:cubicBezTo>
                    <a:cubicBezTo>
                      <a:pt x="192" y="275"/>
                      <a:pt x="192" y="274"/>
                      <a:pt x="192" y="274"/>
                    </a:cubicBezTo>
                    <a:cubicBezTo>
                      <a:pt x="192" y="273"/>
                      <a:pt x="192" y="273"/>
                      <a:pt x="192" y="273"/>
                    </a:cubicBezTo>
                    <a:cubicBezTo>
                      <a:pt x="192" y="272"/>
                      <a:pt x="192" y="272"/>
                      <a:pt x="192" y="272"/>
                    </a:cubicBezTo>
                    <a:cubicBezTo>
                      <a:pt x="193" y="270"/>
                      <a:pt x="193" y="270"/>
                      <a:pt x="193" y="270"/>
                    </a:cubicBezTo>
                    <a:cubicBezTo>
                      <a:pt x="193" y="266"/>
                      <a:pt x="189" y="264"/>
                      <a:pt x="186" y="266"/>
                    </a:cubicBezTo>
                    <a:cubicBezTo>
                      <a:pt x="124" y="304"/>
                      <a:pt x="124" y="304"/>
                      <a:pt x="124" y="304"/>
                    </a:cubicBezTo>
                    <a:cubicBezTo>
                      <a:pt x="124" y="304"/>
                      <a:pt x="124" y="304"/>
                      <a:pt x="124" y="304"/>
                    </a:cubicBezTo>
                    <a:cubicBezTo>
                      <a:pt x="122" y="296"/>
                      <a:pt x="117" y="288"/>
                      <a:pt x="113" y="280"/>
                    </a:cubicBezTo>
                    <a:cubicBezTo>
                      <a:pt x="108" y="272"/>
                      <a:pt x="103" y="264"/>
                      <a:pt x="97" y="256"/>
                    </a:cubicBezTo>
                    <a:cubicBezTo>
                      <a:pt x="92" y="248"/>
                      <a:pt x="86" y="241"/>
                      <a:pt x="80" y="234"/>
                    </a:cubicBezTo>
                    <a:cubicBezTo>
                      <a:pt x="75" y="227"/>
                      <a:pt x="69" y="222"/>
                      <a:pt x="64" y="216"/>
                    </a:cubicBezTo>
                    <a:cubicBezTo>
                      <a:pt x="36" y="186"/>
                      <a:pt x="15" y="151"/>
                      <a:pt x="0" y="113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58" y="118"/>
                      <a:pt x="99" y="133"/>
                      <a:pt x="128" y="115"/>
                    </a:cubicBezTo>
                    <a:cubicBezTo>
                      <a:pt x="158" y="97"/>
                      <a:pt x="162" y="54"/>
                      <a:pt x="136" y="3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216" y="49"/>
                      <a:pt x="216" y="49"/>
                      <a:pt x="216" y="49"/>
                    </a:cubicBezTo>
                    <a:cubicBezTo>
                      <a:pt x="182" y="58"/>
                      <a:pt x="166" y="99"/>
                      <a:pt x="184" y="128"/>
                    </a:cubicBezTo>
                    <a:cubicBezTo>
                      <a:pt x="203" y="158"/>
                      <a:pt x="245" y="162"/>
                      <a:pt x="269" y="137"/>
                    </a:cubicBezTo>
                    <a:cubicBezTo>
                      <a:pt x="304" y="194"/>
                      <a:pt x="304" y="194"/>
                      <a:pt x="304" y="194"/>
                    </a:cubicBezTo>
                    <a:cubicBezTo>
                      <a:pt x="242" y="231"/>
                      <a:pt x="242" y="231"/>
                      <a:pt x="242" y="231"/>
                    </a:cubicBezTo>
                    <a:cubicBezTo>
                      <a:pt x="237" y="234"/>
                      <a:pt x="242" y="238"/>
                      <a:pt x="245" y="240"/>
                    </a:cubicBezTo>
                    <a:cubicBezTo>
                      <a:pt x="248" y="241"/>
                      <a:pt x="252" y="243"/>
                      <a:pt x="255" y="246"/>
                    </a:cubicBezTo>
                    <a:cubicBezTo>
                      <a:pt x="262" y="253"/>
                      <a:pt x="267" y="263"/>
                      <a:pt x="267" y="274"/>
                    </a:cubicBezTo>
                    <a:cubicBezTo>
                      <a:pt x="267" y="294"/>
                      <a:pt x="250" y="311"/>
                      <a:pt x="230" y="311"/>
                    </a:cubicBezTo>
                    <a:close/>
                  </a:path>
                </a:pathLst>
              </a:custGeom>
              <a:solidFill>
                <a:srgbClr val="07C0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3116352" y="3131449"/>
                <a:ext cx="1590675" cy="1831975"/>
              </a:xfrm>
              <a:custGeom>
                <a:avLst/>
                <a:gdLst>
                  <a:gd name="T0" fmla="*/ 209 w 237"/>
                  <a:gd name="T1" fmla="*/ 11 h 273"/>
                  <a:gd name="T2" fmla="*/ 230 w 237"/>
                  <a:gd name="T3" fmla="*/ 32 h 273"/>
                  <a:gd name="T4" fmla="*/ 236 w 237"/>
                  <a:gd name="T5" fmla="*/ 48 h 273"/>
                  <a:gd name="T6" fmla="*/ 229 w 237"/>
                  <a:gd name="T7" fmla="*/ 67 h 273"/>
                  <a:gd name="T8" fmla="*/ 200 w 237"/>
                  <a:gd name="T9" fmla="*/ 85 h 273"/>
                  <a:gd name="T10" fmla="*/ 195 w 237"/>
                  <a:gd name="T11" fmla="*/ 97 h 273"/>
                  <a:gd name="T12" fmla="*/ 199 w 237"/>
                  <a:gd name="T13" fmla="*/ 105 h 273"/>
                  <a:gd name="T14" fmla="*/ 206 w 237"/>
                  <a:gd name="T15" fmla="*/ 127 h 273"/>
                  <a:gd name="T16" fmla="*/ 195 w 237"/>
                  <a:gd name="T17" fmla="*/ 140 h 273"/>
                  <a:gd name="T18" fmla="*/ 186 w 237"/>
                  <a:gd name="T19" fmla="*/ 143 h 273"/>
                  <a:gd name="T20" fmla="*/ 190 w 237"/>
                  <a:gd name="T21" fmla="*/ 149 h 273"/>
                  <a:gd name="T22" fmla="*/ 197 w 237"/>
                  <a:gd name="T23" fmla="*/ 166 h 273"/>
                  <a:gd name="T24" fmla="*/ 187 w 237"/>
                  <a:gd name="T25" fmla="*/ 180 h 273"/>
                  <a:gd name="T26" fmla="*/ 183 w 237"/>
                  <a:gd name="T27" fmla="*/ 192 h 273"/>
                  <a:gd name="T28" fmla="*/ 191 w 237"/>
                  <a:gd name="T29" fmla="*/ 212 h 273"/>
                  <a:gd name="T30" fmla="*/ 190 w 237"/>
                  <a:gd name="T31" fmla="*/ 245 h 273"/>
                  <a:gd name="T32" fmla="*/ 148 w 237"/>
                  <a:gd name="T33" fmla="*/ 268 h 273"/>
                  <a:gd name="T34" fmla="*/ 109 w 237"/>
                  <a:gd name="T35" fmla="*/ 272 h 273"/>
                  <a:gd name="T36" fmla="*/ 68 w 237"/>
                  <a:gd name="T37" fmla="*/ 233 h 273"/>
                  <a:gd name="T38" fmla="*/ 97 w 237"/>
                  <a:gd name="T39" fmla="*/ 216 h 273"/>
                  <a:gd name="T40" fmla="*/ 109 w 237"/>
                  <a:gd name="T41" fmla="*/ 184 h 273"/>
                  <a:gd name="T42" fmla="*/ 94 w 237"/>
                  <a:gd name="T43" fmla="*/ 149 h 273"/>
                  <a:gd name="T44" fmla="*/ 59 w 237"/>
                  <a:gd name="T45" fmla="*/ 134 h 273"/>
                  <a:gd name="T46" fmla="*/ 37 w 237"/>
                  <a:gd name="T47" fmla="*/ 140 h 273"/>
                  <a:gd name="T48" fmla="*/ 20 w 237"/>
                  <a:gd name="T49" fmla="*/ 154 h 273"/>
                  <a:gd name="T50" fmla="*/ 55 w 237"/>
                  <a:gd name="T51" fmla="*/ 87 h 273"/>
                  <a:gd name="T52" fmla="*/ 62 w 237"/>
                  <a:gd name="T53" fmla="*/ 80 h 273"/>
                  <a:gd name="T54" fmla="*/ 57 w 237"/>
                  <a:gd name="T55" fmla="*/ 78 h 273"/>
                  <a:gd name="T56" fmla="*/ 46 w 237"/>
                  <a:gd name="T57" fmla="*/ 71 h 273"/>
                  <a:gd name="T58" fmla="*/ 36 w 237"/>
                  <a:gd name="T59" fmla="*/ 53 h 273"/>
                  <a:gd name="T60" fmla="*/ 37 w 237"/>
                  <a:gd name="T61" fmla="*/ 26 h 273"/>
                  <a:gd name="T62" fmla="*/ 59 w 237"/>
                  <a:gd name="T63" fmla="*/ 4 h 273"/>
                  <a:gd name="T64" fmla="*/ 91 w 237"/>
                  <a:gd name="T65" fmla="*/ 4 h 273"/>
                  <a:gd name="T66" fmla="*/ 112 w 237"/>
                  <a:gd name="T67" fmla="*/ 24 h 273"/>
                  <a:gd name="T68" fmla="*/ 116 w 237"/>
                  <a:gd name="T69" fmla="*/ 40 h 273"/>
                  <a:gd name="T70" fmla="*/ 117 w 237"/>
                  <a:gd name="T71" fmla="*/ 41 h 273"/>
                  <a:gd name="T72" fmla="*/ 116 w 237"/>
                  <a:gd name="T73" fmla="*/ 44 h 273"/>
                  <a:gd name="T74" fmla="*/ 116 w 237"/>
                  <a:gd name="T75" fmla="*/ 48 h 273"/>
                  <a:gd name="T76" fmla="*/ 125 w 237"/>
                  <a:gd name="T77" fmla="*/ 44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7" h="273">
                    <a:moveTo>
                      <a:pt x="196" y="0"/>
                    </a:moveTo>
                    <a:cubicBezTo>
                      <a:pt x="200" y="4"/>
                      <a:pt x="205" y="8"/>
                      <a:pt x="209" y="11"/>
                    </a:cubicBezTo>
                    <a:cubicBezTo>
                      <a:pt x="213" y="15"/>
                      <a:pt x="217" y="19"/>
                      <a:pt x="221" y="22"/>
                    </a:cubicBezTo>
                    <a:cubicBezTo>
                      <a:pt x="224" y="26"/>
                      <a:pt x="227" y="29"/>
                      <a:pt x="230" y="32"/>
                    </a:cubicBezTo>
                    <a:cubicBezTo>
                      <a:pt x="232" y="35"/>
                      <a:pt x="234" y="38"/>
                      <a:pt x="234" y="40"/>
                    </a:cubicBezTo>
                    <a:cubicBezTo>
                      <a:pt x="235" y="42"/>
                      <a:pt x="236" y="45"/>
                      <a:pt x="236" y="48"/>
                    </a:cubicBezTo>
                    <a:cubicBezTo>
                      <a:pt x="237" y="51"/>
                      <a:pt x="237" y="54"/>
                      <a:pt x="236" y="57"/>
                    </a:cubicBezTo>
                    <a:cubicBezTo>
                      <a:pt x="235" y="60"/>
                      <a:pt x="233" y="64"/>
                      <a:pt x="229" y="67"/>
                    </a:cubicBezTo>
                    <a:cubicBezTo>
                      <a:pt x="226" y="70"/>
                      <a:pt x="221" y="73"/>
                      <a:pt x="215" y="76"/>
                    </a:cubicBezTo>
                    <a:cubicBezTo>
                      <a:pt x="208" y="79"/>
                      <a:pt x="203" y="82"/>
                      <a:pt x="200" y="85"/>
                    </a:cubicBezTo>
                    <a:cubicBezTo>
                      <a:pt x="197" y="87"/>
                      <a:pt x="195" y="90"/>
                      <a:pt x="195" y="92"/>
                    </a:cubicBezTo>
                    <a:cubicBezTo>
                      <a:pt x="194" y="94"/>
                      <a:pt x="194" y="96"/>
                      <a:pt x="195" y="97"/>
                    </a:cubicBezTo>
                    <a:cubicBezTo>
                      <a:pt x="195" y="99"/>
                      <a:pt x="195" y="99"/>
                      <a:pt x="196" y="99"/>
                    </a:cubicBezTo>
                    <a:cubicBezTo>
                      <a:pt x="196" y="100"/>
                      <a:pt x="197" y="102"/>
                      <a:pt x="199" y="105"/>
                    </a:cubicBezTo>
                    <a:cubicBezTo>
                      <a:pt x="200" y="107"/>
                      <a:pt x="202" y="111"/>
                      <a:pt x="204" y="115"/>
                    </a:cubicBezTo>
                    <a:cubicBezTo>
                      <a:pt x="205" y="119"/>
                      <a:pt x="206" y="123"/>
                      <a:pt x="206" y="127"/>
                    </a:cubicBezTo>
                    <a:cubicBezTo>
                      <a:pt x="206" y="131"/>
                      <a:pt x="205" y="134"/>
                      <a:pt x="202" y="136"/>
                    </a:cubicBezTo>
                    <a:cubicBezTo>
                      <a:pt x="199" y="137"/>
                      <a:pt x="197" y="139"/>
                      <a:pt x="195" y="140"/>
                    </a:cubicBezTo>
                    <a:cubicBezTo>
                      <a:pt x="193" y="141"/>
                      <a:pt x="191" y="141"/>
                      <a:pt x="190" y="142"/>
                    </a:cubicBezTo>
                    <a:cubicBezTo>
                      <a:pt x="188" y="142"/>
                      <a:pt x="187" y="143"/>
                      <a:pt x="186" y="143"/>
                    </a:cubicBezTo>
                    <a:cubicBezTo>
                      <a:pt x="186" y="144"/>
                      <a:pt x="186" y="144"/>
                      <a:pt x="186" y="145"/>
                    </a:cubicBezTo>
                    <a:cubicBezTo>
                      <a:pt x="187" y="146"/>
                      <a:pt x="188" y="147"/>
                      <a:pt x="190" y="149"/>
                    </a:cubicBezTo>
                    <a:cubicBezTo>
                      <a:pt x="192" y="152"/>
                      <a:pt x="193" y="154"/>
                      <a:pt x="195" y="157"/>
                    </a:cubicBezTo>
                    <a:cubicBezTo>
                      <a:pt x="196" y="160"/>
                      <a:pt x="197" y="163"/>
                      <a:pt x="197" y="166"/>
                    </a:cubicBezTo>
                    <a:cubicBezTo>
                      <a:pt x="197" y="169"/>
                      <a:pt x="196" y="172"/>
                      <a:pt x="193" y="174"/>
                    </a:cubicBezTo>
                    <a:cubicBezTo>
                      <a:pt x="190" y="176"/>
                      <a:pt x="188" y="178"/>
                      <a:pt x="187" y="180"/>
                    </a:cubicBezTo>
                    <a:cubicBezTo>
                      <a:pt x="185" y="182"/>
                      <a:pt x="184" y="184"/>
                      <a:pt x="183" y="185"/>
                    </a:cubicBezTo>
                    <a:cubicBezTo>
                      <a:pt x="183" y="187"/>
                      <a:pt x="183" y="189"/>
                      <a:pt x="183" y="192"/>
                    </a:cubicBezTo>
                    <a:cubicBezTo>
                      <a:pt x="184" y="194"/>
                      <a:pt x="184" y="197"/>
                      <a:pt x="186" y="200"/>
                    </a:cubicBezTo>
                    <a:cubicBezTo>
                      <a:pt x="187" y="203"/>
                      <a:pt x="189" y="207"/>
                      <a:pt x="191" y="212"/>
                    </a:cubicBezTo>
                    <a:cubicBezTo>
                      <a:pt x="193" y="217"/>
                      <a:pt x="195" y="222"/>
                      <a:pt x="195" y="228"/>
                    </a:cubicBezTo>
                    <a:cubicBezTo>
                      <a:pt x="195" y="233"/>
                      <a:pt x="194" y="239"/>
                      <a:pt x="190" y="245"/>
                    </a:cubicBezTo>
                    <a:cubicBezTo>
                      <a:pt x="186" y="251"/>
                      <a:pt x="180" y="257"/>
                      <a:pt x="169" y="262"/>
                    </a:cubicBezTo>
                    <a:cubicBezTo>
                      <a:pt x="162" y="265"/>
                      <a:pt x="155" y="267"/>
                      <a:pt x="148" y="268"/>
                    </a:cubicBezTo>
                    <a:cubicBezTo>
                      <a:pt x="141" y="269"/>
                      <a:pt x="135" y="270"/>
                      <a:pt x="128" y="271"/>
                    </a:cubicBezTo>
                    <a:cubicBezTo>
                      <a:pt x="121" y="271"/>
                      <a:pt x="115" y="271"/>
                      <a:pt x="109" y="272"/>
                    </a:cubicBezTo>
                    <a:cubicBezTo>
                      <a:pt x="103" y="272"/>
                      <a:pt x="98" y="273"/>
                      <a:pt x="93" y="273"/>
                    </a:cubicBezTo>
                    <a:cubicBezTo>
                      <a:pt x="68" y="233"/>
                      <a:pt x="68" y="233"/>
                      <a:pt x="68" y="233"/>
                    </a:cubicBezTo>
                    <a:cubicBezTo>
                      <a:pt x="74" y="232"/>
                      <a:pt x="80" y="230"/>
                      <a:pt x="84" y="227"/>
                    </a:cubicBezTo>
                    <a:cubicBezTo>
                      <a:pt x="89" y="224"/>
                      <a:pt x="94" y="220"/>
                      <a:pt x="97" y="216"/>
                    </a:cubicBezTo>
                    <a:cubicBezTo>
                      <a:pt x="101" y="212"/>
                      <a:pt x="104" y="207"/>
                      <a:pt x="106" y="201"/>
                    </a:cubicBezTo>
                    <a:cubicBezTo>
                      <a:pt x="108" y="196"/>
                      <a:pt x="109" y="190"/>
                      <a:pt x="109" y="184"/>
                    </a:cubicBezTo>
                    <a:cubicBezTo>
                      <a:pt x="109" y="177"/>
                      <a:pt x="107" y="171"/>
                      <a:pt x="105" y="165"/>
                    </a:cubicBezTo>
                    <a:cubicBezTo>
                      <a:pt x="102" y="159"/>
                      <a:pt x="99" y="154"/>
                      <a:pt x="94" y="149"/>
                    </a:cubicBezTo>
                    <a:cubicBezTo>
                      <a:pt x="90" y="145"/>
                      <a:pt x="84" y="141"/>
                      <a:pt x="78" y="138"/>
                    </a:cubicBezTo>
                    <a:cubicBezTo>
                      <a:pt x="73" y="136"/>
                      <a:pt x="66" y="134"/>
                      <a:pt x="59" y="134"/>
                    </a:cubicBezTo>
                    <a:cubicBezTo>
                      <a:pt x="55" y="134"/>
                      <a:pt x="51" y="135"/>
                      <a:pt x="48" y="136"/>
                    </a:cubicBezTo>
                    <a:cubicBezTo>
                      <a:pt x="44" y="137"/>
                      <a:pt x="40" y="138"/>
                      <a:pt x="37" y="140"/>
                    </a:cubicBezTo>
                    <a:cubicBezTo>
                      <a:pt x="34" y="141"/>
                      <a:pt x="31" y="144"/>
                      <a:pt x="28" y="146"/>
                    </a:cubicBezTo>
                    <a:cubicBezTo>
                      <a:pt x="25" y="148"/>
                      <a:pt x="22" y="151"/>
                      <a:pt x="20" y="154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3" y="81"/>
                      <a:pt x="62" y="81"/>
                      <a:pt x="62" y="80"/>
                    </a:cubicBezTo>
                    <a:cubicBezTo>
                      <a:pt x="61" y="80"/>
                      <a:pt x="60" y="80"/>
                      <a:pt x="59" y="80"/>
                    </a:cubicBezTo>
                    <a:cubicBezTo>
                      <a:pt x="58" y="79"/>
                      <a:pt x="58" y="79"/>
                      <a:pt x="57" y="78"/>
                    </a:cubicBezTo>
                    <a:cubicBezTo>
                      <a:pt x="56" y="78"/>
                      <a:pt x="55" y="78"/>
                      <a:pt x="55" y="77"/>
                    </a:cubicBezTo>
                    <a:cubicBezTo>
                      <a:pt x="52" y="75"/>
                      <a:pt x="49" y="73"/>
                      <a:pt x="46" y="71"/>
                    </a:cubicBezTo>
                    <a:cubicBezTo>
                      <a:pt x="44" y="68"/>
                      <a:pt x="42" y="66"/>
                      <a:pt x="40" y="63"/>
                    </a:cubicBezTo>
                    <a:cubicBezTo>
                      <a:pt x="38" y="59"/>
                      <a:pt x="37" y="56"/>
                      <a:pt x="36" y="53"/>
                    </a:cubicBezTo>
                    <a:cubicBezTo>
                      <a:pt x="35" y="49"/>
                      <a:pt x="34" y="46"/>
                      <a:pt x="34" y="42"/>
                    </a:cubicBezTo>
                    <a:cubicBezTo>
                      <a:pt x="34" y="36"/>
                      <a:pt x="35" y="31"/>
                      <a:pt x="37" y="26"/>
                    </a:cubicBezTo>
                    <a:cubicBezTo>
                      <a:pt x="40" y="21"/>
                      <a:pt x="43" y="17"/>
                      <a:pt x="46" y="13"/>
                    </a:cubicBezTo>
                    <a:cubicBezTo>
                      <a:pt x="50" y="9"/>
                      <a:pt x="54" y="6"/>
                      <a:pt x="59" y="4"/>
                    </a:cubicBezTo>
                    <a:cubicBezTo>
                      <a:pt x="64" y="2"/>
                      <a:pt x="70" y="1"/>
                      <a:pt x="75" y="1"/>
                    </a:cubicBezTo>
                    <a:cubicBezTo>
                      <a:pt x="81" y="1"/>
                      <a:pt x="86" y="2"/>
                      <a:pt x="91" y="4"/>
                    </a:cubicBezTo>
                    <a:cubicBezTo>
                      <a:pt x="95" y="6"/>
                      <a:pt x="100" y="9"/>
                      <a:pt x="104" y="12"/>
                    </a:cubicBezTo>
                    <a:cubicBezTo>
                      <a:pt x="107" y="16"/>
                      <a:pt x="110" y="20"/>
                      <a:pt x="112" y="24"/>
                    </a:cubicBezTo>
                    <a:cubicBezTo>
                      <a:pt x="115" y="29"/>
                      <a:pt x="116" y="34"/>
                      <a:pt x="116" y="39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16" y="40"/>
                      <a:pt x="116" y="40"/>
                      <a:pt x="116" y="41"/>
                    </a:cubicBezTo>
                    <a:cubicBezTo>
                      <a:pt x="116" y="41"/>
                      <a:pt x="117" y="41"/>
                      <a:pt x="117" y="41"/>
                    </a:cubicBezTo>
                    <a:cubicBezTo>
                      <a:pt x="117" y="41"/>
                      <a:pt x="117" y="42"/>
                      <a:pt x="117" y="42"/>
                    </a:cubicBezTo>
                    <a:cubicBezTo>
                      <a:pt x="117" y="42"/>
                      <a:pt x="117" y="43"/>
                      <a:pt x="116" y="44"/>
                    </a:cubicBezTo>
                    <a:cubicBezTo>
                      <a:pt x="116" y="44"/>
                      <a:pt x="116" y="45"/>
                      <a:pt x="116" y="46"/>
                    </a:cubicBezTo>
                    <a:cubicBezTo>
                      <a:pt x="116" y="46"/>
                      <a:pt x="116" y="47"/>
                      <a:pt x="116" y="48"/>
                    </a:cubicBezTo>
                    <a:cubicBezTo>
                      <a:pt x="116" y="48"/>
                      <a:pt x="116" y="49"/>
                      <a:pt x="116" y="49"/>
                    </a:cubicBezTo>
                    <a:cubicBezTo>
                      <a:pt x="125" y="44"/>
                      <a:pt x="125" y="44"/>
                      <a:pt x="125" y="44"/>
                    </a:cubicBez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3149690" y="3145737"/>
                <a:ext cx="1544638" cy="1790700"/>
              </a:xfrm>
              <a:custGeom>
                <a:avLst/>
                <a:gdLst>
                  <a:gd name="T0" fmla="*/ 70 w 230"/>
                  <a:gd name="T1" fmla="*/ 234 h 267"/>
                  <a:gd name="T2" fmla="*/ 101 w 230"/>
                  <a:gd name="T3" fmla="*/ 155 h 267"/>
                  <a:gd name="T4" fmla="*/ 16 w 230"/>
                  <a:gd name="T5" fmla="*/ 145 h 267"/>
                  <a:gd name="T6" fmla="*/ 0 w 230"/>
                  <a:gd name="T7" fmla="*/ 120 h 267"/>
                  <a:gd name="T8" fmla="*/ 61 w 230"/>
                  <a:gd name="T9" fmla="*/ 83 h 267"/>
                  <a:gd name="T10" fmla="*/ 62 w 230"/>
                  <a:gd name="T11" fmla="*/ 76 h 267"/>
                  <a:gd name="T12" fmla="*/ 54 w 230"/>
                  <a:gd name="T13" fmla="*/ 73 h 267"/>
                  <a:gd name="T14" fmla="*/ 38 w 230"/>
                  <a:gd name="T15" fmla="*/ 58 h 267"/>
                  <a:gd name="T16" fmla="*/ 42 w 230"/>
                  <a:gd name="T17" fmla="*/ 17 h 267"/>
                  <a:gd name="T18" fmla="*/ 81 w 230"/>
                  <a:gd name="T19" fmla="*/ 5 h 267"/>
                  <a:gd name="T20" fmla="*/ 107 w 230"/>
                  <a:gd name="T21" fmla="*/ 38 h 267"/>
                  <a:gd name="T22" fmla="*/ 107 w 230"/>
                  <a:gd name="T23" fmla="*/ 39 h 267"/>
                  <a:gd name="T24" fmla="*/ 107 w 230"/>
                  <a:gd name="T25" fmla="*/ 40 h 267"/>
                  <a:gd name="T26" fmla="*/ 107 w 230"/>
                  <a:gd name="T27" fmla="*/ 47 h 267"/>
                  <a:gd name="T28" fmla="*/ 113 w 230"/>
                  <a:gd name="T29" fmla="*/ 51 h 267"/>
                  <a:gd name="T30" fmla="*/ 122 w 230"/>
                  <a:gd name="T31" fmla="*/ 46 h 267"/>
                  <a:gd name="T32" fmla="*/ 190 w 230"/>
                  <a:gd name="T33" fmla="*/ 3 h 267"/>
                  <a:gd name="T34" fmla="*/ 217 w 230"/>
                  <a:gd name="T35" fmla="*/ 27 h 267"/>
                  <a:gd name="T36" fmla="*/ 226 w 230"/>
                  <a:gd name="T37" fmla="*/ 55 h 267"/>
                  <a:gd name="T38" fmla="*/ 199 w 230"/>
                  <a:gd name="T39" fmla="*/ 75 h 267"/>
                  <a:gd name="T40" fmla="*/ 187 w 230"/>
                  <a:gd name="T41" fmla="*/ 100 h 267"/>
                  <a:gd name="T42" fmla="*/ 197 w 230"/>
                  <a:gd name="T43" fmla="*/ 121 h 267"/>
                  <a:gd name="T44" fmla="*/ 195 w 230"/>
                  <a:gd name="T45" fmla="*/ 130 h 267"/>
                  <a:gd name="T46" fmla="*/ 184 w 230"/>
                  <a:gd name="T47" fmla="*/ 136 h 267"/>
                  <a:gd name="T48" fmla="*/ 183 w 230"/>
                  <a:gd name="T49" fmla="*/ 136 h 267"/>
                  <a:gd name="T50" fmla="*/ 179 w 230"/>
                  <a:gd name="T51" fmla="*/ 146 h 267"/>
                  <a:gd name="T52" fmla="*/ 188 w 230"/>
                  <a:gd name="T53" fmla="*/ 162 h 267"/>
                  <a:gd name="T54" fmla="*/ 179 w 230"/>
                  <a:gd name="T55" fmla="*/ 174 h 267"/>
                  <a:gd name="T56" fmla="*/ 175 w 230"/>
                  <a:gd name="T57" fmla="*/ 193 h 267"/>
                  <a:gd name="T58" fmla="*/ 186 w 230"/>
                  <a:gd name="T59" fmla="*/ 229 h 267"/>
                  <a:gd name="T60" fmla="*/ 163 w 230"/>
                  <a:gd name="T61" fmla="*/ 256 h 267"/>
                  <a:gd name="T62" fmla="*/ 109 w 230"/>
                  <a:gd name="T63" fmla="*/ 265 h 267"/>
                  <a:gd name="T64" fmla="*/ 104 w 230"/>
                  <a:gd name="T65" fmla="*/ 266 h 267"/>
                  <a:gd name="T66" fmla="*/ 90 w 230"/>
                  <a:gd name="T67" fmla="*/ 267 h 267"/>
                  <a:gd name="T68" fmla="*/ 70 w 230"/>
                  <a:gd name="T69" fmla="*/ 234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267">
                    <a:moveTo>
                      <a:pt x="70" y="234"/>
                    </a:moveTo>
                    <a:cubicBezTo>
                      <a:pt x="103" y="224"/>
                      <a:pt x="118" y="185"/>
                      <a:pt x="101" y="155"/>
                    </a:cubicBezTo>
                    <a:cubicBezTo>
                      <a:pt x="83" y="125"/>
                      <a:pt x="40" y="120"/>
                      <a:pt x="16" y="145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63" y="81"/>
                      <a:pt x="64" y="78"/>
                      <a:pt x="62" y="76"/>
                    </a:cubicBezTo>
                    <a:cubicBezTo>
                      <a:pt x="60" y="74"/>
                      <a:pt x="56" y="74"/>
                      <a:pt x="54" y="73"/>
                    </a:cubicBezTo>
                    <a:cubicBezTo>
                      <a:pt x="47" y="70"/>
                      <a:pt x="42" y="65"/>
                      <a:pt x="38" y="58"/>
                    </a:cubicBezTo>
                    <a:cubicBezTo>
                      <a:pt x="31" y="45"/>
                      <a:pt x="32" y="28"/>
                      <a:pt x="42" y="17"/>
                    </a:cubicBezTo>
                    <a:cubicBezTo>
                      <a:pt x="51" y="5"/>
                      <a:pt x="67" y="0"/>
                      <a:pt x="81" y="5"/>
                    </a:cubicBezTo>
                    <a:cubicBezTo>
                      <a:pt x="96" y="9"/>
                      <a:pt x="106" y="23"/>
                      <a:pt x="107" y="38"/>
                    </a:cubicBezTo>
                    <a:cubicBezTo>
                      <a:pt x="107" y="38"/>
                      <a:pt x="107" y="39"/>
                      <a:pt x="107" y="39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07" y="42"/>
                      <a:pt x="107" y="44"/>
                      <a:pt x="107" y="47"/>
                    </a:cubicBezTo>
                    <a:cubicBezTo>
                      <a:pt x="106" y="50"/>
                      <a:pt x="110" y="53"/>
                      <a:pt x="113" y="51"/>
                    </a:cubicBezTo>
                    <a:cubicBezTo>
                      <a:pt x="122" y="46"/>
                      <a:pt x="122" y="46"/>
                      <a:pt x="122" y="46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200" y="11"/>
                      <a:pt x="209" y="19"/>
                      <a:pt x="217" y="27"/>
                    </a:cubicBezTo>
                    <a:cubicBezTo>
                      <a:pt x="224" y="35"/>
                      <a:pt x="230" y="45"/>
                      <a:pt x="226" y="55"/>
                    </a:cubicBezTo>
                    <a:cubicBezTo>
                      <a:pt x="222" y="67"/>
                      <a:pt x="209" y="69"/>
                      <a:pt x="199" y="75"/>
                    </a:cubicBezTo>
                    <a:cubicBezTo>
                      <a:pt x="191" y="79"/>
                      <a:pt x="180" y="90"/>
                      <a:pt x="187" y="100"/>
                    </a:cubicBezTo>
                    <a:cubicBezTo>
                      <a:pt x="191" y="107"/>
                      <a:pt x="196" y="114"/>
                      <a:pt x="197" y="121"/>
                    </a:cubicBezTo>
                    <a:cubicBezTo>
                      <a:pt x="197" y="124"/>
                      <a:pt x="198" y="128"/>
                      <a:pt x="195" y="130"/>
                    </a:cubicBezTo>
                    <a:cubicBezTo>
                      <a:pt x="192" y="133"/>
                      <a:pt x="187" y="134"/>
                      <a:pt x="184" y="136"/>
                    </a:cubicBezTo>
                    <a:cubicBezTo>
                      <a:pt x="183" y="136"/>
                      <a:pt x="183" y="136"/>
                      <a:pt x="183" y="136"/>
                    </a:cubicBezTo>
                    <a:cubicBezTo>
                      <a:pt x="178" y="138"/>
                      <a:pt x="175" y="141"/>
                      <a:pt x="179" y="146"/>
                    </a:cubicBezTo>
                    <a:cubicBezTo>
                      <a:pt x="183" y="151"/>
                      <a:pt x="187" y="156"/>
                      <a:pt x="188" y="162"/>
                    </a:cubicBezTo>
                    <a:cubicBezTo>
                      <a:pt x="189" y="168"/>
                      <a:pt x="183" y="171"/>
                      <a:pt x="179" y="174"/>
                    </a:cubicBezTo>
                    <a:cubicBezTo>
                      <a:pt x="174" y="180"/>
                      <a:pt x="173" y="186"/>
                      <a:pt x="175" y="193"/>
                    </a:cubicBezTo>
                    <a:cubicBezTo>
                      <a:pt x="178" y="205"/>
                      <a:pt x="187" y="215"/>
                      <a:pt x="186" y="229"/>
                    </a:cubicBezTo>
                    <a:cubicBezTo>
                      <a:pt x="185" y="242"/>
                      <a:pt x="174" y="251"/>
                      <a:pt x="163" y="256"/>
                    </a:cubicBezTo>
                    <a:cubicBezTo>
                      <a:pt x="145" y="263"/>
                      <a:pt x="127" y="264"/>
                      <a:pt x="109" y="265"/>
                    </a:cubicBezTo>
                    <a:cubicBezTo>
                      <a:pt x="104" y="266"/>
                      <a:pt x="104" y="266"/>
                      <a:pt x="104" y="266"/>
                    </a:cubicBezTo>
                    <a:cubicBezTo>
                      <a:pt x="99" y="266"/>
                      <a:pt x="95" y="266"/>
                      <a:pt x="90" y="267"/>
                    </a:cubicBezTo>
                    <a:lnTo>
                      <a:pt x="70" y="234"/>
                    </a:lnTo>
                    <a:close/>
                  </a:path>
                </a:pathLst>
              </a:custGeom>
              <a:solidFill>
                <a:srgbClr val="CFC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46"/>
              <p:cNvSpPr>
                <a:spLocks/>
              </p:cNvSpPr>
              <p:nvPr/>
            </p:nvSpPr>
            <p:spPr bwMode="auto">
              <a:xfrm>
                <a:off x="1533615" y="3971237"/>
                <a:ext cx="2260600" cy="1703388"/>
              </a:xfrm>
              <a:custGeom>
                <a:avLst/>
                <a:gdLst>
                  <a:gd name="T0" fmla="*/ 229 w 337"/>
                  <a:gd name="T1" fmla="*/ 0 h 254"/>
                  <a:gd name="T2" fmla="*/ 251 w 337"/>
                  <a:gd name="T3" fmla="*/ 37 h 254"/>
                  <a:gd name="T4" fmla="*/ 256 w 337"/>
                  <a:gd name="T5" fmla="*/ 45 h 254"/>
                  <a:gd name="T6" fmla="*/ 257 w 337"/>
                  <a:gd name="T7" fmla="*/ 43 h 254"/>
                  <a:gd name="T8" fmla="*/ 258 w 337"/>
                  <a:gd name="T9" fmla="*/ 41 h 254"/>
                  <a:gd name="T10" fmla="*/ 259 w 337"/>
                  <a:gd name="T11" fmla="*/ 39 h 254"/>
                  <a:gd name="T12" fmla="*/ 261 w 337"/>
                  <a:gd name="T13" fmla="*/ 37 h 254"/>
                  <a:gd name="T14" fmla="*/ 267 w 337"/>
                  <a:gd name="T15" fmla="*/ 29 h 254"/>
                  <a:gd name="T16" fmla="*/ 275 w 337"/>
                  <a:gd name="T17" fmla="*/ 23 h 254"/>
                  <a:gd name="T18" fmla="*/ 285 w 337"/>
                  <a:gd name="T19" fmla="*/ 19 h 254"/>
                  <a:gd name="T20" fmla="*/ 295 w 337"/>
                  <a:gd name="T21" fmla="*/ 18 h 254"/>
                  <a:gd name="T22" fmla="*/ 311 w 337"/>
                  <a:gd name="T23" fmla="*/ 21 h 254"/>
                  <a:gd name="T24" fmla="*/ 324 w 337"/>
                  <a:gd name="T25" fmla="*/ 30 h 254"/>
                  <a:gd name="T26" fmla="*/ 333 w 337"/>
                  <a:gd name="T27" fmla="*/ 43 h 254"/>
                  <a:gd name="T28" fmla="*/ 337 w 337"/>
                  <a:gd name="T29" fmla="*/ 59 h 254"/>
                  <a:gd name="T30" fmla="*/ 334 w 337"/>
                  <a:gd name="T31" fmla="*/ 74 h 254"/>
                  <a:gd name="T32" fmla="*/ 326 w 337"/>
                  <a:gd name="T33" fmla="*/ 87 h 254"/>
                  <a:gd name="T34" fmla="*/ 314 w 337"/>
                  <a:gd name="T35" fmla="*/ 96 h 254"/>
                  <a:gd name="T36" fmla="*/ 300 w 337"/>
                  <a:gd name="T37" fmla="*/ 100 h 254"/>
                  <a:gd name="T38" fmla="*/ 299 w 337"/>
                  <a:gd name="T39" fmla="*/ 100 h 254"/>
                  <a:gd name="T40" fmla="*/ 298 w 337"/>
                  <a:gd name="T41" fmla="*/ 100 h 254"/>
                  <a:gd name="T42" fmla="*/ 297 w 337"/>
                  <a:gd name="T43" fmla="*/ 101 h 254"/>
                  <a:gd name="T44" fmla="*/ 295 w 337"/>
                  <a:gd name="T45" fmla="*/ 101 h 254"/>
                  <a:gd name="T46" fmla="*/ 294 w 337"/>
                  <a:gd name="T47" fmla="*/ 101 h 254"/>
                  <a:gd name="T48" fmla="*/ 293 w 337"/>
                  <a:gd name="T49" fmla="*/ 100 h 254"/>
                  <a:gd name="T50" fmla="*/ 291 w 337"/>
                  <a:gd name="T51" fmla="*/ 100 h 254"/>
                  <a:gd name="T52" fmla="*/ 290 w 337"/>
                  <a:gd name="T53" fmla="*/ 100 h 254"/>
                  <a:gd name="T54" fmla="*/ 295 w 337"/>
                  <a:gd name="T55" fmla="*/ 109 h 254"/>
                  <a:gd name="T56" fmla="*/ 320 w 337"/>
                  <a:gd name="T57" fmla="*/ 150 h 254"/>
                  <a:gd name="T58" fmla="*/ 313 w 337"/>
                  <a:gd name="T59" fmla="*/ 153 h 254"/>
                  <a:gd name="T60" fmla="*/ 307 w 337"/>
                  <a:gd name="T61" fmla="*/ 158 h 254"/>
                  <a:gd name="T62" fmla="*/ 303 w 337"/>
                  <a:gd name="T63" fmla="*/ 165 h 254"/>
                  <a:gd name="T64" fmla="*/ 300 w 337"/>
                  <a:gd name="T65" fmla="*/ 175 h 254"/>
                  <a:gd name="T66" fmla="*/ 299 w 337"/>
                  <a:gd name="T67" fmla="*/ 196 h 254"/>
                  <a:gd name="T68" fmla="*/ 301 w 337"/>
                  <a:gd name="T69" fmla="*/ 217 h 254"/>
                  <a:gd name="T70" fmla="*/ 307 w 337"/>
                  <a:gd name="T71" fmla="*/ 236 h 254"/>
                  <a:gd name="T72" fmla="*/ 315 w 337"/>
                  <a:gd name="T73" fmla="*/ 254 h 254"/>
                  <a:gd name="T74" fmla="*/ 0 w 337"/>
                  <a:gd name="T75" fmla="*/ 254 h 254"/>
                  <a:gd name="T76" fmla="*/ 24 w 337"/>
                  <a:gd name="T77" fmla="*/ 222 h 254"/>
                  <a:gd name="T78" fmla="*/ 39 w 337"/>
                  <a:gd name="T79" fmla="*/ 191 h 254"/>
                  <a:gd name="T80" fmla="*/ 45 w 337"/>
                  <a:gd name="T81" fmla="*/ 157 h 254"/>
                  <a:gd name="T82" fmla="*/ 39 w 337"/>
                  <a:gd name="T83" fmla="*/ 116 h 254"/>
                  <a:gd name="T84" fmla="*/ 96 w 337"/>
                  <a:gd name="T85" fmla="*/ 82 h 254"/>
                  <a:gd name="T86" fmla="*/ 102 w 337"/>
                  <a:gd name="T87" fmla="*/ 97 h 254"/>
                  <a:gd name="T88" fmla="*/ 113 w 337"/>
                  <a:gd name="T89" fmla="*/ 110 h 254"/>
                  <a:gd name="T90" fmla="*/ 128 w 337"/>
                  <a:gd name="T91" fmla="*/ 118 h 254"/>
                  <a:gd name="T92" fmla="*/ 145 w 337"/>
                  <a:gd name="T93" fmla="*/ 121 h 254"/>
                  <a:gd name="T94" fmla="*/ 164 w 337"/>
                  <a:gd name="T95" fmla="*/ 117 h 254"/>
                  <a:gd name="T96" fmla="*/ 180 w 337"/>
                  <a:gd name="T97" fmla="*/ 107 h 254"/>
                  <a:gd name="T98" fmla="*/ 190 w 337"/>
                  <a:gd name="T99" fmla="*/ 91 h 254"/>
                  <a:gd name="T100" fmla="*/ 194 w 337"/>
                  <a:gd name="T101" fmla="*/ 72 h 254"/>
                  <a:gd name="T102" fmla="*/ 193 w 337"/>
                  <a:gd name="T103" fmla="*/ 60 h 254"/>
                  <a:gd name="T104" fmla="*/ 189 w 337"/>
                  <a:gd name="T105" fmla="*/ 50 h 254"/>
                  <a:gd name="T106" fmla="*/ 183 w 337"/>
                  <a:gd name="T107" fmla="*/ 40 h 254"/>
                  <a:gd name="T108" fmla="*/ 175 w 337"/>
                  <a:gd name="T109" fmla="*/ 33 h 254"/>
                  <a:gd name="T110" fmla="*/ 229 w 337"/>
                  <a:gd name="T111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7" h="254">
                    <a:moveTo>
                      <a:pt x="229" y="0"/>
                    </a:moveTo>
                    <a:cubicBezTo>
                      <a:pt x="251" y="37"/>
                      <a:pt x="251" y="37"/>
                      <a:pt x="251" y="37"/>
                    </a:cubicBezTo>
                    <a:cubicBezTo>
                      <a:pt x="256" y="45"/>
                      <a:pt x="256" y="45"/>
                      <a:pt x="256" y="45"/>
                    </a:cubicBezTo>
                    <a:cubicBezTo>
                      <a:pt x="257" y="45"/>
                      <a:pt x="257" y="44"/>
                      <a:pt x="257" y="43"/>
                    </a:cubicBezTo>
                    <a:cubicBezTo>
                      <a:pt x="258" y="42"/>
                      <a:pt x="258" y="42"/>
                      <a:pt x="258" y="41"/>
                    </a:cubicBezTo>
                    <a:cubicBezTo>
                      <a:pt x="259" y="40"/>
                      <a:pt x="259" y="39"/>
                      <a:pt x="259" y="39"/>
                    </a:cubicBezTo>
                    <a:cubicBezTo>
                      <a:pt x="260" y="38"/>
                      <a:pt x="260" y="37"/>
                      <a:pt x="261" y="37"/>
                    </a:cubicBezTo>
                    <a:cubicBezTo>
                      <a:pt x="263" y="34"/>
                      <a:pt x="265" y="31"/>
                      <a:pt x="267" y="29"/>
                    </a:cubicBezTo>
                    <a:cubicBezTo>
                      <a:pt x="270" y="27"/>
                      <a:pt x="272" y="25"/>
                      <a:pt x="275" y="23"/>
                    </a:cubicBezTo>
                    <a:cubicBezTo>
                      <a:pt x="278" y="21"/>
                      <a:pt x="281" y="20"/>
                      <a:pt x="285" y="19"/>
                    </a:cubicBezTo>
                    <a:cubicBezTo>
                      <a:pt x="288" y="18"/>
                      <a:pt x="292" y="18"/>
                      <a:pt x="295" y="18"/>
                    </a:cubicBezTo>
                    <a:cubicBezTo>
                      <a:pt x="301" y="18"/>
                      <a:pt x="306" y="19"/>
                      <a:pt x="311" y="21"/>
                    </a:cubicBezTo>
                    <a:cubicBezTo>
                      <a:pt x="316" y="23"/>
                      <a:pt x="321" y="26"/>
                      <a:pt x="324" y="30"/>
                    </a:cubicBezTo>
                    <a:cubicBezTo>
                      <a:pt x="328" y="34"/>
                      <a:pt x="331" y="38"/>
                      <a:pt x="333" y="43"/>
                    </a:cubicBezTo>
                    <a:cubicBezTo>
                      <a:pt x="335" y="48"/>
                      <a:pt x="337" y="53"/>
                      <a:pt x="337" y="59"/>
                    </a:cubicBezTo>
                    <a:cubicBezTo>
                      <a:pt x="337" y="64"/>
                      <a:pt x="336" y="70"/>
                      <a:pt x="334" y="74"/>
                    </a:cubicBezTo>
                    <a:cubicBezTo>
                      <a:pt x="332" y="79"/>
                      <a:pt x="329" y="83"/>
                      <a:pt x="326" y="87"/>
                    </a:cubicBezTo>
                    <a:cubicBezTo>
                      <a:pt x="323" y="91"/>
                      <a:pt x="319" y="94"/>
                      <a:pt x="314" y="96"/>
                    </a:cubicBezTo>
                    <a:cubicBezTo>
                      <a:pt x="310" y="98"/>
                      <a:pt x="305" y="100"/>
                      <a:pt x="300" y="100"/>
                    </a:cubicBezTo>
                    <a:cubicBezTo>
                      <a:pt x="299" y="100"/>
                      <a:pt x="299" y="100"/>
                      <a:pt x="299" y="100"/>
                    </a:cubicBezTo>
                    <a:cubicBezTo>
                      <a:pt x="298" y="100"/>
                      <a:pt x="298" y="100"/>
                      <a:pt x="298" y="100"/>
                    </a:cubicBezTo>
                    <a:cubicBezTo>
                      <a:pt x="297" y="100"/>
                      <a:pt x="297" y="101"/>
                      <a:pt x="297" y="101"/>
                    </a:cubicBezTo>
                    <a:cubicBezTo>
                      <a:pt x="296" y="101"/>
                      <a:pt x="296" y="101"/>
                      <a:pt x="295" y="101"/>
                    </a:cubicBezTo>
                    <a:cubicBezTo>
                      <a:pt x="295" y="101"/>
                      <a:pt x="295" y="101"/>
                      <a:pt x="294" y="101"/>
                    </a:cubicBezTo>
                    <a:cubicBezTo>
                      <a:pt x="294" y="100"/>
                      <a:pt x="293" y="100"/>
                      <a:pt x="293" y="100"/>
                    </a:cubicBezTo>
                    <a:cubicBezTo>
                      <a:pt x="292" y="100"/>
                      <a:pt x="292" y="100"/>
                      <a:pt x="291" y="100"/>
                    </a:cubicBezTo>
                    <a:cubicBezTo>
                      <a:pt x="291" y="100"/>
                      <a:pt x="290" y="100"/>
                      <a:pt x="290" y="100"/>
                    </a:cubicBezTo>
                    <a:cubicBezTo>
                      <a:pt x="295" y="109"/>
                      <a:pt x="295" y="109"/>
                      <a:pt x="295" y="109"/>
                    </a:cubicBezTo>
                    <a:cubicBezTo>
                      <a:pt x="320" y="150"/>
                      <a:pt x="320" y="150"/>
                      <a:pt x="320" y="150"/>
                    </a:cubicBezTo>
                    <a:cubicBezTo>
                      <a:pt x="318" y="151"/>
                      <a:pt x="315" y="152"/>
                      <a:pt x="313" y="153"/>
                    </a:cubicBezTo>
                    <a:cubicBezTo>
                      <a:pt x="311" y="155"/>
                      <a:pt x="309" y="156"/>
                      <a:pt x="307" y="158"/>
                    </a:cubicBezTo>
                    <a:cubicBezTo>
                      <a:pt x="305" y="160"/>
                      <a:pt x="304" y="163"/>
                      <a:pt x="303" y="165"/>
                    </a:cubicBezTo>
                    <a:cubicBezTo>
                      <a:pt x="301" y="168"/>
                      <a:pt x="300" y="171"/>
                      <a:pt x="300" y="175"/>
                    </a:cubicBezTo>
                    <a:cubicBezTo>
                      <a:pt x="299" y="182"/>
                      <a:pt x="299" y="189"/>
                      <a:pt x="299" y="196"/>
                    </a:cubicBezTo>
                    <a:cubicBezTo>
                      <a:pt x="299" y="203"/>
                      <a:pt x="300" y="210"/>
                      <a:pt x="301" y="217"/>
                    </a:cubicBezTo>
                    <a:cubicBezTo>
                      <a:pt x="303" y="223"/>
                      <a:pt x="305" y="230"/>
                      <a:pt x="307" y="236"/>
                    </a:cubicBezTo>
                    <a:cubicBezTo>
                      <a:pt x="309" y="242"/>
                      <a:pt x="312" y="248"/>
                      <a:pt x="315" y="254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9" y="243"/>
                      <a:pt x="17" y="233"/>
                      <a:pt x="24" y="222"/>
                    </a:cubicBezTo>
                    <a:cubicBezTo>
                      <a:pt x="30" y="212"/>
                      <a:pt x="36" y="202"/>
                      <a:pt x="39" y="191"/>
                    </a:cubicBezTo>
                    <a:cubicBezTo>
                      <a:pt x="43" y="180"/>
                      <a:pt x="45" y="169"/>
                      <a:pt x="45" y="157"/>
                    </a:cubicBezTo>
                    <a:cubicBezTo>
                      <a:pt x="45" y="144"/>
                      <a:pt x="43" y="131"/>
                      <a:pt x="39" y="116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7" y="87"/>
                      <a:pt x="99" y="93"/>
                      <a:pt x="102" y="97"/>
                    </a:cubicBezTo>
                    <a:cubicBezTo>
                      <a:pt x="105" y="102"/>
                      <a:pt x="109" y="106"/>
                      <a:pt x="113" y="110"/>
                    </a:cubicBezTo>
                    <a:cubicBezTo>
                      <a:pt x="117" y="113"/>
                      <a:pt x="122" y="116"/>
                      <a:pt x="128" y="118"/>
                    </a:cubicBezTo>
                    <a:cubicBezTo>
                      <a:pt x="133" y="120"/>
                      <a:pt x="139" y="121"/>
                      <a:pt x="145" y="121"/>
                    </a:cubicBezTo>
                    <a:cubicBezTo>
                      <a:pt x="151" y="121"/>
                      <a:pt x="158" y="120"/>
                      <a:pt x="164" y="117"/>
                    </a:cubicBezTo>
                    <a:cubicBezTo>
                      <a:pt x="170" y="115"/>
                      <a:pt x="175" y="111"/>
                      <a:pt x="180" y="107"/>
                    </a:cubicBezTo>
                    <a:cubicBezTo>
                      <a:pt x="184" y="102"/>
                      <a:pt x="188" y="97"/>
                      <a:pt x="190" y="91"/>
                    </a:cubicBezTo>
                    <a:cubicBezTo>
                      <a:pt x="193" y="85"/>
                      <a:pt x="194" y="78"/>
                      <a:pt x="194" y="72"/>
                    </a:cubicBezTo>
                    <a:cubicBezTo>
                      <a:pt x="194" y="68"/>
                      <a:pt x="194" y="64"/>
                      <a:pt x="193" y="60"/>
                    </a:cubicBezTo>
                    <a:cubicBezTo>
                      <a:pt x="192" y="56"/>
                      <a:pt x="191" y="53"/>
                      <a:pt x="189" y="50"/>
                    </a:cubicBezTo>
                    <a:cubicBezTo>
                      <a:pt x="187" y="46"/>
                      <a:pt x="185" y="43"/>
                      <a:pt x="183" y="40"/>
                    </a:cubicBezTo>
                    <a:cubicBezTo>
                      <a:pt x="181" y="38"/>
                      <a:pt x="178" y="35"/>
                      <a:pt x="175" y="33"/>
                    </a:cubicBez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1586002" y="4010924"/>
                <a:ext cx="2195513" cy="1636713"/>
              </a:xfrm>
              <a:custGeom>
                <a:avLst/>
                <a:gdLst>
                  <a:gd name="T0" fmla="*/ 0 w 327"/>
                  <a:gd name="T1" fmla="*/ 244 h 244"/>
                  <a:gd name="T2" fmla="*/ 36 w 327"/>
                  <a:gd name="T3" fmla="*/ 185 h 244"/>
                  <a:gd name="T4" fmla="*/ 36 w 327"/>
                  <a:gd name="T5" fmla="*/ 112 h 244"/>
                  <a:gd name="T6" fmla="*/ 85 w 327"/>
                  <a:gd name="T7" fmla="*/ 82 h 244"/>
                  <a:gd name="T8" fmla="*/ 164 w 327"/>
                  <a:gd name="T9" fmla="*/ 112 h 244"/>
                  <a:gd name="T10" fmla="*/ 174 w 327"/>
                  <a:gd name="T11" fmla="*/ 27 h 244"/>
                  <a:gd name="T12" fmla="*/ 219 w 327"/>
                  <a:gd name="T13" fmla="*/ 0 h 244"/>
                  <a:gd name="T14" fmla="*/ 245 w 327"/>
                  <a:gd name="T15" fmla="*/ 42 h 244"/>
                  <a:gd name="T16" fmla="*/ 251 w 327"/>
                  <a:gd name="T17" fmla="*/ 43 h 244"/>
                  <a:gd name="T18" fmla="*/ 255 w 327"/>
                  <a:gd name="T19" fmla="*/ 35 h 244"/>
                  <a:gd name="T20" fmla="*/ 269 w 327"/>
                  <a:gd name="T21" fmla="*/ 21 h 244"/>
                  <a:gd name="T22" fmla="*/ 312 w 327"/>
                  <a:gd name="T23" fmla="*/ 25 h 244"/>
                  <a:gd name="T24" fmla="*/ 323 w 327"/>
                  <a:gd name="T25" fmla="*/ 64 h 244"/>
                  <a:gd name="T26" fmla="*/ 291 w 327"/>
                  <a:gd name="T27" fmla="*/ 90 h 244"/>
                  <a:gd name="T28" fmla="*/ 289 w 327"/>
                  <a:gd name="T29" fmla="*/ 90 h 244"/>
                  <a:gd name="T30" fmla="*/ 287 w 327"/>
                  <a:gd name="T31" fmla="*/ 90 h 244"/>
                  <a:gd name="T32" fmla="*/ 284 w 327"/>
                  <a:gd name="T33" fmla="*/ 90 h 244"/>
                  <a:gd name="T34" fmla="*/ 282 w 327"/>
                  <a:gd name="T35" fmla="*/ 90 h 244"/>
                  <a:gd name="T36" fmla="*/ 278 w 327"/>
                  <a:gd name="T37" fmla="*/ 96 h 244"/>
                  <a:gd name="T38" fmla="*/ 306 w 327"/>
                  <a:gd name="T39" fmla="*/ 142 h 244"/>
                  <a:gd name="T40" fmla="*/ 287 w 327"/>
                  <a:gd name="T41" fmla="*/ 187 h 244"/>
                  <a:gd name="T42" fmla="*/ 300 w 327"/>
                  <a:gd name="T43" fmla="*/ 244 h 244"/>
                  <a:gd name="T44" fmla="*/ 0 w 327"/>
                  <a:gd name="T45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244">
                    <a:moveTo>
                      <a:pt x="0" y="244"/>
                    </a:moveTo>
                    <a:cubicBezTo>
                      <a:pt x="15" y="226"/>
                      <a:pt x="29" y="207"/>
                      <a:pt x="36" y="185"/>
                    </a:cubicBezTo>
                    <a:cubicBezTo>
                      <a:pt x="43" y="161"/>
                      <a:pt x="42" y="136"/>
                      <a:pt x="36" y="112"/>
                    </a:cubicBezTo>
                    <a:cubicBezTo>
                      <a:pt x="85" y="82"/>
                      <a:pt x="85" y="82"/>
                      <a:pt x="85" y="82"/>
                    </a:cubicBezTo>
                    <a:cubicBezTo>
                      <a:pt x="96" y="114"/>
                      <a:pt x="134" y="129"/>
                      <a:pt x="164" y="112"/>
                    </a:cubicBezTo>
                    <a:cubicBezTo>
                      <a:pt x="194" y="94"/>
                      <a:pt x="199" y="52"/>
                      <a:pt x="174" y="27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45" y="42"/>
                      <a:pt x="245" y="42"/>
                      <a:pt x="245" y="42"/>
                    </a:cubicBezTo>
                    <a:cubicBezTo>
                      <a:pt x="246" y="44"/>
                      <a:pt x="249" y="44"/>
                      <a:pt x="251" y="43"/>
                    </a:cubicBezTo>
                    <a:cubicBezTo>
                      <a:pt x="253" y="41"/>
                      <a:pt x="254" y="37"/>
                      <a:pt x="255" y="35"/>
                    </a:cubicBezTo>
                    <a:cubicBezTo>
                      <a:pt x="258" y="29"/>
                      <a:pt x="263" y="24"/>
                      <a:pt x="269" y="21"/>
                    </a:cubicBezTo>
                    <a:cubicBezTo>
                      <a:pt x="283" y="13"/>
                      <a:pt x="300" y="15"/>
                      <a:pt x="312" y="25"/>
                    </a:cubicBezTo>
                    <a:cubicBezTo>
                      <a:pt x="323" y="35"/>
                      <a:pt x="327" y="50"/>
                      <a:pt x="323" y="64"/>
                    </a:cubicBezTo>
                    <a:cubicBezTo>
                      <a:pt x="319" y="78"/>
                      <a:pt x="306" y="89"/>
                      <a:pt x="291" y="90"/>
                    </a:cubicBezTo>
                    <a:cubicBezTo>
                      <a:pt x="289" y="90"/>
                      <a:pt x="289" y="90"/>
                      <a:pt x="289" y="90"/>
                    </a:cubicBezTo>
                    <a:cubicBezTo>
                      <a:pt x="287" y="90"/>
                      <a:pt x="287" y="90"/>
                      <a:pt x="287" y="90"/>
                    </a:cubicBezTo>
                    <a:cubicBezTo>
                      <a:pt x="286" y="90"/>
                      <a:pt x="285" y="90"/>
                      <a:pt x="284" y="90"/>
                    </a:cubicBezTo>
                    <a:cubicBezTo>
                      <a:pt x="282" y="90"/>
                      <a:pt x="282" y="90"/>
                      <a:pt x="282" y="90"/>
                    </a:cubicBezTo>
                    <a:cubicBezTo>
                      <a:pt x="279" y="90"/>
                      <a:pt x="277" y="93"/>
                      <a:pt x="278" y="96"/>
                    </a:cubicBezTo>
                    <a:cubicBezTo>
                      <a:pt x="306" y="142"/>
                      <a:pt x="306" y="142"/>
                      <a:pt x="306" y="142"/>
                    </a:cubicBezTo>
                    <a:cubicBezTo>
                      <a:pt x="288" y="150"/>
                      <a:pt x="286" y="170"/>
                      <a:pt x="287" y="187"/>
                    </a:cubicBezTo>
                    <a:cubicBezTo>
                      <a:pt x="287" y="207"/>
                      <a:pt x="292" y="226"/>
                      <a:pt x="300" y="244"/>
                    </a:cubicBez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FA7C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1512523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908916" y="2568836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112037" y="1217474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999004" y="5232661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36772" y="3615103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329298" y="4180056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立体拼图拼装头型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5353" y="2801727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880894" y="1990515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017489" y="404820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504264" y="303032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43863" y="545515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137482" y="4120652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4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1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1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1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1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4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8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5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6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9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0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3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4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1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1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1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1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3691467" y="6124164"/>
            <a:ext cx="4800599" cy="2835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立体拼图拼装上半身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370179" y="2773853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723747" y="2773853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92650" y="1460500"/>
            <a:ext cx="4534431" cy="4803776"/>
            <a:chOff x="3419475" y="601663"/>
            <a:chExt cx="5345113" cy="5662613"/>
          </a:xfrm>
        </p:grpSpPr>
        <p:sp>
          <p:nvSpPr>
            <p:cNvPr id="33" name="Freeform 43"/>
            <p:cNvSpPr>
              <a:spLocks/>
            </p:cNvSpPr>
            <p:nvPr/>
          </p:nvSpPr>
          <p:spPr bwMode="auto">
            <a:xfrm>
              <a:off x="6935788" y="2909888"/>
              <a:ext cx="7938" cy="793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1 w 1"/>
                <a:gd name="T23" fmla="*/ 1 h 1"/>
                <a:gd name="T24" fmla="*/ 1 w 1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auto">
            <a:xfrm>
              <a:off x="6056313" y="601663"/>
              <a:ext cx="79375" cy="1366838"/>
            </a:xfrm>
            <a:custGeom>
              <a:avLst/>
              <a:gdLst>
                <a:gd name="T0" fmla="*/ 0 w 50"/>
                <a:gd name="T1" fmla="*/ 0 h 861"/>
                <a:gd name="T2" fmla="*/ 0 w 50"/>
                <a:gd name="T3" fmla="*/ 314 h 861"/>
                <a:gd name="T4" fmla="*/ 50 w 50"/>
                <a:gd name="T5" fmla="*/ 861 h 861"/>
                <a:gd name="T6" fmla="*/ 50 w 50"/>
                <a:gd name="T7" fmla="*/ 643 h 861"/>
                <a:gd name="T8" fmla="*/ 0 w 50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61">
                  <a:moveTo>
                    <a:pt x="0" y="0"/>
                  </a:moveTo>
                  <a:lnTo>
                    <a:pt x="0" y="314"/>
                  </a:lnTo>
                  <a:lnTo>
                    <a:pt x="50" y="861"/>
                  </a:lnTo>
                  <a:lnTo>
                    <a:pt x="50" y="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F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auto">
            <a:xfrm>
              <a:off x="5497513" y="1055688"/>
              <a:ext cx="638175" cy="1223963"/>
            </a:xfrm>
            <a:custGeom>
              <a:avLst/>
              <a:gdLst>
                <a:gd name="T0" fmla="*/ 58 w 72"/>
                <a:gd name="T1" fmla="*/ 3 h 138"/>
                <a:gd name="T2" fmla="*/ 48 w 72"/>
                <a:gd name="T3" fmla="*/ 0 h 138"/>
                <a:gd name="T4" fmla="*/ 37 w 72"/>
                <a:gd name="T5" fmla="*/ 0 h 138"/>
                <a:gd name="T6" fmla="*/ 32 w 72"/>
                <a:gd name="T7" fmla="*/ 1 h 138"/>
                <a:gd name="T8" fmla="*/ 31 w 72"/>
                <a:gd name="T9" fmla="*/ 2 h 138"/>
                <a:gd name="T10" fmla="*/ 26 w 72"/>
                <a:gd name="T11" fmla="*/ 3 h 138"/>
                <a:gd name="T12" fmla="*/ 21 w 72"/>
                <a:gd name="T13" fmla="*/ 6 h 138"/>
                <a:gd name="T14" fmla="*/ 20 w 72"/>
                <a:gd name="T15" fmla="*/ 6 h 138"/>
                <a:gd name="T16" fmla="*/ 16 w 72"/>
                <a:gd name="T17" fmla="*/ 9 h 138"/>
                <a:gd name="T18" fmla="*/ 12 w 72"/>
                <a:gd name="T19" fmla="*/ 13 h 138"/>
                <a:gd name="T20" fmla="*/ 12 w 72"/>
                <a:gd name="T21" fmla="*/ 13 h 138"/>
                <a:gd name="T22" fmla="*/ 8 w 72"/>
                <a:gd name="T23" fmla="*/ 17 h 138"/>
                <a:gd name="T24" fmla="*/ 6 w 72"/>
                <a:gd name="T25" fmla="*/ 21 h 138"/>
                <a:gd name="T26" fmla="*/ 5 w 72"/>
                <a:gd name="T27" fmla="*/ 22 h 138"/>
                <a:gd name="T28" fmla="*/ 4 w 72"/>
                <a:gd name="T29" fmla="*/ 25 h 138"/>
                <a:gd name="T30" fmla="*/ 3 w 72"/>
                <a:gd name="T31" fmla="*/ 26 h 138"/>
                <a:gd name="T32" fmla="*/ 3 w 72"/>
                <a:gd name="T33" fmla="*/ 26 h 138"/>
                <a:gd name="T34" fmla="*/ 2 w 72"/>
                <a:gd name="T35" fmla="*/ 30 h 138"/>
                <a:gd name="T36" fmla="*/ 1 w 72"/>
                <a:gd name="T37" fmla="*/ 33 h 138"/>
                <a:gd name="T38" fmla="*/ 1 w 72"/>
                <a:gd name="T39" fmla="*/ 34 h 138"/>
                <a:gd name="T40" fmla="*/ 0 w 72"/>
                <a:gd name="T41" fmla="*/ 36 h 138"/>
                <a:gd name="T42" fmla="*/ 0 w 72"/>
                <a:gd name="T43" fmla="*/ 38 h 138"/>
                <a:gd name="T44" fmla="*/ 0 w 72"/>
                <a:gd name="T45" fmla="*/ 40 h 138"/>
                <a:gd name="T46" fmla="*/ 0 w 72"/>
                <a:gd name="T47" fmla="*/ 42 h 138"/>
                <a:gd name="T48" fmla="*/ 0 w 72"/>
                <a:gd name="T49" fmla="*/ 42 h 138"/>
                <a:gd name="T50" fmla="*/ 0 w 72"/>
                <a:gd name="T51" fmla="*/ 44 h 138"/>
                <a:gd name="T52" fmla="*/ 0 w 72"/>
                <a:gd name="T53" fmla="*/ 46 h 138"/>
                <a:gd name="T54" fmla="*/ 0 w 72"/>
                <a:gd name="T55" fmla="*/ 46 h 138"/>
                <a:gd name="T56" fmla="*/ 0 w 72"/>
                <a:gd name="T57" fmla="*/ 48 h 138"/>
                <a:gd name="T58" fmla="*/ 0 w 72"/>
                <a:gd name="T59" fmla="*/ 49 h 138"/>
                <a:gd name="T60" fmla="*/ 1 w 72"/>
                <a:gd name="T61" fmla="*/ 50 h 138"/>
                <a:gd name="T62" fmla="*/ 1 w 72"/>
                <a:gd name="T63" fmla="*/ 53 h 138"/>
                <a:gd name="T64" fmla="*/ 1 w 72"/>
                <a:gd name="T65" fmla="*/ 53 h 138"/>
                <a:gd name="T66" fmla="*/ 2 w 72"/>
                <a:gd name="T67" fmla="*/ 56 h 138"/>
                <a:gd name="T68" fmla="*/ 30 w 72"/>
                <a:gd name="T69" fmla="*/ 136 h 138"/>
                <a:gd name="T70" fmla="*/ 29 w 72"/>
                <a:gd name="T71" fmla="*/ 133 h 138"/>
                <a:gd name="T72" fmla="*/ 29 w 72"/>
                <a:gd name="T73" fmla="*/ 131 h 138"/>
                <a:gd name="T74" fmla="*/ 29 w 72"/>
                <a:gd name="T75" fmla="*/ 128 h 138"/>
                <a:gd name="T76" fmla="*/ 29 w 72"/>
                <a:gd name="T77" fmla="*/ 125 h 138"/>
                <a:gd name="T78" fmla="*/ 29 w 72"/>
                <a:gd name="T79" fmla="*/ 122 h 138"/>
                <a:gd name="T80" fmla="*/ 31 w 72"/>
                <a:gd name="T81" fmla="*/ 117 h 138"/>
                <a:gd name="T82" fmla="*/ 32 w 72"/>
                <a:gd name="T83" fmla="*/ 114 h 138"/>
                <a:gd name="T84" fmla="*/ 34 w 72"/>
                <a:gd name="T85" fmla="*/ 111 h 138"/>
                <a:gd name="T86" fmla="*/ 37 w 72"/>
                <a:gd name="T87" fmla="*/ 108 h 138"/>
                <a:gd name="T88" fmla="*/ 40 w 72"/>
                <a:gd name="T89" fmla="*/ 106 h 138"/>
                <a:gd name="T90" fmla="*/ 43 w 72"/>
                <a:gd name="T91" fmla="*/ 104 h 138"/>
                <a:gd name="T92" fmla="*/ 46 w 72"/>
                <a:gd name="T93" fmla="*/ 102 h 138"/>
                <a:gd name="T94" fmla="*/ 50 w 72"/>
                <a:gd name="T95" fmla="*/ 100 h 138"/>
                <a:gd name="T96" fmla="*/ 53 w 72"/>
                <a:gd name="T97" fmla="*/ 100 h 138"/>
                <a:gd name="T98" fmla="*/ 58 w 72"/>
                <a:gd name="T99" fmla="*/ 99 h 138"/>
                <a:gd name="T100" fmla="*/ 65 w 72"/>
                <a:gd name="T101" fmla="*/ 100 h 138"/>
                <a:gd name="T102" fmla="*/ 72 w 72"/>
                <a:gd name="T103" fmla="*/ 10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" h="138">
                  <a:moveTo>
                    <a:pt x="63" y="5"/>
                  </a:moveTo>
                  <a:cubicBezTo>
                    <a:pt x="62" y="5"/>
                    <a:pt x="60" y="4"/>
                    <a:pt x="58" y="3"/>
                  </a:cubicBezTo>
                  <a:cubicBezTo>
                    <a:pt x="57" y="2"/>
                    <a:pt x="55" y="2"/>
                    <a:pt x="53" y="1"/>
                  </a:cubicBezTo>
                  <a:cubicBezTo>
                    <a:pt x="52" y="1"/>
                    <a:pt x="50" y="1"/>
                    <a:pt x="48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7" y="0"/>
                    <a:pt x="36" y="1"/>
                    <a:pt x="36" y="1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2" y="1"/>
                    <a:pt x="31" y="1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2"/>
                    <a:pt x="27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4"/>
                    <a:pt x="23" y="5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7"/>
                    <a:pt x="18" y="8"/>
                    <a:pt x="17" y="8"/>
                  </a:cubicBezTo>
                  <a:cubicBezTo>
                    <a:pt x="17" y="9"/>
                    <a:pt x="16" y="9"/>
                    <a:pt x="16" y="9"/>
                  </a:cubicBezTo>
                  <a:cubicBezTo>
                    <a:pt x="15" y="10"/>
                    <a:pt x="13" y="11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  <a:cubicBezTo>
                    <a:pt x="7" y="18"/>
                    <a:pt x="7" y="19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2" y="28"/>
                    <a:pt x="2" y="28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2" y="30"/>
                    <a:pt x="1" y="31"/>
                    <a:pt x="1" y="31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1" y="33"/>
                    <a:pt x="1" y="33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0" y="35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5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7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1" y="50"/>
                  </a:cubicBezTo>
                  <a:cubicBezTo>
                    <a:pt x="1" y="51"/>
                    <a:pt x="1" y="52"/>
                    <a:pt x="1" y="52"/>
                  </a:cubicBezTo>
                  <a:cubicBezTo>
                    <a:pt x="1" y="52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4"/>
                    <a:pt x="1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7"/>
                    <a:pt x="30" y="136"/>
                    <a:pt x="30" y="136"/>
                  </a:cubicBezTo>
                  <a:cubicBezTo>
                    <a:pt x="30" y="136"/>
                    <a:pt x="29" y="135"/>
                    <a:pt x="29" y="135"/>
                  </a:cubicBezTo>
                  <a:cubicBezTo>
                    <a:pt x="29" y="135"/>
                    <a:pt x="29" y="134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0"/>
                    <a:pt x="29" y="129"/>
                    <a:pt x="29" y="128"/>
                  </a:cubicBezTo>
                  <a:cubicBezTo>
                    <a:pt x="29" y="127"/>
                    <a:pt x="29" y="126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4"/>
                    <a:pt x="29" y="123"/>
                    <a:pt x="29" y="123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30" y="121"/>
                    <a:pt x="30" y="119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6"/>
                    <a:pt x="32" y="115"/>
                    <a:pt x="32" y="11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32" y="114"/>
                    <a:pt x="33" y="114"/>
                    <a:pt x="33" y="113"/>
                  </a:cubicBezTo>
                  <a:cubicBezTo>
                    <a:pt x="33" y="112"/>
                    <a:pt x="34" y="112"/>
                    <a:pt x="34" y="111"/>
                  </a:cubicBezTo>
                  <a:cubicBezTo>
                    <a:pt x="35" y="111"/>
                    <a:pt x="35" y="111"/>
                    <a:pt x="35" y="110"/>
                  </a:cubicBezTo>
                  <a:cubicBezTo>
                    <a:pt x="36" y="109"/>
                    <a:pt x="36" y="109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7"/>
                    <a:pt x="39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1" y="104"/>
                    <a:pt x="42" y="104"/>
                    <a:pt x="43" y="104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4" y="103"/>
                    <a:pt x="45" y="102"/>
                    <a:pt x="46" y="102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101"/>
                    <a:pt x="49" y="101"/>
                    <a:pt x="50" y="100"/>
                  </a:cubicBezTo>
                  <a:cubicBezTo>
                    <a:pt x="50" y="100"/>
                    <a:pt x="50" y="100"/>
                    <a:pt x="51" y="100"/>
                  </a:cubicBezTo>
                  <a:cubicBezTo>
                    <a:pt x="51" y="100"/>
                    <a:pt x="52" y="100"/>
                    <a:pt x="53" y="100"/>
                  </a:cubicBezTo>
                  <a:cubicBezTo>
                    <a:pt x="54" y="100"/>
                    <a:pt x="54" y="100"/>
                    <a:pt x="54" y="99"/>
                  </a:cubicBezTo>
                  <a:cubicBezTo>
                    <a:pt x="55" y="99"/>
                    <a:pt x="57" y="99"/>
                    <a:pt x="58" y="99"/>
                  </a:cubicBezTo>
                  <a:cubicBezTo>
                    <a:pt x="59" y="99"/>
                    <a:pt x="60" y="99"/>
                    <a:pt x="62" y="99"/>
                  </a:cubicBezTo>
                  <a:cubicBezTo>
                    <a:pt x="63" y="100"/>
                    <a:pt x="64" y="100"/>
                    <a:pt x="65" y="100"/>
                  </a:cubicBezTo>
                  <a:cubicBezTo>
                    <a:pt x="66" y="100"/>
                    <a:pt x="68" y="101"/>
                    <a:pt x="69" y="101"/>
                  </a:cubicBezTo>
                  <a:cubicBezTo>
                    <a:pt x="70" y="102"/>
                    <a:pt x="71" y="102"/>
                    <a:pt x="72" y="103"/>
                  </a:cubicBezTo>
                  <a:lnTo>
                    <a:pt x="63" y="5"/>
                  </a:lnTo>
                  <a:close/>
                </a:path>
              </a:pathLst>
            </a:custGeom>
            <a:solidFill>
              <a:srgbClr val="2C9F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auto">
            <a:xfrm>
              <a:off x="5559425" y="1525588"/>
              <a:ext cx="612775" cy="887413"/>
            </a:xfrm>
            <a:custGeom>
              <a:avLst/>
              <a:gdLst>
                <a:gd name="T0" fmla="*/ 62 w 69"/>
                <a:gd name="T1" fmla="*/ 14 h 100"/>
                <a:gd name="T2" fmla="*/ 61 w 69"/>
                <a:gd name="T3" fmla="*/ 15 h 100"/>
                <a:gd name="T4" fmla="*/ 59 w 69"/>
                <a:gd name="T5" fmla="*/ 17 h 100"/>
                <a:gd name="T6" fmla="*/ 58 w 69"/>
                <a:gd name="T7" fmla="*/ 18 h 100"/>
                <a:gd name="T8" fmla="*/ 56 w 69"/>
                <a:gd name="T9" fmla="*/ 19 h 100"/>
                <a:gd name="T10" fmla="*/ 51 w 69"/>
                <a:gd name="T11" fmla="*/ 22 h 100"/>
                <a:gd name="T12" fmla="*/ 46 w 69"/>
                <a:gd name="T13" fmla="*/ 24 h 100"/>
                <a:gd name="T14" fmla="*/ 41 w 69"/>
                <a:gd name="T15" fmla="*/ 25 h 100"/>
                <a:gd name="T16" fmla="*/ 35 w 69"/>
                <a:gd name="T17" fmla="*/ 26 h 100"/>
                <a:gd name="T18" fmla="*/ 24 w 69"/>
                <a:gd name="T19" fmla="*/ 24 h 100"/>
                <a:gd name="T20" fmla="*/ 13 w 69"/>
                <a:gd name="T21" fmla="*/ 19 h 100"/>
                <a:gd name="T22" fmla="*/ 6 w 69"/>
                <a:gd name="T23" fmla="*/ 11 h 100"/>
                <a:gd name="T24" fmla="*/ 0 w 69"/>
                <a:gd name="T25" fmla="*/ 0 h 100"/>
                <a:gd name="T26" fmla="*/ 15 w 69"/>
                <a:gd name="T27" fmla="*/ 46 h 100"/>
                <a:gd name="T28" fmla="*/ 16 w 69"/>
                <a:gd name="T29" fmla="*/ 49 h 100"/>
                <a:gd name="T30" fmla="*/ 27 w 69"/>
                <a:gd name="T31" fmla="*/ 83 h 100"/>
                <a:gd name="T32" fmla="*/ 30 w 69"/>
                <a:gd name="T33" fmla="*/ 90 h 100"/>
                <a:gd name="T34" fmla="*/ 36 w 69"/>
                <a:gd name="T35" fmla="*/ 95 h 100"/>
                <a:gd name="T36" fmla="*/ 43 w 69"/>
                <a:gd name="T37" fmla="*/ 99 h 100"/>
                <a:gd name="T38" fmla="*/ 51 w 69"/>
                <a:gd name="T39" fmla="*/ 100 h 100"/>
                <a:gd name="T40" fmla="*/ 55 w 69"/>
                <a:gd name="T41" fmla="*/ 100 h 100"/>
                <a:gd name="T42" fmla="*/ 58 w 69"/>
                <a:gd name="T43" fmla="*/ 99 h 100"/>
                <a:gd name="T44" fmla="*/ 62 w 69"/>
                <a:gd name="T45" fmla="*/ 98 h 100"/>
                <a:gd name="T46" fmla="*/ 65 w 69"/>
                <a:gd name="T47" fmla="*/ 96 h 100"/>
                <a:gd name="T48" fmla="*/ 66 w 69"/>
                <a:gd name="T49" fmla="*/ 95 h 100"/>
                <a:gd name="T50" fmla="*/ 67 w 69"/>
                <a:gd name="T51" fmla="*/ 94 h 100"/>
                <a:gd name="T52" fmla="*/ 68 w 69"/>
                <a:gd name="T53" fmla="*/ 93 h 100"/>
                <a:gd name="T54" fmla="*/ 69 w 69"/>
                <a:gd name="T55" fmla="*/ 92 h 100"/>
                <a:gd name="T56" fmla="*/ 62 w 69"/>
                <a:gd name="T57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" h="100">
                  <a:moveTo>
                    <a:pt x="62" y="14"/>
                  </a:moveTo>
                  <a:cubicBezTo>
                    <a:pt x="62" y="14"/>
                    <a:pt x="61" y="15"/>
                    <a:pt x="61" y="15"/>
                  </a:cubicBezTo>
                  <a:cubicBezTo>
                    <a:pt x="60" y="16"/>
                    <a:pt x="60" y="16"/>
                    <a:pt x="59" y="17"/>
                  </a:cubicBezTo>
                  <a:cubicBezTo>
                    <a:pt x="59" y="17"/>
                    <a:pt x="58" y="17"/>
                    <a:pt x="58" y="18"/>
                  </a:cubicBezTo>
                  <a:cubicBezTo>
                    <a:pt x="57" y="18"/>
                    <a:pt x="57" y="19"/>
                    <a:pt x="56" y="19"/>
                  </a:cubicBezTo>
                  <a:cubicBezTo>
                    <a:pt x="55" y="20"/>
                    <a:pt x="53" y="21"/>
                    <a:pt x="51" y="22"/>
                  </a:cubicBezTo>
                  <a:cubicBezTo>
                    <a:pt x="50" y="23"/>
                    <a:pt x="48" y="23"/>
                    <a:pt x="46" y="24"/>
                  </a:cubicBezTo>
                  <a:cubicBezTo>
                    <a:pt x="45" y="24"/>
                    <a:pt x="43" y="25"/>
                    <a:pt x="41" y="25"/>
                  </a:cubicBezTo>
                  <a:cubicBezTo>
                    <a:pt x="39" y="25"/>
                    <a:pt x="37" y="26"/>
                    <a:pt x="35" y="26"/>
                  </a:cubicBezTo>
                  <a:cubicBezTo>
                    <a:pt x="31" y="26"/>
                    <a:pt x="27" y="25"/>
                    <a:pt x="24" y="24"/>
                  </a:cubicBezTo>
                  <a:cubicBezTo>
                    <a:pt x="20" y="23"/>
                    <a:pt x="17" y="21"/>
                    <a:pt x="13" y="19"/>
                  </a:cubicBezTo>
                  <a:cubicBezTo>
                    <a:pt x="10" y="16"/>
                    <a:pt x="8" y="14"/>
                    <a:pt x="6" y="11"/>
                  </a:cubicBezTo>
                  <a:cubicBezTo>
                    <a:pt x="3" y="8"/>
                    <a:pt x="2" y="4"/>
                    <a:pt x="0" y="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7"/>
                    <a:pt x="16" y="48"/>
                    <a:pt x="16" y="49"/>
                  </a:cubicBezTo>
                  <a:cubicBezTo>
                    <a:pt x="20" y="61"/>
                    <a:pt x="23" y="72"/>
                    <a:pt x="27" y="83"/>
                  </a:cubicBezTo>
                  <a:cubicBezTo>
                    <a:pt x="28" y="85"/>
                    <a:pt x="29" y="88"/>
                    <a:pt x="30" y="90"/>
                  </a:cubicBezTo>
                  <a:cubicBezTo>
                    <a:pt x="32" y="92"/>
                    <a:pt x="34" y="94"/>
                    <a:pt x="36" y="95"/>
                  </a:cubicBezTo>
                  <a:cubicBezTo>
                    <a:pt x="38" y="97"/>
                    <a:pt x="40" y="98"/>
                    <a:pt x="43" y="99"/>
                  </a:cubicBezTo>
                  <a:cubicBezTo>
                    <a:pt x="45" y="100"/>
                    <a:pt x="48" y="100"/>
                    <a:pt x="51" y="100"/>
                  </a:cubicBezTo>
                  <a:cubicBezTo>
                    <a:pt x="52" y="100"/>
                    <a:pt x="53" y="100"/>
                    <a:pt x="55" y="100"/>
                  </a:cubicBezTo>
                  <a:cubicBezTo>
                    <a:pt x="56" y="100"/>
                    <a:pt x="57" y="99"/>
                    <a:pt x="58" y="99"/>
                  </a:cubicBezTo>
                  <a:cubicBezTo>
                    <a:pt x="60" y="99"/>
                    <a:pt x="61" y="98"/>
                    <a:pt x="62" y="98"/>
                  </a:cubicBezTo>
                  <a:cubicBezTo>
                    <a:pt x="63" y="97"/>
                    <a:pt x="64" y="96"/>
                    <a:pt x="65" y="96"/>
                  </a:cubicBezTo>
                  <a:cubicBezTo>
                    <a:pt x="65" y="95"/>
                    <a:pt x="66" y="95"/>
                    <a:pt x="66" y="95"/>
                  </a:cubicBezTo>
                  <a:cubicBezTo>
                    <a:pt x="66" y="95"/>
                    <a:pt x="67" y="94"/>
                    <a:pt x="67" y="94"/>
                  </a:cubicBezTo>
                  <a:cubicBezTo>
                    <a:pt x="67" y="94"/>
                    <a:pt x="68" y="93"/>
                    <a:pt x="68" y="93"/>
                  </a:cubicBezTo>
                  <a:cubicBezTo>
                    <a:pt x="68" y="93"/>
                    <a:pt x="69" y="92"/>
                    <a:pt x="69" y="92"/>
                  </a:cubicBezTo>
                  <a:lnTo>
                    <a:pt x="62" y="14"/>
                  </a:lnTo>
                  <a:close/>
                </a:path>
              </a:pathLst>
            </a:custGeom>
            <a:solidFill>
              <a:srgbClr val="B7B6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auto">
            <a:xfrm>
              <a:off x="4822825" y="3025775"/>
              <a:ext cx="549275" cy="274638"/>
            </a:xfrm>
            <a:custGeom>
              <a:avLst/>
              <a:gdLst>
                <a:gd name="T0" fmla="*/ 14 w 62"/>
                <a:gd name="T1" fmla="*/ 0 h 31"/>
                <a:gd name="T2" fmla="*/ 13 w 62"/>
                <a:gd name="T3" fmla="*/ 0 h 31"/>
                <a:gd name="T4" fmla="*/ 11 w 62"/>
                <a:gd name="T5" fmla="*/ 1 h 31"/>
                <a:gd name="T6" fmla="*/ 7 w 62"/>
                <a:gd name="T7" fmla="*/ 2 h 31"/>
                <a:gd name="T8" fmla="*/ 4 w 62"/>
                <a:gd name="T9" fmla="*/ 3 h 31"/>
                <a:gd name="T10" fmla="*/ 3 w 62"/>
                <a:gd name="T11" fmla="*/ 3 h 31"/>
                <a:gd name="T12" fmla="*/ 2 w 62"/>
                <a:gd name="T13" fmla="*/ 3 h 31"/>
                <a:gd name="T14" fmla="*/ 1 w 62"/>
                <a:gd name="T15" fmla="*/ 2 h 31"/>
                <a:gd name="T16" fmla="*/ 0 w 62"/>
                <a:gd name="T17" fmla="*/ 2 h 31"/>
                <a:gd name="T18" fmla="*/ 53 w 62"/>
                <a:gd name="T19" fmla="*/ 31 h 31"/>
                <a:gd name="T20" fmla="*/ 53 w 62"/>
                <a:gd name="T21" fmla="*/ 31 h 31"/>
                <a:gd name="T22" fmla="*/ 54 w 62"/>
                <a:gd name="T23" fmla="*/ 31 h 31"/>
                <a:gd name="T24" fmla="*/ 55 w 62"/>
                <a:gd name="T25" fmla="*/ 31 h 31"/>
                <a:gd name="T26" fmla="*/ 55 w 62"/>
                <a:gd name="T27" fmla="*/ 31 h 31"/>
                <a:gd name="T28" fmla="*/ 58 w 62"/>
                <a:gd name="T29" fmla="*/ 31 h 31"/>
                <a:gd name="T30" fmla="*/ 60 w 62"/>
                <a:gd name="T31" fmla="*/ 30 h 31"/>
                <a:gd name="T32" fmla="*/ 62 w 62"/>
                <a:gd name="T33" fmla="*/ 29 h 31"/>
                <a:gd name="T34" fmla="*/ 62 w 62"/>
                <a:gd name="T35" fmla="*/ 29 h 31"/>
                <a:gd name="T36" fmla="*/ 14 w 62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1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0" y="2"/>
                    <a:pt x="9" y="2"/>
                    <a:pt x="7" y="2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11"/>
                    <a:pt x="35" y="21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4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6" y="31"/>
                    <a:pt x="57" y="31"/>
                    <a:pt x="58" y="31"/>
                  </a:cubicBezTo>
                  <a:cubicBezTo>
                    <a:pt x="59" y="31"/>
                    <a:pt x="59" y="30"/>
                    <a:pt x="60" y="30"/>
                  </a:cubicBezTo>
                  <a:cubicBezTo>
                    <a:pt x="61" y="30"/>
                    <a:pt x="61" y="30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48"/>
            <p:cNvSpPr>
              <a:spLocks/>
            </p:cNvSpPr>
            <p:nvPr/>
          </p:nvSpPr>
          <p:spPr bwMode="auto">
            <a:xfrm>
              <a:off x="6056313" y="1755775"/>
              <a:ext cx="79375" cy="1527175"/>
            </a:xfrm>
            <a:custGeom>
              <a:avLst/>
              <a:gdLst>
                <a:gd name="T0" fmla="*/ 0 w 50"/>
                <a:gd name="T1" fmla="*/ 0 h 962"/>
                <a:gd name="T2" fmla="*/ 0 w 50"/>
                <a:gd name="T3" fmla="*/ 749 h 962"/>
                <a:gd name="T4" fmla="*/ 0 w 50"/>
                <a:gd name="T5" fmla="*/ 772 h 962"/>
                <a:gd name="T6" fmla="*/ 0 w 50"/>
                <a:gd name="T7" fmla="*/ 794 h 962"/>
                <a:gd name="T8" fmla="*/ 50 w 50"/>
                <a:gd name="T9" fmla="*/ 962 h 962"/>
                <a:gd name="T10" fmla="*/ 50 w 50"/>
                <a:gd name="T11" fmla="*/ 945 h 962"/>
                <a:gd name="T12" fmla="*/ 50 w 50"/>
                <a:gd name="T13" fmla="*/ 928 h 962"/>
                <a:gd name="T14" fmla="*/ 50 w 50"/>
                <a:gd name="T15" fmla="*/ 414 h 962"/>
                <a:gd name="T16" fmla="*/ 0 w 50"/>
                <a:gd name="T1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62">
                  <a:moveTo>
                    <a:pt x="0" y="0"/>
                  </a:moveTo>
                  <a:lnTo>
                    <a:pt x="0" y="749"/>
                  </a:lnTo>
                  <a:lnTo>
                    <a:pt x="0" y="772"/>
                  </a:lnTo>
                  <a:lnTo>
                    <a:pt x="0" y="794"/>
                  </a:lnTo>
                  <a:lnTo>
                    <a:pt x="50" y="962"/>
                  </a:lnTo>
                  <a:lnTo>
                    <a:pt x="50" y="945"/>
                  </a:lnTo>
                  <a:lnTo>
                    <a:pt x="50" y="928"/>
                  </a:lnTo>
                  <a:lnTo>
                    <a:pt x="5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F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49"/>
            <p:cNvSpPr>
              <a:spLocks/>
            </p:cNvSpPr>
            <p:nvPr/>
          </p:nvSpPr>
          <p:spPr bwMode="auto">
            <a:xfrm>
              <a:off x="6935788" y="2447925"/>
              <a:ext cx="327025" cy="469900"/>
            </a:xfrm>
            <a:custGeom>
              <a:avLst/>
              <a:gdLst>
                <a:gd name="T0" fmla="*/ 37 w 37"/>
                <a:gd name="T1" fmla="*/ 0 h 53"/>
                <a:gd name="T2" fmla="*/ 37 w 37"/>
                <a:gd name="T3" fmla="*/ 0 h 53"/>
                <a:gd name="T4" fmla="*/ 37 w 37"/>
                <a:gd name="T5" fmla="*/ 0 h 53"/>
                <a:gd name="T6" fmla="*/ 37 w 37"/>
                <a:gd name="T7" fmla="*/ 0 h 53"/>
                <a:gd name="T8" fmla="*/ 37 w 37"/>
                <a:gd name="T9" fmla="*/ 0 h 53"/>
                <a:gd name="T10" fmla="*/ 37 w 37"/>
                <a:gd name="T11" fmla="*/ 1 h 53"/>
                <a:gd name="T12" fmla="*/ 35 w 37"/>
                <a:gd name="T13" fmla="*/ 2 h 53"/>
                <a:gd name="T14" fmla="*/ 34 w 37"/>
                <a:gd name="T15" fmla="*/ 3 h 53"/>
                <a:gd name="T16" fmla="*/ 34 w 37"/>
                <a:gd name="T17" fmla="*/ 3 h 53"/>
                <a:gd name="T18" fmla="*/ 34 w 37"/>
                <a:gd name="T19" fmla="*/ 4 h 53"/>
                <a:gd name="T20" fmla="*/ 33 w 37"/>
                <a:gd name="T21" fmla="*/ 4 h 53"/>
                <a:gd name="T22" fmla="*/ 33 w 37"/>
                <a:gd name="T23" fmla="*/ 5 h 53"/>
                <a:gd name="T24" fmla="*/ 33 w 37"/>
                <a:gd name="T25" fmla="*/ 5 h 53"/>
                <a:gd name="T26" fmla="*/ 0 w 37"/>
                <a:gd name="T27" fmla="*/ 53 h 53"/>
                <a:gd name="T28" fmla="*/ 0 w 37"/>
                <a:gd name="T29" fmla="*/ 53 h 53"/>
                <a:gd name="T30" fmla="*/ 0 w 37"/>
                <a:gd name="T31" fmla="*/ 53 h 53"/>
                <a:gd name="T32" fmla="*/ 0 w 37"/>
                <a:gd name="T33" fmla="*/ 53 h 53"/>
                <a:gd name="T34" fmla="*/ 1 w 37"/>
                <a:gd name="T35" fmla="*/ 52 h 53"/>
                <a:gd name="T36" fmla="*/ 2 w 37"/>
                <a:gd name="T37" fmla="*/ 52 h 53"/>
                <a:gd name="T38" fmla="*/ 3 w 37"/>
                <a:gd name="T39" fmla="*/ 50 h 53"/>
                <a:gd name="T40" fmla="*/ 3 w 37"/>
                <a:gd name="T41" fmla="*/ 50 h 53"/>
                <a:gd name="T42" fmla="*/ 3 w 37"/>
                <a:gd name="T43" fmla="*/ 50 h 53"/>
                <a:gd name="T44" fmla="*/ 3 w 37"/>
                <a:gd name="T45" fmla="*/ 50 h 53"/>
                <a:gd name="T46" fmla="*/ 3 w 37"/>
                <a:gd name="T47" fmla="*/ 50 h 53"/>
                <a:gd name="T48" fmla="*/ 6 w 37"/>
                <a:gd name="T49" fmla="*/ 46 h 53"/>
                <a:gd name="T50" fmla="*/ 19 w 37"/>
                <a:gd name="T51" fmla="*/ 26 h 53"/>
                <a:gd name="T52" fmla="*/ 37 w 37"/>
                <a:gd name="T5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3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2"/>
                    <a:pt x="35" y="2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4"/>
                    <a:pt x="34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1" y="52"/>
                  </a:cubicBezTo>
                  <a:cubicBezTo>
                    <a:pt x="1" y="52"/>
                    <a:pt x="1" y="52"/>
                    <a:pt x="2" y="52"/>
                  </a:cubicBezTo>
                  <a:cubicBezTo>
                    <a:pt x="2" y="51"/>
                    <a:pt x="2" y="51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49"/>
                    <a:pt x="5" y="48"/>
                    <a:pt x="6" y="46"/>
                  </a:cubicBezTo>
                  <a:cubicBezTo>
                    <a:pt x="10" y="40"/>
                    <a:pt x="15" y="33"/>
                    <a:pt x="19" y="26"/>
                  </a:cubicBezTo>
                  <a:cubicBezTo>
                    <a:pt x="25" y="17"/>
                    <a:pt x="31" y="9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6935788" y="3016250"/>
              <a:ext cx="425450" cy="284163"/>
            </a:xfrm>
            <a:custGeom>
              <a:avLst/>
              <a:gdLst>
                <a:gd name="T0" fmla="*/ 47 w 48"/>
                <a:gd name="T1" fmla="*/ 3 h 32"/>
                <a:gd name="T2" fmla="*/ 46 w 48"/>
                <a:gd name="T3" fmla="*/ 3 h 32"/>
                <a:gd name="T4" fmla="*/ 44 w 48"/>
                <a:gd name="T5" fmla="*/ 3 h 32"/>
                <a:gd name="T6" fmla="*/ 43 w 48"/>
                <a:gd name="T7" fmla="*/ 4 h 32"/>
                <a:gd name="T8" fmla="*/ 39 w 48"/>
                <a:gd name="T9" fmla="*/ 3 h 32"/>
                <a:gd name="T10" fmla="*/ 36 w 48"/>
                <a:gd name="T11" fmla="*/ 2 h 32"/>
                <a:gd name="T12" fmla="*/ 34 w 48"/>
                <a:gd name="T13" fmla="*/ 1 h 32"/>
                <a:gd name="T14" fmla="*/ 33 w 48"/>
                <a:gd name="T15" fmla="*/ 0 h 32"/>
                <a:gd name="T16" fmla="*/ 0 w 48"/>
                <a:gd name="T17" fmla="*/ 30 h 32"/>
                <a:gd name="T18" fmla="*/ 1 w 48"/>
                <a:gd name="T19" fmla="*/ 30 h 32"/>
                <a:gd name="T20" fmla="*/ 2 w 48"/>
                <a:gd name="T21" fmla="*/ 31 h 32"/>
                <a:gd name="T22" fmla="*/ 4 w 48"/>
                <a:gd name="T23" fmla="*/ 32 h 32"/>
                <a:gd name="T24" fmla="*/ 7 w 48"/>
                <a:gd name="T25" fmla="*/ 32 h 32"/>
                <a:gd name="T26" fmla="*/ 8 w 48"/>
                <a:gd name="T27" fmla="*/ 32 h 32"/>
                <a:gd name="T28" fmla="*/ 9 w 48"/>
                <a:gd name="T29" fmla="*/ 32 h 32"/>
                <a:gd name="T30" fmla="*/ 10 w 48"/>
                <a:gd name="T31" fmla="*/ 32 h 32"/>
                <a:gd name="T32" fmla="*/ 10 w 48"/>
                <a:gd name="T33" fmla="*/ 31 h 32"/>
                <a:gd name="T34" fmla="*/ 48 w 48"/>
                <a:gd name="T35" fmla="*/ 2 h 32"/>
                <a:gd name="T36" fmla="*/ 47 w 48"/>
                <a:gd name="T3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2">
                  <a:moveTo>
                    <a:pt x="47" y="3"/>
                  </a:moveTo>
                  <a:cubicBezTo>
                    <a:pt x="47" y="3"/>
                    <a:pt x="46" y="3"/>
                    <a:pt x="46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4" y="3"/>
                    <a:pt x="43" y="4"/>
                    <a:pt x="43" y="4"/>
                  </a:cubicBezTo>
                  <a:cubicBezTo>
                    <a:pt x="42" y="4"/>
                    <a:pt x="40" y="3"/>
                    <a:pt x="39" y="3"/>
                  </a:cubicBezTo>
                  <a:cubicBezTo>
                    <a:pt x="38" y="3"/>
                    <a:pt x="37" y="2"/>
                    <a:pt x="36" y="2"/>
                  </a:cubicBezTo>
                  <a:cubicBezTo>
                    <a:pt x="35" y="2"/>
                    <a:pt x="34" y="1"/>
                    <a:pt x="34" y="1"/>
                  </a:cubicBezTo>
                  <a:cubicBezTo>
                    <a:pt x="33" y="1"/>
                    <a:pt x="33" y="0"/>
                    <a:pt x="33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1" y="31"/>
                    <a:pt x="2" y="31"/>
                    <a:pt x="2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5" y="32"/>
                    <a:pt x="6" y="32"/>
                    <a:pt x="7" y="32"/>
                  </a:cubicBezTo>
                  <a:cubicBezTo>
                    <a:pt x="7" y="32"/>
                    <a:pt x="7" y="32"/>
                    <a:pt x="8" y="32"/>
                  </a:cubicBezTo>
                  <a:cubicBezTo>
                    <a:pt x="8" y="32"/>
                    <a:pt x="8" y="32"/>
                    <a:pt x="9" y="32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3" y="21"/>
                    <a:pt x="36" y="12"/>
                    <a:pt x="48" y="2"/>
                  </a:cubicBezTo>
                  <a:cubicBezTo>
                    <a:pt x="48" y="2"/>
                    <a:pt x="47" y="2"/>
                    <a:pt x="4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auto">
            <a:xfrm>
              <a:off x="6108700" y="2847975"/>
              <a:ext cx="577850" cy="736600"/>
            </a:xfrm>
            <a:custGeom>
              <a:avLst/>
              <a:gdLst>
                <a:gd name="T0" fmla="*/ 62 w 65"/>
                <a:gd name="T1" fmla="*/ 26 h 83"/>
                <a:gd name="T2" fmla="*/ 53 w 65"/>
                <a:gd name="T3" fmla="*/ 12 h 83"/>
                <a:gd name="T4" fmla="*/ 39 w 65"/>
                <a:gd name="T5" fmla="*/ 3 h 83"/>
                <a:gd name="T6" fmla="*/ 22 w 65"/>
                <a:gd name="T7" fmla="*/ 0 h 83"/>
                <a:gd name="T8" fmla="*/ 16 w 65"/>
                <a:gd name="T9" fmla="*/ 0 h 83"/>
                <a:gd name="T10" fmla="*/ 11 w 65"/>
                <a:gd name="T11" fmla="*/ 1 h 83"/>
                <a:gd name="T12" fmla="*/ 5 w 65"/>
                <a:gd name="T13" fmla="*/ 3 h 83"/>
                <a:gd name="T14" fmla="*/ 0 w 65"/>
                <a:gd name="T15" fmla="*/ 6 h 83"/>
                <a:gd name="T16" fmla="*/ 7 w 65"/>
                <a:gd name="T17" fmla="*/ 40 h 83"/>
                <a:gd name="T18" fmla="*/ 11 w 65"/>
                <a:gd name="T19" fmla="*/ 38 h 83"/>
                <a:gd name="T20" fmla="*/ 14 w 65"/>
                <a:gd name="T21" fmla="*/ 37 h 83"/>
                <a:gd name="T22" fmla="*/ 18 w 65"/>
                <a:gd name="T23" fmla="*/ 36 h 83"/>
                <a:gd name="T24" fmla="*/ 22 w 65"/>
                <a:gd name="T25" fmla="*/ 36 h 83"/>
                <a:gd name="T26" fmla="*/ 34 w 65"/>
                <a:gd name="T27" fmla="*/ 38 h 83"/>
                <a:gd name="T28" fmla="*/ 43 w 65"/>
                <a:gd name="T29" fmla="*/ 44 h 83"/>
                <a:gd name="T30" fmla="*/ 49 w 65"/>
                <a:gd name="T31" fmla="*/ 53 h 83"/>
                <a:gd name="T32" fmla="*/ 52 w 65"/>
                <a:gd name="T33" fmla="*/ 65 h 83"/>
                <a:gd name="T34" fmla="*/ 51 w 65"/>
                <a:gd name="T35" fmla="*/ 70 h 83"/>
                <a:gd name="T36" fmla="*/ 50 w 65"/>
                <a:gd name="T37" fmla="*/ 74 h 83"/>
                <a:gd name="T38" fmla="*/ 48 w 65"/>
                <a:gd name="T39" fmla="*/ 79 h 83"/>
                <a:gd name="T40" fmla="*/ 46 w 65"/>
                <a:gd name="T41" fmla="*/ 83 h 83"/>
                <a:gd name="T42" fmla="*/ 56 w 65"/>
                <a:gd name="T43" fmla="*/ 69 h 83"/>
                <a:gd name="T44" fmla="*/ 60 w 65"/>
                <a:gd name="T45" fmla="*/ 63 h 83"/>
                <a:gd name="T46" fmla="*/ 63 w 65"/>
                <a:gd name="T47" fmla="*/ 57 h 83"/>
                <a:gd name="T48" fmla="*/ 65 w 65"/>
                <a:gd name="T49" fmla="*/ 50 h 83"/>
                <a:gd name="T50" fmla="*/ 65 w 65"/>
                <a:gd name="T51" fmla="*/ 43 h 83"/>
                <a:gd name="T52" fmla="*/ 62 w 65"/>
                <a:gd name="T53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83">
                  <a:moveTo>
                    <a:pt x="62" y="26"/>
                  </a:moveTo>
                  <a:cubicBezTo>
                    <a:pt x="60" y="21"/>
                    <a:pt x="57" y="16"/>
                    <a:pt x="53" y="12"/>
                  </a:cubicBezTo>
                  <a:cubicBezTo>
                    <a:pt x="49" y="8"/>
                    <a:pt x="44" y="5"/>
                    <a:pt x="39" y="3"/>
                  </a:cubicBezTo>
                  <a:cubicBezTo>
                    <a:pt x="34" y="1"/>
                    <a:pt x="28" y="0"/>
                    <a:pt x="22" y="0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4" y="1"/>
                    <a:pt x="12" y="1"/>
                    <a:pt x="11" y="1"/>
                  </a:cubicBezTo>
                  <a:cubicBezTo>
                    <a:pt x="9" y="2"/>
                    <a:pt x="7" y="3"/>
                    <a:pt x="5" y="3"/>
                  </a:cubicBezTo>
                  <a:cubicBezTo>
                    <a:pt x="3" y="4"/>
                    <a:pt x="2" y="5"/>
                    <a:pt x="0" y="6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8" y="39"/>
                    <a:pt x="9" y="39"/>
                    <a:pt x="11" y="38"/>
                  </a:cubicBezTo>
                  <a:cubicBezTo>
                    <a:pt x="12" y="38"/>
                    <a:pt x="13" y="37"/>
                    <a:pt x="14" y="37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20" y="36"/>
                    <a:pt x="21" y="36"/>
                    <a:pt x="22" y="36"/>
                  </a:cubicBezTo>
                  <a:cubicBezTo>
                    <a:pt x="26" y="36"/>
                    <a:pt x="30" y="36"/>
                    <a:pt x="34" y="38"/>
                  </a:cubicBezTo>
                  <a:cubicBezTo>
                    <a:pt x="37" y="39"/>
                    <a:pt x="40" y="42"/>
                    <a:pt x="43" y="44"/>
                  </a:cubicBezTo>
                  <a:cubicBezTo>
                    <a:pt x="46" y="47"/>
                    <a:pt x="48" y="50"/>
                    <a:pt x="49" y="53"/>
                  </a:cubicBezTo>
                  <a:cubicBezTo>
                    <a:pt x="51" y="57"/>
                    <a:pt x="52" y="61"/>
                    <a:pt x="52" y="65"/>
                  </a:cubicBezTo>
                  <a:cubicBezTo>
                    <a:pt x="52" y="67"/>
                    <a:pt x="52" y="68"/>
                    <a:pt x="51" y="70"/>
                  </a:cubicBezTo>
                  <a:cubicBezTo>
                    <a:pt x="51" y="71"/>
                    <a:pt x="51" y="73"/>
                    <a:pt x="50" y="74"/>
                  </a:cubicBezTo>
                  <a:cubicBezTo>
                    <a:pt x="50" y="76"/>
                    <a:pt x="49" y="77"/>
                    <a:pt x="48" y="79"/>
                  </a:cubicBezTo>
                  <a:cubicBezTo>
                    <a:pt x="47" y="80"/>
                    <a:pt x="47" y="82"/>
                    <a:pt x="46" y="83"/>
                  </a:cubicBezTo>
                  <a:cubicBezTo>
                    <a:pt x="49" y="78"/>
                    <a:pt x="53" y="73"/>
                    <a:pt x="56" y="69"/>
                  </a:cubicBezTo>
                  <a:cubicBezTo>
                    <a:pt x="58" y="67"/>
                    <a:pt x="59" y="65"/>
                    <a:pt x="60" y="63"/>
                  </a:cubicBezTo>
                  <a:cubicBezTo>
                    <a:pt x="61" y="61"/>
                    <a:pt x="62" y="59"/>
                    <a:pt x="63" y="57"/>
                  </a:cubicBezTo>
                  <a:cubicBezTo>
                    <a:pt x="64" y="54"/>
                    <a:pt x="64" y="52"/>
                    <a:pt x="65" y="50"/>
                  </a:cubicBezTo>
                  <a:cubicBezTo>
                    <a:pt x="65" y="47"/>
                    <a:pt x="65" y="45"/>
                    <a:pt x="65" y="43"/>
                  </a:cubicBezTo>
                  <a:cubicBezTo>
                    <a:pt x="65" y="37"/>
                    <a:pt x="64" y="31"/>
                    <a:pt x="62" y="26"/>
                  </a:cubicBezTo>
                  <a:close/>
                </a:path>
              </a:pathLst>
            </a:custGeom>
            <a:solidFill>
              <a:srgbClr val="B7B6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6056313" y="3397250"/>
              <a:ext cx="531813" cy="249238"/>
            </a:xfrm>
            <a:custGeom>
              <a:avLst/>
              <a:gdLst>
                <a:gd name="T0" fmla="*/ 60 w 60"/>
                <a:gd name="T1" fmla="*/ 0 h 28"/>
                <a:gd name="T2" fmla="*/ 50 w 60"/>
                <a:gd name="T3" fmla="*/ 16 h 28"/>
                <a:gd name="T4" fmla="*/ 46 w 60"/>
                <a:gd name="T5" fmla="*/ 21 h 28"/>
                <a:gd name="T6" fmla="*/ 41 w 60"/>
                <a:gd name="T7" fmla="*/ 25 h 28"/>
                <a:gd name="T8" fmla="*/ 35 w 60"/>
                <a:gd name="T9" fmla="*/ 27 h 28"/>
                <a:gd name="T10" fmla="*/ 28 w 60"/>
                <a:gd name="T11" fmla="*/ 28 h 28"/>
                <a:gd name="T12" fmla="*/ 24 w 60"/>
                <a:gd name="T13" fmla="*/ 28 h 28"/>
                <a:gd name="T14" fmla="*/ 20 w 60"/>
                <a:gd name="T15" fmla="*/ 27 h 28"/>
                <a:gd name="T16" fmla="*/ 16 w 60"/>
                <a:gd name="T17" fmla="*/ 25 h 28"/>
                <a:gd name="T18" fmla="*/ 13 w 60"/>
                <a:gd name="T19" fmla="*/ 23 h 28"/>
                <a:gd name="T20" fmla="*/ 12 w 60"/>
                <a:gd name="T21" fmla="*/ 22 h 28"/>
                <a:gd name="T22" fmla="*/ 11 w 60"/>
                <a:gd name="T23" fmla="*/ 21 h 28"/>
                <a:gd name="T24" fmla="*/ 10 w 60"/>
                <a:gd name="T25" fmla="*/ 20 h 28"/>
                <a:gd name="T26" fmla="*/ 9 w 60"/>
                <a:gd name="T27" fmla="*/ 19 h 28"/>
                <a:gd name="T28" fmla="*/ 0 w 60"/>
                <a:gd name="T29" fmla="*/ 4 h 28"/>
                <a:gd name="T30" fmla="*/ 1 w 60"/>
                <a:gd name="T31" fmla="*/ 6 h 28"/>
                <a:gd name="T32" fmla="*/ 3 w 60"/>
                <a:gd name="T33" fmla="*/ 7 h 28"/>
                <a:gd name="T34" fmla="*/ 4 w 60"/>
                <a:gd name="T35" fmla="*/ 8 h 28"/>
                <a:gd name="T36" fmla="*/ 6 w 60"/>
                <a:gd name="T37" fmla="*/ 10 h 28"/>
                <a:gd name="T38" fmla="*/ 11 w 60"/>
                <a:gd name="T39" fmla="*/ 13 h 28"/>
                <a:gd name="T40" fmla="*/ 16 w 60"/>
                <a:gd name="T41" fmla="*/ 15 h 28"/>
                <a:gd name="T42" fmla="*/ 22 w 60"/>
                <a:gd name="T43" fmla="*/ 17 h 28"/>
                <a:gd name="T44" fmla="*/ 28 w 60"/>
                <a:gd name="T45" fmla="*/ 17 h 28"/>
                <a:gd name="T46" fmla="*/ 38 w 60"/>
                <a:gd name="T47" fmla="*/ 16 h 28"/>
                <a:gd name="T48" fmla="*/ 47 w 60"/>
                <a:gd name="T49" fmla="*/ 13 h 28"/>
                <a:gd name="T50" fmla="*/ 54 w 60"/>
                <a:gd name="T51" fmla="*/ 7 h 28"/>
                <a:gd name="T52" fmla="*/ 60 w 60"/>
                <a:gd name="T5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28">
                  <a:moveTo>
                    <a:pt x="60" y="0"/>
                  </a:moveTo>
                  <a:cubicBezTo>
                    <a:pt x="57" y="5"/>
                    <a:pt x="53" y="11"/>
                    <a:pt x="50" y="16"/>
                  </a:cubicBezTo>
                  <a:cubicBezTo>
                    <a:pt x="49" y="18"/>
                    <a:pt x="47" y="20"/>
                    <a:pt x="46" y="21"/>
                  </a:cubicBezTo>
                  <a:cubicBezTo>
                    <a:pt x="44" y="22"/>
                    <a:pt x="43" y="24"/>
                    <a:pt x="41" y="25"/>
                  </a:cubicBezTo>
                  <a:cubicBezTo>
                    <a:pt x="39" y="26"/>
                    <a:pt x="37" y="27"/>
                    <a:pt x="35" y="27"/>
                  </a:cubicBezTo>
                  <a:cubicBezTo>
                    <a:pt x="33" y="28"/>
                    <a:pt x="31" y="28"/>
                    <a:pt x="28" y="28"/>
                  </a:cubicBezTo>
                  <a:cubicBezTo>
                    <a:pt x="27" y="28"/>
                    <a:pt x="26" y="28"/>
                    <a:pt x="24" y="28"/>
                  </a:cubicBezTo>
                  <a:cubicBezTo>
                    <a:pt x="23" y="27"/>
                    <a:pt x="21" y="27"/>
                    <a:pt x="20" y="27"/>
                  </a:cubicBezTo>
                  <a:cubicBezTo>
                    <a:pt x="19" y="26"/>
                    <a:pt x="18" y="26"/>
                    <a:pt x="16" y="25"/>
                  </a:cubicBezTo>
                  <a:cubicBezTo>
                    <a:pt x="15" y="24"/>
                    <a:pt x="14" y="24"/>
                    <a:pt x="13" y="23"/>
                  </a:cubicBezTo>
                  <a:cubicBezTo>
                    <a:pt x="13" y="23"/>
                    <a:pt x="12" y="22"/>
                    <a:pt x="12" y="22"/>
                  </a:cubicBezTo>
                  <a:cubicBezTo>
                    <a:pt x="12" y="22"/>
                    <a:pt x="11" y="21"/>
                    <a:pt x="11" y="21"/>
                  </a:cubicBezTo>
                  <a:cubicBezTo>
                    <a:pt x="11" y="21"/>
                    <a:pt x="10" y="20"/>
                    <a:pt x="10" y="20"/>
                  </a:cubicBezTo>
                  <a:cubicBezTo>
                    <a:pt x="10" y="20"/>
                    <a:pt x="9" y="19"/>
                    <a:pt x="9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8" y="11"/>
                    <a:pt x="9" y="12"/>
                    <a:pt x="11" y="13"/>
                  </a:cubicBezTo>
                  <a:cubicBezTo>
                    <a:pt x="13" y="14"/>
                    <a:pt x="14" y="15"/>
                    <a:pt x="16" y="15"/>
                  </a:cubicBezTo>
                  <a:cubicBezTo>
                    <a:pt x="18" y="16"/>
                    <a:pt x="20" y="17"/>
                    <a:pt x="22" y="17"/>
                  </a:cubicBezTo>
                  <a:cubicBezTo>
                    <a:pt x="24" y="17"/>
                    <a:pt x="26" y="17"/>
                    <a:pt x="28" y="17"/>
                  </a:cubicBezTo>
                  <a:cubicBezTo>
                    <a:pt x="32" y="17"/>
                    <a:pt x="35" y="17"/>
                    <a:pt x="38" y="16"/>
                  </a:cubicBezTo>
                  <a:cubicBezTo>
                    <a:pt x="41" y="15"/>
                    <a:pt x="44" y="14"/>
                    <a:pt x="47" y="13"/>
                  </a:cubicBezTo>
                  <a:cubicBezTo>
                    <a:pt x="49" y="11"/>
                    <a:pt x="52" y="9"/>
                    <a:pt x="54" y="7"/>
                  </a:cubicBezTo>
                  <a:cubicBezTo>
                    <a:pt x="56" y="5"/>
                    <a:pt x="58" y="3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auto">
            <a:xfrm>
              <a:off x="6056313" y="3397250"/>
              <a:ext cx="531813" cy="249238"/>
            </a:xfrm>
            <a:custGeom>
              <a:avLst/>
              <a:gdLst>
                <a:gd name="T0" fmla="*/ 60 w 60"/>
                <a:gd name="T1" fmla="*/ 0 h 28"/>
                <a:gd name="T2" fmla="*/ 50 w 60"/>
                <a:gd name="T3" fmla="*/ 16 h 28"/>
                <a:gd name="T4" fmla="*/ 46 w 60"/>
                <a:gd name="T5" fmla="*/ 21 h 28"/>
                <a:gd name="T6" fmla="*/ 41 w 60"/>
                <a:gd name="T7" fmla="*/ 25 h 28"/>
                <a:gd name="T8" fmla="*/ 35 w 60"/>
                <a:gd name="T9" fmla="*/ 27 h 28"/>
                <a:gd name="T10" fmla="*/ 28 w 60"/>
                <a:gd name="T11" fmla="*/ 28 h 28"/>
                <a:gd name="T12" fmla="*/ 24 w 60"/>
                <a:gd name="T13" fmla="*/ 28 h 28"/>
                <a:gd name="T14" fmla="*/ 20 w 60"/>
                <a:gd name="T15" fmla="*/ 27 h 28"/>
                <a:gd name="T16" fmla="*/ 16 w 60"/>
                <a:gd name="T17" fmla="*/ 25 h 28"/>
                <a:gd name="T18" fmla="*/ 13 w 60"/>
                <a:gd name="T19" fmla="*/ 23 h 28"/>
                <a:gd name="T20" fmla="*/ 12 w 60"/>
                <a:gd name="T21" fmla="*/ 22 h 28"/>
                <a:gd name="T22" fmla="*/ 11 w 60"/>
                <a:gd name="T23" fmla="*/ 21 h 28"/>
                <a:gd name="T24" fmla="*/ 10 w 60"/>
                <a:gd name="T25" fmla="*/ 20 h 28"/>
                <a:gd name="T26" fmla="*/ 9 w 60"/>
                <a:gd name="T27" fmla="*/ 19 h 28"/>
                <a:gd name="T28" fmla="*/ 0 w 60"/>
                <a:gd name="T29" fmla="*/ 4 h 28"/>
                <a:gd name="T30" fmla="*/ 1 w 60"/>
                <a:gd name="T31" fmla="*/ 6 h 28"/>
                <a:gd name="T32" fmla="*/ 3 w 60"/>
                <a:gd name="T33" fmla="*/ 7 h 28"/>
                <a:gd name="T34" fmla="*/ 4 w 60"/>
                <a:gd name="T35" fmla="*/ 8 h 28"/>
                <a:gd name="T36" fmla="*/ 6 w 60"/>
                <a:gd name="T37" fmla="*/ 10 h 28"/>
                <a:gd name="T38" fmla="*/ 11 w 60"/>
                <a:gd name="T39" fmla="*/ 13 h 28"/>
                <a:gd name="T40" fmla="*/ 16 w 60"/>
                <a:gd name="T41" fmla="*/ 15 h 28"/>
                <a:gd name="T42" fmla="*/ 22 w 60"/>
                <a:gd name="T43" fmla="*/ 17 h 28"/>
                <a:gd name="T44" fmla="*/ 28 w 60"/>
                <a:gd name="T45" fmla="*/ 17 h 28"/>
                <a:gd name="T46" fmla="*/ 38 w 60"/>
                <a:gd name="T47" fmla="*/ 16 h 28"/>
                <a:gd name="T48" fmla="*/ 47 w 60"/>
                <a:gd name="T49" fmla="*/ 13 h 28"/>
                <a:gd name="T50" fmla="*/ 54 w 60"/>
                <a:gd name="T51" fmla="*/ 7 h 28"/>
                <a:gd name="T52" fmla="*/ 60 w 60"/>
                <a:gd name="T5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28">
                  <a:moveTo>
                    <a:pt x="60" y="0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49" y="18"/>
                    <a:pt x="47" y="20"/>
                    <a:pt x="46" y="21"/>
                  </a:cubicBezTo>
                  <a:cubicBezTo>
                    <a:pt x="44" y="22"/>
                    <a:pt x="43" y="24"/>
                    <a:pt x="41" y="25"/>
                  </a:cubicBezTo>
                  <a:cubicBezTo>
                    <a:pt x="39" y="26"/>
                    <a:pt x="37" y="27"/>
                    <a:pt x="35" y="27"/>
                  </a:cubicBezTo>
                  <a:cubicBezTo>
                    <a:pt x="33" y="28"/>
                    <a:pt x="31" y="28"/>
                    <a:pt x="28" y="28"/>
                  </a:cubicBezTo>
                  <a:cubicBezTo>
                    <a:pt x="27" y="28"/>
                    <a:pt x="26" y="28"/>
                    <a:pt x="24" y="28"/>
                  </a:cubicBezTo>
                  <a:cubicBezTo>
                    <a:pt x="23" y="27"/>
                    <a:pt x="21" y="27"/>
                    <a:pt x="20" y="27"/>
                  </a:cubicBezTo>
                  <a:cubicBezTo>
                    <a:pt x="19" y="26"/>
                    <a:pt x="18" y="26"/>
                    <a:pt x="16" y="25"/>
                  </a:cubicBezTo>
                  <a:cubicBezTo>
                    <a:pt x="15" y="24"/>
                    <a:pt x="14" y="24"/>
                    <a:pt x="13" y="23"/>
                  </a:cubicBezTo>
                  <a:cubicBezTo>
                    <a:pt x="13" y="23"/>
                    <a:pt x="12" y="22"/>
                    <a:pt x="12" y="22"/>
                  </a:cubicBezTo>
                  <a:cubicBezTo>
                    <a:pt x="12" y="22"/>
                    <a:pt x="11" y="21"/>
                    <a:pt x="11" y="21"/>
                  </a:cubicBezTo>
                  <a:cubicBezTo>
                    <a:pt x="11" y="21"/>
                    <a:pt x="10" y="20"/>
                    <a:pt x="10" y="20"/>
                  </a:cubicBezTo>
                  <a:cubicBezTo>
                    <a:pt x="10" y="20"/>
                    <a:pt x="9" y="19"/>
                    <a:pt x="9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8" y="11"/>
                    <a:pt x="9" y="12"/>
                    <a:pt x="11" y="13"/>
                  </a:cubicBezTo>
                  <a:cubicBezTo>
                    <a:pt x="13" y="14"/>
                    <a:pt x="14" y="15"/>
                    <a:pt x="16" y="15"/>
                  </a:cubicBezTo>
                  <a:cubicBezTo>
                    <a:pt x="18" y="16"/>
                    <a:pt x="20" y="17"/>
                    <a:pt x="22" y="17"/>
                  </a:cubicBezTo>
                  <a:cubicBezTo>
                    <a:pt x="24" y="17"/>
                    <a:pt x="26" y="17"/>
                    <a:pt x="28" y="17"/>
                  </a:cubicBezTo>
                  <a:cubicBezTo>
                    <a:pt x="32" y="17"/>
                    <a:pt x="35" y="17"/>
                    <a:pt x="38" y="16"/>
                  </a:cubicBezTo>
                  <a:cubicBezTo>
                    <a:pt x="41" y="15"/>
                    <a:pt x="44" y="14"/>
                    <a:pt x="47" y="13"/>
                  </a:cubicBezTo>
                  <a:cubicBezTo>
                    <a:pt x="49" y="11"/>
                    <a:pt x="52" y="9"/>
                    <a:pt x="54" y="7"/>
                  </a:cubicBezTo>
                  <a:cubicBezTo>
                    <a:pt x="56" y="5"/>
                    <a:pt x="58" y="3"/>
                    <a:pt x="60" y="0"/>
                  </a:cubicBezTo>
                  <a:close/>
                </a:path>
              </a:pathLst>
            </a:custGeom>
            <a:solidFill>
              <a:srgbClr val="2C9F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3863975" y="4356100"/>
              <a:ext cx="1198563" cy="239713"/>
            </a:xfrm>
            <a:custGeom>
              <a:avLst/>
              <a:gdLst>
                <a:gd name="T0" fmla="*/ 0 w 755"/>
                <a:gd name="T1" fmla="*/ 151 h 151"/>
                <a:gd name="T2" fmla="*/ 486 w 755"/>
                <a:gd name="T3" fmla="*/ 0 h 151"/>
                <a:gd name="T4" fmla="*/ 755 w 755"/>
                <a:gd name="T5" fmla="*/ 0 h 151"/>
                <a:gd name="T6" fmla="*/ 391 w 755"/>
                <a:gd name="T7" fmla="*/ 151 h 151"/>
                <a:gd name="T8" fmla="*/ 0 w 755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151">
                  <a:moveTo>
                    <a:pt x="0" y="151"/>
                  </a:moveTo>
                  <a:lnTo>
                    <a:pt x="486" y="0"/>
                  </a:lnTo>
                  <a:lnTo>
                    <a:pt x="755" y="0"/>
                  </a:lnTo>
                  <a:lnTo>
                    <a:pt x="391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404A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auto">
            <a:xfrm>
              <a:off x="4432300" y="4356100"/>
              <a:ext cx="1038225" cy="815975"/>
            </a:xfrm>
            <a:custGeom>
              <a:avLst/>
              <a:gdLst>
                <a:gd name="T0" fmla="*/ 114 w 117"/>
                <a:gd name="T1" fmla="*/ 39 h 92"/>
                <a:gd name="T2" fmla="*/ 107 w 117"/>
                <a:gd name="T3" fmla="*/ 42 h 92"/>
                <a:gd name="T4" fmla="*/ 102 w 117"/>
                <a:gd name="T5" fmla="*/ 44 h 92"/>
                <a:gd name="T6" fmla="*/ 99 w 117"/>
                <a:gd name="T7" fmla="*/ 44 h 92"/>
                <a:gd name="T8" fmla="*/ 93 w 117"/>
                <a:gd name="T9" fmla="*/ 44 h 92"/>
                <a:gd name="T10" fmla="*/ 88 w 117"/>
                <a:gd name="T11" fmla="*/ 43 h 92"/>
                <a:gd name="T12" fmla="*/ 85 w 117"/>
                <a:gd name="T13" fmla="*/ 42 h 92"/>
                <a:gd name="T14" fmla="*/ 80 w 117"/>
                <a:gd name="T15" fmla="*/ 40 h 92"/>
                <a:gd name="T16" fmla="*/ 76 w 117"/>
                <a:gd name="T17" fmla="*/ 36 h 92"/>
                <a:gd name="T18" fmla="*/ 73 w 117"/>
                <a:gd name="T19" fmla="*/ 32 h 92"/>
                <a:gd name="T20" fmla="*/ 69 w 117"/>
                <a:gd name="T21" fmla="*/ 26 h 92"/>
                <a:gd name="T22" fmla="*/ 68 w 117"/>
                <a:gd name="T23" fmla="*/ 21 h 92"/>
                <a:gd name="T24" fmla="*/ 67 w 117"/>
                <a:gd name="T25" fmla="*/ 18 h 92"/>
                <a:gd name="T26" fmla="*/ 68 w 117"/>
                <a:gd name="T27" fmla="*/ 11 h 92"/>
                <a:gd name="T28" fmla="*/ 70 w 117"/>
                <a:gd name="T29" fmla="*/ 4 h 92"/>
                <a:gd name="T30" fmla="*/ 6 w 117"/>
                <a:gd name="T31" fmla="*/ 27 h 92"/>
                <a:gd name="T32" fmla="*/ 4 w 117"/>
                <a:gd name="T33" fmla="*/ 32 h 92"/>
                <a:gd name="T34" fmla="*/ 4 w 117"/>
                <a:gd name="T35" fmla="*/ 32 h 92"/>
                <a:gd name="T36" fmla="*/ 2 w 117"/>
                <a:gd name="T37" fmla="*/ 37 h 92"/>
                <a:gd name="T38" fmla="*/ 2 w 117"/>
                <a:gd name="T39" fmla="*/ 38 h 92"/>
                <a:gd name="T40" fmla="*/ 1 w 117"/>
                <a:gd name="T41" fmla="*/ 43 h 92"/>
                <a:gd name="T42" fmla="*/ 1 w 117"/>
                <a:gd name="T43" fmla="*/ 43 h 92"/>
                <a:gd name="T44" fmla="*/ 0 w 117"/>
                <a:gd name="T45" fmla="*/ 48 h 92"/>
                <a:gd name="T46" fmla="*/ 0 w 117"/>
                <a:gd name="T47" fmla="*/ 48 h 92"/>
                <a:gd name="T48" fmla="*/ 0 w 117"/>
                <a:gd name="T49" fmla="*/ 52 h 92"/>
                <a:gd name="T50" fmla="*/ 1 w 117"/>
                <a:gd name="T51" fmla="*/ 53 h 92"/>
                <a:gd name="T52" fmla="*/ 1 w 117"/>
                <a:gd name="T53" fmla="*/ 57 h 92"/>
                <a:gd name="T54" fmla="*/ 2 w 117"/>
                <a:gd name="T55" fmla="*/ 61 h 92"/>
                <a:gd name="T56" fmla="*/ 3 w 117"/>
                <a:gd name="T57" fmla="*/ 64 h 92"/>
                <a:gd name="T58" fmla="*/ 5 w 117"/>
                <a:gd name="T59" fmla="*/ 69 h 92"/>
                <a:gd name="T60" fmla="*/ 8 w 117"/>
                <a:gd name="T61" fmla="*/ 74 h 92"/>
                <a:gd name="T62" fmla="*/ 12 w 117"/>
                <a:gd name="T63" fmla="*/ 78 h 92"/>
                <a:gd name="T64" fmla="*/ 13 w 117"/>
                <a:gd name="T65" fmla="*/ 79 h 92"/>
                <a:gd name="T66" fmla="*/ 19 w 117"/>
                <a:gd name="T67" fmla="*/ 84 h 92"/>
                <a:gd name="T68" fmla="*/ 21 w 117"/>
                <a:gd name="T69" fmla="*/ 85 h 92"/>
                <a:gd name="T70" fmla="*/ 23 w 117"/>
                <a:gd name="T71" fmla="*/ 87 h 92"/>
                <a:gd name="T72" fmla="*/ 26 w 117"/>
                <a:gd name="T73" fmla="*/ 89 h 92"/>
                <a:gd name="T74" fmla="*/ 28 w 117"/>
                <a:gd name="T75" fmla="*/ 89 h 92"/>
                <a:gd name="T76" fmla="*/ 30 w 117"/>
                <a:gd name="T77" fmla="*/ 90 h 92"/>
                <a:gd name="T78" fmla="*/ 34 w 117"/>
                <a:gd name="T79" fmla="*/ 91 h 92"/>
                <a:gd name="T80" fmla="*/ 36 w 117"/>
                <a:gd name="T81" fmla="*/ 91 h 92"/>
                <a:gd name="T82" fmla="*/ 39 w 117"/>
                <a:gd name="T83" fmla="*/ 92 h 92"/>
                <a:gd name="T84" fmla="*/ 42 w 117"/>
                <a:gd name="T85" fmla="*/ 92 h 92"/>
                <a:gd name="T86" fmla="*/ 44 w 117"/>
                <a:gd name="T87" fmla="*/ 92 h 92"/>
                <a:gd name="T88" fmla="*/ 47 w 117"/>
                <a:gd name="T89" fmla="*/ 92 h 92"/>
                <a:gd name="T90" fmla="*/ 49 w 117"/>
                <a:gd name="T91" fmla="*/ 92 h 92"/>
                <a:gd name="T92" fmla="*/ 52 w 117"/>
                <a:gd name="T93" fmla="*/ 91 h 92"/>
                <a:gd name="T94" fmla="*/ 54 w 117"/>
                <a:gd name="T95" fmla="*/ 91 h 92"/>
                <a:gd name="T96" fmla="*/ 59 w 117"/>
                <a:gd name="T97" fmla="*/ 89 h 92"/>
                <a:gd name="T98" fmla="*/ 64 w 117"/>
                <a:gd name="T99" fmla="*/ 87 h 92"/>
                <a:gd name="T100" fmla="*/ 68 w 117"/>
                <a:gd name="T101" fmla="*/ 84 h 92"/>
                <a:gd name="T102" fmla="*/ 73 w 117"/>
                <a:gd name="T103" fmla="*/ 8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7" h="92">
                  <a:moveTo>
                    <a:pt x="117" y="36"/>
                  </a:moveTo>
                  <a:cubicBezTo>
                    <a:pt x="116" y="37"/>
                    <a:pt x="115" y="38"/>
                    <a:pt x="114" y="38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0"/>
                    <a:pt x="112" y="40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0" y="42"/>
                    <a:pt x="108" y="42"/>
                    <a:pt x="107" y="42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6" y="43"/>
                    <a:pt x="105" y="43"/>
                    <a:pt x="104" y="44"/>
                  </a:cubicBezTo>
                  <a:cubicBezTo>
                    <a:pt x="103" y="44"/>
                    <a:pt x="103" y="44"/>
                    <a:pt x="102" y="44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1" y="44"/>
                    <a:pt x="100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8" y="45"/>
                    <a:pt x="97" y="45"/>
                    <a:pt x="96" y="45"/>
                  </a:cubicBezTo>
                  <a:cubicBezTo>
                    <a:pt x="95" y="45"/>
                    <a:pt x="94" y="45"/>
                    <a:pt x="94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2" y="44"/>
                    <a:pt x="92" y="44"/>
                    <a:pt x="91" y="44"/>
                  </a:cubicBezTo>
                  <a:cubicBezTo>
                    <a:pt x="91" y="44"/>
                    <a:pt x="90" y="44"/>
                    <a:pt x="90" y="44"/>
                  </a:cubicBezTo>
                  <a:cubicBezTo>
                    <a:pt x="90" y="44"/>
                    <a:pt x="89" y="44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7" y="43"/>
                    <a:pt x="86" y="43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3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1" y="40"/>
                    <a:pt x="80" y="40"/>
                  </a:cubicBezTo>
                  <a:cubicBezTo>
                    <a:pt x="80" y="40"/>
                    <a:pt x="80" y="40"/>
                    <a:pt x="80" y="39"/>
                  </a:cubicBezTo>
                  <a:cubicBezTo>
                    <a:pt x="79" y="39"/>
                    <a:pt x="79" y="39"/>
                    <a:pt x="78" y="38"/>
                  </a:cubicBezTo>
                  <a:cubicBezTo>
                    <a:pt x="77" y="37"/>
                    <a:pt x="76" y="37"/>
                    <a:pt x="76" y="36"/>
                  </a:cubicBezTo>
                  <a:cubicBezTo>
                    <a:pt x="75" y="36"/>
                    <a:pt x="75" y="35"/>
                    <a:pt x="75" y="35"/>
                  </a:cubicBezTo>
                  <a:cubicBezTo>
                    <a:pt x="75" y="35"/>
                    <a:pt x="74" y="34"/>
                    <a:pt x="73" y="33"/>
                  </a:cubicBezTo>
                  <a:cubicBezTo>
                    <a:pt x="73" y="33"/>
                    <a:pt x="73" y="33"/>
                    <a:pt x="73" y="32"/>
                  </a:cubicBezTo>
                  <a:cubicBezTo>
                    <a:pt x="72" y="31"/>
                    <a:pt x="72" y="31"/>
                    <a:pt x="71" y="30"/>
                  </a:cubicBezTo>
                  <a:cubicBezTo>
                    <a:pt x="71" y="30"/>
                    <a:pt x="71" y="29"/>
                    <a:pt x="71" y="29"/>
                  </a:cubicBezTo>
                  <a:cubicBezTo>
                    <a:pt x="70" y="28"/>
                    <a:pt x="70" y="27"/>
                    <a:pt x="69" y="26"/>
                  </a:cubicBezTo>
                  <a:cubicBezTo>
                    <a:pt x="69" y="25"/>
                    <a:pt x="69" y="25"/>
                    <a:pt x="69" y="24"/>
                  </a:cubicBezTo>
                  <a:cubicBezTo>
                    <a:pt x="69" y="24"/>
                    <a:pt x="68" y="24"/>
                    <a:pt x="68" y="24"/>
                  </a:cubicBezTo>
                  <a:cubicBezTo>
                    <a:pt x="68" y="23"/>
                    <a:pt x="68" y="22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0"/>
                    <a:pt x="67" y="19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7"/>
                    <a:pt x="67" y="16"/>
                    <a:pt x="67" y="15"/>
                  </a:cubicBezTo>
                  <a:cubicBezTo>
                    <a:pt x="67" y="14"/>
                    <a:pt x="67" y="13"/>
                    <a:pt x="68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0"/>
                    <a:pt x="68" y="9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9" y="6"/>
                    <a:pt x="69" y="5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3"/>
                    <a:pt x="71" y="2"/>
                    <a:pt x="71" y="0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5" y="29"/>
                  </a:cubicBezTo>
                  <a:cubicBezTo>
                    <a:pt x="5" y="30"/>
                    <a:pt x="5" y="30"/>
                    <a:pt x="4" y="31"/>
                  </a:cubicBezTo>
                  <a:cubicBezTo>
                    <a:pt x="4" y="31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3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9"/>
                    <a:pt x="1" y="39"/>
                  </a:cubicBezTo>
                  <a:cubicBezTo>
                    <a:pt x="1" y="40"/>
                    <a:pt x="1" y="40"/>
                    <a:pt x="1" y="41"/>
                  </a:cubicBezTo>
                  <a:cubicBezTo>
                    <a:pt x="1" y="41"/>
                    <a:pt x="1" y="42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4"/>
                    <a:pt x="1" y="44"/>
                  </a:cubicBezTo>
                  <a:cubicBezTo>
                    <a:pt x="1" y="45"/>
                    <a:pt x="0" y="45"/>
                    <a:pt x="0" y="46"/>
                  </a:cubicBezTo>
                  <a:cubicBezTo>
                    <a:pt x="0" y="46"/>
                    <a:pt x="0" y="47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1"/>
                    <a:pt x="0" y="51"/>
                    <a:pt x="0" y="52"/>
                  </a:cubicBezTo>
                  <a:cubicBezTo>
                    <a:pt x="0" y="52"/>
                    <a:pt x="0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1" y="55"/>
                  </a:cubicBezTo>
                  <a:cubicBezTo>
                    <a:pt x="1" y="56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2" y="61"/>
                    <a:pt x="2" y="61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3" y="63"/>
                    <a:pt x="3" y="64"/>
                    <a:pt x="3" y="64"/>
                  </a:cubicBezTo>
                  <a:cubicBezTo>
                    <a:pt x="3" y="64"/>
                    <a:pt x="3" y="65"/>
                    <a:pt x="3" y="65"/>
                  </a:cubicBezTo>
                  <a:cubicBezTo>
                    <a:pt x="3" y="65"/>
                    <a:pt x="3" y="65"/>
                    <a:pt x="4" y="65"/>
                  </a:cubicBezTo>
                  <a:cubicBezTo>
                    <a:pt x="4" y="67"/>
                    <a:pt x="5" y="68"/>
                    <a:pt x="5" y="69"/>
                  </a:cubicBezTo>
                  <a:cubicBezTo>
                    <a:pt x="6" y="69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7" y="71"/>
                    <a:pt x="7" y="73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6"/>
                    <a:pt x="11" y="77"/>
                    <a:pt x="12" y="78"/>
                  </a:cubicBezTo>
                  <a:cubicBezTo>
                    <a:pt x="12" y="78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0"/>
                    <a:pt x="15" y="81"/>
                    <a:pt x="16" y="82"/>
                  </a:cubicBezTo>
                  <a:cubicBezTo>
                    <a:pt x="16" y="82"/>
                    <a:pt x="16" y="83"/>
                    <a:pt x="17" y="83"/>
                  </a:cubicBezTo>
                  <a:cubicBezTo>
                    <a:pt x="17" y="83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4"/>
                    <a:pt x="19" y="85"/>
                    <a:pt x="19" y="85"/>
                  </a:cubicBezTo>
                  <a:cubicBezTo>
                    <a:pt x="20" y="85"/>
                    <a:pt x="20" y="85"/>
                    <a:pt x="21" y="85"/>
                  </a:cubicBezTo>
                  <a:cubicBezTo>
                    <a:pt x="21" y="86"/>
                    <a:pt x="22" y="86"/>
                    <a:pt x="22" y="87"/>
                  </a:cubicBezTo>
                  <a:cubicBezTo>
                    <a:pt x="22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4" y="87"/>
                    <a:pt x="25" y="88"/>
                  </a:cubicBezTo>
                  <a:cubicBezTo>
                    <a:pt x="25" y="88"/>
                    <a:pt x="26" y="88"/>
                    <a:pt x="26" y="88"/>
                  </a:cubicBezTo>
                  <a:cubicBezTo>
                    <a:pt x="26" y="88"/>
                    <a:pt x="26" y="88"/>
                    <a:pt x="26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7" y="89"/>
                    <a:pt x="28" y="89"/>
                    <a:pt x="28" y="89"/>
                  </a:cubicBezTo>
                  <a:cubicBezTo>
                    <a:pt x="29" y="89"/>
                    <a:pt x="29" y="90"/>
                    <a:pt x="30" y="90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1" y="90"/>
                    <a:pt x="31" y="90"/>
                    <a:pt x="32" y="90"/>
                  </a:cubicBezTo>
                  <a:cubicBezTo>
                    <a:pt x="32" y="91"/>
                    <a:pt x="33" y="91"/>
                    <a:pt x="33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6" y="91"/>
                    <a:pt x="36" y="91"/>
                  </a:cubicBezTo>
                  <a:cubicBezTo>
                    <a:pt x="37" y="92"/>
                    <a:pt x="38" y="92"/>
                    <a:pt x="38" y="92"/>
                  </a:cubicBezTo>
                  <a:cubicBezTo>
                    <a:pt x="38" y="92"/>
                    <a:pt x="38" y="92"/>
                    <a:pt x="39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40" y="92"/>
                    <a:pt x="40" y="92"/>
                    <a:pt x="41" y="92"/>
                  </a:cubicBezTo>
                  <a:cubicBezTo>
                    <a:pt x="41" y="92"/>
                    <a:pt x="41" y="92"/>
                    <a:pt x="42" y="92"/>
                  </a:cubicBezTo>
                  <a:cubicBezTo>
                    <a:pt x="42" y="92"/>
                    <a:pt x="43" y="92"/>
                    <a:pt x="43" y="92"/>
                  </a:cubicBezTo>
                  <a:cubicBezTo>
                    <a:pt x="43" y="92"/>
                    <a:pt x="43" y="92"/>
                    <a:pt x="44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4" y="92"/>
                    <a:pt x="44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2"/>
                    <a:pt x="46" y="92"/>
                    <a:pt x="47" y="92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8" y="92"/>
                    <a:pt x="49" y="92"/>
                    <a:pt x="49" y="92"/>
                  </a:cubicBezTo>
                  <a:cubicBezTo>
                    <a:pt x="50" y="91"/>
                    <a:pt x="50" y="91"/>
                    <a:pt x="51" y="91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3" y="91"/>
                    <a:pt x="53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5" y="90"/>
                    <a:pt x="57" y="90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59" y="89"/>
                    <a:pt x="60" y="89"/>
                  </a:cubicBezTo>
                  <a:cubicBezTo>
                    <a:pt x="61" y="88"/>
                    <a:pt x="62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4" y="86"/>
                    <a:pt x="64" y="86"/>
                    <a:pt x="65" y="86"/>
                  </a:cubicBezTo>
                  <a:cubicBezTo>
                    <a:pt x="65" y="86"/>
                    <a:pt x="66" y="85"/>
                    <a:pt x="67" y="85"/>
                  </a:cubicBezTo>
                  <a:cubicBezTo>
                    <a:pt x="67" y="84"/>
                    <a:pt x="68" y="84"/>
                    <a:pt x="68" y="84"/>
                  </a:cubicBezTo>
                  <a:cubicBezTo>
                    <a:pt x="68" y="84"/>
                    <a:pt x="69" y="83"/>
                    <a:pt x="69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2"/>
                    <a:pt x="72" y="81"/>
                    <a:pt x="73" y="80"/>
                  </a:cubicBezTo>
                  <a:cubicBezTo>
                    <a:pt x="88" y="65"/>
                    <a:pt x="102" y="51"/>
                    <a:pt x="117" y="36"/>
                  </a:cubicBezTo>
                  <a:close/>
                </a:path>
              </a:pathLst>
            </a:custGeom>
            <a:solidFill>
              <a:srgbClr val="404A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auto">
            <a:xfrm>
              <a:off x="5035550" y="4321175"/>
              <a:ext cx="479425" cy="709613"/>
            </a:xfrm>
            <a:custGeom>
              <a:avLst/>
              <a:gdLst>
                <a:gd name="T0" fmla="*/ 54 w 54"/>
                <a:gd name="T1" fmla="*/ 17 h 80"/>
                <a:gd name="T2" fmla="*/ 54 w 54"/>
                <a:gd name="T3" fmla="*/ 16 h 80"/>
                <a:gd name="T4" fmla="*/ 53 w 54"/>
                <a:gd name="T5" fmla="*/ 15 h 80"/>
                <a:gd name="T6" fmla="*/ 53 w 54"/>
                <a:gd name="T7" fmla="*/ 14 h 80"/>
                <a:gd name="T8" fmla="*/ 53 w 54"/>
                <a:gd name="T9" fmla="*/ 11 h 80"/>
                <a:gd name="T10" fmla="*/ 53 w 54"/>
                <a:gd name="T11" fmla="*/ 11 h 80"/>
                <a:gd name="T12" fmla="*/ 52 w 54"/>
                <a:gd name="T13" fmla="*/ 10 h 80"/>
                <a:gd name="T14" fmla="*/ 51 w 54"/>
                <a:gd name="T15" fmla="*/ 8 h 80"/>
                <a:gd name="T16" fmla="*/ 51 w 54"/>
                <a:gd name="T17" fmla="*/ 8 h 80"/>
                <a:gd name="T18" fmla="*/ 50 w 54"/>
                <a:gd name="T19" fmla="*/ 6 h 80"/>
                <a:gd name="T20" fmla="*/ 48 w 54"/>
                <a:gd name="T21" fmla="*/ 3 h 80"/>
                <a:gd name="T22" fmla="*/ 46 w 54"/>
                <a:gd name="T23" fmla="*/ 1 h 80"/>
                <a:gd name="T24" fmla="*/ 0 w 54"/>
                <a:gd name="T25" fmla="*/ 25 h 80"/>
                <a:gd name="T26" fmla="*/ 3 w 54"/>
                <a:gd name="T27" fmla="*/ 28 h 80"/>
                <a:gd name="T28" fmla="*/ 5 w 54"/>
                <a:gd name="T29" fmla="*/ 31 h 80"/>
                <a:gd name="T30" fmla="*/ 8 w 54"/>
                <a:gd name="T31" fmla="*/ 36 h 80"/>
                <a:gd name="T32" fmla="*/ 10 w 54"/>
                <a:gd name="T33" fmla="*/ 41 h 80"/>
                <a:gd name="T34" fmla="*/ 11 w 54"/>
                <a:gd name="T35" fmla="*/ 45 h 80"/>
                <a:gd name="T36" fmla="*/ 12 w 54"/>
                <a:gd name="T37" fmla="*/ 47 h 80"/>
                <a:gd name="T38" fmla="*/ 12 w 54"/>
                <a:gd name="T39" fmla="*/ 50 h 80"/>
                <a:gd name="T40" fmla="*/ 12 w 54"/>
                <a:gd name="T41" fmla="*/ 57 h 80"/>
                <a:gd name="T42" fmla="*/ 11 w 54"/>
                <a:gd name="T43" fmla="*/ 61 h 80"/>
                <a:gd name="T44" fmla="*/ 10 w 54"/>
                <a:gd name="T45" fmla="*/ 64 h 80"/>
                <a:gd name="T46" fmla="*/ 9 w 54"/>
                <a:gd name="T47" fmla="*/ 68 h 80"/>
                <a:gd name="T48" fmla="*/ 7 w 54"/>
                <a:gd name="T49" fmla="*/ 71 h 80"/>
                <a:gd name="T50" fmla="*/ 5 w 54"/>
                <a:gd name="T51" fmla="*/ 74 h 80"/>
                <a:gd name="T52" fmla="*/ 3 w 54"/>
                <a:gd name="T53" fmla="*/ 77 h 80"/>
                <a:gd name="T54" fmla="*/ 0 w 54"/>
                <a:gd name="T55" fmla="*/ 80 h 80"/>
                <a:gd name="T56" fmla="*/ 47 w 54"/>
                <a:gd name="T57" fmla="*/ 36 h 80"/>
                <a:gd name="T58" fmla="*/ 49 w 54"/>
                <a:gd name="T59" fmla="*/ 34 h 80"/>
                <a:gd name="T60" fmla="*/ 49 w 54"/>
                <a:gd name="T61" fmla="*/ 34 h 80"/>
                <a:gd name="T62" fmla="*/ 50 w 54"/>
                <a:gd name="T63" fmla="*/ 32 h 80"/>
                <a:gd name="T64" fmla="*/ 50 w 54"/>
                <a:gd name="T65" fmla="*/ 32 h 80"/>
                <a:gd name="T66" fmla="*/ 51 w 54"/>
                <a:gd name="T67" fmla="*/ 30 h 80"/>
                <a:gd name="T68" fmla="*/ 52 w 54"/>
                <a:gd name="T69" fmla="*/ 29 h 80"/>
                <a:gd name="T70" fmla="*/ 52 w 54"/>
                <a:gd name="T71" fmla="*/ 29 h 80"/>
                <a:gd name="T72" fmla="*/ 52 w 54"/>
                <a:gd name="T73" fmla="*/ 27 h 80"/>
                <a:gd name="T74" fmla="*/ 53 w 54"/>
                <a:gd name="T75" fmla="*/ 27 h 80"/>
                <a:gd name="T76" fmla="*/ 53 w 54"/>
                <a:gd name="T77" fmla="*/ 25 h 80"/>
                <a:gd name="T78" fmla="*/ 53 w 54"/>
                <a:gd name="T79" fmla="*/ 25 h 80"/>
                <a:gd name="T80" fmla="*/ 53 w 54"/>
                <a:gd name="T81" fmla="*/ 24 h 80"/>
                <a:gd name="T82" fmla="*/ 54 w 54"/>
                <a:gd name="T83" fmla="*/ 22 h 80"/>
                <a:gd name="T84" fmla="*/ 54 w 54"/>
                <a:gd name="T85" fmla="*/ 22 h 80"/>
                <a:gd name="T86" fmla="*/ 54 w 54"/>
                <a:gd name="T87" fmla="*/ 20 h 80"/>
                <a:gd name="T88" fmla="*/ 54 w 54"/>
                <a:gd name="T89" fmla="*/ 20 h 80"/>
                <a:gd name="T90" fmla="*/ 54 w 54"/>
                <a:gd name="T91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4" h="80">
                  <a:moveTo>
                    <a:pt x="54" y="18"/>
                  </a:moveTo>
                  <a:cubicBezTo>
                    <a:pt x="54" y="18"/>
                    <a:pt x="54" y="18"/>
                    <a:pt x="54" y="17"/>
                  </a:cubicBezTo>
                  <a:cubicBezTo>
                    <a:pt x="54" y="17"/>
                    <a:pt x="54" y="17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4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3" y="12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1"/>
                    <a:pt x="52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51" y="7"/>
                    <a:pt x="50" y="6"/>
                    <a:pt x="50" y="6"/>
                  </a:cubicBezTo>
                  <a:cubicBezTo>
                    <a:pt x="50" y="5"/>
                    <a:pt x="49" y="5"/>
                    <a:pt x="49" y="5"/>
                  </a:cubicBezTo>
                  <a:cubicBezTo>
                    <a:pt x="49" y="4"/>
                    <a:pt x="49" y="4"/>
                    <a:pt x="48" y="3"/>
                  </a:cubicBezTo>
                  <a:cubicBezTo>
                    <a:pt x="48" y="3"/>
                    <a:pt x="48" y="3"/>
                    <a:pt x="47" y="2"/>
                  </a:cubicBezTo>
                  <a:cubicBezTo>
                    <a:pt x="47" y="2"/>
                    <a:pt x="47" y="2"/>
                    <a:pt x="46" y="1"/>
                  </a:cubicBezTo>
                  <a:cubicBezTo>
                    <a:pt x="46" y="1"/>
                    <a:pt x="46" y="1"/>
                    <a:pt x="4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2" y="27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9"/>
                    <a:pt x="4" y="29"/>
                    <a:pt x="4" y="30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3"/>
                    <a:pt x="7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8"/>
                    <a:pt x="10" y="40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1" y="43"/>
                    <a:pt x="11" y="44"/>
                  </a:cubicBezTo>
                  <a:cubicBezTo>
                    <a:pt x="11" y="44"/>
                    <a:pt x="11" y="44"/>
                    <a:pt x="11" y="45"/>
                  </a:cubicBezTo>
                  <a:cubicBezTo>
                    <a:pt x="11" y="45"/>
                    <a:pt x="11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9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1"/>
                    <a:pt x="12" y="52"/>
                    <a:pt x="12" y="53"/>
                  </a:cubicBezTo>
                  <a:cubicBezTo>
                    <a:pt x="12" y="54"/>
                    <a:pt x="12" y="55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8"/>
                    <a:pt x="12" y="59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6"/>
                    <a:pt x="9" y="67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8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2"/>
                    <a:pt x="6" y="73"/>
                    <a:pt x="5" y="74"/>
                  </a:cubicBezTo>
                  <a:cubicBezTo>
                    <a:pt x="5" y="74"/>
                    <a:pt x="5" y="75"/>
                    <a:pt x="5" y="75"/>
                  </a:cubicBezTo>
                  <a:cubicBezTo>
                    <a:pt x="4" y="76"/>
                    <a:pt x="4" y="76"/>
                    <a:pt x="3" y="77"/>
                  </a:cubicBezTo>
                  <a:cubicBezTo>
                    <a:pt x="3" y="77"/>
                    <a:pt x="3" y="77"/>
                    <a:pt x="3" y="78"/>
                  </a:cubicBezTo>
                  <a:cubicBezTo>
                    <a:pt x="2" y="78"/>
                    <a:pt x="1" y="79"/>
                    <a:pt x="0" y="80"/>
                  </a:cubicBezTo>
                  <a:cubicBezTo>
                    <a:pt x="15" y="66"/>
                    <a:pt x="31" y="52"/>
                    <a:pt x="46" y="38"/>
                  </a:cubicBezTo>
                  <a:cubicBezTo>
                    <a:pt x="46" y="37"/>
                    <a:pt x="47" y="37"/>
                    <a:pt x="47" y="36"/>
                  </a:cubicBezTo>
                  <a:cubicBezTo>
                    <a:pt x="47" y="36"/>
                    <a:pt x="48" y="35"/>
                    <a:pt x="48" y="35"/>
                  </a:cubicBezTo>
                  <a:cubicBezTo>
                    <a:pt x="48" y="35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3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0"/>
                    <a:pt x="51" y="30"/>
                  </a:cubicBezTo>
                  <a:cubicBezTo>
                    <a:pt x="51" y="30"/>
                    <a:pt x="51" y="30"/>
                    <a:pt x="52" y="30"/>
                  </a:cubicBezTo>
                  <a:cubicBezTo>
                    <a:pt x="52" y="30"/>
                    <a:pt x="52" y="30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2" y="28"/>
                    <a:pt x="52" y="27"/>
                    <a:pt x="52" y="27"/>
                  </a:cubicBezTo>
                  <a:cubicBezTo>
                    <a:pt x="52" y="27"/>
                    <a:pt x="52" y="27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3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1"/>
                    <a:pt x="54" y="21"/>
                  </a:cubicBezTo>
                  <a:cubicBezTo>
                    <a:pt x="54" y="21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8"/>
                  </a:cubicBezTo>
                  <a:close/>
                </a:path>
              </a:pathLst>
            </a:custGeom>
            <a:solidFill>
              <a:srgbClr val="2C9F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auto">
            <a:xfrm>
              <a:off x="5141913" y="4365625"/>
              <a:ext cx="993775" cy="239713"/>
            </a:xfrm>
            <a:custGeom>
              <a:avLst/>
              <a:gdLst>
                <a:gd name="T0" fmla="*/ 0 w 626"/>
                <a:gd name="T1" fmla="*/ 145 h 151"/>
                <a:gd name="T2" fmla="*/ 235 w 626"/>
                <a:gd name="T3" fmla="*/ 0 h 151"/>
                <a:gd name="T4" fmla="*/ 626 w 626"/>
                <a:gd name="T5" fmla="*/ 0 h 151"/>
                <a:gd name="T6" fmla="*/ 576 w 626"/>
                <a:gd name="T7" fmla="*/ 151 h 151"/>
                <a:gd name="T8" fmla="*/ 0 w 626"/>
                <a:gd name="T9" fmla="*/ 14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151">
                  <a:moveTo>
                    <a:pt x="0" y="145"/>
                  </a:moveTo>
                  <a:lnTo>
                    <a:pt x="235" y="0"/>
                  </a:lnTo>
                  <a:lnTo>
                    <a:pt x="626" y="0"/>
                  </a:lnTo>
                  <a:lnTo>
                    <a:pt x="576" y="1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404A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6056313" y="3433763"/>
              <a:ext cx="79375" cy="1117600"/>
            </a:xfrm>
            <a:custGeom>
              <a:avLst/>
              <a:gdLst>
                <a:gd name="T0" fmla="*/ 0 w 50"/>
                <a:gd name="T1" fmla="*/ 0 h 704"/>
                <a:gd name="T2" fmla="*/ 0 w 50"/>
                <a:gd name="T3" fmla="*/ 28 h 704"/>
                <a:gd name="T4" fmla="*/ 0 w 50"/>
                <a:gd name="T5" fmla="*/ 50 h 704"/>
                <a:gd name="T6" fmla="*/ 0 w 50"/>
                <a:gd name="T7" fmla="*/ 704 h 704"/>
                <a:gd name="T8" fmla="*/ 50 w 50"/>
                <a:gd name="T9" fmla="*/ 564 h 704"/>
                <a:gd name="T10" fmla="*/ 50 w 50"/>
                <a:gd name="T11" fmla="*/ 117 h 704"/>
                <a:gd name="T12" fmla="*/ 50 w 50"/>
                <a:gd name="T13" fmla="*/ 100 h 704"/>
                <a:gd name="T14" fmla="*/ 50 w 50"/>
                <a:gd name="T15" fmla="*/ 84 h 704"/>
                <a:gd name="T16" fmla="*/ 0 w 50"/>
                <a:gd name="T17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04">
                  <a:moveTo>
                    <a:pt x="0" y="0"/>
                  </a:moveTo>
                  <a:lnTo>
                    <a:pt x="0" y="28"/>
                  </a:lnTo>
                  <a:lnTo>
                    <a:pt x="0" y="50"/>
                  </a:lnTo>
                  <a:lnTo>
                    <a:pt x="0" y="704"/>
                  </a:lnTo>
                  <a:lnTo>
                    <a:pt x="50" y="564"/>
                  </a:lnTo>
                  <a:lnTo>
                    <a:pt x="50" y="117"/>
                  </a:lnTo>
                  <a:lnTo>
                    <a:pt x="50" y="100"/>
                  </a:lnTo>
                  <a:lnTo>
                    <a:pt x="5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F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59"/>
            <p:cNvSpPr>
              <a:spLocks/>
            </p:cNvSpPr>
            <p:nvPr/>
          </p:nvSpPr>
          <p:spPr bwMode="auto">
            <a:xfrm>
              <a:off x="5487988" y="4800600"/>
              <a:ext cx="647700" cy="1011238"/>
            </a:xfrm>
            <a:custGeom>
              <a:avLst/>
              <a:gdLst>
                <a:gd name="T0" fmla="*/ 66 w 73"/>
                <a:gd name="T1" fmla="*/ 42 h 114"/>
                <a:gd name="T2" fmla="*/ 62 w 73"/>
                <a:gd name="T3" fmla="*/ 43 h 114"/>
                <a:gd name="T4" fmla="*/ 55 w 73"/>
                <a:gd name="T5" fmla="*/ 43 h 114"/>
                <a:gd name="T6" fmla="*/ 50 w 73"/>
                <a:gd name="T7" fmla="*/ 42 h 114"/>
                <a:gd name="T8" fmla="*/ 47 w 73"/>
                <a:gd name="T9" fmla="*/ 41 h 114"/>
                <a:gd name="T10" fmla="*/ 42 w 73"/>
                <a:gd name="T11" fmla="*/ 39 h 114"/>
                <a:gd name="T12" fmla="*/ 37 w 73"/>
                <a:gd name="T13" fmla="*/ 35 h 114"/>
                <a:gd name="T14" fmla="*/ 35 w 73"/>
                <a:gd name="T15" fmla="*/ 31 h 114"/>
                <a:gd name="T16" fmla="*/ 31 w 73"/>
                <a:gd name="T17" fmla="*/ 25 h 114"/>
                <a:gd name="T18" fmla="*/ 29 w 73"/>
                <a:gd name="T19" fmla="*/ 17 h 114"/>
                <a:gd name="T20" fmla="*/ 29 w 73"/>
                <a:gd name="T21" fmla="*/ 10 h 114"/>
                <a:gd name="T22" fmla="*/ 30 w 73"/>
                <a:gd name="T23" fmla="*/ 6 h 114"/>
                <a:gd name="T24" fmla="*/ 31 w 73"/>
                <a:gd name="T25" fmla="*/ 3 h 114"/>
                <a:gd name="T26" fmla="*/ 4 w 73"/>
                <a:gd name="T27" fmla="*/ 51 h 114"/>
                <a:gd name="T28" fmla="*/ 2 w 73"/>
                <a:gd name="T29" fmla="*/ 56 h 114"/>
                <a:gd name="T30" fmla="*/ 1 w 73"/>
                <a:gd name="T31" fmla="*/ 59 h 114"/>
                <a:gd name="T32" fmla="*/ 1 w 73"/>
                <a:gd name="T33" fmla="*/ 61 h 114"/>
                <a:gd name="T34" fmla="*/ 0 w 73"/>
                <a:gd name="T35" fmla="*/ 65 h 114"/>
                <a:gd name="T36" fmla="*/ 0 w 73"/>
                <a:gd name="T37" fmla="*/ 66 h 114"/>
                <a:gd name="T38" fmla="*/ 0 w 73"/>
                <a:gd name="T39" fmla="*/ 69 h 114"/>
                <a:gd name="T40" fmla="*/ 0 w 73"/>
                <a:gd name="T41" fmla="*/ 70 h 114"/>
                <a:gd name="T42" fmla="*/ 0 w 73"/>
                <a:gd name="T43" fmla="*/ 75 h 114"/>
                <a:gd name="T44" fmla="*/ 0 w 73"/>
                <a:gd name="T45" fmla="*/ 77 h 114"/>
                <a:gd name="T46" fmla="*/ 0 w 73"/>
                <a:gd name="T47" fmla="*/ 79 h 114"/>
                <a:gd name="T48" fmla="*/ 1 w 73"/>
                <a:gd name="T49" fmla="*/ 83 h 114"/>
                <a:gd name="T50" fmla="*/ 3 w 73"/>
                <a:gd name="T51" fmla="*/ 87 h 114"/>
                <a:gd name="T52" fmla="*/ 5 w 73"/>
                <a:gd name="T53" fmla="*/ 91 h 114"/>
                <a:gd name="T54" fmla="*/ 8 w 73"/>
                <a:gd name="T55" fmla="*/ 96 h 114"/>
                <a:gd name="T56" fmla="*/ 12 w 73"/>
                <a:gd name="T57" fmla="*/ 101 h 114"/>
                <a:gd name="T58" fmla="*/ 16 w 73"/>
                <a:gd name="T59" fmla="*/ 104 h 114"/>
                <a:gd name="T60" fmla="*/ 18 w 73"/>
                <a:gd name="T61" fmla="*/ 106 h 114"/>
                <a:gd name="T62" fmla="*/ 22 w 73"/>
                <a:gd name="T63" fmla="*/ 109 h 114"/>
                <a:gd name="T64" fmla="*/ 24 w 73"/>
                <a:gd name="T65" fmla="*/ 110 h 114"/>
                <a:gd name="T66" fmla="*/ 26 w 73"/>
                <a:gd name="T67" fmla="*/ 110 h 114"/>
                <a:gd name="T68" fmla="*/ 29 w 73"/>
                <a:gd name="T69" fmla="*/ 112 h 114"/>
                <a:gd name="T70" fmla="*/ 31 w 73"/>
                <a:gd name="T71" fmla="*/ 112 h 114"/>
                <a:gd name="T72" fmla="*/ 34 w 73"/>
                <a:gd name="T73" fmla="*/ 113 h 114"/>
                <a:gd name="T74" fmla="*/ 38 w 73"/>
                <a:gd name="T75" fmla="*/ 114 h 114"/>
                <a:gd name="T76" fmla="*/ 39 w 73"/>
                <a:gd name="T77" fmla="*/ 114 h 114"/>
                <a:gd name="T78" fmla="*/ 43 w 73"/>
                <a:gd name="T79" fmla="*/ 114 h 114"/>
                <a:gd name="T80" fmla="*/ 44 w 73"/>
                <a:gd name="T81" fmla="*/ 114 h 114"/>
                <a:gd name="T82" fmla="*/ 48 w 73"/>
                <a:gd name="T83" fmla="*/ 114 h 114"/>
                <a:gd name="T84" fmla="*/ 49 w 73"/>
                <a:gd name="T85" fmla="*/ 114 h 114"/>
                <a:gd name="T86" fmla="*/ 53 w 73"/>
                <a:gd name="T87" fmla="*/ 113 h 114"/>
                <a:gd name="T88" fmla="*/ 56 w 73"/>
                <a:gd name="T89" fmla="*/ 112 h 114"/>
                <a:gd name="T90" fmla="*/ 59 w 73"/>
                <a:gd name="T91" fmla="*/ 111 h 114"/>
                <a:gd name="T92" fmla="*/ 64 w 73"/>
                <a:gd name="T93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3" h="114">
                  <a:moveTo>
                    <a:pt x="70" y="41"/>
                  </a:moveTo>
                  <a:cubicBezTo>
                    <a:pt x="70" y="41"/>
                    <a:pt x="70" y="41"/>
                    <a:pt x="69" y="41"/>
                  </a:cubicBezTo>
                  <a:cubicBezTo>
                    <a:pt x="68" y="42"/>
                    <a:pt x="67" y="42"/>
                    <a:pt x="66" y="42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5" y="43"/>
                    <a:pt x="63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3"/>
                    <a:pt x="60" y="44"/>
                    <a:pt x="58" y="44"/>
                  </a:cubicBezTo>
                  <a:cubicBezTo>
                    <a:pt x="57" y="44"/>
                    <a:pt x="56" y="43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3" y="43"/>
                    <a:pt x="53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3"/>
                    <a:pt x="51" y="42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49" y="42"/>
                    <a:pt x="48" y="42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5" y="40"/>
                    <a:pt x="44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39"/>
                    <a:pt x="43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7"/>
                    <a:pt x="40" y="37"/>
                  </a:cubicBezTo>
                  <a:cubicBezTo>
                    <a:pt x="39" y="36"/>
                    <a:pt x="38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3"/>
                    <a:pt x="36" y="33"/>
                    <a:pt x="35" y="32"/>
                  </a:cubicBezTo>
                  <a:cubicBezTo>
                    <a:pt x="35" y="32"/>
                    <a:pt x="35" y="31"/>
                    <a:pt x="35" y="31"/>
                  </a:cubicBezTo>
                  <a:cubicBezTo>
                    <a:pt x="34" y="30"/>
                    <a:pt x="33" y="29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6"/>
                    <a:pt x="31" y="25"/>
                  </a:cubicBezTo>
                  <a:cubicBezTo>
                    <a:pt x="31" y="24"/>
                    <a:pt x="31" y="23"/>
                    <a:pt x="30" y="23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30" y="21"/>
                    <a:pt x="29" y="19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5"/>
                    <a:pt x="29" y="14"/>
                  </a:cubicBezTo>
                  <a:cubicBezTo>
                    <a:pt x="29" y="13"/>
                    <a:pt x="29" y="11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30" y="8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1"/>
                    <a:pt x="33" y="0"/>
                  </a:cubicBezTo>
                  <a:cubicBezTo>
                    <a:pt x="23" y="16"/>
                    <a:pt x="14" y="33"/>
                    <a:pt x="5" y="49"/>
                  </a:cubicBezTo>
                  <a:cubicBezTo>
                    <a:pt x="5" y="50"/>
                    <a:pt x="4" y="50"/>
                    <a:pt x="4" y="51"/>
                  </a:cubicBezTo>
                  <a:cubicBezTo>
                    <a:pt x="4" y="51"/>
                    <a:pt x="4" y="52"/>
                    <a:pt x="3" y="52"/>
                  </a:cubicBezTo>
                  <a:cubicBezTo>
                    <a:pt x="3" y="53"/>
                    <a:pt x="3" y="54"/>
                    <a:pt x="3" y="54"/>
                  </a:cubicBezTo>
                  <a:cubicBezTo>
                    <a:pt x="2" y="55"/>
                    <a:pt x="2" y="55"/>
                    <a:pt x="2" y="56"/>
                  </a:cubicBezTo>
                  <a:cubicBezTo>
                    <a:pt x="2" y="56"/>
                    <a:pt x="2" y="57"/>
                    <a:pt x="2" y="57"/>
                  </a:cubicBezTo>
                  <a:cubicBezTo>
                    <a:pt x="1" y="58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60"/>
                    <a:pt x="1" y="60"/>
                    <a:pt x="1" y="61"/>
                  </a:cubicBezTo>
                  <a:cubicBezTo>
                    <a:pt x="0" y="61"/>
                    <a:pt x="0" y="62"/>
                    <a:pt x="0" y="62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2"/>
                  </a:cubicBezTo>
                  <a:cubicBezTo>
                    <a:pt x="0" y="72"/>
                    <a:pt x="0" y="73"/>
                    <a:pt x="0" y="73"/>
                  </a:cubicBezTo>
                  <a:cubicBezTo>
                    <a:pt x="0" y="74"/>
                    <a:pt x="0" y="74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6"/>
                    <a:pt x="0" y="77"/>
                  </a:cubicBezTo>
                  <a:cubicBezTo>
                    <a:pt x="0" y="77"/>
                    <a:pt x="0" y="78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0"/>
                    <a:pt x="1" y="81"/>
                    <a:pt x="1" y="81"/>
                  </a:cubicBezTo>
                  <a:cubicBezTo>
                    <a:pt x="1" y="82"/>
                    <a:pt x="1" y="82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5"/>
                    <a:pt x="2" y="85"/>
                    <a:pt x="2" y="86"/>
                  </a:cubicBezTo>
                  <a:cubicBezTo>
                    <a:pt x="2" y="86"/>
                    <a:pt x="3" y="86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9"/>
                    <a:pt x="4" y="90"/>
                    <a:pt x="5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6" y="93"/>
                    <a:pt x="7" y="94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6"/>
                    <a:pt x="8" y="97"/>
                    <a:pt x="8" y="97"/>
                  </a:cubicBezTo>
                  <a:cubicBezTo>
                    <a:pt x="9" y="98"/>
                    <a:pt x="10" y="99"/>
                    <a:pt x="11" y="100"/>
                  </a:cubicBezTo>
                  <a:cubicBezTo>
                    <a:pt x="11" y="100"/>
                    <a:pt x="12" y="101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3" y="102"/>
                    <a:pt x="14" y="103"/>
                    <a:pt x="16" y="104"/>
                  </a:cubicBezTo>
                  <a:cubicBezTo>
                    <a:pt x="16" y="104"/>
                    <a:pt x="16" y="104"/>
                    <a:pt x="16" y="105"/>
                  </a:cubicBezTo>
                  <a:cubicBezTo>
                    <a:pt x="17" y="105"/>
                    <a:pt x="17" y="106"/>
                    <a:pt x="18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19" y="107"/>
                    <a:pt x="19" y="107"/>
                  </a:cubicBezTo>
                  <a:cubicBezTo>
                    <a:pt x="19" y="107"/>
                    <a:pt x="20" y="107"/>
                    <a:pt x="20" y="107"/>
                  </a:cubicBezTo>
                  <a:cubicBezTo>
                    <a:pt x="21" y="108"/>
                    <a:pt x="21" y="108"/>
                    <a:pt x="22" y="10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23" y="109"/>
                    <a:pt x="24" y="109"/>
                    <a:pt x="24" y="110"/>
                  </a:cubicBezTo>
                  <a:cubicBezTo>
                    <a:pt x="25" y="110"/>
                    <a:pt x="25" y="110"/>
                    <a:pt x="26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7" y="111"/>
                    <a:pt x="27" y="111"/>
                    <a:pt x="28" y="111"/>
                  </a:cubicBezTo>
                  <a:cubicBezTo>
                    <a:pt x="28" y="111"/>
                    <a:pt x="29" y="112"/>
                    <a:pt x="29" y="112"/>
                  </a:cubicBezTo>
                  <a:cubicBezTo>
                    <a:pt x="29" y="112"/>
                    <a:pt x="30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3" y="113"/>
                  </a:cubicBezTo>
                  <a:cubicBezTo>
                    <a:pt x="33" y="113"/>
                    <a:pt x="33" y="113"/>
                    <a:pt x="34" y="113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6" y="113"/>
                    <a:pt x="36" y="113"/>
                  </a:cubicBezTo>
                  <a:cubicBezTo>
                    <a:pt x="37" y="114"/>
                    <a:pt x="37" y="114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39" y="114"/>
                    <a:pt x="40" y="114"/>
                    <a:pt x="40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2" y="114"/>
                    <a:pt x="42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4" y="114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4"/>
                    <a:pt x="45" y="114"/>
                    <a:pt x="45" y="114"/>
                  </a:cubicBezTo>
                  <a:cubicBezTo>
                    <a:pt x="45" y="114"/>
                    <a:pt x="46" y="114"/>
                    <a:pt x="47" y="114"/>
                  </a:cubicBezTo>
                  <a:cubicBezTo>
                    <a:pt x="47" y="114"/>
                    <a:pt x="48" y="114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4"/>
                    <a:pt x="49" y="114"/>
                  </a:cubicBezTo>
                  <a:cubicBezTo>
                    <a:pt x="49" y="113"/>
                    <a:pt x="50" y="113"/>
                    <a:pt x="51" y="113"/>
                  </a:cubicBezTo>
                  <a:cubicBezTo>
                    <a:pt x="51" y="113"/>
                    <a:pt x="52" y="113"/>
                    <a:pt x="53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5" y="112"/>
                    <a:pt x="55" y="112"/>
                    <a:pt x="56" y="112"/>
                  </a:cubicBezTo>
                  <a:cubicBezTo>
                    <a:pt x="56" y="112"/>
                    <a:pt x="57" y="111"/>
                    <a:pt x="58" y="111"/>
                  </a:cubicBezTo>
                  <a:cubicBezTo>
                    <a:pt x="58" y="111"/>
                    <a:pt x="59" y="111"/>
                    <a:pt x="59" y="111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60" y="110"/>
                    <a:pt x="61" y="110"/>
                    <a:pt x="61" y="110"/>
                  </a:cubicBezTo>
                  <a:cubicBezTo>
                    <a:pt x="62" y="109"/>
                    <a:pt x="63" y="109"/>
                    <a:pt x="64" y="10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40"/>
                    <a:pt x="71" y="41"/>
                    <a:pt x="70" y="41"/>
                  </a:cubicBezTo>
                  <a:close/>
                </a:path>
              </a:pathLst>
            </a:custGeom>
            <a:solidFill>
              <a:srgbClr val="404A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60"/>
            <p:cNvSpPr>
              <a:spLocks/>
            </p:cNvSpPr>
            <p:nvPr/>
          </p:nvSpPr>
          <p:spPr bwMode="auto">
            <a:xfrm>
              <a:off x="5576888" y="4702175"/>
              <a:ext cx="595313" cy="568325"/>
            </a:xfrm>
            <a:custGeom>
              <a:avLst/>
              <a:gdLst>
                <a:gd name="T0" fmla="*/ 66 w 67"/>
                <a:gd name="T1" fmla="*/ 7 h 64"/>
                <a:gd name="T2" fmla="*/ 66 w 67"/>
                <a:gd name="T3" fmla="*/ 7 h 64"/>
                <a:gd name="T4" fmla="*/ 65 w 67"/>
                <a:gd name="T5" fmla="*/ 6 h 64"/>
                <a:gd name="T6" fmla="*/ 65 w 67"/>
                <a:gd name="T7" fmla="*/ 6 h 64"/>
                <a:gd name="T8" fmla="*/ 64 w 67"/>
                <a:gd name="T9" fmla="*/ 5 h 64"/>
                <a:gd name="T10" fmla="*/ 64 w 67"/>
                <a:gd name="T11" fmla="*/ 5 h 64"/>
                <a:gd name="T12" fmla="*/ 64 w 67"/>
                <a:gd name="T13" fmla="*/ 5 h 64"/>
                <a:gd name="T14" fmla="*/ 63 w 67"/>
                <a:gd name="T15" fmla="*/ 4 h 64"/>
                <a:gd name="T16" fmla="*/ 62 w 67"/>
                <a:gd name="T17" fmla="*/ 4 h 64"/>
                <a:gd name="T18" fmla="*/ 60 w 67"/>
                <a:gd name="T19" fmla="*/ 2 h 64"/>
                <a:gd name="T20" fmla="*/ 60 w 67"/>
                <a:gd name="T21" fmla="*/ 2 h 64"/>
                <a:gd name="T22" fmla="*/ 59 w 67"/>
                <a:gd name="T23" fmla="*/ 2 h 64"/>
                <a:gd name="T24" fmla="*/ 57 w 67"/>
                <a:gd name="T25" fmla="*/ 1 h 64"/>
                <a:gd name="T26" fmla="*/ 56 w 67"/>
                <a:gd name="T27" fmla="*/ 1 h 64"/>
                <a:gd name="T28" fmla="*/ 56 w 67"/>
                <a:gd name="T29" fmla="*/ 1 h 64"/>
                <a:gd name="T30" fmla="*/ 54 w 67"/>
                <a:gd name="T31" fmla="*/ 0 h 64"/>
                <a:gd name="T32" fmla="*/ 52 w 67"/>
                <a:gd name="T33" fmla="*/ 0 h 64"/>
                <a:gd name="T34" fmla="*/ 52 w 67"/>
                <a:gd name="T35" fmla="*/ 0 h 64"/>
                <a:gd name="T36" fmla="*/ 51 w 67"/>
                <a:gd name="T37" fmla="*/ 0 h 64"/>
                <a:gd name="T38" fmla="*/ 50 w 67"/>
                <a:gd name="T39" fmla="*/ 0 h 64"/>
                <a:gd name="T40" fmla="*/ 48 w 67"/>
                <a:gd name="T41" fmla="*/ 0 h 64"/>
                <a:gd name="T42" fmla="*/ 48 w 67"/>
                <a:gd name="T43" fmla="*/ 0 h 64"/>
                <a:gd name="T44" fmla="*/ 47 w 67"/>
                <a:gd name="T45" fmla="*/ 0 h 64"/>
                <a:gd name="T46" fmla="*/ 45 w 67"/>
                <a:gd name="T47" fmla="*/ 0 h 64"/>
                <a:gd name="T48" fmla="*/ 43 w 67"/>
                <a:gd name="T49" fmla="*/ 0 h 64"/>
                <a:gd name="T50" fmla="*/ 41 w 67"/>
                <a:gd name="T51" fmla="*/ 1 h 64"/>
                <a:gd name="T52" fmla="*/ 39 w 67"/>
                <a:gd name="T53" fmla="*/ 2 h 64"/>
                <a:gd name="T54" fmla="*/ 37 w 67"/>
                <a:gd name="T55" fmla="*/ 2 h 64"/>
                <a:gd name="T56" fmla="*/ 35 w 67"/>
                <a:gd name="T57" fmla="*/ 3 h 64"/>
                <a:gd name="T58" fmla="*/ 33 w 67"/>
                <a:gd name="T59" fmla="*/ 5 h 64"/>
                <a:gd name="T60" fmla="*/ 32 w 67"/>
                <a:gd name="T61" fmla="*/ 6 h 64"/>
                <a:gd name="T62" fmla="*/ 30 w 67"/>
                <a:gd name="T63" fmla="*/ 8 h 64"/>
                <a:gd name="T64" fmla="*/ 29 w 67"/>
                <a:gd name="T65" fmla="*/ 9 h 64"/>
                <a:gd name="T66" fmla="*/ 28 w 67"/>
                <a:gd name="T67" fmla="*/ 11 h 64"/>
                <a:gd name="T68" fmla="*/ 15 w 67"/>
                <a:gd name="T69" fmla="*/ 34 h 64"/>
                <a:gd name="T70" fmla="*/ 2 w 67"/>
                <a:gd name="T71" fmla="*/ 60 h 64"/>
                <a:gd name="T72" fmla="*/ 5 w 67"/>
                <a:gd name="T73" fmla="*/ 57 h 64"/>
                <a:gd name="T74" fmla="*/ 8 w 67"/>
                <a:gd name="T75" fmla="*/ 53 h 64"/>
                <a:gd name="T76" fmla="*/ 13 w 67"/>
                <a:gd name="T77" fmla="*/ 50 h 64"/>
                <a:gd name="T78" fmla="*/ 17 w 67"/>
                <a:gd name="T79" fmla="*/ 48 h 64"/>
                <a:gd name="T80" fmla="*/ 22 w 67"/>
                <a:gd name="T81" fmla="*/ 46 h 64"/>
                <a:gd name="T82" fmla="*/ 27 w 67"/>
                <a:gd name="T83" fmla="*/ 44 h 64"/>
                <a:gd name="T84" fmla="*/ 33 w 67"/>
                <a:gd name="T85" fmla="*/ 44 h 64"/>
                <a:gd name="T86" fmla="*/ 36 w 67"/>
                <a:gd name="T87" fmla="*/ 44 h 64"/>
                <a:gd name="T88" fmla="*/ 39 w 67"/>
                <a:gd name="T89" fmla="*/ 45 h 64"/>
                <a:gd name="T90" fmla="*/ 41 w 67"/>
                <a:gd name="T91" fmla="*/ 45 h 64"/>
                <a:gd name="T92" fmla="*/ 44 w 67"/>
                <a:gd name="T93" fmla="*/ 46 h 64"/>
                <a:gd name="T94" fmla="*/ 49 w 67"/>
                <a:gd name="T95" fmla="*/ 48 h 64"/>
                <a:gd name="T96" fmla="*/ 55 w 67"/>
                <a:gd name="T97" fmla="*/ 52 h 64"/>
                <a:gd name="T98" fmla="*/ 57 w 67"/>
                <a:gd name="T99" fmla="*/ 53 h 64"/>
                <a:gd name="T100" fmla="*/ 58 w 67"/>
                <a:gd name="T101" fmla="*/ 55 h 64"/>
                <a:gd name="T102" fmla="*/ 60 w 67"/>
                <a:gd name="T103" fmla="*/ 56 h 64"/>
                <a:gd name="T104" fmla="*/ 66 w 67"/>
                <a:gd name="T105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66" y="7"/>
                  </a:move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6"/>
                    <a:pt x="66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5"/>
                    <a:pt x="63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2" y="4"/>
                    <a:pt x="62" y="4"/>
                  </a:cubicBezTo>
                  <a:cubicBezTo>
                    <a:pt x="62" y="3"/>
                    <a:pt x="61" y="3"/>
                    <a:pt x="61" y="3"/>
                  </a:cubicBezTo>
                  <a:cubicBezTo>
                    <a:pt x="61" y="3"/>
                    <a:pt x="60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8" y="2"/>
                    <a:pt x="58" y="2"/>
                  </a:cubicBezTo>
                  <a:cubicBezTo>
                    <a:pt x="58" y="1"/>
                    <a:pt x="57" y="1"/>
                    <a:pt x="57" y="1"/>
                  </a:cubicBezTo>
                  <a:cubicBezTo>
                    <a:pt x="57" y="1"/>
                    <a:pt x="57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5" y="1"/>
                    <a:pt x="55" y="0"/>
                  </a:cubicBezTo>
                  <a:cubicBezTo>
                    <a:pt x="55" y="0"/>
                    <a:pt x="54" y="0"/>
                    <a:pt x="54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53" y="0"/>
                    <a:pt x="53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49" y="0"/>
                    <a:pt x="49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9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4"/>
                    <a:pt x="34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6"/>
                    <a:pt x="32" y="6"/>
                  </a:cubicBezTo>
                  <a:cubicBezTo>
                    <a:pt x="31" y="6"/>
                    <a:pt x="31" y="7"/>
                    <a:pt x="30" y="7"/>
                  </a:cubicBezTo>
                  <a:cubicBezTo>
                    <a:pt x="30" y="7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2" y="20"/>
                    <a:pt x="19" y="27"/>
                    <a:pt x="15" y="34"/>
                  </a:cubicBezTo>
                  <a:cubicBezTo>
                    <a:pt x="10" y="44"/>
                    <a:pt x="5" y="54"/>
                    <a:pt x="0" y="64"/>
                  </a:cubicBezTo>
                  <a:cubicBezTo>
                    <a:pt x="0" y="63"/>
                    <a:pt x="1" y="62"/>
                    <a:pt x="2" y="60"/>
                  </a:cubicBezTo>
                  <a:cubicBezTo>
                    <a:pt x="2" y="60"/>
                    <a:pt x="3" y="60"/>
                    <a:pt x="3" y="59"/>
                  </a:cubicBezTo>
                  <a:cubicBezTo>
                    <a:pt x="4" y="58"/>
                    <a:pt x="4" y="58"/>
                    <a:pt x="5" y="57"/>
                  </a:cubicBezTo>
                  <a:cubicBezTo>
                    <a:pt x="5" y="56"/>
                    <a:pt x="6" y="56"/>
                    <a:pt x="6" y="56"/>
                  </a:cubicBezTo>
                  <a:cubicBezTo>
                    <a:pt x="7" y="55"/>
                    <a:pt x="8" y="54"/>
                    <a:pt x="8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11" y="51"/>
                    <a:pt x="12" y="51"/>
                    <a:pt x="13" y="50"/>
                  </a:cubicBezTo>
                  <a:cubicBezTo>
                    <a:pt x="13" y="50"/>
                    <a:pt x="13" y="50"/>
                    <a:pt x="14" y="49"/>
                  </a:cubicBezTo>
                  <a:cubicBezTo>
                    <a:pt x="15" y="49"/>
                    <a:pt x="16" y="48"/>
                    <a:pt x="17" y="48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6"/>
                    <a:pt x="22" y="46"/>
                  </a:cubicBezTo>
                  <a:cubicBezTo>
                    <a:pt x="22" y="46"/>
                    <a:pt x="23" y="46"/>
                    <a:pt x="23" y="45"/>
                  </a:cubicBezTo>
                  <a:cubicBezTo>
                    <a:pt x="24" y="45"/>
                    <a:pt x="26" y="45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9" y="44"/>
                    <a:pt x="31" y="44"/>
                    <a:pt x="33" y="44"/>
                  </a:cubicBezTo>
                  <a:cubicBezTo>
                    <a:pt x="34" y="44"/>
                    <a:pt x="35" y="44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40" y="45"/>
                    <a:pt x="40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2" y="45"/>
                    <a:pt x="43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6" y="47"/>
                    <a:pt x="47" y="47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9"/>
                    <a:pt x="52" y="50"/>
                    <a:pt x="54" y="51"/>
                  </a:cubicBezTo>
                  <a:cubicBezTo>
                    <a:pt x="54" y="51"/>
                    <a:pt x="55" y="52"/>
                    <a:pt x="5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3"/>
                    <a:pt x="56" y="53"/>
                    <a:pt x="57" y="53"/>
                  </a:cubicBezTo>
                  <a:cubicBezTo>
                    <a:pt x="57" y="53"/>
                    <a:pt x="57" y="53"/>
                    <a:pt x="57" y="54"/>
                  </a:cubicBezTo>
                  <a:cubicBezTo>
                    <a:pt x="58" y="54"/>
                    <a:pt x="58" y="54"/>
                    <a:pt x="58" y="55"/>
                  </a:cubicBezTo>
                  <a:cubicBezTo>
                    <a:pt x="58" y="55"/>
                    <a:pt x="58" y="55"/>
                    <a:pt x="59" y="55"/>
                  </a:cubicBezTo>
                  <a:cubicBezTo>
                    <a:pt x="59" y="55"/>
                    <a:pt x="59" y="56"/>
                    <a:pt x="60" y="56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7"/>
                    <a:pt x="67" y="7"/>
                    <a:pt x="66" y="7"/>
                  </a:cubicBezTo>
                  <a:close/>
                </a:path>
              </a:pathLst>
            </a:custGeom>
            <a:solidFill>
              <a:srgbClr val="D95E0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61"/>
            <p:cNvSpPr>
              <a:spLocks/>
            </p:cNvSpPr>
            <p:nvPr/>
          </p:nvSpPr>
          <p:spPr bwMode="auto">
            <a:xfrm>
              <a:off x="6056313" y="4365625"/>
              <a:ext cx="79375" cy="727075"/>
            </a:xfrm>
            <a:custGeom>
              <a:avLst/>
              <a:gdLst>
                <a:gd name="T0" fmla="*/ 0 w 50"/>
                <a:gd name="T1" fmla="*/ 151 h 458"/>
                <a:gd name="T2" fmla="*/ 50 w 50"/>
                <a:gd name="T3" fmla="*/ 0 h 458"/>
                <a:gd name="T4" fmla="*/ 50 w 50"/>
                <a:gd name="T5" fmla="*/ 207 h 458"/>
                <a:gd name="T6" fmla="*/ 0 w 50"/>
                <a:gd name="T7" fmla="*/ 458 h 458"/>
                <a:gd name="T8" fmla="*/ 0 w 50"/>
                <a:gd name="T9" fmla="*/ 15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58">
                  <a:moveTo>
                    <a:pt x="0" y="151"/>
                  </a:moveTo>
                  <a:lnTo>
                    <a:pt x="50" y="0"/>
                  </a:lnTo>
                  <a:lnTo>
                    <a:pt x="50" y="207"/>
                  </a:lnTo>
                  <a:lnTo>
                    <a:pt x="0" y="458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404A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62"/>
            <p:cNvSpPr>
              <a:spLocks/>
            </p:cNvSpPr>
            <p:nvPr/>
          </p:nvSpPr>
          <p:spPr bwMode="auto">
            <a:xfrm>
              <a:off x="6757988" y="4365625"/>
              <a:ext cx="931863" cy="815975"/>
            </a:xfrm>
            <a:custGeom>
              <a:avLst/>
              <a:gdLst>
                <a:gd name="T0" fmla="*/ 101 w 105"/>
                <a:gd name="T1" fmla="*/ 32 h 92"/>
                <a:gd name="T2" fmla="*/ 53 w 105"/>
                <a:gd name="T3" fmla="*/ 3 h 92"/>
                <a:gd name="T4" fmla="*/ 55 w 105"/>
                <a:gd name="T5" fmla="*/ 15 h 92"/>
                <a:gd name="T6" fmla="*/ 55 w 105"/>
                <a:gd name="T7" fmla="*/ 20 h 92"/>
                <a:gd name="T8" fmla="*/ 54 w 105"/>
                <a:gd name="T9" fmla="*/ 24 h 92"/>
                <a:gd name="T10" fmla="*/ 51 w 105"/>
                <a:gd name="T11" fmla="*/ 29 h 92"/>
                <a:gd name="T12" fmla="*/ 46 w 105"/>
                <a:gd name="T13" fmla="*/ 36 h 92"/>
                <a:gd name="T14" fmla="*/ 41 w 105"/>
                <a:gd name="T15" fmla="*/ 40 h 92"/>
                <a:gd name="T16" fmla="*/ 33 w 105"/>
                <a:gd name="T17" fmla="*/ 43 h 92"/>
                <a:gd name="T18" fmla="*/ 29 w 105"/>
                <a:gd name="T19" fmla="*/ 44 h 92"/>
                <a:gd name="T20" fmla="*/ 22 w 105"/>
                <a:gd name="T21" fmla="*/ 44 h 92"/>
                <a:gd name="T22" fmla="*/ 14 w 105"/>
                <a:gd name="T23" fmla="*/ 42 h 92"/>
                <a:gd name="T24" fmla="*/ 11 w 105"/>
                <a:gd name="T25" fmla="*/ 40 h 92"/>
                <a:gd name="T26" fmla="*/ 5 w 105"/>
                <a:gd name="T27" fmla="*/ 35 h 92"/>
                <a:gd name="T28" fmla="*/ 2 w 105"/>
                <a:gd name="T29" fmla="*/ 32 h 92"/>
                <a:gd name="T30" fmla="*/ 26 w 105"/>
                <a:gd name="T31" fmla="*/ 74 h 92"/>
                <a:gd name="T32" fmla="*/ 29 w 105"/>
                <a:gd name="T33" fmla="*/ 77 h 92"/>
                <a:gd name="T34" fmla="*/ 31 w 105"/>
                <a:gd name="T35" fmla="*/ 79 h 92"/>
                <a:gd name="T36" fmla="*/ 35 w 105"/>
                <a:gd name="T37" fmla="*/ 83 h 92"/>
                <a:gd name="T38" fmla="*/ 39 w 105"/>
                <a:gd name="T39" fmla="*/ 85 h 92"/>
                <a:gd name="T40" fmla="*/ 40 w 105"/>
                <a:gd name="T41" fmla="*/ 86 h 92"/>
                <a:gd name="T42" fmla="*/ 44 w 105"/>
                <a:gd name="T43" fmla="*/ 88 h 92"/>
                <a:gd name="T44" fmla="*/ 46 w 105"/>
                <a:gd name="T45" fmla="*/ 89 h 92"/>
                <a:gd name="T46" fmla="*/ 50 w 105"/>
                <a:gd name="T47" fmla="*/ 90 h 92"/>
                <a:gd name="T48" fmla="*/ 52 w 105"/>
                <a:gd name="T49" fmla="*/ 91 h 92"/>
                <a:gd name="T50" fmla="*/ 55 w 105"/>
                <a:gd name="T51" fmla="*/ 91 h 92"/>
                <a:gd name="T52" fmla="*/ 58 w 105"/>
                <a:gd name="T53" fmla="*/ 92 h 92"/>
                <a:gd name="T54" fmla="*/ 61 w 105"/>
                <a:gd name="T55" fmla="*/ 92 h 92"/>
                <a:gd name="T56" fmla="*/ 63 w 105"/>
                <a:gd name="T57" fmla="*/ 92 h 92"/>
                <a:gd name="T58" fmla="*/ 66 w 105"/>
                <a:gd name="T59" fmla="*/ 92 h 92"/>
                <a:gd name="T60" fmla="*/ 70 w 105"/>
                <a:gd name="T61" fmla="*/ 91 h 92"/>
                <a:gd name="T62" fmla="*/ 71 w 105"/>
                <a:gd name="T63" fmla="*/ 91 h 92"/>
                <a:gd name="T64" fmla="*/ 78 w 105"/>
                <a:gd name="T65" fmla="*/ 89 h 92"/>
                <a:gd name="T66" fmla="*/ 82 w 105"/>
                <a:gd name="T67" fmla="*/ 87 h 92"/>
                <a:gd name="T68" fmla="*/ 85 w 105"/>
                <a:gd name="T69" fmla="*/ 85 h 92"/>
                <a:gd name="T70" fmla="*/ 90 w 105"/>
                <a:gd name="T71" fmla="*/ 81 h 92"/>
                <a:gd name="T72" fmla="*/ 92 w 105"/>
                <a:gd name="T73" fmla="*/ 79 h 92"/>
                <a:gd name="T74" fmla="*/ 95 w 105"/>
                <a:gd name="T75" fmla="*/ 76 h 92"/>
                <a:gd name="T76" fmla="*/ 99 w 105"/>
                <a:gd name="T77" fmla="*/ 69 h 92"/>
                <a:gd name="T78" fmla="*/ 101 w 105"/>
                <a:gd name="T79" fmla="*/ 65 h 92"/>
                <a:gd name="T80" fmla="*/ 102 w 105"/>
                <a:gd name="T81" fmla="*/ 62 h 92"/>
                <a:gd name="T82" fmla="*/ 104 w 105"/>
                <a:gd name="T83" fmla="*/ 57 h 92"/>
                <a:gd name="T84" fmla="*/ 105 w 105"/>
                <a:gd name="T85" fmla="*/ 4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92">
                  <a:moveTo>
                    <a:pt x="104" y="43"/>
                  </a:moveTo>
                  <a:cubicBezTo>
                    <a:pt x="104" y="41"/>
                    <a:pt x="104" y="39"/>
                    <a:pt x="103" y="37"/>
                  </a:cubicBezTo>
                  <a:cubicBezTo>
                    <a:pt x="102" y="35"/>
                    <a:pt x="102" y="34"/>
                    <a:pt x="101" y="32"/>
                  </a:cubicBezTo>
                  <a:cubicBezTo>
                    <a:pt x="100" y="30"/>
                    <a:pt x="100" y="29"/>
                    <a:pt x="99" y="27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"/>
                    <a:pt x="52" y="2"/>
                    <a:pt x="53" y="3"/>
                  </a:cubicBezTo>
                  <a:cubicBezTo>
                    <a:pt x="53" y="4"/>
                    <a:pt x="54" y="6"/>
                    <a:pt x="54" y="7"/>
                  </a:cubicBezTo>
                  <a:cubicBezTo>
                    <a:pt x="54" y="8"/>
                    <a:pt x="55" y="9"/>
                    <a:pt x="55" y="11"/>
                  </a:cubicBezTo>
                  <a:cubicBezTo>
                    <a:pt x="55" y="12"/>
                    <a:pt x="55" y="13"/>
                    <a:pt x="55" y="15"/>
                  </a:cubicBezTo>
                  <a:cubicBezTo>
                    <a:pt x="55" y="15"/>
                    <a:pt x="55" y="16"/>
                    <a:pt x="55" y="17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9"/>
                    <a:pt x="55" y="19"/>
                    <a:pt x="55" y="20"/>
                  </a:cubicBezTo>
                  <a:cubicBezTo>
                    <a:pt x="55" y="20"/>
                    <a:pt x="54" y="21"/>
                    <a:pt x="54" y="21"/>
                  </a:cubicBezTo>
                  <a:cubicBezTo>
                    <a:pt x="54" y="22"/>
                    <a:pt x="54" y="22"/>
                    <a:pt x="54" y="23"/>
                  </a:cubicBezTo>
                  <a:cubicBezTo>
                    <a:pt x="54" y="23"/>
                    <a:pt x="54" y="23"/>
                    <a:pt x="54" y="24"/>
                  </a:cubicBezTo>
                  <a:cubicBezTo>
                    <a:pt x="54" y="24"/>
                    <a:pt x="53" y="25"/>
                    <a:pt x="53" y="25"/>
                  </a:cubicBezTo>
                  <a:cubicBezTo>
                    <a:pt x="53" y="26"/>
                    <a:pt x="52" y="28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30"/>
                    <a:pt x="50" y="32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8" y="34"/>
                    <a:pt x="47" y="35"/>
                    <a:pt x="46" y="36"/>
                  </a:cubicBezTo>
                  <a:cubicBezTo>
                    <a:pt x="45" y="36"/>
                    <a:pt x="45" y="37"/>
                    <a:pt x="45" y="37"/>
                  </a:cubicBezTo>
                  <a:cubicBezTo>
                    <a:pt x="44" y="38"/>
                    <a:pt x="43" y="38"/>
                    <a:pt x="42" y="39"/>
                  </a:cubicBezTo>
                  <a:cubicBezTo>
                    <a:pt x="42" y="39"/>
                    <a:pt x="41" y="39"/>
                    <a:pt x="41" y="40"/>
                  </a:cubicBezTo>
                  <a:cubicBezTo>
                    <a:pt x="40" y="40"/>
                    <a:pt x="39" y="41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4" y="43"/>
                    <a:pt x="33" y="43"/>
                  </a:cubicBezTo>
                  <a:cubicBezTo>
                    <a:pt x="33" y="43"/>
                    <a:pt x="32" y="43"/>
                    <a:pt x="32" y="43"/>
                  </a:cubicBezTo>
                  <a:cubicBezTo>
                    <a:pt x="32" y="43"/>
                    <a:pt x="32" y="43"/>
                    <a:pt x="31" y="43"/>
                  </a:cubicBezTo>
                  <a:cubicBezTo>
                    <a:pt x="31" y="44"/>
                    <a:pt x="30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4"/>
                    <a:pt x="27" y="44"/>
                    <a:pt x="26" y="44"/>
                  </a:cubicBezTo>
                  <a:cubicBezTo>
                    <a:pt x="24" y="44"/>
                    <a:pt x="23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0" y="44"/>
                    <a:pt x="19" y="43"/>
                    <a:pt x="18" y="43"/>
                  </a:cubicBezTo>
                  <a:cubicBezTo>
                    <a:pt x="17" y="43"/>
                    <a:pt x="15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3" y="41"/>
                    <a:pt x="12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39"/>
                    <a:pt x="9" y="39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4"/>
                    <a:pt x="3" y="34"/>
                    <a:pt x="3" y="33"/>
                  </a:cubicBezTo>
                  <a:cubicBezTo>
                    <a:pt x="2" y="33"/>
                    <a:pt x="2" y="32"/>
                    <a:pt x="2" y="32"/>
                  </a:cubicBezTo>
                  <a:cubicBezTo>
                    <a:pt x="1" y="31"/>
                    <a:pt x="1" y="30"/>
                    <a:pt x="0" y="29"/>
                  </a:cubicBezTo>
                  <a:cubicBezTo>
                    <a:pt x="8" y="43"/>
                    <a:pt x="16" y="56"/>
                    <a:pt x="24" y="70"/>
                  </a:cubicBezTo>
                  <a:cubicBezTo>
                    <a:pt x="25" y="71"/>
                    <a:pt x="25" y="72"/>
                    <a:pt x="26" y="74"/>
                  </a:cubicBezTo>
                  <a:cubicBezTo>
                    <a:pt x="26" y="74"/>
                    <a:pt x="27" y="74"/>
                    <a:pt x="27" y="74"/>
                  </a:cubicBezTo>
                  <a:cubicBezTo>
                    <a:pt x="27" y="75"/>
                    <a:pt x="27" y="75"/>
                    <a:pt x="28" y="75"/>
                  </a:cubicBezTo>
                  <a:cubicBezTo>
                    <a:pt x="28" y="76"/>
                    <a:pt x="28" y="76"/>
                    <a:pt x="29" y="77"/>
                  </a:cubicBezTo>
                  <a:cubicBezTo>
                    <a:pt x="29" y="77"/>
                    <a:pt x="30" y="78"/>
                    <a:pt x="30" y="78"/>
                  </a:cubicBezTo>
                  <a:cubicBezTo>
                    <a:pt x="30" y="78"/>
                    <a:pt x="31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1" y="79"/>
                    <a:pt x="31" y="80"/>
                    <a:pt x="32" y="80"/>
                  </a:cubicBezTo>
                  <a:cubicBezTo>
                    <a:pt x="33" y="81"/>
                    <a:pt x="34" y="82"/>
                    <a:pt x="35" y="82"/>
                  </a:cubicBezTo>
                  <a:cubicBezTo>
                    <a:pt x="35" y="82"/>
                    <a:pt x="35" y="83"/>
                    <a:pt x="35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4"/>
                    <a:pt x="37" y="84"/>
                  </a:cubicBezTo>
                  <a:cubicBezTo>
                    <a:pt x="37" y="84"/>
                    <a:pt x="38" y="85"/>
                    <a:pt x="39" y="85"/>
                  </a:cubicBezTo>
                  <a:cubicBezTo>
                    <a:pt x="39" y="85"/>
                    <a:pt x="39" y="85"/>
                    <a:pt x="39" y="86"/>
                  </a:cubicBezTo>
                  <a:cubicBezTo>
                    <a:pt x="39" y="86"/>
                    <a:pt x="39" y="86"/>
                    <a:pt x="40" y="8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6"/>
                    <a:pt x="40" y="86"/>
                    <a:pt x="41" y="87"/>
                  </a:cubicBezTo>
                  <a:cubicBezTo>
                    <a:pt x="42" y="87"/>
                    <a:pt x="42" y="87"/>
                    <a:pt x="43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88"/>
                    <a:pt x="45" y="88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89"/>
                    <a:pt x="46" y="89"/>
                    <a:pt x="46" y="89"/>
                  </a:cubicBezTo>
                  <a:cubicBezTo>
                    <a:pt x="47" y="89"/>
                    <a:pt x="48" y="89"/>
                    <a:pt x="48" y="90"/>
                  </a:cubicBezTo>
                  <a:cubicBezTo>
                    <a:pt x="49" y="90"/>
                    <a:pt x="49" y="90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1" y="90"/>
                    <a:pt x="52" y="91"/>
                  </a:cubicBezTo>
                  <a:cubicBezTo>
                    <a:pt x="52" y="91"/>
                    <a:pt x="53" y="91"/>
                    <a:pt x="53" y="91"/>
                  </a:cubicBezTo>
                  <a:cubicBezTo>
                    <a:pt x="54" y="91"/>
                    <a:pt x="54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6" y="91"/>
                    <a:pt x="56" y="91"/>
                  </a:cubicBezTo>
                  <a:cubicBezTo>
                    <a:pt x="56" y="91"/>
                    <a:pt x="56" y="91"/>
                    <a:pt x="57" y="91"/>
                  </a:cubicBezTo>
                  <a:cubicBezTo>
                    <a:pt x="57" y="92"/>
                    <a:pt x="57" y="92"/>
                    <a:pt x="58" y="92"/>
                  </a:cubicBezTo>
                  <a:cubicBezTo>
                    <a:pt x="58" y="92"/>
                    <a:pt x="59" y="92"/>
                    <a:pt x="59" y="92"/>
                  </a:cubicBezTo>
                  <a:cubicBezTo>
                    <a:pt x="59" y="92"/>
                    <a:pt x="60" y="92"/>
                    <a:pt x="60" y="92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3" y="92"/>
                    <a:pt x="63" y="92"/>
                    <a:pt x="64" y="92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7" y="91"/>
                    <a:pt x="67" y="91"/>
                    <a:pt x="68" y="91"/>
                  </a:cubicBezTo>
                  <a:cubicBezTo>
                    <a:pt x="68" y="91"/>
                    <a:pt x="69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2" y="90"/>
                    <a:pt x="73" y="90"/>
                    <a:pt x="73" y="90"/>
                  </a:cubicBezTo>
                  <a:cubicBezTo>
                    <a:pt x="74" y="90"/>
                    <a:pt x="74" y="90"/>
                    <a:pt x="75" y="90"/>
                  </a:cubicBezTo>
                  <a:cubicBezTo>
                    <a:pt x="76" y="89"/>
                    <a:pt x="77" y="89"/>
                    <a:pt x="78" y="89"/>
                  </a:cubicBezTo>
                  <a:cubicBezTo>
                    <a:pt x="78" y="89"/>
                    <a:pt x="78" y="88"/>
                    <a:pt x="78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80" y="88"/>
                    <a:pt x="81" y="87"/>
                    <a:pt x="82" y="87"/>
                  </a:cubicBezTo>
                  <a:cubicBezTo>
                    <a:pt x="82" y="86"/>
                    <a:pt x="83" y="86"/>
                    <a:pt x="83" y="86"/>
                  </a:cubicBezTo>
                  <a:cubicBezTo>
                    <a:pt x="84" y="86"/>
                    <a:pt x="84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7" y="83"/>
                    <a:pt x="88" y="83"/>
                    <a:pt x="88" y="82"/>
                  </a:cubicBezTo>
                  <a:cubicBezTo>
                    <a:pt x="89" y="82"/>
                    <a:pt x="89" y="82"/>
                    <a:pt x="90" y="81"/>
                  </a:cubicBezTo>
                  <a:cubicBezTo>
                    <a:pt x="90" y="81"/>
                    <a:pt x="91" y="80"/>
                    <a:pt x="91" y="80"/>
                  </a:cubicBezTo>
                  <a:cubicBezTo>
                    <a:pt x="92" y="80"/>
                    <a:pt x="92" y="79"/>
                    <a:pt x="92" y="7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3" y="78"/>
                    <a:pt x="94" y="77"/>
                    <a:pt x="94" y="77"/>
                  </a:cubicBezTo>
                  <a:cubicBezTo>
                    <a:pt x="94" y="76"/>
                    <a:pt x="95" y="76"/>
                    <a:pt x="95" y="76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6" y="75"/>
                    <a:pt x="96" y="74"/>
                    <a:pt x="97" y="73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8" y="72"/>
                    <a:pt x="99" y="70"/>
                    <a:pt x="99" y="69"/>
                  </a:cubicBezTo>
                  <a:cubicBezTo>
                    <a:pt x="100" y="69"/>
                    <a:pt x="100" y="69"/>
                    <a:pt x="100" y="68"/>
                  </a:cubicBezTo>
                  <a:cubicBezTo>
                    <a:pt x="100" y="67"/>
                    <a:pt x="101" y="67"/>
                    <a:pt x="101" y="66"/>
                  </a:cubicBezTo>
                  <a:cubicBezTo>
                    <a:pt x="101" y="66"/>
                    <a:pt x="101" y="65"/>
                    <a:pt x="101" y="65"/>
                  </a:cubicBezTo>
                  <a:cubicBezTo>
                    <a:pt x="101" y="65"/>
                    <a:pt x="101" y="65"/>
                    <a:pt x="102" y="64"/>
                  </a:cubicBezTo>
                  <a:cubicBezTo>
                    <a:pt x="102" y="64"/>
                    <a:pt x="102" y="63"/>
                    <a:pt x="102" y="63"/>
                  </a:cubicBezTo>
                  <a:cubicBezTo>
                    <a:pt x="102" y="63"/>
                    <a:pt x="102" y="62"/>
                    <a:pt x="102" y="62"/>
                  </a:cubicBezTo>
                  <a:cubicBezTo>
                    <a:pt x="103" y="62"/>
                    <a:pt x="103" y="61"/>
                    <a:pt x="103" y="61"/>
                  </a:cubicBezTo>
                  <a:cubicBezTo>
                    <a:pt x="103" y="60"/>
                    <a:pt x="103" y="59"/>
                    <a:pt x="104" y="58"/>
                  </a:cubicBezTo>
                  <a:cubicBezTo>
                    <a:pt x="104" y="58"/>
                    <a:pt x="104" y="57"/>
                    <a:pt x="104" y="57"/>
                  </a:cubicBezTo>
                  <a:cubicBezTo>
                    <a:pt x="104" y="56"/>
                    <a:pt x="104" y="55"/>
                    <a:pt x="104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51"/>
                    <a:pt x="105" y="50"/>
                    <a:pt x="105" y="48"/>
                  </a:cubicBezTo>
                  <a:cubicBezTo>
                    <a:pt x="105" y="46"/>
                    <a:pt x="104" y="45"/>
                    <a:pt x="104" y="43"/>
                  </a:cubicBezTo>
                  <a:close/>
                </a:path>
              </a:pathLst>
            </a:custGeom>
            <a:solidFill>
              <a:srgbClr val="D95E0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63"/>
            <p:cNvSpPr>
              <a:spLocks/>
            </p:cNvSpPr>
            <p:nvPr/>
          </p:nvSpPr>
          <p:spPr bwMode="auto">
            <a:xfrm>
              <a:off x="6757988" y="4329113"/>
              <a:ext cx="319088" cy="639763"/>
            </a:xfrm>
            <a:custGeom>
              <a:avLst/>
              <a:gdLst>
                <a:gd name="T0" fmla="*/ 9 w 36"/>
                <a:gd name="T1" fmla="*/ 0 h 72"/>
                <a:gd name="T2" fmla="*/ 8 w 36"/>
                <a:gd name="T3" fmla="*/ 1 h 72"/>
                <a:gd name="T4" fmla="*/ 7 w 36"/>
                <a:gd name="T5" fmla="*/ 2 h 72"/>
                <a:gd name="T6" fmla="*/ 6 w 36"/>
                <a:gd name="T7" fmla="*/ 3 h 72"/>
                <a:gd name="T8" fmla="*/ 5 w 36"/>
                <a:gd name="T9" fmla="*/ 4 h 72"/>
                <a:gd name="T10" fmla="*/ 3 w 36"/>
                <a:gd name="T11" fmla="*/ 7 h 72"/>
                <a:gd name="T12" fmla="*/ 1 w 36"/>
                <a:gd name="T13" fmla="*/ 11 h 72"/>
                <a:gd name="T14" fmla="*/ 1 w 36"/>
                <a:gd name="T15" fmla="*/ 14 h 72"/>
                <a:gd name="T16" fmla="*/ 0 w 36"/>
                <a:gd name="T17" fmla="*/ 18 h 72"/>
                <a:gd name="T18" fmla="*/ 1 w 36"/>
                <a:gd name="T19" fmla="*/ 22 h 72"/>
                <a:gd name="T20" fmla="*/ 1 w 36"/>
                <a:gd name="T21" fmla="*/ 26 h 72"/>
                <a:gd name="T22" fmla="*/ 3 w 36"/>
                <a:gd name="T23" fmla="*/ 29 h 72"/>
                <a:gd name="T24" fmla="*/ 4 w 36"/>
                <a:gd name="T25" fmla="*/ 32 h 72"/>
                <a:gd name="T26" fmla="*/ 30 w 36"/>
                <a:gd name="T27" fmla="*/ 72 h 72"/>
                <a:gd name="T28" fmla="*/ 27 w 36"/>
                <a:gd name="T29" fmla="*/ 68 h 72"/>
                <a:gd name="T30" fmla="*/ 26 w 36"/>
                <a:gd name="T31" fmla="*/ 63 h 72"/>
                <a:gd name="T32" fmla="*/ 24 w 36"/>
                <a:gd name="T33" fmla="*/ 58 h 72"/>
                <a:gd name="T34" fmla="*/ 24 w 36"/>
                <a:gd name="T35" fmla="*/ 52 h 72"/>
                <a:gd name="T36" fmla="*/ 25 w 36"/>
                <a:gd name="T37" fmla="*/ 46 h 72"/>
                <a:gd name="T38" fmla="*/ 26 w 36"/>
                <a:gd name="T39" fmla="*/ 41 h 72"/>
                <a:gd name="T40" fmla="*/ 28 w 36"/>
                <a:gd name="T41" fmla="*/ 36 h 72"/>
                <a:gd name="T42" fmla="*/ 31 w 36"/>
                <a:gd name="T43" fmla="*/ 31 h 72"/>
                <a:gd name="T44" fmla="*/ 32 w 36"/>
                <a:gd name="T45" fmla="*/ 29 h 72"/>
                <a:gd name="T46" fmla="*/ 33 w 36"/>
                <a:gd name="T47" fmla="*/ 28 h 72"/>
                <a:gd name="T48" fmla="*/ 35 w 36"/>
                <a:gd name="T49" fmla="*/ 26 h 72"/>
                <a:gd name="T50" fmla="*/ 36 w 36"/>
                <a:gd name="T51" fmla="*/ 25 h 72"/>
                <a:gd name="T52" fmla="*/ 9 w 36"/>
                <a:gd name="T5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72">
                  <a:moveTo>
                    <a:pt x="9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5"/>
                    <a:pt x="4" y="6"/>
                    <a:pt x="3" y="7"/>
                  </a:cubicBezTo>
                  <a:cubicBezTo>
                    <a:pt x="2" y="8"/>
                    <a:pt x="2" y="9"/>
                    <a:pt x="1" y="11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1" y="23"/>
                    <a:pt x="1" y="25"/>
                    <a:pt x="1" y="26"/>
                  </a:cubicBezTo>
                  <a:cubicBezTo>
                    <a:pt x="2" y="27"/>
                    <a:pt x="2" y="28"/>
                    <a:pt x="3" y="29"/>
                  </a:cubicBezTo>
                  <a:cubicBezTo>
                    <a:pt x="3" y="30"/>
                    <a:pt x="4" y="31"/>
                    <a:pt x="4" y="32"/>
                  </a:cubicBezTo>
                  <a:cubicBezTo>
                    <a:pt x="13" y="46"/>
                    <a:pt x="21" y="59"/>
                    <a:pt x="30" y="72"/>
                  </a:cubicBezTo>
                  <a:cubicBezTo>
                    <a:pt x="29" y="71"/>
                    <a:pt x="28" y="69"/>
                    <a:pt x="27" y="68"/>
                  </a:cubicBezTo>
                  <a:cubicBezTo>
                    <a:pt x="27" y="66"/>
                    <a:pt x="26" y="65"/>
                    <a:pt x="26" y="63"/>
                  </a:cubicBezTo>
                  <a:cubicBezTo>
                    <a:pt x="25" y="61"/>
                    <a:pt x="25" y="59"/>
                    <a:pt x="24" y="58"/>
                  </a:cubicBezTo>
                  <a:cubicBezTo>
                    <a:pt x="24" y="56"/>
                    <a:pt x="24" y="54"/>
                    <a:pt x="24" y="52"/>
                  </a:cubicBezTo>
                  <a:cubicBezTo>
                    <a:pt x="24" y="50"/>
                    <a:pt x="24" y="48"/>
                    <a:pt x="25" y="46"/>
                  </a:cubicBezTo>
                  <a:cubicBezTo>
                    <a:pt x="25" y="44"/>
                    <a:pt x="25" y="43"/>
                    <a:pt x="26" y="41"/>
                  </a:cubicBezTo>
                  <a:cubicBezTo>
                    <a:pt x="26" y="39"/>
                    <a:pt x="27" y="37"/>
                    <a:pt x="28" y="36"/>
                  </a:cubicBezTo>
                  <a:cubicBezTo>
                    <a:pt x="29" y="34"/>
                    <a:pt x="30" y="32"/>
                    <a:pt x="31" y="31"/>
                  </a:cubicBezTo>
                  <a:cubicBezTo>
                    <a:pt x="31" y="30"/>
                    <a:pt x="32" y="30"/>
                    <a:pt x="32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4" y="27"/>
                    <a:pt x="34" y="27"/>
                    <a:pt x="35" y="26"/>
                  </a:cubicBezTo>
                  <a:cubicBezTo>
                    <a:pt x="35" y="26"/>
                    <a:pt x="36" y="25"/>
                    <a:pt x="36" y="25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B7B6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64"/>
            <p:cNvSpPr>
              <a:spLocks/>
            </p:cNvSpPr>
            <p:nvPr/>
          </p:nvSpPr>
          <p:spPr bwMode="auto">
            <a:xfrm>
              <a:off x="6108700" y="4365625"/>
              <a:ext cx="862013" cy="239713"/>
            </a:xfrm>
            <a:custGeom>
              <a:avLst/>
              <a:gdLst>
                <a:gd name="T0" fmla="*/ 0 w 543"/>
                <a:gd name="T1" fmla="*/ 151 h 151"/>
                <a:gd name="T2" fmla="*/ 40 w 543"/>
                <a:gd name="T3" fmla="*/ 0 h 151"/>
                <a:gd name="T4" fmla="*/ 409 w 543"/>
                <a:gd name="T5" fmla="*/ 0 h 151"/>
                <a:gd name="T6" fmla="*/ 543 w 543"/>
                <a:gd name="T7" fmla="*/ 151 h 151"/>
                <a:gd name="T8" fmla="*/ 0 w 543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151">
                  <a:moveTo>
                    <a:pt x="0" y="151"/>
                  </a:moveTo>
                  <a:lnTo>
                    <a:pt x="40" y="0"/>
                  </a:lnTo>
                  <a:lnTo>
                    <a:pt x="409" y="0"/>
                  </a:lnTo>
                  <a:lnTo>
                    <a:pt x="543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D95E0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65"/>
            <p:cNvSpPr>
              <a:spLocks/>
            </p:cNvSpPr>
            <p:nvPr/>
          </p:nvSpPr>
          <p:spPr bwMode="auto">
            <a:xfrm>
              <a:off x="7210425" y="4365625"/>
              <a:ext cx="1109663" cy="239713"/>
            </a:xfrm>
            <a:custGeom>
              <a:avLst/>
              <a:gdLst>
                <a:gd name="T0" fmla="*/ 268 w 699"/>
                <a:gd name="T1" fmla="*/ 151 h 151"/>
                <a:gd name="T2" fmla="*/ 0 w 699"/>
                <a:gd name="T3" fmla="*/ 0 h 151"/>
                <a:gd name="T4" fmla="*/ 296 w 699"/>
                <a:gd name="T5" fmla="*/ 0 h 151"/>
                <a:gd name="T6" fmla="*/ 699 w 699"/>
                <a:gd name="T7" fmla="*/ 151 h 151"/>
                <a:gd name="T8" fmla="*/ 268 w 699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151">
                  <a:moveTo>
                    <a:pt x="268" y="151"/>
                  </a:moveTo>
                  <a:lnTo>
                    <a:pt x="0" y="0"/>
                  </a:lnTo>
                  <a:lnTo>
                    <a:pt x="296" y="0"/>
                  </a:lnTo>
                  <a:lnTo>
                    <a:pt x="699" y="151"/>
                  </a:lnTo>
                  <a:lnTo>
                    <a:pt x="268" y="151"/>
                  </a:lnTo>
                  <a:close/>
                </a:path>
              </a:pathLst>
            </a:custGeom>
            <a:solidFill>
              <a:srgbClr val="D95E0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66"/>
            <p:cNvSpPr>
              <a:spLocks/>
            </p:cNvSpPr>
            <p:nvPr/>
          </p:nvSpPr>
          <p:spPr bwMode="auto">
            <a:xfrm>
              <a:off x="6056313" y="5154613"/>
              <a:ext cx="79375" cy="1109663"/>
            </a:xfrm>
            <a:custGeom>
              <a:avLst/>
              <a:gdLst>
                <a:gd name="T0" fmla="*/ 0 w 50"/>
                <a:gd name="T1" fmla="*/ 380 h 699"/>
                <a:gd name="T2" fmla="*/ 0 w 50"/>
                <a:gd name="T3" fmla="*/ 699 h 699"/>
                <a:gd name="T4" fmla="*/ 50 w 50"/>
                <a:gd name="T5" fmla="*/ 207 h 699"/>
                <a:gd name="T6" fmla="*/ 50 w 50"/>
                <a:gd name="T7" fmla="*/ 0 h 699"/>
                <a:gd name="T8" fmla="*/ 0 w 50"/>
                <a:gd name="T9" fmla="*/ 38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99">
                  <a:moveTo>
                    <a:pt x="0" y="380"/>
                  </a:moveTo>
                  <a:lnTo>
                    <a:pt x="0" y="699"/>
                  </a:lnTo>
                  <a:lnTo>
                    <a:pt x="50" y="207"/>
                  </a:lnTo>
                  <a:lnTo>
                    <a:pt x="50" y="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404A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67"/>
            <p:cNvSpPr>
              <a:spLocks/>
            </p:cNvSpPr>
            <p:nvPr/>
          </p:nvSpPr>
          <p:spPr bwMode="auto">
            <a:xfrm>
              <a:off x="3960813" y="601663"/>
              <a:ext cx="2671763" cy="4518025"/>
            </a:xfrm>
            <a:custGeom>
              <a:avLst/>
              <a:gdLst>
                <a:gd name="T0" fmla="*/ 279 w 301"/>
                <a:gd name="T1" fmla="*/ 262 h 509"/>
                <a:gd name="T2" fmla="*/ 298 w 301"/>
                <a:gd name="T3" fmla="*/ 281 h 509"/>
                <a:gd name="T4" fmla="*/ 298 w 301"/>
                <a:gd name="T5" fmla="*/ 310 h 509"/>
                <a:gd name="T6" fmla="*/ 279 w 301"/>
                <a:gd name="T7" fmla="*/ 330 h 509"/>
                <a:gd name="T8" fmla="*/ 258 w 301"/>
                <a:gd name="T9" fmla="*/ 332 h 509"/>
                <a:gd name="T10" fmla="*/ 247 w 301"/>
                <a:gd name="T11" fmla="*/ 328 h 509"/>
                <a:gd name="T12" fmla="*/ 240 w 301"/>
                <a:gd name="T13" fmla="*/ 323 h 509"/>
                <a:gd name="T14" fmla="*/ 237 w 301"/>
                <a:gd name="T15" fmla="*/ 321 h 509"/>
                <a:gd name="T16" fmla="*/ 236 w 301"/>
                <a:gd name="T17" fmla="*/ 324 h 509"/>
                <a:gd name="T18" fmla="*/ 236 w 301"/>
                <a:gd name="T19" fmla="*/ 445 h 509"/>
                <a:gd name="T20" fmla="*/ 125 w 301"/>
                <a:gd name="T21" fmla="*/ 444 h 509"/>
                <a:gd name="T22" fmla="*/ 123 w 301"/>
                <a:gd name="T23" fmla="*/ 446 h 509"/>
                <a:gd name="T24" fmla="*/ 125 w 301"/>
                <a:gd name="T25" fmla="*/ 449 h 509"/>
                <a:gd name="T26" fmla="*/ 129 w 301"/>
                <a:gd name="T27" fmla="*/ 455 h 509"/>
                <a:gd name="T28" fmla="*/ 133 w 301"/>
                <a:gd name="T29" fmla="*/ 466 h 509"/>
                <a:gd name="T30" fmla="*/ 130 w 301"/>
                <a:gd name="T31" fmla="*/ 486 h 509"/>
                <a:gd name="T32" fmla="*/ 110 w 301"/>
                <a:gd name="T33" fmla="*/ 506 h 509"/>
                <a:gd name="T34" fmla="*/ 82 w 301"/>
                <a:gd name="T35" fmla="*/ 506 h 509"/>
                <a:gd name="T36" fmla="*/ 62 w 301"/>
                <a:gd name="T37" fmla="*/ 486 h 509"/>
                <a:gd name="T38" fmla="*/ 60 w 301"/>
                <a:gd name="T39" fmla="*/ 466 h 509"/>
                <a:gd name="T40" fmla="*/ 63 w 301"/>
                <a:gd name="T41" fmla="*/ 455 h 509"/>
                <a:gd name="T42" fmla="*/ 67 w 301"/>
                <a:gd name="T43" fmla="*/ 449 h 509"/>
                <a:gd name="T44" fmla="*/ 70 w 301"/>
                <a:gd name="T45" fmla="*/ 446 h 509"/>
                <a:gd name="T46" fmla="*/ 67 w 301"/>
                <a:gd name="T47" fmla="*/ 444 h 509"/>
                <a:gd name="T48" fmla="*/ 0 w 301"/>
                <a:gd name="T49" fmla="*/ 444 h 509"/>
                <a:gd name="T50" fmla="*/ 5 w 301"/>
                <a:gd name="T51" fmla="*/ 442 h 509"/>
                <a:gd name="T52" fmla="*/ 10 w 301"/>
                <a:gd name="T53" fmla="*/ 439 h 509"/>
                <a:gd name="T54" fmla="*/ 71 w 301"/>
                <a:gd name="T55" fmla="*/ 412 h 509"/>
                <a:gd name="T56" fmla="*/ 113 w 301"/>
                <a:gd name="T57" fmla="*/ 393 h 509"/>
                <a:gd name="T58" fmla="*/ 131 w 301"/>
                <a:gd name="T59" fmla="*/ 380 h 509"/>
                <a:gd name="T60" fmla="*/ 143 w 301"/>
                <a:gd name="T61" fmla="*/ 362 h 509"/>
                <a:gd name="T62" fmla="*/ 147 w 301"/>
                <a:gd name="T63" fmla="*/ 348 h 509"/>
                <a:gd name="T64" fmla="*/ 145 w 301"/>
                <a:gd name="T65" fmla="*/ 336 h 509"/>
                <a:gd name="T66" fmla="*/ 125 w 301"/>
                <a:gd name="T67" fmla="*/ 300 h 509"/>
                <a:gd name="T68" fmla="*/ 111 w 301"/>
                <a:gd name="T69" fmla="*/ 273 h 509"/>
                <a:gd name="T70" fmla="*/ 108 w 301"/>
                <a:gd name="T71" fmla="*/ 274 h 509"/>
                <a:gd name="T72" fmla="*/ 101 w 301"/>
                <a:gd name="T73" fmla="*/ 276 h 509"/>
                <a:gd name="T74" fmla="*/ 95 w 301"/>
                <a:gd name="T75" fmla="*/ 273 h 509"/>
                <a:gd name="T76" fmla="*/ 92 w 301"/>
                <a:gd name="T77" fmla="*/ 264 h 509"/>
                <a:gd name="T78" fmla="*/ 84 w 301"/>
                <a:gd name="T79" fmla="*/ 240 h 509"/>
                <a:gd name="T80" fmla="*/ 79 w 301"/>
                <a:gd name="T81" fmla="*/ 219 h 509"/>
                <a:gd name="T82" fmla="*/ 83 w 301"/>
                <a:gd name="T83" fmla="*/ 203 h 509"/>
                <a:gd name="T84" fmla="*/ 91 w 301"/>
                <a:gd name="T85" fmla="*/ 196 h 509"/>
                <a:gd name="T86" fmla="*/ 94 w 301"/>
                <a:gd name="T87" fmla="*/ 197 h 509"/>
                <a:gd name="T88" fmla="*/ 97 w 301"/>
                <a:gd name="T89" fmla="*/ 199 h 509"/>
                <a:gd name="T90" fmla="*/ 103 w 301"/>
                <a:gd name="T91" fmla="*/ 205 h 509"/>
                <a:gd name="T92" fmla="*/ 107 w 301"/>
                <a:gd name="T93" fmla="*/ 209 h 509"/>
                <a:gd name="T94" fmla="*/ 99 w 301"/>
                <a:gd name="T95" fmla="*/ 102 h 509"/>
                <a:gd name="T96" fmla="*/ 236 w 301"/>
                <a:gd name="T97" fmla="*/ 0 h 509"/>
                <a:gd name="T98" fmla="*/ 231 w 301"/>
                <a:gd name="T99" fmla="*/ 54 h 509"/>
                <a:gd name="T100" fmla="*/ 221 w 301"/>
                <a:gd name="T101" fmla="*/ 51 h 509"/>
                <a:gd name="T102" fmla="*/ 199 w 301"/>
                <a:gd name="T103" fmla="*/ 54 h 509"/>
                <a:gd name="T104" fmla="*/ 176 w 301"/>
                <a:gd name="T105" fmla="*/ 77 h 509"/>
                <a:gd name="T106" fmla="*/ 176 w 301"/>
                <a:gd name="T107" fmla="*/ 110 h 509"/>
                <a:gd name="T108" fmla="*/ 199 w 301"/>
                <a:gd name="T109" fmla="*/ 132 h 509"/>
                <a:gd name="T110" fmla="*/ 221 w 301"/>
                <a:gd name="T111" fmla="*/ 135 h 509"/>
                <a:gd name="T112" fmla="*/ 231 w 301"/>
                <a:gd name="T113" fmla="*/ 132 h 509"/>
                <a:gd name="T114" fmla="*/ 236 w 301"/>
                <a:gd name="T115" fmla="*/ 264 h 509"/>
                <a:gd name="T116" fmla="*/ 236 w 301"/>
                <a:gd name="T117" fmla="*/ 272 h 509"/>
                <a:gd name="T118" fmla="*/ 239 w 301"/>
                <a:gd name="T119" fmla="*/ 269 h 509"/>
                <a:gd name="T120" fmla="*/ 242 w 301"/>
                <a:gd name="T121" fmla="*/ 266 h 509"/>
                <a:gd name="T122" fmla="*/ 252 w 301"/>
                <a:gd name="T123" fmla="*/ 261 h 509"/>
                <a:gd name="T124" fmla="*/ 264 w 301"/>
                <a:gd name="T125" fmla="*/ 25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509">
                  <a:moveTo>
                    <a:pt x="264" y="259"/>
                  </a:moveTo>
                  <a:cubicBezTo>
                    <a:pt x="269" y="259"/>
                    <a:pt x="274" y="260"/>
                    <a:pt x="279" y="262"/>
                  </a:cubicBezTo>
                  <a:cubicBezTo>
                    <a:pt x="283" y="263"/>
                    <a:pt x="287" y="266"/>
                    <a:pt x="290" y="269"/>
                  </a:cubicBezTo>
                  <a:cubicBezTo>
                    <a:pt x="294" y="273"/>
                    <a:pt x="297" y="277"/>
                    <a:pt x="298" y="281"/>
                  </a:cubicBezTo>
                  <a:cubicBezTo>
                    <a:pt x="300" y="286"/>
                    <a:pt x="301" y="290"/>
                    <a:pt x="301" y="296"/>
                  </a:cubicBezTo>
                  <a:cubicBezTo>
                    <a:pt x="301" y="301"/>
                    <a:pt x="300" y="305"/>
                    <a:pt x="298" y="310"/>
                  </a:cubicBezTo>
                  <a:cubicBezTo>
                    <a:pt x="297" y="314"/>
                    <a:pt x="294" y="318"/>
                    <a:pt x="291" y="322"/>
                  </a:cubicBezTo>
                  <a:cubicBezTo>
                    <a:pt x="287" y="325"/>
                    <a:pt x="283" y="328"/>
                    <a:pt x="279" y="330"/>
                  </a:cubicBezTo>
                  <a:cubicBezTo>
                    <a:pt x="274" y="331"/>
                    <a:pt x="270" y="332"/>
                    <a:pt x="264" y="332"/>
                  </a:cubicBezTo>
                  <a:cubicBezTo>
                    <a:pt x="262" y="332"/>
                    <a:pt x="260" y="332"/>
                    <a:pt x="258" y="332"/>
                  </a:cubicBezTo>
                  <a:cubicBezTo>
                    <a:pt x="256" y="332"/>
                    <a:pt x="254" y="331"/>
                    <a:pt x="252" y="330"/>
                  </a:cubicBezTo>
                  <a:cubicBezTo>
                    <a:pt x="250" y="330"/>
                    <a:pt x="249" y="329"/>
                    <a:pt x="247" y="328"/>
                  </a:cubicBezTo>
                  <a:cubicBezTo>
                    <a:pt x="245" y="327"/>
                    <a:pt x="244" y="326"/>
                    <a:pt x="242" y="325"/>
                  </a:cubicBezTo>
                  <a:cubicBezTo>
                    <a:pt x="241" y="324"/>
                    <a:pt x="241" y="324"/>
                    <a:pt x="240" y="323"/>
                  </a:cubicBezTo>
                  <a:cubicBezTo>
                    <a:pt x="240" y="323"/>
                    <a:pt x="239" y="323"/>
                    <a:pt x="239" y="322"/>
                  </a:cubicBezTo>
                  <a:cubicBezTo>
                    <a:pt x="238" y="322"/>
                    <a:pt x="238" y="321"/>
                    <a:pt x="237" y="321"/>
                  </a:cubicBezTo>
                  <a:cubicBezTo>
                    <a:pt x="237" y="320"/>
                    <a:pt x="236" y="320"/>
                    <a:pt x="236" y="319"/>
                  </a:cubicBezTo>
                  <a:cubicBezTo>
                    <a:pt x="236" y="324"/>
                    <a:pt x="236" y="324"/>
                    <a:pt x="236" y="324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445"/>
                    <a:pt x="236" y="445"/>
                    <a:pt x="236" y="445"/>
                  </a:cubicBezTo>
                  <a:cubicBezTo>
                    <a:pt x="129" y="444"/>
                    <a:pt x="129" y="444"/>
                    <a:pt x="129" y="444"/>
                  </a:cubicBezTo>
                  <a:cubicBezTo>
                    <a:pt x="125" y="444"/>
                    <a:pt x="125" y="444"/>
                    <a:pt x="125" y="444"/>
                  </a:cubicBezTo>
                  <a:cubicBezTo>
                    <a:pt x="121" y="444"/>
                    <a:pt x="121" y="444"/>
                    <a:pt x="121" y="444"/>
                  </a:cubicBezTo>
                  <a:cubicBezTo>
                    <a:pt x="122" y="445"/>
                    <a:pt x="122" y="445"/>
                    <a:pt x="123" y="446"/>
                  </a:cubicBezTo>
                  <a:cubicBezTo>
                    <a:pt x="123" y="446"/>
                    <a:pt x="123" y="447"/>
                    <a:pt x="124" y="447"/>
                  </a:cubicBezTo>
                  <a:cubicBezTo>
                    <a:pt x="124" y="448"/>
                    <a:pt x="125" y="448"/>
                    <a:pt x="125" y="449"/>
                  </a:cubicBezTo>
                  <a:cubicBezTo>
                    <a:pt x="126" y="449"/>
                    <a:pt x="126" y="450"/>
                    <a:pt x="126" y="450"/>
                  </a:cubicBezTo>
                  <a:cubicBezTo>
                    <a:pt x="127" y="452"/>
                    <a:pt x="128" y="453"/>
                    <a:pt x="129" y="455"/>
                  </a:cubicBezTo>
                  <a:cubicBezTo>
                    <a:pt x="130" y="457"/>
                    <a:pt x="131" y="459"/>
                    <a:pt x="131" y="460"/>
                  </a:cubicBezTo>
                  <a:cubicBezTo>
                    <a:pt x="132" y="462"/>
                    <a:pt x="132" y="464"/>
                    <a:pt x="133" y="466"/>
                  </a:cubicBezTo>
                  <a:cubicBezTo>
                    <a:pt x="133" y="468"/>
                    <a:pt x="133" y="470"/>
                    <a:pt x="133" y="472"/>
                  </a:cubicBezTo>
                  <a:cubicBezTo>
                    <a:pt x="133" y="477"/>
                    <a:pt x="132" y="482"/>
                    <a:pt x="130" y="486"/>
                  </a:cubicBezTo>
                  <a:cubicBezTo>
                    <a:pt x="128" y="491"/>
                    <a:pt x="126" y="495"/>
                    <a:pt x="122" y="498"/>
                  </a:cubicBezTo>
                  <a:cubicBezTo>
                    <a:pt x="119" y="501"/>
                    <a:pt x="115" y="504"/>
                    <a:pt x="110" y="506"/>
                  </a:cubicBezTo>
                  <a:cubicBezTo>
                    <a:pt x="106" y="508"/>
                    <a:pt x="101" y="509"/>
                    <a:pt x="96" y="509"/>
                  </a:cubicBezTo>
                  <a:cubicBezTo>
                    <a:pt x="91" y="509"/>
                    <a:pt x="86" y="508"/>
                    <a:pt x="82" y="506"/>
                  </a:cubicBezTo>
                  <a:cubicBezTo>
                    <a:pt x="77" y="504"/>
                    <a:pt x="73" y="501"/>
                    <a:pt x="70" y="498"/>
                  </a:cubicBezTo>
                  <a:cubicBezTo>
                    <a:pt x="67" y="495"/>
                    <a:pt x="64" y="491"/>
                    <a:pt x="62" y="486"/>
                  </a:cubicBezTo>
                  <a:cubicBezTo>
                    <a:pt x="60" y="482"/>
                    <a:pt x="59" y="477"/>
                    <a:pt x="59" y="472"/>
                  </a:cubicBezTo>
                  <a:cubicBezTo>
                    <a:pt x="59" y="470"/>
                    <a:pt x="59" y="468"/>
                    <a:pt x="60" y="466"/>
                  </a:cubicBezTo>
                  <a:cubicBezTo>
                    <a:pt x="60" y="464"/>
                    <a:pt x="61" y="462"/>
                    <a:pt x="61" y="460"/>
                  </a:cubicBezTo>
                  <a:cubicBezTo>
                    <a:pt x="62" y="458"/>
                    <a:pt x="62" y="457"/>
                    <a:pt x="63" y="455"/>
                  </a:cubicBezTo>
                  <a:cubicBezTo>
                    <a:pt x="64" y="453"/>
                    <a:pt x="65" y="452"/>
                    <a:pt x="66" y="450"/>
                  </a:cubicBezTo>
                  <a:cubicBezTo>
                    <a:pt x="67" y="450"/>
                    <a:pt x="67" y="449"/>
                    <a:pt x="67" y="449"/>
                  </a:cubicBezTo>
                  <a:cubicBezTo>
                    <a:pt x="68" y="448"/>
                    <a:pt x="68" y="448"/>
                    <a:pt x="69" y="447"/>
                  </a:cubicBezTo>
                  <a:cubicBezTo>
                    <a:pt x="69" y="447"/>
                    <a:pt x="70" y="446"/>
                    <a:pt x="70" y="446"/>
                  </a:cubicBezTo>
                  <a:cubicBezTo>
                    <a:pt x="71" y="445"/>
                    <a:pt x="71" y="445"/>
                    <a:pt x="72" y="444"/>
                  </a:cubicBezTo>
                  <a:cubicBezTo>
                    <a:pt x="67" y="444"/>
                    <a:pt x="67" y="444"/>
                    <a:pt x="67" y="444"/>
                  </a:cubicBezTo>
                  <a:cubicBezTo>
                    <a:pt x="63" y="444"/>
                    <a:pt x="63" y="444"/>
                    <a:pt x="63" y="444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1" y="444"/>
                    <a:pt x="1" y="443"/>
                    <a:pt x="2" y="443"/>
                  </a:cubicBezTo>
                  <a:cubicBezTo>
                    <a:pt x="3" y="442"/>
                    <a:pt x="4" y="442"/>
                    <a:pt x="5" y="442"/>
                  </a:cubicBezTo>
                  <a:cubicBezTo>
                    <a:pt x="6" y="441"/>
                    <a:pt x="7" y="441"/>
                    <a:pt x="7" y="440"/>
                  </a:cubicBezTo>
                  <a:cubicBezTo>
                    <a:pt x="8" y="440"/>
                    <a:pt x="9" y="440"/>
                    <a:pt x="10" y="439"/>
                  </a:cubicBezTo>
                  <a:cubicBezTo>
                    <a:pt x="21" y="434"/>
                    <a:pt x="32" y="429"/>
                    <a:pt x="42" y="425"/>
                  </a:cubicBezTo>
                  <a:cubicBezTo>
                    <a:pt x="53" y="420"/>
                    <a:pt x="62" y="416"/>
                    <a:pt x="71" y="412"/>
                  </a:cubicBezTo>
                  <a:cubicBezTo>
                    <a:pt x="79" y="408"/>
                    <a:pt x="87" y="405"/>
                    <a:pt x="94" y="401"/>
                  </a:cubicBezTo>
                  <a:cubicBezTo>
                    <a:pt x="101" y="398"/>
                    <a:pt x="108" y="395"/>
                    <a:pt x="113" y="393"/>
                  </a:cubicBezTo>
                  <a:cubicBezTo>
                    <a:pt x="116" y="391"/>
                    <a:pt x="119" y="390"/>
                    <a:pt x="122" y="387"/>
                  </a:cubicBezTo>
                  <a:cubicBezTo>
                    <a:pt x="125" y="385"/>
                    <a:pt x="128" y="383"/>
                    <a:pt x="131" y="380"/>
                  </a:cubicBezTo>
                  <a:cubicBezTo>
                    <a:pt x="133" y="377"/>
                    <a:pt x="136" y="375"/>
                    <a:pt x="138" y="371"/>
                  </a:cubicBezTo>
                  <a:cubicBezTo>
                    <a:pt x="140" y="368"/>
                    <a:pt x="141" y="365"/>
                    <a:pt x="143" y="362"/>
                  </a:cubicBezTo>
                  <a:cubicBezTo>
                    <a:pt x="144" y="359"/>
                    <a:pt x="145" y="357"/>
                    <a:pt x="145" y="355"/>
                  </a:cubicBezTo>
                  <a:cubicBezTo>
                    <a:pt x="146" y="352"/>
                    <a:pt x="146" y="350"/>
                    <a:pt x="147" y="348"/>
                  </a:cubicBezTo>
                  <a:cubicBezTo>
                    <a:pt x="147" y="346"/>
                    <a:pt x="147" y="344"/>
                    <a:pt x="147" y="342"/>
                  </a:cubicBezTo>
                  <a:cubicBezTo>
                    <a:pt x="147" y="340"/>
                    <a:pt x="146" y="338"/>
                    <a:pt x="145" y="336"/>
                  </a:cubicBezTo>
                  <a:cubicBezTo>
                    <a:pt x="143" y="332"/>
                    <a:pt x="140" y="327"/>
                    <a:pt x="137" y="320"/>
                  </a:cubicBezTo>
                  <a:cubicBezTo>
                    <a:pt x="133" y="314"/>
                    <a:pt x="129" y="306"/>
                    <a:pt x="125" y="300"/>
                  </a:cubicBezTo>
                  <a:cubicBezTo>
                    <a:pt x="122" y="293"/>
                    <a:pt x="118" y="286"/>
                    <a:pt x="116" y="281"/>
                  </a:cubicBezTo>
                  <a:cubicBezTo>
                    <a:pt x="113" y="277"/>
                    <a:pt x="111" y="273"/>
                    <a:pt x="111" y="273"/>
                  </a:cubicBezTo>
                  <a:cubicBezTo>
                    <a:pt x="111" y="273"/>
                    <a:pt x="110" y="273"/>
                    <a:pt x="110" y="273"/>
                  </a:cubicBezTo>
                  <a:cubicBezTo>
                    <a:pt x="109" y="273"/>
                    <a:pt x="109" y="274"/>
                    <a:pt x="108" y="274"/>
                  </a:cubicBezTo>
                  <a:cubicBezTo>
                    <a:pt x="107" y="275"/>
                    <a:pt x="106" y="275"/>
                    <a:pt x="104" y="275"/>
                  </a:cubicBezTo>
                  <a:cubicBezTo>
                    <a:pt x="103" y="276"/>
                    <a:pt x="102" y="276"/>
                    <a:pt x="101" y="276"/>
                  </a:cubicBezTo>
                  <a:cubicBezTo>
                    <a:pt x="100" y="276"/>
                    <a:pt x="99" y="276"/>
                    <a:pt x="98" y="275"/>
                  </a:cubicBezTo>
                  <a:cubicBezTo>
                    <a:pt x="97" y="275"/>
                    <a:pt x="96" y="274"/>
                    <a:pt x="95" y="273"/>
                  </a:cubicBezTo>
                  <a:cubicBezTo>
                    <a:pt x="94" y="273"/>
                    <a:pt x="93" y="271"/>
                    <a:pt x="93" y="270"/>
                  </a:cubicBezTo>
                  <a:cubicBezTo>
                    <a:pt x="92" y="268"/>
                    <a:pt x="92" y="267"/>
                    <a:pt x="92" y="264"/>
                  </a:cubicBezTo>
                  <a:cubicBezTo>
                    <a:pt x="91" y="259"/>
                    <a:pt x="90" y="255"/>
                    <a:pt x="89" y="251"/>
                  </a:cubicBezTo>
                  <a:cubicBezTo>
                    <a:pt x="88" y="247"/>
                    <a:pt x="86" y="244"/>
                    <a:pt x="84" y="240"/>
                  </a:cubicBezTo>
                  <a:cubicBezTo>
                    <a:pt x="83" y="236"/>
                    <a:pt x="81" y="233"/>
                    <a:pt x="80" y="230"/>
                  </a:cubicBezTo>
                  <a:cubicBezTo>
                    <a:pt x="80" y="226"/>
                    <a:pt x="79" y="223"/>
                    <a:pt x="79" y="219"/>
                  </a:cubicBezTo>
                  <a:cubicBezTo>
                    <a:pt x="80" y="216"/>
                    <a:pt x="80" y="213"/>
                    <a:pt x="81" y="210"/>
                  </a:cubicBezTo>
                  <a:cubicBezTo>
                    <a:pt x="81" y="208"/>
                    <a:pt x="82" y="205"/>
                    <a:pt x="83" y="203"/>
                  </a:cubicBezTo>
                  <a:cubicBezTo>
                    <a:pt x="84" y="201"/>
                    <a:pt x="86" y="199"/>
                    <a:pt x="87" y="198"/>
                  </a:cubicBezTo>
                  <a:cubicBezTo>
                    <a:pt x="88" y="197"/>
                    <a:pt x="90" y="196"/>
                    <a:pt x="91" y="196"/>
                  </a:cubicBezTo>
                  <a:cubicBezTo>
                    <a:pt x="92" y="196"/>
                    <a:pt x="92" y="196"/>
                    <a:pt x="93" y="196"/>
                  </a:cubicBezTo>
                  <a:cubicBezTo>
                    <a:pt x="93" y="197"/>
                    <a:pt x="94" y="197"/>
                    <a:pt x="94" y="197"/>
                  </a:cubicBezTo>
                  <a:cubicBezTo>
                    <a:pt x="95" y="197"/>
                    <a:pt x="95" y="198"/>
                    <a:pt x="96" y="198"/>
                  </a:cubicBezTo>
                  <a:cubicBezTo>
                    <a:pt x="96" y="198"/>
                    <a:pt x="97" y="199"/>
                    <a:pt x="97" y="199"/>
                  </a:cubicBezTo>
                  <a:cubicBezTo>
                    <a:pt x="98" y="200"/>
                    <a:pt x="99" y="201"/>
                    <a:pt x="100" y="202"/>
                  </a:cubicBezTo>
                  <a:cubicBezTo>
                    <a:pt x="101" y="203"/>
                    <a:pt x="102" y="204"/>
                    <a:pt x="103" y="205"/>
                  </a:cubicBezTo>
                  <a:cubicBezTo>
                    <a:pt x="103" y="205"/>
                    <a:pt x="104" y="206"/>
                    <a:pt x="105" y="207"/>
                  </a:cubicBezTo>
                  <a:cubicBezTo>
                    <a:pt x="106" y="208"/>
                    <a:pt x="106" y="208"/>
                    <a:pt x="107" y="209"/>
                  </a:cubicBezTo>
                  <a:cubicBezTo>
                    <a:pt x="105" y="207"/>
                    <a:pt x="100" y="193"/>
                    <a:pt x="97" y="173"/>
                  </a:cubicBezTo>
                  <a:cubicBezTo>
                    <a:pt x="94" y="153"/>
                    <a:pt x="93" y="127"/>
                    <a:pt x="99" y="102"/>
                  </a:cubicBezTo>
                  <a:cubicBezTo>
                    <a:pt x="104" y="77"/>
                    <a:pt x="115" y="52"/>
                    <a:pt x="137" y="33"/>
                  </a:cubicBezTo>
                  <a:cubicBezTo>
                    <a:pt x="158" y="14"/>
                    <a:pt x="190" y="1"/>
                    <a:pt x="236" y="0"/>
                  </a:cubicBezTo>
                  <a:cubicBezTo>
                    <a:pt x="236" y="56"/>
                    <a:pt x="236" y="56"/>
                    <a:pt x="236" y="56"/>
                  </a:cubicBezTo>
                  <a:cubicBezTo>
                    <a:pt x="235" y="56"/>
                    <a:pt x="233" y="55"/>
                    <a:pt x="231" y="54"/>
                  </a:cubicBezTo>
                  <a:cubicBezTo>
                    <a:pt x="230" y="53"/>
                    <a:pt x="228" y="53"/>
                    <a:pt x="226" y="52"/>
                  </a:cubicBezTo>
                  <a:cubicBezTo>
                    <a:pt x="225" y="52"/>
                    <a:pt x="223" y="52"/>
                    <a:pt x="221" y="51"/>
                  </a:cubicBezTo>
                  <a:cubicBezTo>
                    <a:pt x="219" y="51"/>
                    <a:pt x="217" y="51"/>
                    <a:pt x="215" y="51"/>
                  </a:cubicBezTo>
                  <a:cubicBezTo>
                    <a:pt x="210" y="51"/>
                    <a:pt x="204" y="52"/>
                    <a:pt x="199" y="54"/>
                  </a:cubicBezTo>
                  <a:cubicBezTo>
                    <a:pt x="194" y="57"/>
                    <a:pt x="189" y="60"/>
                    <a:pt x="185" y="63"/>
                  </a:cubicBezTo>
                  <a:cubicBezTo>
                    <a:pt x="181" y="67"/>
                    <a:pt x="178" y="72"/>
                    <a:pt x="176" y="77"/>
                  </a:cubicBezTo>
                  <a:cubicBezTo>
                    <a:pt x="174" y="82"/>
                    <a:pt x="173" y="88"/>
                    <a:pt x="173" y="93"/>
                  </a:cubicBezTo>
                  <a:cubicBezTo>
                    <a:pt x="173" y="99"/>
                    <a:pt x="174" y="105"/>
                    <a:pt x="176" y="110"/>
                  </a:cubicBezTo>
                  <a:cubicBezTo>
                    <a:pt x="178" y="115"/>
                    <a:pt x="181" y="119"/>
                    <a:pt x="185" y="123"/>
                  </a:cubicBezTo>
                  <a:cubicBezTo>
                    <a:pt x="189" y="127"/>
                    <a:pt x="194" y="130"/>
                    <a:pt x="199" y="132"/>
                  </a:cubicBezTo>
                  <a:cubicBezTo>
                    <a:pt x="204" y="134"/>
                    <a:pt x="209" y="136"/>
                    <a:pt x="215" y="136"/>
                  </a:cubicBezTo>
                  <a:cubicBezTo>
                    <a:pt x="217" y="136"/>
                    <a:pt x="219" y="135"/>
                    <a:pt x="221" y="135"/>
                  </a:cubicBezTo>
                  <a:cubicBezTo>
                    <a:pt x="223" y="135"/>
                    <a:pt x="225" y="135"/>
                    <a:pt x="226" y="134"/>
                  </a:cubicBezTo>
                  <a:cubicBezTo>
                    <a:pt x="228" y="134"/>
                    <a:pt x="230" y="133"/>
                    <a:pt x="231" y="132"/>
                  </a:cubicBezTo>
                  <a:cubicBezTo>
                    <a:pt x="233" y="132"/>
                    <a:pt x="235" y="131"/>
                    <a:pt x="236" y="130"/>
                  </a:cubicBezTo>
                  <a:cubicBezTo>
                    <a:pt x="236" y="264"/>
                    <a:pt x="236" y="264"/>
                    <a:pt x="236" y="264"/>
                  </a:cubicBezTo>
                  <a:cubicBezTo>
                    <a:pt x="236" y="268"/>
                    <a:pt x="236" y="268"/>
                    <a:pt x="236" y="268"/>
                  </a:cubicBezTo>
                  <a:cubicBezTo>
                    <a:pt x="236" y="272"/>
                    <a:pt x="236" y="272"/>
                    <a:pt x="236" y="272"/>
                  </a:cubicBezTo>
                  <a:cubicBezTo>
                    <a:pt x="236" y="272"/>
                    <a:pt x="237" y="271"/>
                    <a:pt x="237" y="271"/>
                  </a:cubicBezTo>
                  <a:cubicBezTo>
                    <a:pt x="238" y="270"/>
                    <a:pt x="238" y="270"/>
                    <a:pt x="239" y="269"/>
                  </a:cubicBezTo>
                  <a:cubicBezTo>
                    <a:pt x="239" y="269"/>
                    <a:pt x="240" y="268"/>
                    <a:pt x="240" y="268"/>
                  </a:cubicBezTo>
                  <a:cubicBezTo>
                    <a:pt x="241" y="267"/>
                    <a:pt x="241" y="267"/>
                    <a:pt x="242" y="266"/>
                  </a:cubicBezTo>
                  <a:cubicBezTo>
                    <a:pt x="244" y="265"/>
                    <a:pt x="245" y="264"/>
                    <a:pt x="247" y="263"/>
                  </a:cubicBezTo>
                  <a:cubicBezTo>
                    <a:pt x="249" y="262"/>
                    <a:pt x="251" y="261"/>
                    <a:pt x="252" y="261"/>
                  </a:cubicBezTo>
                  <a:cubicBezTo>
                    <a:pt x="254" y="260"/>
                    <a:pt x="256" y="260"/>
                    <a:pt x="258" y="259"/>
                  </a:cubicBezTo>
                  <a:cubicBezTo>
                    <a:pt x="260" y="259"/>
                    <a:pt x="262" y="259"/>
                    <a:pt x="264" y="2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68"/>
            <p:cNvSpPr>
              <a:spLocks/>
            </p:cNvSpPr>
            <p:nvPr/>
          </p:nvSpPr>
          <p:spPr bwMode="auto">
            <a:xfrm>
              <a:off x="4103688" y="638175"/>
              <a:ext cx="2503488" cy="4446588"/>
            </a:xfrm>
            <a:custGeom>
              <a:avLst/>
              <a:gdLst>
                <a:gd name="T0" fmla="*/ 67 w 282"/>
                <a:gd name="T1" fmla="*/ 499 h 501"/>
                <a:gd name="T2" fmla="*/ 49 w 282"/>
                <a:gd name="T3" fmla="*/ 481 h 501"/>
                <a:gd name="T4" fmla="*/ 47 w 282"/>
                <a:gd name="T5" fmla="*/ 462 h 501"/>
                <a:gd name="T6" fmla="*/ 51 w 282"/>
                <a:gd name="T7" fmla="*/ 453 h 501"/>
                <a:gd name="T8" fmla="*/ 54 w 282"/>
                <a:gd name="T9" fmla="*/ 447 h 501"/>
                <a:gd name="T10" fmla="*/ 57 w 282"/>
                <a:gd name="T11" fmla="*/ 444 h 501"/>
                <a:gd name="T12" fmla="*/ 65 w 282"/>
                <a:gd name="T13" fmla="*/ 437 h 501"/>
                <a:gd name="T14" fmla="*/ 28 w 282"/>
                <a:gd name="T15" fmla="*/ 424 h 501"/>
                <a:gd name="T16" fmla="*/ 80 w 282"/>
                <a:gd name="T17" fmla="*/ 401 h 501"/>
                <a:gd name="T18" fmla="*/ 108 w 282"/>
                <a:gd name="T19" fmla="*/ 386 h 501"/>
                <a:gd name="T20" fmla="*/ 125 w 282"/>
                <a:gd name="T21" fmla="*/ 369 h 501"/>
                <a:gd name="T22" fmla="*/ 133 w 282"/>
                <a:gd name="T23" fmla="*/ 352 h 501"/>
                <a:gd name="T24" fmla="*/ 134 w 282"/>
                <a:gd name="T25" fmla="*/ 337 h 501"/>
                <a:gd name="T26" fmla="*/ 96 w 282"/>
                <a:gd name="T27" fmla="*/ 263 h 501"/>
                <a:gd name="T28" fmla="*/ 92 w 282"/>
                <a:gd name="T29" fmla="*/ 266 h 501"/>
                <a:gd name="T30" fmla="*/ 88 w 282"/>
                <a:gd name="T31" fmla="*/ 268 h 501"/>
                <a:gd name="T32" fmla="*/ 83 w 282"/>
                <a:gd name="T33" fmla="*/ 268 h 501"/>
                <a:gd name="T34" fmla="*/ 80 w 282"/>
                <a:gd name="T35" fmla="*/ 265 h 501"/>
                <a:gd name="T36" fmla="*/ 76 w 282"/>
                <a:gd name="T37" fmla="*/ 246 h 501"/>
                <a:gd name="T38" fmla="*/ 72 w 282"/>
                <a:gd name="T39" fmla="*/ 235 h 501"/>
                <a:gd name="T40" fmla="*/ 67 w 282"/>
                <a:gd name="T41" fmla="*/ 215 h 501"/>
                <a:gd name="T42" fmla="*/ 71 w 282"/>
                <a:gd name="T43" fmla="*/ 201 h 501"/>
                <a:gd name="T44" fmla="*/ 75 w 282"/>
                <a:gd name="T45" fmla="*/ 196 h 501"/>
                <a:gd name="T46" fmla="*/ 77 w 282"/>
                <a:gd name="T47" fmla="*/ 196 h 501"/>
                <a:gd name="T48" fmla="*/ 79 w 282"/>
                <a:gd name="T49" fmla="*/ 198 h 501"/>
                <a:gd name="T50" fmla="*/ 94 w 282"/>
                <a:gd name="T51" fmla="*/ 203 h 501"/>
                <a:gd name="T52" fmla="*/ 86 w 282"/>
                <a:gd name="T53" fmla="*/ 99 h 501"/>
                <a:gd name="T54" fmla="*/ 217 w 282"/>
                <a:gd name="T55" fmla="*/ 0 h 501"/>
                <a:gd name="T56" fmla="*/ 211 w 282"/>
                <a:gd name="T57" fmla="*/ 45 h 501"/>
                <a:gd name="T58" fmla="*/ 200 w 282"/>
                <a:gd name="T59" fmla="*/ 43 h 501"/>
                <a:gd name="T60" fmla="*/ 167 w 282"/>
                <a:gd name="T61" fmla="*/ 57 h 501"/>
                <a:gd name="T62" fmla="*/ 153 w 282"/>
                <a:gd name="T63" fmla="*/ 89 h 501"/>
                <a:gd name="T64" fmla="*/ 167 w 282"/>
                <a:gd name="T65" fmla="*/ 122 h 501"/>
                <a:gd name="T66" fmla="*/ 199 w 282"/>
                <a:gd name="T67" fmla="*/ 135 h 501"/>
                <a:gd name="T68" fmla="*/ 211 w 282"/>
                <a:gd name="T69" fmla="*/ 134 h 501"/>
                <a:gd name="T70" fmla="*/ 216 w 282"/>
                <a:gd name="T71" fmla="*/ 278 h 501"/>
                <a:gd name="T72" fmla="*/ 224 w 282"/>
                <a:gd name="T73" fmla="*/ 269 h 501"/>
                <a:gd name="T74" fmla="*/ 227 w 282"/>
                <a:gd name="T75" fmla="*/ 266 h 501"/>
                <a:gd name="T76" fmla="*/ 233 w 282"/>
                <a:gd name="T77" fmla="*/ 262 h 501"/>
                <a:gd name="T78" fmla="*/ 243 w 282"/>
                <a:gd name="T79" fmla="*/ 259 h 501"/>
                <a:gd name="T80" fmla="*/ 261 w 282"/>
                <a:gd name="T81" fmla="*/ 261 h 501"/>
                <a:gd name="T82" fmla="*/ 279 w 282"/>
                <a:gd name="T83" fmla="*/ 279 h 501"/>
                <a:gd name="T84" fmla="*/ 279 w 282"/>
                <a:gd name="T85" fmla="*/ 304 h 501"/>
                <a:gd name="T86" fmla="*/ 261 w 282"/>
                <a:gd name="T87" fmla="*/ 322 h 501"/>
                <a:gd name="T88" fmla="*/ 243 w 282"/>
                <a:gd name="T89" fmla="*/ 324 h 501"/>
                <a:gd name="T90" fmla="*/ 233 w 282"/>
                <a:gd name="T91" fmla="*/ 321 h 501"/>
                <a:gd name="T92" fmla="*/ 227 w 282"/>
                <a:gd name="T93" fmla="*/ 317 h 501"/>
                <a:gd name="T94" fmla="*/ 224 w 282"/>
                <a:gd name="T95" fmla="*/ 314 h 501"/>
                <a:gd name="T96" fmla="*/ 216 w 282"/>
                <a:gd name="T97" fmla="*/ 305 h 501"/>
                <a:gd name="T98" fmla="*/ 96 w 282"/>
                <a:gd name="T99" fmla="*/ 437 h 501"/>
                <a:gd name="T100" fmla="*/ 104 w 282"/>
                <a:gd name="T101" fmla="*/ 444 h 501"/>
                <a:gd name="T102" fmla="*/ 106 w 282"/>
                <a:gd name="T103" fmla="*/ 447 h 501"/>
                <a:gd name="T104" fmla="*/ 110 w 282"/>
                <a:gd name="T105" fmla="*/ 453 h 501"/>
                <a:gd name="T106" fmla="*/ 113 w 282"/>
                <a:gd name="T107" fmla="*/ 463 h 501"/>
                <a:gd name="T108" fmla="*/ 111 w 282"/>
                <a:gd name="T109" fmla="*/ 481 h 501"/>
                <a:gd name="T110" fmla="*/ 93 w 282"/>
                <a:gd name="T111" fmla="*/ 49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2" h="501">
                  <a:moveTo>
                    <a:pt x="80" y="501"/>
                  </a:moveTo>
                  <a:cubicBezTo>
                    <a:pt x="76" y="501"/>
                    <a:pt x="71" y="500"/>
                    <a:pt x="67" y="499"/>
                  </a:cubicBezTo>
                  <a:cubicBezTo>
                    <a:pt x="63" y="497"/>
                    <a:pt x="60" y="495"/>
                    <a:pt x="57" y="491"/>
                  </a:cubicBezTo>
                  <a:cubicBezTo>
                    <a:pt x="53" y="488"/>
                    <a:pt x="51" y="485"/>
                    <a:pt x="49" y="481"/>
                  </a:cubicBezTo>
                  <a:cubicBezTo>
                    <a:pt x="48" y="477"/>
                    <a:pt x="47" y="472"/>
                    <a:pt x="47" y="468"/>
                  </a:cubicBezTo>
                  <a:cubicBezTo>
                    <a:pt x="47" y="466"/>
                    <a:pt x="47" y="464"/>
                    <a:pt x="47" y="462"/>
                  </a:cubicBezTo>
                  <a:cubicBezTo>
                    <a:pt x="48" y="461"/>
                    <a:pt x="48" y="459"/>
                    <a:pt x="49" y="457"/>
                  </a:cubicBezTo>
                  <a:cubicBezTo>
                    <a:pt x="49" y="456"/>
                    <a:pt x="50" y="454"/>
                    <a:pt x="51" y="453"/>
                  </a:cubicBezTo>
                  <a:cubicBezTo>
                    <a:pt x="51" y="451"/>
                    <a:pt x="52" y="450"/>
                    <a:pt x="53" y="448"/>
                  </a:cubicBezTo>
                  <a:cubicBezTo>
                    <a:pt x="54" y="448"/>
                    <a:pt x="54" y="447"/>
                    <a:pt x="54" y="447"/>
                  </a:cubicBezTo>
                  <a:cubicBezTo>
                    <a:pt x="55" y="446"/>
                    <a:pt x="55" y="446"/>
                    <a:pt x="55" y="446"/>
                  </a:cubicBezTo>
                  <a:cubicBezTo>
                    <a:pt x="56" y="445"/>
                    <a:pt x="56" y="445"/>
                    <a:pt x="57" y="444"/>
                  </a:cubicBezTo>
                  <a:cubicBezTo>
                    <a:pt x="57" y="444"/>
                    <a:pt x="58" y="443"/>
                    <a:pt x="58" y="443"/>
                  </a:cubicBezTo>
                  <a:cubicBezTo>
                    <a:pt x="65" y="437"/>
                    <a:pt x="65" y="437"/>
                    <a:pt x="65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10" y="432"/>
                    <a:pt x="19" y="428"/>
                    <a:pt x="28" y="424"/>
                  </a:cubicBezTo>
                  <a:cubicBezTo>
                    <a:pt x="38" y="420"/>
                    <a:pt x="48" y="415"/>
                    <a:pt x="56" y="411"/>
                  </a:cubicBezTo>
                  <a:cubicBezTo>
                    <a:pt x="65" y="408"/>
                    <a:pt x="73" y="404"/>
                    <a:pt x="80" y="401"/>
                  </a:cubicBezTo>
                  <a:cubicBezTo>
                    <a:pt x="87" y="397"/>
                    <a:pt x="93" y="395"/>
                    <a:pt x="98" y="392"/>
                  </a:cubicBezTo>
                  <a:cubicBezTo>
                    <a:pt x="102" y="391"/>
                    <a:pt x="105" y="389"/>
                    <a:pt x="108" y="386"/>
                  </a:cubicBezTo>
                  <a:cubicBezTo>
                    <a:pt x="112" y="384"/>
                    <a:pt x="115" y="381"/>
                    <a:pt x="117" y="379"/>
                  </a:cubicBezTo>
                  <a:cubicBezTo>
                    <a:pt x="120" y="376"/>
                    <a:pt x="122" y="373"/>
                    <a:pt x="125" y="369"/>
                  </a:cubicBezTo>
                  <a:cubicBezTo>
                    <a:pt x="127" y="366"/>
                    <a:pt x="129" y="363"/>
                    <a:pt x="130" y="359"/>
                  </a:cubicBezTo>
                  <a:cubicBezTo>
                    <a:pt x="131" y="356"/>
                    <a:pt x="132" y="354"/>
                    <a:pt x="133" y="352"/>
                  </a:cubicBezTo>
                  <a:cubicBezTo>
                    <a:pt x="133" y="349"/>
                    <a:pt x="134" y="347"/>
                    <a:pt x="134" y="344"/>
                  </a:cubicBezTo>
                  <a:cubicBezTo>
                    <a:pt x="135" y="342"/>
                    <a:pt x="135" y="339"/>
                    <a:pt x="134" y="337"/>
                  </a:cubicBezTo>
                  <a:cubicBezTo>
                    <a:pt x="134" y="335"/>
                    <a:pt x="134" y="333"/>
                    <a:pt x="132" y="331"/>
                  </a:cubicBezTo>
                  <a:cubicBezTo>
                    <a:pt x="96" y="263"/>
                    <a:pt x="96" y="263"/>
                    <a:pt x="96" y="263"/>
                  </a:cubicBezTo>
                  <a:cubicBezTo>
                    <a:pt x="93" y="265"/>
                    <a:pt x="93" y="265"/>
                    <a:pt x="93" y="265"/>
                  </a:cubicBezTo>
                  <a:cubicBezTo>
                    <a:pt x="93" y="266"/>
                    <a:pt x="93" y="266"/>
                    <a:pt x="92" y="266"/>
                  </a:cubicBezTo>
                  <a:cubicBezTo>
                    <a:pt x="92" y="266"/>
                    <a:pt x="91" y="267"/>
                    <a:pt x="90" y="267"/>
                  </a:cubicBezTo>
                  <a:cubicBezTo>
                    <a:pt x="89" y="267"/>
                    <a:pt x="88" y="268"/>
                    <a:pt x="88" y="268"/>
                  </a:cubicBezTo>
                  <a:cubicBezTo>
                    <a:pt x="87" y="268"/>
                    <a:pt x="86" y="268"/>
                    <a:pt x="85" y="268"/>
                  </a:cubicBezTo>
                  <a:cubicBezTo>
                    <a:pt x="84" y="268"/>
                    <a:pt x="83" y="268"/>
                    <a:pt x="83" y="268"/>
                  </a:cubicBezTo>
                  <a:cubicBezTo>
                    <a:pt x="82" y="268"/>
                    <a:pt x="82" y="267"/>
                    <a:pt x="81" y="267"/>
                  </a:cubicBezTo>
                  <a:cubicBezTo>
                    <a:pt x="81" y="266"/>
                    <a:pt x="80" y="266"/>
                    <a:pt x="80" y="265"/>
                  </a:cubicBezTo>
                  <a:cubicBezTo>
                    <a:pt x="80" y="263"/>
                    <a:pt x="79" y="262"/>
                    <a:pt x="79" y="260"/>
                  </a:cubicBezTo>
                  <a:cubicBezTo>
                    <a:pt x="79" y="255"/>
                    <a:pt x="78" y="251"/>
                    <a:pt x="76" y="246"/>
                  </a:cubicBezTo>
                  <a:cubicBezTo>
                    <a:pt x="75" y="242"/>
                    <a:pt x="74" y="239"/>
                    <a:pt x="72" y="235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0" y="231"/>
                    <a:pt x="69" y="228"/>
                    <a:pt x="68" y="225"/>
                  </a:cubicBezTo>
                  <a:cubicBezTo>
                    <a:pt x="67" y="221"/>
                    <a:pt x="67" y="218"/>
                    <a:pt x="67" y="215"/>
                  </a:cubicBezTo>
                  <a:cubicBezTo>
                    <a:pt x="67" y="212"/>
                    <a:pt x="68" y="210"/>
                    <a:pt x="68" y="207"/>
                  </a:cubicBezTo>
                  <a:cubicBezTo>
                    <a:pt x="69" y="205"/>
                    <a:pt x="70" y="203"/>
                    <a:pt x="71" y="201"/>
                  </a:cubicBezTo>
                  <a:cubicBezTo>
                    <a:pt x="71" y="199"/>
                    <a:pt x="72" y="198"/>
                    <a:pt x="73" y="197"/>
                  </a:cubicBezTo>
                  <a:cubicBezTo>
                    <a:pt x="74" y="196"/>
                    <a:pt x="75" y="196"/>
                    <a:pt x="75" y="196"/>
                  </a:cubicBezTo>
                  <a:cubicBezTo>
                    <a:pt x="75" y="196"/>
                    <a:pt x="76" y="196"/>
                    <a:pt x="76" y="196"/>
                  </a:cubicBezTo>
                  <a:cubicBezTo>
                    <a:pt x="76" y="196"/>
                    <a:pt x="76" y="196"/>
                    <a:pt x="77" y="196"/>
                  </a:cubicBezTo>
                  <a:cubicBezTo>
                    <a:pt x="77" y="196"/>
                    <a:pt x="77" y="197"/>
                    <a:pt x="78" y="197"/>
                  </a:cubicBezTo>
                  <a:cubicBezTo>
                    <a:pt x="78" y="197"/>
                    <a:pt x="78" y="198"/>
                    <a:pt x="79" y="198"/>
                  </a:cubicBezTo>
                  <a:cubicBezTo>
                    <a:pt x="88" y="208"/>
                    <a:pt x="88" y="208"/>
                    <a:pt x="88" y="208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92" y="201"/>
                    <a:pt x="88" y="189"/>
                    <a:pt x="85" y="168"/>
                  </a:cubicBezTo>
                  <a:cubicBezTo>
                    <a:pt x="82" y="151"/>
                    <a:pt x="81" y="126"/>
                    <a:pt x="86" y="99"/>
                  </a:cubicBezTo>
                  <a:cubicBezTo>
                    <a:pt x="92" y="71"/>
                    <a:pt x="104" y="48"/>
                    <a:pt x="123" y="32"/>
                  </a:cubicBezTo>
                  <a:cubicBezTo>
                    <a:pt x="145" y="12"/>
                    <a:pt x="177" y="1"/>
                    <a:pt x="217" y="0"/>
                  </a:cubicBezTo>
                  <a:cubicBezTo>
                    <a:pt x="217" y="47"/>
                    <a:pt x="217" y="47"/>
                    <a:pt x="217" y="47"/>
                  </a:cubicBezTo>
                  <a:cubicBezTo>
                    <a:pt x="215" y="46"/>
                    <a:pt x="213" y="45"/>
                    <a:pt x="211" y="45"/>
                  </a:cubicBezTo>
                  <a:cubicBezTo>
                    <a:pt x="209" y="44"/>
                    <a:pt x="207" y="44"/>
                    <a:pt x="205" y="44"/>
                  </a:cubicBezTo>
                  <a:cubicBezTo>
                    <a:pt x="204" y="44"/>
                    <a:pt x="202" y="43"/>
                    <a:pt x="200" y="43"/>
                  </a:cubicBezTo>
                  <a:cubicBezTo>
                    <a:pt x="193" y="43"/>
                    <a:pt x="187" y="45"/>
                    <a:pt x="181" y="47"/>
                  </a:cubicBezTo>
                  <a:cubicBezTo>
                    <a:pt x="176" y="49"/>
                    <a:pt x="171" y="53"/>
                    <a:pt x="167" y="57"/>
                  </a:cubicBezTo>
                  <a:cubicBezTo>
                    <a:pt x="163" y="61"/>
                    <a:pt x="159" y="66"/>
                    <a:pt x="157" y="72"/>
                  </a:cubicBezTo>
                  <a:cubicBezTo>
                    <a:pt x="154" y="77"/>
                    <a:pt x="153" y="83"/>
                    <a:pt x="153" y="89"/>
                  </a:cubicBezTo>
                  <a:cubicBezTo>
                    <a:pt x="153" y="96"/>
                    <a:pt x="154" y="102"/>
                    <a:pt x="157" y="107"/>
                  </a:cubicBezTo>
                  <a:cubicBezTo>
                    <a:pt x="159" y="113"/>
                    <a:pt x="162" y="118"/>
                    <a:pt x="167" y="122"/>
                  </a:cubicBezTo>
                  <a:cubicBezTo>
                    <a:pt x="171" y="126"/>
                    <a:pt x="176" y="129"/>
                    <a:pt x="181" y="132"/>
                  </a:cubicBezTo>
                  <a:cubicBezTo>
                    <a:pt x="187" y="134"/>
                    <a:pt x="193" y="135"/>
                    <a:pt x="199" y="135"/>
                  </a:cubicBezTo>
                  <a:cubicBezTo>
                    <a:pt x="201" y="135"/>
                    <a:pt x="203" y="135"/>
                    <a:pt x="205" y="135"/>
                  </a:cubicBezTo>
                  <a:cubicBezTo>
                    <a:pt x="207" y="135"/>
                    <a:pt x="209" y="134"/>
                    <a:pt x="211" y="134"/>
                  </a:cubicBezTo>
                  <a:cubicBezTo>
                    <a:pt x="213" y="133"/>
                    <a:pt x="215" y="133"/>
                    <a:pt x="217" y="132"/>
                  </a:cubicBezTo>
                  <a:cubicBezTo>
                    <a:pt x="216" y="278"/>
                    <a:pt x="216" y="278"/>
                    <a:pt x="216" y="278"/>
                  </a:cubicBezTo>
                  <a:cubicBezTo>
                    <a:pt x="223" y="270"/>
                    <a:pt x="223" y="270"/>
                    <a:pt x="223" y="270"/>
                  </a:cubicBezTo>
                  <a:cubicBezTo>
                    <a:pt x="223" y="270"/>
                    <a:pt x="224" y="269"/>
                    <a:pt x="224" y="269"/>
                  </a:cubicBezTo>
                  <a:cubicBezTo>
                    <a:pt x="224" y="269"/>
                    <a:pt x="225" y="268"/>
                    <a:pt x="225" y="268"/>
                  </a:cubicBezTo>
                  <a:cubicBezTo>
                    <a:pt x="226" y="267"/>
                    <a:pt x="226" y="267"/>
                    <a:pt x="227" y="266"/>
                  </a:cubicBezTo>
                  <a:cubicBezTo>
                    <a:pt x="227" y="266"/>
                    <a:pt x="228" y="266"/>
                    <a:pt x="228" y="265"/>
                  </a:cubicBezTo>
                  <a:cubicBezTo>
                    <a:pt x="230" y="264"/>
                    <a:pt x="231" y="263"/>
                    <a:pt x="233" y="262"/>
                  </a:cubicBezTo>
                  <a:cubicBezTo>
                    <a:pt x="234" y="262"/>
                    <a:pt x="236" y="261"/>
                    <a:pt x="238" y="260"/>
                  </a:cubicBezTo>
                  <a:cubicBezTo>
                    <a:pt x="239" y="260"/>
                    <a:pt x="241" y="259"/>
                    <a:pt x="243" y="259"/>
                  </a:cubicBezTo>
                  <a:cubicBezTo>
                    <a:pt x="245" y="259"/>
                    <a:pt x="247" y="258"/>
                    <a:pt x="248" y="258"/>
                  </a:cubicBezTo>
                  <a:cubicBezTo>
                    <a:pt x="253" y="258"/>
                    <a:pt x="257" y="259"/>
                    <a:pt x="261" y="261"/>
                  </a:cubicBezTo>
                  <a:cubicBezTo>
                    <a:pt x="265" y="263"/>
                    <a:pt x="269" y="265"/>
                    <a:pt x="272" y="268"/>
                  </a:cubicBezTo>
                  <a:cubicBezTo>
                    <a:pt x="275" y="271"/>
                    <a:pt x="277" y="275"/>
                    <a:pt x="279" y="279"/>
                  </a:cubicBezTo>
                  <a:cubicBezTo>
                    <a:pt x="281" y="283"/>
                    <a:pt x="282" y="287"/>
                    <a:pt x="282" y="292"/>
                  </a:cubicBezTo>
                  <a:cubicBezTo>
                    <a:pt x="282" y="296"/>
                    <a:pt x="281" y="300"/>
                    <a:pt x="279" y="304"/>
                  </a:cubicBezTo>
                  <a:cubicBezTo>
                    <a:pt x="277" y="308"/>
                    <a:pt x="275" y="312"/>
                    <a:pt x="272" y="315"/>
                  </a:cubicBezTo>
                  <a:cubicBezTo>
                    <a:pt x="269" y="318"/>
                    <a:pt x="265" y="321"/>
                    <a:pt x="261" y="322"/>
                  </a:cubicBezTo>
                  <a:cubicBezTo>
                    <a:pt x="257" y="324"/>
                    <a:pt x="253" y="325"/>
                    <a:pt x="248" y="325"/>
                  </a:cubicBezTo>
                  <a:cubicBezTo>
                    <a:pt x="247" y="325"/>
                    <a:pt x="245" y="325"/>
                    <a:pt x="243" y="324"/>
                  </a:cubicBezTo>
                  <a:cubicBezTo>
                    <a:pt x="241" y="324"/>
                    <a:pt x="239" y="324"/>
                    <a:pt x="238" y="323"/>
                  </a:cubicBezTo>
                  <a:cubicBezTo>
                    <a:pt x="236" y="322"/>
                    <a:pt x="234" y="322"/>
                    <a:pt x="233" y="321"/>
                  </a:cubicBezTo>
                  <a:cubicBezTo>
                    <a:pt x="231" y="320"/>
                    <a:pt x="230" y="319"/>
                    <a:pt x="228" y="318"/>
                  </a:cubicBezTo>
                  <a:cubicBezTo>
                    <a:pt x="228" y="318"/>
                    <a:pt x="227" y="317"/>
                    <a:pt x="227" y="317"/>
                  </a:cubicBezTo>
                  <a:cubicBezTo>
                    <a:pt x="226" y="316"/>
                    <a:pt x="226" y="316"/>
                    <a:pt x="225" y="315"/>
                  </a:cubicBezTo>
                  <a:cubicBezTo>
                    <a:pt x="225" y="315"/>
                    <a:pt x="224" y="315"/>
                    <a:pt x="224" y="314"/>
                  </a:cubicBezTo>
                  <a:cubicBezTo>
                    <a:pt x="224" y="314"/>
                    <a:pt x="223" y="313"/>
                    <a:pt x="223" y="313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16" y="437"/>
                    <a:pt x="216" y="437"/>
                    <a:pt x="216" y="437"/>
                  </a:cubicBezTo>
                  <a:cubicBezTo>
                    <a:pt x="96" y="437"/>
                    <a:pt x="96" y="437"/>
                    <a:pt x="96" y="437"/>
                  </a:cubicBezTo>
                  <a:cubicBezTo>
                    <a:pt x="103" y="443"/>
                    <a:pt x="103" y="443"/>
                    <a:pt x="103" y="443"/>
                  </a:cubicBezTo>
                  <a:cubicBezTo>
                    <a:pt x="103" y="443"/>
                    <a:pt x="104" y="444"/>
                    <a:pt x="104" y="444"/>
                  </a:cubicBezTo>
                  <a:cubicBezTo>
                    <a:pt x="104" y="445"/>
                    <a:pt x="105" y="445"/>
                    <a:pt x="105" y="446"/>
                  </a:cubicBezTo>
                  <a:cubicBezTo>
                    <a:pt x="106" y="446"/>
                    <a:pt x="106" y="447"/>
                    <a:pt x="106" y="447"/>
                  </a:cubicBezTo>
                  <a:cubicBezTo>
                    <a:pt x="107" y="447"/>
                    <a:pt x="107" y="448"/>
                    <a:pt x="107" y="448"/>
                  </a:cubicBezTo>
                  <a:cubicBezTo>
                    <a:pt x="108" y="450"/>
                    <a:pt x="109" y="451"/>
                    <a:pt x="110" y="453"/>
                  </a:cubicBezTo>
                  <a:cubicBezTo>
                    <a:pt x="111" y="454"/>
                    <a:pt x="111" y="456"/>
                    <a:pt x="112" y="457"/>
                  </a:cubicBezTo>
                  <a:cubicBezTo>
                    <a:pt x="112" y="459"/>
                    <a:pt x="113" y="461"/>
                    <a:pt x="113" y="463"/>
                  </a:cubicBezTo>
                  <a:cubicBezTo>
                    <a:pt x="113" y="464"/>
                    <a:pt x="114" y="466"/>
                    <a:pt x="114" y="468"/>
                  </a:cubicBezTo>
                  <a:cubicBezTo>
                    <a:pt x="113" y="472"/>
                    <a:pt x="113" y="477"/>
                    <a:pt x="111" y="481"/>
                  </a:cubicBezTo>
                  <a:cubicBezTo>
                    <a:pt x="109" y="485"/>
                    <a:pt x="107" y="488"/>
                    <a:pt x="104" y="492"/>
                  </a:cubicBezTo>
                  <a:cubicBezTo>
                    <a:pt x="101" y="495"/>
                    <a:pt x="97" y="497"/>
                    <a:pt x="93" y="499"/>
                  </a:cubicBezTo>
                  <a:cubicBezTo>
                    <a:pt x="89" y="500"/>
                    <a:pt x="85" y="501"/>
                    <a:pt x="80" y="501"/>
                  </a:cubicBezTo>
                  <a:close/>
                </a:path>
              </a:pathLst>
            </a:custGeom>
            <a:solidFill>
              <a:srgbClr val="09B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69"/>
            <p:cNvSpPr>
              <a:spLocks/>
            </p:cNvSpPr>
            <p:nvPr/>
          </p:nvSpPr>
          <p:spPr bwMode="auto">
            <a:xfrm>
              <a:off x="5549900" y="601663"/>
              <a:ext cx="2671763" cy="4525963"/>
            </a:xfrm>
            <a:custGeom>
              <a:avLst/>
              <a:gdLst>
                <a:gd name="T0" fmla="*/ 201 w 301"/>
                <a:gd name="T1" fmla="*/ 101 h 510"/>
                <a:gd name="T2" fmla="*/ 191 w 301"/>
                <a:gd name="T3" fmla="*/ 210 h 510"/>
                <a:gd name="T4" fmla="*/ 189 w 301"/>
                <a:gd name="T5" fmla="*/ 213 h 510"/>
                <a:gd name="T6" fmla="*/ 190 w 301"/>
                <a:gd name="T7" fmla="*/ 212 h 510"/>
                <a:gd name="T8" fmla="*/ 191 w 301"/>
                <a:gd name="T9" fmla="*/ 210 h 510"/>
                <a:gd name="T10" fmla="*/ 195 w 301"/>
                <a:gd name="T11" fmla="*/ 207 h 510"/>
                <a:gd name="T12" fmla="*/ 202 w 301"/>
                <a:gd name="T13" fmla="*/ 199 h 510"/>
                <a:gd name="T14" fmla="*/ 207 w 301"/>
                <a:gd name="T15" fmla="*/ 196 h 510"/>
                <a:gd name="T16" fmla="*/ 217 w 301"/>
                <a:gd name="T17" fmla="*/ 203 h 510"/>
                <a:gd name="T18" fmla="*/ 219 w 301"/>
                <a:gd name="T19" fmla="*/ 229 h 510"/>
                <a:gd name="T20" fmla="*/ 208 w 301"/>
                <a:gd name="T21" fmla="*/ 264 h 510"/>
                <a:gd name="T22" fmla="*/ 202 w 301"/>
                <a:gd name="T23" fmla="*/ 275 h 510"/>
                <a:gd name="T24" fmla="*/ 192 w 301"/>
                <a:gd name="T25" fmla="*/ 274 h 510"/>
                <a:gd name="T26" fmla="*/ 184 w 301"/>
                <a:gd name="T27" fmla="*/ 281 h 510"/>
                <a:gd name="T28" fmla="*/ 154 w 301"/>
                <a:gd name="T29" fmla="*/ 336 h 510"/>
                <a:gd name="T30" fmla="*/ 154 w 301"/>
                <a:gd name="T31" fmla="*/ 355 h 510"/>
                <a:gd name="T32" fmla="*/ 169 w 301"/>
                <a:gd name="T33" fmla="*/ 380 h 510"/>
                <a:gd name="T34" fmla="*/ 205 w 301"/>
                <a:gd name="T35" fmla="*/ 402 h 510"/>
                <a:gd name="T36" fmla="*/ 290 w 301"/>
                <a:gd name="T37" fmla="*/ 440 h 510"/>
                <a:gd name="T38" fmla="*/ 298 w 301"/>
                <a:gd name="T39" fmla="*/ 444 h 510"/>
                <a:gd name="T40" fmla="*/ 226 w 301"/>
                <a:gd name="T41" fmla="*/ 445 h 510"/>
                <a:gd name="T42" fmla="*/ 225 w 301"/>
                <a:gd name="T43" fmla="*/ 448 h 510"/>
                <a:gd name="T44" fmla="*/ 230 w 301"/>
                <a:gd name="T45" fmla="*/ 456 h 510"/>
                <a:gd name="T46" fmla="*/ 235 w 301"/>
                <a:gd name="T47" fmla="*/ 472 h 510"/>
                <a:gd name="T48" fmla="*/ 212 w 301"/>
                <a:gd name="T49" fmla="*/ 507 h 510"/>
                <a:gd name="T50" fmla="*/ 171 w 301"/>
                <a:gd name="T51" fmla="*/ 499 h 510"/>
                <a:gd name="T52" fmla="*/ 161 w 301"/>
                <a:gd name="T53" fmla="*/ 466 h 510"/>
                <a:gd name="T54" fmla="*/ 167 w 301"/>
                <a:gd name="T55" fmla="*/ 451 h 510"/>
                <a:gd name="T56" fmla="*/ 171 w 301"/>
                <a:gd name="T57" fmla="*/ 446 h 510"/>
                <a:gd name="T58" fmla="*/ 164 w 301"/>
                <a:gd name="T59" fmla="*/ 445 h 510"/>
                <a:gd name="T60" fmla="*/ 68 w 301"/>
                <a:gd name="T61" fmla="*/ 335 h 510"/>
                <a:gd name="T62" fmla="*/ 85 w 301"/>
                <a:gd name="T63" fmla="*/ 338 h 510"/>
                <a:gd name="T64" fmla="*/ 125 w 301"/>
                <a:gd name="T65" fmla="*/ 312 h 510"/>
                <a:gd name="T66" fmla="*/ 116 w 301"/>
                <a:gd name="T67" fmla="*/ 265 h 510"/>
                <a:gd name="T68" fmla="*/ 79 w 301"/>
                <a:gd name="T69" fmla="*/ 253 h 510"/>
                <a:gd name="T70" fmla="*/ 63 w 301"/>
                <a:gd name="T71" fmla="*/ 259 h 510"/>
                <a:gd name="T72" fmla="*/ 63 w 301"/>
                <a:gd name="T73" fmla="*/ 118 h 510"/>
                <a:gd name="T74" fmla="*/ 59 w 301"/>
                <a:gd name="T75" fmla="*/ 122 h 510"/>
                <a:gd name="T76" fmla="*/ 47 w 301"/>
                <a:gd name="T77" fmla="*/ 128 h 510"/>
                <a:gd name="T78" fmla="*/ 22 w 301"/>
                <a:gd name="T79" fmla="*/ 127 h 510"/>
                <a:gd name="T80" fmla="*/ 0 w 301"/>
                <a:gd name="T81" fmla="*/ 93 h 510"/>
                <a:gd name="T82" fmla="*/ 22 w 301"/>
                <a:gd name="T83" fmla="*/ 60 h 510"/>
                <a:gd name="T84" fmla="*/ 47 w 301"/>
                <a:gd name="T85" fmla="*/ 59 h 510"/>
                <a:gd name="T86" fmla="*/ 59 w 301"/>
                <a:gd name="T87" fmla="*/ 64 h 510"/>
                <a:gd name="T88" fmla="*/ 63 w 301"/>
                <a:gd name="T89" fmla="*/ 68 h 510"/>
                <a:gd name="T90" fmla="*/ 63 w 301"/>
                <a:gd name="T91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1" h="510">
                  <a:moveTo>
                    <a:pt x="63" y="0"/>
                  </a:moveTo>
                  <a:cubicBezTo>
                    <a:pt x="110" y="1"/>
                    <a:pt x="142" y="13"/>
                    <a:pt x="163" y="32"/>
                  </a:cubicBezTo>
                  <a:cubicBezTo>
                    <a:pt x="185" y="51"/>
                    <a:pt x="196" y="76"/>
                    <a:pt x="201" y="101"/>
                  </a:cubicBezTo>
                  <a:cubicBezTo>
                    <a:pt x="207" y="127"/>
                    <a:pt x="206" y="152"/>
                    <a:pt x="203" y="172"/>
                  </a:cubicBezTo>
                  <a:cubicBezTo>
                    <a:pt x="200" y="192"/>
                    <a:pt x="195" y="206"/>
                    <a:pt x="193" y="209"/>
                  </a:cubicBezTo>
                  <a:cubicBezTo>
                    <a:pt x="192" y="209"/>
                    <a:pt x="192" y="210"/>
                    <a:pt x="191" y="210"/>
                  </a:cubicBezTo>
                  <a:cubicBezTo>
                    <a:pt x="191" y="211"/>
                    <a:pt x="190" y="211"/>
                    <a:pt x="190" y="211"/>
                  </a:cubicBezTo>
                  <a:cubicBezTo>
                    <a:pt x="189" y="212"/>
                    <a:pt x="189" y="212"/>
                    <a:pt x="189" y="212"/>
                  </a:cubicBezTo>
                  <a:cubicBezTo>
                    <a:pt x="189" y="212"/>
                    <a:pt x="189" y="213"/>
                    <a:pt x="189" y="213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189" y="212"/>
                    <a:pt x="189" y="212"/>
                    <a:pt x="189" y="212"/>
                  </a:cubicBezTo>
                  <a:cubicBezTo>
                    <a:pt x="189" y="212"/>
                    <a:pt x="189" y="212"/>
                    <a:pt x="190" y="212"/>
                  </a:cubicBezTo>
                  <a:cubicBezTo>
                    <a:pt x="190" y="212"/>
                    <a:pt x="190" y="211"/>
                    <a:pt x="190" y="211"/>
                  </a:cubicBezTo>
                  <a:cubicBezTo>
                    <a:pt x="190" y="211"/>
                    <a:pt x="191" y="211"/>
                    <a:pt x="191" y="210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09"/>
                  </a:cubicBezTo>
                  <a:cubicBezTo>
                    <a:pt x="192" y="209"/>
                    <a:pt x="192" y="209"/>
                    <a:pt x="193" y="209"/>
                  </a:cubicBezTo>
                  <a:cubicBezTo>
                    <a:pt x="193" y="208"/>
                    <a:pt x="194" y="207"/>
                    <a:pt x="195" y="207"/>
                  </a:cubicBezTo>
                  <a:cubicBezTo>
                    <a:pt x="196" y="206"/>
                    <a:pt x="196" y="205"/>
                    <a:pt x="197" y="204"/>
                  </a:cubicBezTo>
                  <a:cubicBezTo>
                    <a:pt x="198" y="203"/>
                    <a:pt x="199" y="202"/>
                    <a:pt x="200" y="202"/>
                  </a:cubicBezTo>
                  <a:cubicBezTo>
                    <a:pt x="201" y="201"/>
                    <a:pt x="202" y="200"/>
                    <a:pt x="202" y="199"/>
                  </a:cubicBezTo>
                  <a:cubicBezTo>
                    <a:pt x="203" y="198"/>
                    <a:pt x="204" y="198"/>
                    <a:pt x="204" y="197"/>
                  </a:cubicBezTo>
                  <a:cubicBezTo>
                    <a:pt x="205" y="197"/>
                    <a:pt x="205" y="197"/>
                    <a:pt x="206" y="196"/>
                  </a:cubicBezTo>
                  <a:cubicBezTo>
                    <a:pt x="206" y="196"/>
                    <a:pt x="207" y="196"/>
                    <a:pt x="207" y="196"/>
                  </a:cubicBezTo>
                  <a:cubicBezTo>
                    <a:pt x="208" y="196"/>
                    <a:pt x="208" y="196"/>
                    <a:pt x="209" y="196"/>
                  </a:cubicBezTo>
                  <a:cubicBezTo>
                    <a:pt x="210" y="196"/>
                    <a:pt x="212" y="196"/>
                    <a:pt x="213" y="198"/>
                  </a:cubicBezTo>
                  <a:cubicBezTo>
                    <a:pt x="214" y="199"/>
                    <a:pt x="216" y="200"/>
                    <a:pt x="217" y="203"/>
                  </a:cubicBezTo>
                  <a:cubicBezTo>
                    <a:pt x="218" y="205"/>
                    <a:pt x="218" y="207"/>
                    <a:pt x="219" y="210"/>
                  </a:cubicBezTo>
                  <a:cubicBezTo>
                    <a:pt x="220" y="212"/>
                    <a:pt x="220" y="215"/>
                    <a:pt x="221" y="218"/>
                  </a:cubicBezTo>
                  <a:cubicBezTo>
                    <a:pt x="221" y="222"/>
                    <a:pt x="220" y="226"/>
                    <a:pt x="219" y="229"/>
                  </a:cubicBezTo>
                  <a:cubicBezTo>
                    <a:pt x="218" y="233"/>
                    <a:pt x="217" y="236"/>
                    <a:pt x="215" y="240"/>
                  </a:cubicBezTo>
                  <a:cubicBezTo>
                    <a:pt x="214" y="243"/>
                    <a:pt x="212" y="247"/>
                    <a:pt x="211" y="251"/>
                  </a:cubicBezTo>
                  <a:cubicBezTo>
                    <a:pt x="210" y="255"/>
                    <a:pt x="209" y="259"/>
                    <a:pt x="208" y="264"/>
                  </a:cubicBezTo>
                  <a:cubicBezTo>
                    <a:pt x="208" y="266"/>
                    <a:pt x="208" y="268"/>
                    <a:pt x="207" y="270"/>
                  </a:cubicBezTo>
                  <a:cubicBezTo>
                    <a:pt x="207" y="271"/>
                    <a:pt x="206" y="272"/>
                    <a:pt x="205" y="273"/>
                  </a:cubicBezTo>
                  <a:cubicBezTo>
                    <a:pt x="204" y="274"/>
                    <a:pt x="203" y="275"/>
                    <a:pt x="202" y="275"/>
                  </a:cubicBezTo>
                  <a:cubicBezTo>
                    <a:pt x="201" y="275"/>
                    <a:pt x="200" y="276"/>
                    <a:pt x="199" y="276"/>
                  </a:cubicBezTo>
                  <a:cubicBezTo>
                    <a:pt x="198" y="276"/>
                    <a:pt x="196" y="275"/>
                    <a:pt x="195" y="275"/>
                  </a:cubicBezTo>
                  <a:cubicBezTo>
                    <a:pt x="194" y="275"/>
                    <a:pt x="193" y="274"/>
                    <a:pt x="192" y="274"/>
                  </a:cubicBezTo>
                  <a:cubicBezTo>
                    <a:pt x="191" y="274"/>
                    <a:pt x="190" y="273"/>
                    <a:pt x="190" y="273"/>
                  </a:cubicBezTo>
                  <a:cubicBezTo>
                    <a:pt x="189" y="273"/>
                    <a:pt x="189" y="272"/>
                    <a:pt x="189" y="272"/>
                  </a:cubicBezTo>
                  <a:cubicBezTo>
                    <a:pt x="188" y="273"/>
                    <a:pt x="187" y="276"/>
                    <a:pt x="184" y="281"/>
                  </a:cubicBezTo>
                  <a:cubicBezTo>
                    <a:pt x="181" y="286"/>
                    <a:pt x="178" y="293"/>
                    <a:pt x="174" y="300"/>
                  </a:cubicBezTo>
                  <a:cubicBezTo>
                    <a:pt x="170" y="306"/>
                    <a:pt x="166" y="314"/>
                    <a:pt x="163" y="320"/>
                  </a:cubicBezTo>
                  <a:cubicBezTo>
                    <a:pt x="159" y="327"/>
                    <a:pt x="156" y="333"/>
                    <a:pt x="154" y="336"/>
                  </a:cubicBezTo>
                  <a:cubicBezTo>
                    <a:pt x="153" y="338"/>
                    <a:pt x="153" y="340"/>
                    <a:pt x="152" y="342"/>
                  </a:cubicBezTo>
                  <a:cubicBezTo>
                    <a:pt x="152" y="344"/>
                    <a:pt x="152" y="346"/>
                    <a:pt x="153" y="348"/>
                  </a:cubicBezTo>
                  <a:cubicBezTo>
                    <a:pt x="153" y="350"/>
                    <a:pt x="153" y="352"/>
                    <a:pt x="154" y="355"/>
                  </a:cubicBezTo>
                  <a:cubicBezTo>
                    <a:pt x="155" y="357"/>
                    <a:pt x="156" y="359"/>
                    <a:pt x="156" y="362"/>
                  </a:cubicBezTo>
                  <a:cubicBezTo>
                    <a:pt x="158" y="365"/>
                    <a:pt x="160" y="368"/>
                    <a:pt x="162" y="372"/>
                  </a:cubicBezTo>
                  <a:cubicBezTo>
                    <a:pt x="164" y="375"/>
                    <a:pt x="166" y="378"/>
                    <a:pt x="169" y="380"/>
                  </a:cubicBezTo>
                  <a:cubicBezTo>
                    <a:pt x="171" y="383"/>
                    <a:pt x="174" y="385"/>
                    <a:pt x="177" y="388"/>
                  </a:cubicBezTo>
                  <a:cubicBezTo>
                    <a:pt x="180" y="390"/>
                    <a:pt x="183" y="392"/>
                    <a:pt x="187" y="393"/>
                  </a:cubicBezTo>
                  <a:cubicBezTo>
                    <a:pt x="192" y="396"/>
                    <a:pt x="198" y="398"/>
                    <a:pt x="205" y="402"/>
                  </a:cubicBezTo>
                  <a:cubicBezTo>
                    <a:pt x="212" y="405"/>
                    <a:pt x="220" y="409"/>
                    <a:pt x="229" y="413"/>
                  </a:cubicBezTo>
                  <a:cubicBezTo>
                    <a:pt x="238" y="417"/>
                    <a:pt x="247" y="421"/>
                    <a:pt x="258" y="425"/>
                  </a:cubicBezTo>
                  <a:cubicBezTo>
                    <a:pt x="268" y="430"/>
                    <a:pt x="279" y="435"/>
                    <a:pt x="290" y="440"/>
                  </a:cubicBezTo>
                  <a:cubicBezTo>
                    <a:pt x="291" y="440"/>
                    <a:pt x="292" y="441"/>
                    <a:pt x="293" y="441"/>
                  </a:cubicBezTo>
                  <a:cubicBezTo>
                    <a:pt x="294" y="442"/>
                    <a:pt x="295" y="442"/>
                    <a:pt x="296" y="442"/>
                  </a:cubicBezTo>
                  <a:cubicBezTo>
                    <a:pt x="296" y="443"/>
                    <a:pt x="297" y="443"/>
                    <a:pt x="298" y="444"/>
                  </a:cubicBezTo>
                  <a:cubicBezTo>
                    <a:pt x="299" y="444"/>
                    <a:pt x="300" y="445"/>
                    <a:pt x="301" y="445"/>
                  </a:cubicBezTo>
                  <a:cubicBezTo>
                    <a:pt x="231" y="445"/>
                    <a:pt x="231" y="445"/>
                    <a:pt x="231" y="445"/>
                  </a:cubicBezTo>
                  <a:cubicBezTo>
                    <a:pt x="226" y="445"/>
                    <a:pt x="226" y="445"/>
                    <a:pt x="226" y="445"/>
                  </a:cubicBezTo>
                  <a:cubicBezTo>
                    <a:pt x="222" y="445"/>
                    <a:pt x="222" y="445"/>
                    <a:pt x="222" y="445"/>
                  </a:cubicBezTo>
                  <a:cubicBezTo>
                    <a:pt x="223" y="445"/>
                    <a:pt x="223" y="446"/>
                    <a:pt x="224" y="446"/>
                  </a:cubicBezTo>
                  <a:cubicBezTo>
                    <a:pt x="224" y="447"/>
                    <a:pt x="225" y="447"/>
                    <a:pt x="225" y="448"/>
                  </a:cubicBezTo>
                  <a:cubicBezTo>
                    <a:pt x="225" y="448"/>
                    <a:pt x="226" y="449"/>
                    <a:pt x="226" y="449"/>
                  </a:cubicBezTo>
                  <a:cubicBezTo>
                    <a:pt x="227" y="450"/>
                    <a:pt x="227" y="450"/>
                    <a:pt x="228" y="451"/>
                  </a:cubicBezTo>
                  <a:cubicBezTo>
                    <a:pt x="229" y="452"/>
                    <a:pt x="230" y="454"/>
                    <a:pt x="230" y="456"/>
                  </a:cubicBezTo>
                  <a:cubicBezTo>
                    <a:pt x="231" y="457"/>
                    <a:pt x="232" y="459"/>
                    <a:pt x="233" y="461"/>
                  </a:cubicBezTo>
                  <a:cubicBezTo>
                    <a:pt x="233" y="463"/>
                    <a:pt x="234" y="465"/>
                    <a:pt x="234" y="467"/>
                  </a:cubicBezTo>
                  <a:cubicBezTo>
                    <a:pt x="234" y="468"/>
                    <a:pt x="235" y="470"/>
                    <a:pt x="235" y="472"/>
                  </a:cubicBezTo>
                  <a:cubicBezTo>
                    <a:pt x="235" y="478"/>
                    <a:pt x="234" y="483"/>
                    <a:pt x="232" y="487"/>
                  </a:cubicBezTo>
                  <a:cubicBezTo>
                    <a:pt x="230" y="491"/>
                    <a:pt x="227" y="495"/>
                    <a:pt x="224" y="499"/>
                  </a:cubicBezTo>
                  <a:cubicBezTo>
                    <a:pt x="220" y="502"/>
                    <a:pt x="216" y="505"/>
                    <a:pt x="212" y="507"/>
                  </a:cubicBezTo>
                  <a:cubicBezTo>
                    <a:pt x="207" y="509"/>
                    <a:pt x="203" y="510"/>
                    <a:pt x="197" y="510"/>
                  </a:cubicBezTo>
                  <a:cubicBezTo>
                    <a:pt x="192" y="510"/>
                    <a:pt x="187" y="509"/>
                    <a:pt x="183" y="507"/>
                  </a:cubicBezTo>
                  <a:cubicBezTo>
                    <a:pt x="178" y="505"/>
                    <a:pt x="174" y="502"/>
                    <a:pt x="171" y="499"/>
                  </a:cubicBezTo>
                  <a:cubicBezTo>
                    <a:pt x="168" y="495"/>
                    <a:pt x="165" y="491"/>
                    <a:pt x="163" y="487"/>
                  </a:cubicBezTo>
                  <a:cubicBezTo>
                    <a:pt x="161" y="482"/>
                    <a:pt x="160" y="477"/>
                    <a:pt x="160" y="472"/>
                  </a:cubicBezTo>
                  <a:cubicBezTo>
                    <a:pt x="160" y="470"/>
                    <a:pt x="160" y="468"/>
                    <a:pt x="161" y="466"/>
                  </a:cubicBezTo>
                  <a:cubicBezTo>
                    <a:pt x="161" y="464"/>
                    <a:pt x="161" y="463"/>
                    <a:pt x="162" y="461"/>
                  </a:cubicBezTo>
                  <a:cubicBezTo>
                    <a:pt x="162" y="459"/>
                    <a:pt x="163" y="457"/>
                    <a:pt x="164" y="456"/>
                  </a:cubicBezTo>
                  <a:cubicBezTo>
                    <a:pt x="165" y="454"/>
                    <a:pt x="166" y="452"/>
                    <a:pt x="167" y="451"/>
                  </a:cubicBezTo>
                  <a:cubicBezTo>
                    <a:pt x="167" y="450"/>
                    <a:pt x="168" y="450"/>
                    <a:pt x="168" y="449"/>
                  </a:cubicBezTo>
                  <a:cubicBezTo>
                    <a:pt x="169" y="449"/>
                    <a:pt x="169" y="448"/>
                    <a:pt x="169" y="448"/>
                  </a:cubicBezTo>
                  <a:cubicBezTo>
                    <a:pt x="170" y="447"/>
                    <a:pt x="170" y="447"/>
                    <a:pt x="171" y="446"/>
                  </a:cubicBezTo>
                  <a:cubicBezTo>
                    <a:pt x="171" y="446"/>
                    <a:pt x="172" y="445"/>
                    <a:pt x="172" y="445"/>
                  </a:cubicBezTo>
                  <a:cubicBezTo>
                    <a:pt x="168" y="445"/>
                    <a:pt x="168" y="445"/>
                    <a:pt x="168" y="445"/>
                  </a:cubicBezTo>
                  <a:cubicBezTo>
                    <a:pt x="164" y="445"/>
                    <a:pt x="164" y="445"/>
                    <a:pt x="164" y="445"/>
                  </a:cubicBezTo>
                  <a:cubicBezTo>
                    <a:pt x="63" y="445"/>
                    <a:pt x="63" y="445"/>
                    <a:pt x="63" y="445"/>
                  </a:cubicBezTo>
                  <a:cubicBezTo>
                    <a:pt x="63" y="332"/>
                    <a:pt x="63" y="332"/>
                    <a:pt x="63" y="332"/>
                  </a:cubicBezTo>
                  <a:cubicBezTo>
                    <a:pt x="65" y="333"/>
                    <a:pt x="66" y="334"/>
                    <a:pt x="68" y="335"/>
                  </a:cubicBezTo>
                  <a:cubicBezTo>
                    <a:pt x="70" y="336"/>
                    <a:pt x="72" y="336"/>
                    <a:pt x="74" y="337"/>
                  </a:cubicBezTo>
                  <a:cubicBezTo>
                    <a:pt x="75" y="337"/>
                    <a:pt x="77" y="338"/>
                    <a:pt x="79" y="338"/>
                  </a:cubicBezTo>
                  <a:cubicBezTo>
                    <a:pt x="81" y="338"/>
                    <a:pt x="83" y="338"/>
                    <a:pt x="85" y="338"/>
                  </a:cubicBezTo>
                  <a:cubicBezTo>
                    <a:pt x="91" y="338"/>
                    <a:pt x="97" y="337"/>
                    <a:pt x="102" y="335"/>
                  </a:cubicBezTo>
                  <a:cubicBezTo>
                    <a:pt x="107" y="333"/>
                    <a:pt x="112" y="330"/>
                    <a:pt x="116" y="326"/>
                  </a:cubicBezTo>
                  <a:cubicBezTo>
                    <a:pt x="120" y="322"/>
                    <a:pt x="123" y="317"/>
                    <a:pt x="125" y="312"/>
                  </a:cubicBezTo>
                  <a:cubicBezTo>
                    <a:pt x="127" y="307"/>
                    <a:pt x="128" y="301"/>
                    <a:pt x="128" y="296"/>
                  </a:cubicBezTo>
                  <a:cubicBezTo>
                    <a:pt x="128" y="290"/>
                    <a:pt x="127" y="284"/>
                    <a:pt x="125" y="279"/>
                  </a:cubicBezTo>
                  <a:cubicBezTo>
                    <a:pt x="123" y="274"/>
                    <a:pt x="120" y="269"/>
                    <a:pt x="116" y="265"/>
                  </a:cubicBezTo>
                  <a:cubicBezTo>
                    <a:pt x="112" y="261"/>
                    <a:pt x="107" y="258"/>
                    <a:pt x="102" y="256"/>
                  </a:cubicBezTo>
                  <a:cubicBezTo>
                    <a:pt x="97" y="254"/>
                    <a:pt x="91" y="253"/>
                    <a:pt x="85" y="253"/>
                  </a:cubicBezTo>
                  <a:cubicBezTo>
                    <a:pt x="83" y="253"/>
                    <a:pt x="81" y="253"/>
                    <a:pt x="79" y="253"/>
                  </a:cubicBezTo>
                  <a:cubicBezTo>
                    <a:pt x="77" y="254"/>
                    <a:pt x="75" y="254"/>
                    <a:pt x="74" y="254"/>
                  </a:cubicBezTo>
                  <a:cubicBezTo>
                    <a:pt x="72" y="255"/>
                    <a:pt x="70" y="256"/>
                    <a:pt x="68" y="256"/>
                  </a:cubicBezTo>
                  <a:cubicBezTo>
                    <a:pt x="66" y="257"/>
                    <a:pt x="65" y="258"/>
                    <a:pt x="63" y="259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63" y="118"/>
                    <a:pt x="62" y="119"/>
                    <a:pt x="62" y="119"/>
                  </a:cubicBezTo>
                  <a:cubicBezTo>
                    <a:pt x="61" y="120"/>
                    <a:pt x="61" y="120"/>
                    <a:pt x="60" y="121"/>
                  </a:cubicBezTo>
                  <a:cubicBezTo>
                    <a:pt x="60" y="121"/>
                    <a:pt x="59" y="121"/>
                    <a:pt x="59" y="122"/>
                  </a:cubicBezTo>
                  <a:cubicBezTo>
                    <a:pt x="58" y="122"/>
                    <a:pt x="58" y="123"/>
                    <a:pt x="57" y="123"/>
                  </a:cubicBezTo>
                  <a:cubicBezTo>
                    <a:pt x="56" y="124"/>
                    <a:pt x="54" y="125"/>
                    <a:pt x="52" y="126"/>
                  </a:cubicBezTo>
                  <a:cubicBezTo>
                    <a:pt x="51" y="127"/>
                    <a:pt x="49" y="127"/>
                    <a:pt x="47" y="128"/>
                  </a:cubicBezTo>
                  <a:cubicBezTo>
                    <a:pt x="46" y="128"/>
                    <a:pt x="44" y="129"/>
                    <a:pt x="42" y="129"/>
                  </a:cubicBezTo>
                  <a:cubicBezTo>
                    <a:pt x="40" y="129"/>
                    <a:pt x="38" y="130"/>
                    <a:pt x="36" y="130"/>
                  </a:cubicBezTo>
                  <a:cubicBezTo>
                    <a:pt x="31" y="130"/>
                    <a:pt x="26" y="129"/>
                    <a:pt x="22" y="127"/>
                  </a:cubicBezTo>
                  <a:cubicBezTo>
                    <a:pt x="18" y="125"/>
                    <a:pt x="14" y="122"/>
                    <a:pt x="10" y="119"/>
                  </a:cubicBezTo>
                  <a:cubicBezTo>
                    <a:pt x="7" y="116"/>
                    <a:pt x="4" y="112"/>
                    <a:pt x="3" y="107"/>
                  </a:cubicBezTo>
                  <a:cubicBezTo>
                    <a:pt x="1" y="103"/>
                    <a:pt x="0" y="98"/>
                    <a:pt x="0" y="93"/>
                  </a:cubicBezTo>
                  <a:cubicBezTo>
                    <a:pt x="0" y="88"/>
                    <a:pt x="1" y="84"/>
                    <a:pt x="3" y="79"/>
                  </a:cubicBezTo>
                  <a:cubicBezTo>
                    <a:pt x="4" y="75"/>
                    <a:pt x="7" y="71"/>
                    <a:pt x="11" y="68"/>
                  </a:cubicBezTo>
                  <a:cubicBezTo>
                    <a:pt x="14" y="64"/>
                    <a:pt x="18" y="62"/>
                    <a:pt x="22" y="60"/>
                  </a:cubicBezTo>
                  <a:cubicBezTo>
                    <a:pt x="27" y="58"/>
                    <a:pt x="31" y="57"/>
                    <a:pt x="36" y="57"/>
                  </a:cubicBezTo>
                  <a:cubicBezTo>
                    <a:pt x="38" y="57"/>
                    <a:pt x="40" y="57"/>
                    <a:pt x="42" y="57"/>
                  </a:cubicBezTo>
                  <a:cubicBezTo>
                    <a:pt x="44" y="58"/>
                    <a:pt x="46" y="58"/>
                    <a:pt x="47" y="59"/>
                  </a:cubicBezTo>
                  <a:cubicBezTo>
                    <a:pt x="49" y="59"/>
                    <a:pt x="51" y="60"/>
                    <a:pt x="53" y="61"/>
                  </a:cubicBezTo>
                  <a:cubicBezTo>
                    <a:pt x="54" y="61"/>
                    <a:pt x="56" y="62"/>
                    <a:pt x="57" y="63"/>
                  </a:cubicBezTo>
                  <a:cubicBezTo>
                    <a:pt x="58" y="64"/>
                    <a:pt x="58" y="64"/>
                    <a:pt x="59" y="64"/>
                  </a:cubicBezTo>
                  <a:cubicBezTo>
                    <a:pt x="59" y="65"/>
                    <a:pt x="60" y="65"/>
                    <a:pt x="60" y="66"/>
                  </a:cubicBezTo>
                  <a:cubicBezTo>
                    <a:pt x="61" y="66"/>
                    <a:pt x="61" y="67"/>
                    <a:pt x="62" y="67"/>
                  </a:cubicBezTo>
                  <a:cubicBezTo>
                    <a:pt x="62" y="68"/>
                    <a:pt x="63" y="68"/>
                    <a:pt x="63" y="68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3" y="60"/>
                    <a:pt x="63" y="60"/>
                    <a:pt x="63" y="60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70"/>
            <p:cNvSpPr>
              <a:spLocks/>
            </p:cNvSpPr>
            <p:nvPr/>
          </p:nvSpPr>
          <p:spPr bwMode="auto">
            <a:xfrm>
              <a:off x="5576888" y="638175"/>
              <a:ext cx="2493963" cy="4454525"/>
            </a:xfrm>
            <a:custGeom>
              <a:avLst/>
              <a:gdLst>
                <a:gd name="T0" fmla="*/ 181 w 281"/>
                <a:gd name="T1" fmla="*/ 499 h 502"/>
                <a:gd name="T2" fmla="*/ 163 w 281"/>
                <a:gd name="T3" fmla="*/ 481 h 502"/>
                <a:gd name="T4" fmla="*/ 161 w 281"/>
                <a:gd name="T5" fmla="*/ 463 h 502"/>
                <a:gd name="T6" fmla="*/ 164 w 281"/>
                <a:gd name="T7" fmla="*/ 453 h 502"/>
                <a:gd name="T8" fmla="*/ 168 w 281"/>
                <a:gd name="T9" fmla="*/ 447 h 502"/>
                <a:gd name="T10" fmla="*/ 170 w 281"/>
                <a:gd name="T11" fmla="*/ 445 h 502"/>
                <a:gd name="T12" fmla="*/ 179 w 281"/>
                <a:gd name="T13" fmla="*/ 437 h 502"/>
                <a:gd name="T14" fmla="*/ 64 w 281"/>
                <a:gd name="T15" fmla="*/ 334 h 502"/>
                <a:gd name="T16" fmla="*/ 76 w 281"/>
                <a:gd name="T17" fmla="*/ 338 h 502"/>
                <a:gd name="T18" fmla="*/ 101 w 281"/>
                <a:gd name="T19" fmla="*/ 334 h 502"/>
                <a:gd name="T20" fmla="*/ 125 w 281"/>
                <a:gd name="T21" fmla="*/ 310 h 502"/>
                <a:gd name="T22" fmla="*/ 125 w 281"/>
                <a:gd name="T23" fmla="*/ 273 h 502"/>
                <a:gd name="T24" fmla="*/ 100 w 281"/>
                <a:gd name="T25" fmla="*/ 249 h 502"/>
                <a:gd name="T26" fmla="*/ 76 w 281"/>
                <a:gd name="T27" fmla="*/ 246 h 502"/>
                <a:gd name="T28" fmla="*/ 64 w 281"/>
                <a:gd name="T29" fmla="*/ 249 h 502"/>
                <a:gd name="T30" fmla="*/ 57 w 281"/>
                <a:gd name="T31" fmla="*/ 111 h 502"/>
                <a:gd name="T32" fmla="*/ 55 w 281"/>
                <a:gd name="T33" fmla="*/ 114 h 502"/>
                <a:gd name="T34" fmla="*/ 52 w 281"/>
                <a:gd name="T35" fmla="*/ 116 h 502"/>
                <a:gd name="T36" fmla="*/ 43 w 281"/>
                <a:gd name="T37" fmla="*/ 120 h 502"/>
                <a:gd name="T38" fmla="*/ 33 w 281"/>
                <a:gd name="T39" fmla="*/ 122 h 502"/>
                <a:gd name="T40" fmla="*/ 10 w 281"/>
                <a:gd name="T41" fmla="*/ 112 h 502"/>
                <a:gd name="T42" fmla="*/ 0 w 281"/>
                <a:gd name="T43" fmla="*/ 89 h 502"/>
                <a:gd name="T44" fmla="*/ 10 w 281"/>
                <a:gd name="T45" fmla="*/ 66 h 502"/>
                <a:gd name="T46" fmla="*/ 33 w 281"/>
                <a:gd name="T47" fmla="*/ 57 h 502"/>
                <a:gd name="T48" fmla="*/ 39 w 281"/>
                <a:gd name="T49" fmla="*/ 57 h 502"/>
                <a:gd name="T50" fmla="*/ 48 w 281"/>
                <a:gd name="T51" fmla="*/ 60 h 502"/>
                <a:gd name="T52" fmla="*/ 54 w 281"/>
                <a:gd name="T53" fmla="*/ 63 h 502"/>
                <a:gd name="T54" fmla="*/ 56 w 281"/>
                <a:gd name="T55" fmla="*/ 66 h 502"/>
                <a:gd name="T56" fmla="*/ 64 w 281"/>
                <a:gd name="T57" fmla="*/ 74 h 502"/>
                <a:gd name="T58" fmla="*/ 158 w 281"/>
                <a:gd name="T59" fmla="*/ 31 h 502"/>
                <a:gd name="T60" fmla="*/ 196 w 281"/>
                <a:gd name="T61" fmla="*/ 168 h 502"/>
                <a:gd name="T62" fmla="*/ 192 w 281"/>
                <a:gd name="T63" fmla="*/ 207 h 502"/>
                <a:gd name="T64" fmla="*/ 203 w 281"/>
                <a:gd name="T65" fmla="*/ 196 h 502"/>
                <a:gd name="T66" fmla="*/ 205 w 281"/>
                <a:gd name="T67" fmla="*/ 195 h 502"/>
                <a:gd name="T68" fmla="*/ 208 w 281"/>
                <a:gd name="T69" fmla="*/ 196 h 502"/>
                <a:gd name="T70" fmla="*/ 213 w 281"/>
                <a:gd name="T71" fmla="*/ 207 h 502"/>
                <a:gd name="T72" fmla="*/ 213 w 281"/>
                <a:gd name="T73" fmla="*/ 224 h 502"/>
                <a:gd name="T74" fmla="*/ 209 w 281"/>
                <a:gd name="T75" fmla="*/ 235 h 502"/>
                <a:gd name="T76" fmla="*/ 202 w 281"/>
                <a:gd name="T77" fmla="*/ 260 h 502"/>
                <a:gd name="T78" fmla="*/ 199 w 281"/>
                <a:gd name="T79" fmla="*/ 267 h 502"/>
                <a:gd name="T80" fmla="*/ 196 w 281"/>
                <a:gd name="T81" fmla="*/ 268 h 502"/>
                <a:gd name="T82" fmla="*/ 190 w 281"/>
                <a:gd name="T83" fmla="*/ 267 h 502"/>
                <a:gd name="T84" fmla="*/ 188 w 281"/>
                <a:gd name="T85" fmla="*/ 265 h 502"/>
                <a:gd name="T86" fmla="*/ 157 w 281"/>
                <a:gd name="T87" fmla="*/ 314 h 502"/>
                <a:gd name="T88" fmla="*/ 146 w 281"/>
                <a:gd name="T89" fmla="*/ 337 h 502"/>
                <a:gd name="T90" fmla="*/ 148 w 281"/>
                <a:gd name="T91" fmla="*/ 352 h 502"/>
                <a:gd name="T92" fmla="*/ 156 w 281"/>
                <a:gd name="T93" fmla="*/ 370 h 502"/>
                <a:gd name="T94" fmla="*/ 172 w 281"/>
                <a:gd name="T95" fmla="*/ 387 h 502"/>
                <a:gd name="T96" fmla="*/ 201 w 281"/>
                <a:gd name="T97" fmla="*/ 401 h 502"/>
                <a:gd name="T98" fmla="*/ 253 w 281"/>
                <a:gd name="T99" fmla="*/ 425 h 502"/>
                <a:gd name="T100" fmla="*/ 210 w 281"/>
                <a:gd name="T101" fmla="*/ 437 h 502"/>
                <a:gd name="T102" fmla="*/ 218 w 281"/>
                <a:gd name="T103" fmla="*/ 445 h 502"/>
                <a:gd name="T104" fmla="*/ 220 w 281"/>
                <a:gd name="T105" fmla="*/ 448 h 502"/>
                <a:gd name="T106" fmla="*/ 224 w 281"/>
                <a:gd name="T107" fmla="*/ 453 h 502"/>
                <a:gd name="T108" fmla="*/ 227 w 281"/>
                <a:gd name="T109" fmla="*/ 463 h 502"/>
                <a:gd name="T110" fmla="*/ 225 w 281"/>
                <a:gd name="T111" fmla="*/ 482 h 502"/>
                <a:gd name="T112" fmla="*/ 207 w 281"/>
                <a:gd name="T113" fmla="*/ 499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1" h="502">
                  <a:moveTo>
                    <a:pt x="194" y="502"/>
                  </a:moveTo>
                  <a:cubicBezTo>
                    <a:pt x="190" y="502"/>
                    <a:pt x="185" y="501"/>
                    <a:pt x="181" y="499"/>
                  </a:cubicBezTo>
                  <a:cubicBezTo>
                    <a:pt x="177" y="498"/>
                    <a:pt x="174" y="495"/>
                    <a:pt x="171" y="492"/>
                  </a:cubicBezTo>
                  <a:cubicBezTo>
                    <a:pt x="168" y="489"/>
                    <a:pt x="165" y="485"/>
                    <a:pt x="163" y="481"/>
                  </a:cubicBezTo>
                  <a:cubicBezTo>
                    <a:pt x="162" y="477"/>
                    <a:pt x="161" y="473"/>
                    <a:pt x="161" y="468"/>
                  </a:cubicBezTo>
                  <a:cubicBezTo>
                    <a:pt x="161" y="466"/>
                    <a:pt x="161" y="465"/>
                    <a:pt x="161" y="463"/>
                  </a:cubicBezTo>
                  <a:cubicBezTo>
                    <a:pt x="161" y="461"/>
                    <a:pt x="162" y="460"/>
                    <a:pt x="162" y="458"/>
                  </a:cubicBezTo>
                  <a:cubicBezTo>
                    <a:pt x="163" y="456"/>
                    <a:pt x="164" y="455"/>
                    <a:pt x="164" y="453"/>
                  </a:cubicBezTo>
                  <a:cubicBezTo>
                    <a:pt x="165" y="452"/>
                    <a:pt x="166" y="450"/>
                    <a:pt x="167" y="449"/>
                  </a:cubicBezTo>
                  <a:cubicBezTo>
                    <a:pt x="167" y="448"/>
                    <a:pt x="168" y="448"/>
                    <a:pt x="168" y="447"/>
                  </a:cubicBezTo>
                  <a:cubicBezTo>
                    <a:pt x="168" y="447"/>
                    <a:pt x="169" y="446"/>
                    <a:pt x="169" y="446"/>
                  </a:cubicBezTo>
                  <a:cubicBezTo>
                    <a:pt x="170" y="446"/>
                    <a:pt x="170" y="445"/>
                    <a:pt x="170" y="445"/>
                  </a:cubicBezTo>
                  <a:cubicBezTo>
                    <a:pt x="171" y="444"/>
                    <a:pt x="171" y="444"/>
                    <a:pt x="172" y="443"/>
                  </a:cubicBezTo>
                  <a:cubicBezTo>
                    <a:pt x="179" y="437"/>
                    <a:pt x="179" y="437"/>
                    <a:pt x="179" y="437"/>
                  </a:cubicBezTo>
                  <a:cubicBezTo>
                    <a:pt x="64" y="437"/>
                    <a:pt x="64" y="437"/>
                    <a:pt x="64" y="437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6" y="335"/>
                    <a:pt x="68" y="336"/>
                    <a:pt x="70" y="336"/>
                  </a:cubicBezTo>
                  <a:cubicBezTo>
                    <a:pt x="72" y="337"/>
                    <a:pt x="74" y="337"/>
                    <a:pt x="76" y="338"/>
                  </a:cubicBezTo>
                  <a:cubicBezTo>
                    <a:pt x="78" y="338"/>
                    <a:pt x="80" y="338"/>
                    <a:pt x="82" y="338"/>
                  </a:cubicBezTo>
                  <a:cubicBezTo>
                    <a:pt x="89" y="338"/>
                    <a:pt x="95" y="337"/>
                    <a:pt x="101" y="334"/>
                  </a:cubicBezTo>
                  <a:cubicBezTo>
                    <a:pt x="106" y="332"/>
                    <a:pt x="111" y="329"/>
                    <a:pt x="115" y="324"/>
                  </a:cubicBezTo>
                  <a:cubicBezTo>
                    <a:pt x="120" y="320"/>
                    <a:pt x="123" y="315"/>
                    <a:pt x="125" y="310"/>
                  </a:cubicBezTo>
                  <a:cubicBezTo>
                    <a:pt x="128" y="304"/>
                    <a:pt x="129" y="298"/>
                    <a:pt x="129" y="292"/>
                  </a:cubicBezTo>
                  <a:cubicBezTo>
                    <a:pt x="129" y="285"/>
                    <a:pt x="128" y="279"/>
                    <a:pt x="125" y="273"/>
                  </a:cubicBezTo>
                  <a:cubicBezTo>
                    <a:pt x="123" y="268"/>
                    <a:pt x="120" y="263"/>
                    <a:pt x="115" y="259"/>
                  </a:cubicBezTo>
                  <a:cubicBezTo>
                    <a:pt x="111" y="254"/>
                    <a:pt x="106" y="251"/>
                    <a:pt x="100" y="249"/>
                  </a:cubicBezTo>
                  <a:cubicBezTo>
                    <a:pt x="95" y="246"/>
                    <a:pt x="89" y="245"/>
                    <a:pt x="82" y="245"/>
                  </a:cubicBezTo>
                  <a:cubicBezTo>
                    <a:pt x="80" y="245"/>
                    <a:pt x="78" y="245"/>
                    <a:pt x="76" y="246"/>
                  </a:cubicBezTo>
                  <a:cubicBezTo>
                    <a:pt x="74" y="246"/>
                    <a:pt x="72" y="246"/>
                    <a:pt x="70" y="247"/>
                  </a:cubicBezTo>
                  <a:cubicBezTo>
                    <a:pt x="68" y="248"/>
                    <a:pt x="66" y="248"/>
                    <a:pt x="64" y="249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2"/>
                    <a:pt x="57" y="112"/>
                    <a:pt x="56" y="113"/>
                  </a:cubicBezTo>
                  <a:cubicBezTo>
                    <a:pt x="56" y="113"/>
                    <a:pt x="55" y="113"/>
                    <a:pt x="55" y="114"/>
                  </a:cubicBezTo>
                  <a:cubicBezTo>
                    <a:pt x="54" y="114"/>
                    <a:pt x="54" y="115"/>
                    <a:pt x="54" y="115"/>
                  </a:cubicBezTo>
                  <a:cubicBezTo>
                    <a:pt x="53" y="115"/>
                    <a:pt x="53" y="116"/>
                    <a:pt x="52" y="116"/>
                  </a:cubicBezTo>
                  <a:cubicBezTo>
                    <a:pt x="51" y="117"/>
                    <a:pt x="49" y="118"/>
                    <a:pt x="48" y="119"/>
                  </a:cubicBezTo>
                  <a:cubicBezTo>
                    <a:pt x="46" y="119"/>
                    <a:pt x="45" y="120"/>
                    <a:pt x="43" y="120"/>
                  </a:cubicBezTo>
                  <a:cubicBezTo>
                    <a:pt x="42" y="121"/>
                    <a:pt x="40" y="121"/>
                    <a:pt x="38" y="122"/>
                  </a:cubicBezTo>
                  <a:cubicBezTo>
                    <a:pt x="37" y="122"/>
                    <a:pt x="35" y="122"/>
                    <a:pt x="33" y="122"/>
                  </a:cubicBezTo>
                  <a:cubicBezTo>
                    <a:pt x="29" y="122"/>
                    <a:pt x="24" y="121"/>
                    <a:pt x="20" y="119"/>
                  </a:cubicBezTo>
                  <a:cubicBezTo>
                    <a:pt x="16" y="118"/>
                    <a:pt x="13" y="115"/>
                    <a:pt x="10" y="112"/>
                  </a:cubicBezTo>
                  <a:cubicBezTo>
                    <a:pt x="7" y="109"/>
                    <a:pt x="5" y="106"/>
                    <a:pt x="3" y="102"/>
                  </a:cubicBezTo>
                  <a:cubicBezTo>
                    <a:pt x="1" y="98"/>
                    <a:pt x="0" y="94"/>
                    <a:pt x="0" y="89"/>
                  </a:cubicBezTo>
                  <a:cubicBezTo>
                    <a:pt x="0" y="85"/>
                    <a:pt x="1" y="81"/>
                    <a:pt x="3" y="77"/>
                  </a:cubicBezTo>
                  <a:cubicBezTo>
                    <a:pt x="5" y="73"/>
                    <a:pt x="7" y="69"/>
                    <a:pt x="10" y="66"/>
                  </a:cubicBezTo>
                  <a:cubicBezTo>
                    <a:pt x="13" y="63"/>
                    <a:pt x="17" y="61"/>
                    <a:pt x="21" y="59"/>
                  </a:cubicBezTo>
                  <a:cubicBezTo>
                    <a:pt x="25" y="57"/>
                    <a:pt x="29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5" y="57"/>
                    <a:pt x="37" y="57"/>
                    <a:pt x="39" y="57"/>
                  </a:cubicBezTo>
                  <a:cubicBezTo>
                    <a:pt x="40" y="57"/>
                    <a:pt x="42" y="58"/>
                    <a:pt x="43" y="58"/>
                  </a:cubicBezTo>
                  <a:cubicBezTo>
                    <a:pt x="45" y="59"/>
                    <a:pt x="46" y="59"/>
                    <a:pt x="48" y="60"/>
                  </a:cubicBezTo>
                  <a:cubicBezTo>
                    <a:pt x="49" y="61"/>
                    <a:pt x="51" y="61"/>
                    <a:pt x="52" y="62"/>
                  </a:cubicBezTo>
                  <a:cubicBezTo>
                    <a:pt x="53" y="63"/>
                    <a:pt x="53" y="63"/>
                    <a:pt x="54" y="63"/>
                  </a:cubicBezTo>
                  <a:cubicBezTo>
                    <a:pt x="54" y="64"/>
                    <a:pt x="55" y="64"/>
                    <a:pt x="55" y="64"/>
                  </a:cubicBezTo>
                  <a:cubicBezTo>
                    <a:pt x="55" y="65"/>
                    <a:pt x="56" y="65"/>
                    <a:pt x="56" y="66"/>
                  </a:cubicBezTo>
                  <a:cubicBezTo>
                    <a:pt x="57" y="66"/>
                    <a:pt x="57" y="67"/>
                    <a:pt x="58" y="67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04" y="1"/>
                    <a:pt x="135" y="11"/>
                    <a:pt x="158" y="31"/>
                  </a:cubicBezTo>
                  <a:cubicBezTo>
                    <a:pt x="177" y="47"/>
                    <a:pt x="189" y="70"/>
                    <a:pt x="195" y="98"/>
                  </a:cubicBezTo>
                  <a:cubicBezTo>
                    <a:pt x="200" y="125"/>
                    <a:pt x="199" y="151"/>
                    <a:pt x="196" y="168"/>
                  </a:cubicBezTo>
                  <a:cubicBezTo>
                    <a:pt x="193" y="188"/>
                    <a:pt x="189" y="200"/>
                    <a:pt x="187" y="202"/>
                  </a:cubicBezTo>
                  <a:cubicBezTo>
                    <a:pt x="192" y="207"/>
                    <a:pt x="192" y="207"/>
                    <a:pt x="192" y="207"/>
                  </a:cubicBezTo>
                  <a:cubicBezTo>
                    <a:pt x="202" y="197"/>
                    <a:pt x="202" y="197"/>
                    <a:pt x="202" y="197"/>
                  </a:cubicBezTo>
                  <a:cubicBezTo>
                    <a:pt x="202" y="197"/>
                    <a:pt x="203" y="197"/>
                    <a:pt x="203" y="196"/>
                  </a:cubicBezTo>
                  <a:cubicBezTo>
                    <a:pt x="204" y="196"/>
                    <a:pt x="204" y="196"/>
                    <a:pt x="204" y="196"/>
                  </a:cubicBezTo>
                  <a:cubicBezTo>
                    <a:pt x="205" y="196"/>
                    <a:pt x="205" y="195"/>
                    <a:pt x="205" y="195"/>
                  </a:cubicBezTo>
                  <a:cubicBezTo>
                    <a:pt x="205" y="195"/>
                    <a:pt x="205" y="195"/>
                    <a:pt x="206" y="195"/>
                  </a:cubicBezTo>
                  <a:cubicBezTo>
                    <a:pt x="206" y="195"/>
                    <a:pt x="207" y="195"/>
                    <a:pt x="208" y="196"/>
                  </a:cubicBezTo>
                  <a:cubicBezTo>
                    <a:pt x="209" y="197"/>
                    <a:pt x="209" y="198"/>
                    <a:pt x="210" y="200"/>
                  </a:cubicBezTo>
                  <a:cubicBezTo>
                    <a:pt x="211" y="202"/>
                    <a:pt x="212" y="204"/>
                    <a:pt x="213" y="207"/>
                  </a:cubicBezTo>
                  <a:cubicBezTo>
                    <a:pt x="213" y="209"/>
                    <a:pt x="214" y="212"/>
                    <a:pt x="214" y="215"/>
                  </a:cubicBezTo>
                  <a:cubicBezTo>
                    <a:pt x="214" y="218"/>
                    <a:pt x="214" y="221"/>
                    <a:pt x="213" y="224"/>
                  </a:cubicBezTo>
                  <a:cubicBezTo>
                    <a:pt x="212" y="227"/>
                    <a:pt x="211" y="231"/>
                    <a:pt x="209" y="234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07" y="238"/>
                    <a:pt x="206" y="242"/>
                    <a:pt x="204" y="246"/>
                  </a:cubicBezTo>
                  <a:cubicBezTo>
                    <a:pt x="203" y="251"/>
                    <a:pt x="202" y="255"/>
                    <a:pt x="202" y="260"/>
                  </a:cubicBezTo>
                  <a:cubicBezTo>
                    <a:pt x="201" y="262"/>
                    <a:pt x="201" y="263"/>
                    <a:pt x="201" y="264"/>
                  </a:cubicBezTo>
                  <a:cubicBezTo>
                    <a:pt x="200" y="265"/>
                    <a:pt x="200" y="266"/>
                    <a:pt x="199" y="267"/>
                  </a:cubicBezTo>
                  <a:cubicBezTo>
                    <a:pt x="199" y="267"/>
                    <a:pt x="198" y="267"/>
                    <a:pt x="198" y="268"/>
                  </a:cubicBezTo>
                  <a:cubicBezTo>
                    <a:pt x="197" y="268"/>
                    <a:pt x="197" y="268"/>
                    <a:pt x="196" y="268"/>
                  </a:cubicBezTo>
                  <a:cubicBezTo>
                    <a:pt x="195" y="268"/>
                    <a:pt x="194" y="268"/>
                    <a:pt x="193" y="268"/>
                  </a:cubicBezTo>
                  <a:cubicBezTo>
                    <a:pt x="192" y="267"/>
                    <a:pt x="191" y="267"/>
                    <a:pt x="190" y="267"/>
                  </a:cubicBezTo>
                  <a:cubicBezTo>
                    <a:pt x="190" y="266"/>
                    <a:pt x="189" y="266"/>
                    <a:pt x="188" y="266"/>
                  </a:cubicBezTo>
                  <a:cubicBezTo>
                    <a:pt x="188" y="265"/>
                    <a:pt x="188" y="265"/>
                    <a:pt x="188" y="265"/>
                  </a:cubicBezTo>
                  <a:cubicBezTo>
                    <a:pt x="184" y="263"/>
                    <a:pt x="184" y="263"/>
                    <a:pt x="184" y="263"/>
                  </a:cubicBezTo>
                  <a:cubicBezTo>
                    <a:pt x="157" y="314"/>
                    <a:pt x="157" y="314"/>
                    <a:pt x="157" y="314"/>
                  </a:cubicBezTo>
                  <a:cubicBezTo>
                    <a:pt x="153" y="321"/>
                    <a:pt x="150" y="327"/>
                    <a:pt x="148" y="331"/>
                  </a:cubicBezTo>
                  <a:cubicBezTo>
                    <a:pt x="147" y="333"/>
                    <a:pt x="146" y="335"/>
                    <a:pt x="146" y="337"/>
                  </a:cubicBezTo>
                  <a:cubicBezTo>
                    <a:pt x="146" y="340"/>
                    <a:pt x="146" y="342"/>
                    <a:pt x="146" y="344"/>
                  </a:cubicBezTo>
                  <a:cubicBezTo>
                    <a:pt x="146" y="347"/>
                    <a:pt x="147" y="349"/>
                    <a:pt x="148" y="352"/>
                  </a:cubicBezTo>
                  <a:cubicBezTo>
                    <a:pt x="148" y="354"/>
                    <a:pt x="149" y="357"/>
                    <a:pt x="150" y="359"/>
                  </a:cubicBezTo>
                  <a:cubicBezTo>
                    <a:pt x="152" y="363"/>
                    <a:pt x="153" y="366"/>
                    <a:pt x="156" y="370"/>
                  </a:cubicBezTo>
                  <a:cubicBezTo>
                    <a:pt x="158" y="373"/>
                    <a:pt x="160" y="376"/>
                    <a:pt x="163" y="379"/>
                  </a:cubicBezTo>
                  <a:cubicBezTo>
                    <a:pt x="166" y="382"/>
                    <a:pt x="169" y="384"/>
                    <a:pt x="172" y="387"/>
                  </a:cubicBezTo>
                  <a:cubicBezTo>
                    <a:pt x="175" y="389"/>
                    <a:pt x="179" y="391"/>
                    <a:pt x="182" y="393"/>
                  </a:cubicBezTo>
                  <a:cubicBezTo>
                    <a:pt x="187" y="395"/>
                    <a:pt x="193" y="398"/>
                    <a:pt x="201" y="401"/>
                  </a:cubicBezTo>
                  <a:cubicBezTo>
                    <a:pt x="208" y="404"/>
                    <a:pt x="216" y="408"/>
                    <a:pt x="225" y="412"/>
                  </a:cubicBezTo>
                  <a:cubicBezTo>
                    <a:pt x="233" y="416"/>
                    <a:pt x="243" y="420"/>
                    <a:pt x="253" y="425"/>
                  </a:cubicBezTo>
                  <a:cubicBezTo>
                    <a:pt x="262" y="429"/>
                    <a:pt x="272" y="433"/>
                    <a:pt x="281" y="437"/>
                  </a:cubicBezTo>
                  <a:cubicBezTo>
                    <a:pt x="210" y="437"/>
                    <a:pt x="210" y="437"/>
                    <a:pt x="210" y="437"/>
                  </a:cubicBezTo>
                  <a:cubicBezTo>
                    <a:pt x="217" y="444"/>
                    <a:pt x="217" y="444"/>
                    <a:pt x="217" y="444"/>
                  </a:cubicBezTo>
                  <a:cubicBezTo>
                    <a:pt x="217" y="444"/>
                    <a:pt x="218" y="444"/>
                    <a:pt x="218" y="445"/>
                  </a:cubicBezTo>
                  <a:cubicBezTo>
                    <a:pt x="218" y="445"/>
                    <a:pt x="219" y="446"/>
                    <a:pt x="219" y="446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1" y="448"/>
                    <a:pt x="221" y="449"/>
                    <a:pt x="222" y="449"/>
                  </a:cubicBezTo>
                  <a:cubicBezTo>
                    <a:pt x="223" y="450"/>
                    <a:pt x="223" y="452"/>
                    <a:pt x="224" y="453"/>
                  </a:cubicBezTo>
                  <a:cubicBezTo>
                    <a:pt x="225" y="455"/>
                    <a:pt x="226" y="456"/>
                    <a:pt x="226" y="458"/>
                  </a:cubicBezTo>
                  <a:cubicBezTo>
                    <a:pt x="227" y="460"/>
                    <a:pt x="227" y="461"/>
                    <a:pt x="227" y="463"/>
                  </a:cubicBezTo>
                  <a:cubicBezTo>
                    <a:pt x="228" y="465"/>
                    <a:pt x="228" y="467"/>
                    <a:pt x="228" y="468"/>
                  </a:cubicBezTo>
                  <a:cubicBezTo>
                    <a:pt x="228" y="473"/>
                    <a:pt x="227" y="477"/>
                    <a:pt x="225" y="482"/>
                  </a:cubicBezTo>
                  <a:cubicBezTo>
                    <a:pt x="224" y="486"/>
                    <a:pt x="221" y="489"/>
                    <a:pt x="218" y="492"/>
                  </a:cubicBezTo>
                  <a:cubicBezTo>
                    <a:pt x="215" y="495"/>
                    <a:pt x="211" y="498"/>
                    <a:pt x="207" y="499"/>
                  </a:cubicBezTo>
                  <a:cubicBezTo>
                    <a:pt x="203" y="501"/>
                    <a:pt x="199" y="502"/>
                    <a:pt x="194" y="502"/>
                  </a:cubicBezTo>
                  <a:close/>
                </a:path>
              </a:pathLst>
            </a:custGeom>
            <a:solidFill>
              <a:srgbClr val="D3CF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71"/>
            <p:cNvSpPr>
              <a:spLocks/>
            </p:cNvSpPr>
            <p:nvPr/>
          </p:nvSpPr>
          <p:spPr bwMode="auto">
            <a:xfrm>
              <a:off x="3419475" y="4595813"/>
              <a:ext cx="2636838" cy="1668463"/>
            </a:xfrm>
            <a:custGeom>
              <a:avLst/>
              <a:gdLst>
                <a:gd name="T0" fmla="*/ 297 w 297"/>
                <a:gd name="T1" fmla="*/ 1 h 188"/>
                <a:gd name="T2" fmla="*/ 297 w 297"/>
                <a:gd name="T3" fmla="*/ 56 h 188"/>
                <a:gd name="T4" fmla="*/ 292 w 297"/>
                <a:gd name="T5" fmla="*/ 53 h 188"/>
                <a:gd name="T6" fmla="*/ 287 w 297"/>
                <a:gd name="T7" fmla="*/ 52 h 188"/>
                <a:gd name="T8" fmla="*/ 281 w 297"/>
                <a:gd name="T9" fmla="*/ 50 h 188"/>
                <a:gd name="T10" fmla="*/ 276 w 297"/>
                <a:gd name="T11" fmla="*/ 50 h 188"/>
                <a:gd name="T12" fmla="*/ 259 w 297"/>
                <a:gd name="T13" fmla="*/ 53 h 188"/>
                <a:gd name="T14" fmla="*/ 245 w 297"/>
                <a:gd name="T15" fmla="*/ 63 h 188"/>
                <a:gd name="T16" fmla="*/ 236 w 297"/>
                <a:gd name="T17" fmla="*/ 76 h 188"/>
                <a:gd name="T18" fmla="*/ 233 w 297"/>
                <a:gd name="T19" fmla="*/ 93 h 188"/>
                <a:gd name="T20" fmla="*/ 236 w 297"/>
                <a:gd name="T21" fmla="*/ 110 h 188"/>
                <a:gd name="T22" fmla="*/ 245 w 297"/>
                <a:gd name="T23" fmla="*/ 124 h 188"/>
                <a:gd name="T24" fmla="*/ 259 w 297"/>
                <a:gd name="T25" fmla="*/ 133 h 188"/>
                <a:gd name="T26" fmla="*/ 276 w 297"/>
                <a:gd name="T27" fmla="*/ 137 h 188"/>
                <a:gd name="T28" fmla="*/ 281 w 297"/>
                <a:gd name="T29" fmla="*/ 137 h 188"/>
                <a:gd name="T30" fmla="*/ 287 w 297"/>
                <a:gd name="T31" fmla="*/ 136 h 188"/>
                <a:gd name="T32" fmla="*/ 292 w 297"/>
                <a:gd name="T33" fmla="*/ 134 h 188"/>
                <a:gd name="T34" fmla="*/ 297 w 297"/>
                <a:gd name="T35" fmla="*/ 131 h 188"/>
                <a:gd name="T36" fmla="*/ 297 w 297"/>
                <a:gd name="T37" fmla="*/ 188 h 188"/>
                <a:gd name="T38" fmla="*/ 0 w 297"/>
                <a:gd name="T39" fmla="*/ 188 h 188"/>
                <a:gd name="T40" fmla="*/ 1 w 297"/>
                <a:gd name="T41" fmla="*/ 64 h 188"/>
                <a:gd name="T42" fmla="*/ 2 w 297"/>
                <a:gd name="T43" fmla="*/ 58 h 188"/>
                <a:gd name="T44" fmla="*/ 7 w 297"/>
                <a:gd name="T45" fmla="*/ 43 h 188"/>
                <a:gd name="T46" fmla="*/ 22 w 297"/>
                <a:gd name="T47" fmla="*/ 22 h 188"/>
                <a:gd name="T48" fmla="*/ 50 w 297"/>
                <a:gd name="T49" fmla="*/ 0 h 188"/>
                <a:gd name="T50" fmla="*/ 120 w 297"/>
                <a:gd name="T51" fmla="*/ 0 h 188"/>
                <a:gd name="T52" fmla="*/ 118 w 297"/>
                <a:gd name="T53" fmla="*/ 5 h 188"/>
                <a:gd name="T54" fmla="*/ 116 w 297"/>
                <a:gd name="T55" fmla="*/ 10 h 188"/>
                <a:gd name="T56" fmla="*/ 115 w 297"/>
                <a:gd name="T57" fmla="*/ 16 h 188"/>
                <a:gd name="T58" fmla="*/ 114 w 297"/>
                <a:gd name="T59" fmla="*/ 22 h 188"/>
                <a:gd name="T60" fmla="*/ 118 w 297"/>
                <a:gd name="T61" fmla="*/ 38 h 188"/>
                <a:gd name="T62" fmla="*/ 127 w 297"/>
                <a:gd name="T63" fmla="*/ 52 h 188"/>
                <a:gd name="T64" fmla="*/ 140 w 297"/>
                <a:gd name="T65" fmla="*/ 62 h 188"/>
                <a:gd name="T66" fmla="*/ 157 w 297"/>
                <a:gd name="T67" fmla="*/ 65 h 188"/>
                <a:gd name="T68" fmla="*/ 174 w 297"/>
                <a:gd name="T69" fmla="*/ 62 h 188"/>
                <a:gd name="T70" fmla="*/ 187 w 297"/>
                <a:gd name="T71" fmla="*/ 52 h 188"/>
                <a:gd name="T72" fmla="*/ 197 w 297"/>
                <a:gd name="T73" fmla="*/ 39 h 188"/>
                <a:gd name="T74" fmla="*/ 200 w 297"/>
                <a:gd name="T75" fmla="*/ 22 h 188"/>
                <a:gd name="T76" fmla="*/ 200 w 297"/>
                <a:gd name="T77" fmla="*/ 16 h 188"/>
                <a:gd name="T78" fmla="*/ 199 w 297"/>
                <a:gd name="T79" fmla="*/ 11 h 188"/>
                <a:gd name="T80" fmla="*/ 197 w 297"/>
                <a:gd name="T81" fmla="*/ 5 h 188"/>
                <a:gd name="T82" fmla="*/ 194 w 297"/>
                <a:gd name="T83" fmla="*/ 0 h 188"/>
                <a:gd name="T84" fmla="*/ 297 w 297"/>
                <a:gd name="T85" fmla="*/ 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7" h="188">
                  <a:moveTo>
                    <a:pt x="297" y="1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5" y="55"/>
                    <a:pt x="294" y="54"/>
                    <a:pt x="292" y="53"/>
                  </a:cubicBezTo>
                  <a:cubicBezTo>
                    <a:pt x="290" y="53"/>
                    <a:pt x="289" y="52"/>
                    <a:pt x="287" y="52"/>
                  </a:cubicBezTo>
                  <a:cubicBezTo>
                    <a:pt x="285" y="51"/>
                    <a:pt x="283" y="51"/>
                    <a:pt x="281" y="50"/>
                  </a:cubicBezTo>
                  <a:cubicBezTo>
                    <a:pt x="280" y="50"/>
                    <a:pt x="278" y="50"/>
                    <a:pt x="276" y="50"/>
                  </a:cubicBezTo>
                  <a:cubicBezTo>
                    <a:pt x="270" y="50"/>
                    <a:pt x="264" y="51"/>
                    <a:pt x="259" y="53"/>
                  </a:cubicBezTo>
                  <a:cubicBezTo>
                    <a:pt x="254" y="56"/>
                    <a:pt x="249" y="59"/>
                    <a:pt x="245" y="63"/>
                  </a:cubicBezTo>
                  <a:cubicBezTo>
                    <a:pt x="241" y="67"/>
                    <a:pt x="238" y="71"/>
                    <a:pt x="236" y="76"/>
                  </a:cubicBezTo>
                  <a:cubicBezTo>
                    <a:pt x="234" y="82"/>
                    <a:pt x="233" y="87"/>
                    <a:pt x="233" y="93"/>
                  </a:cubicBezTo>
                  <a:cubicBezTo>
                    <a:pt x="233" y="99"/>
                    <a:pt x="234" y="105"/>
                    <a:pt x="236" y="110"/>
                  </a:cubicBezTo>
                  <a:cubicBezTo>
                    <a:pt x="238" y="115"/>
                    <a:pt x="241" y="120"/>
                    <a:pt x="245" y="124"/>
                  </a:cubicBezTo>
                  <a:cubicBezTo>
                    <a:pt x="249" y="128"/>
                    <a:pt x="254" y="131"/>
                    <a:pt x="259" y="133"/>
                  </a:cubicBezTo>
                  <a:cubicBezTo>
                    <a:pt x="264" y="136"/>
                    <a:pt x="270" y="137"/>
                    <a:pt x="276" y="137"/>
                  </a:cubicBezTo>
                  <a:cubicBezTo>
                    <a:pt x="278" y="137"/>
                    <a:pt x="279" y="137"/>
                    <a:pt x="281" y="137"/>
                  </a:cubicBezTo>
                  <a:cubicBezTo>
                    <a:pt x="283" y="136"/>
                    <a:pt x="285" y="136"/>
                    <a:pt x="287" y="136"/>
                  </a:cubicBezTo>
                  <a:cubicBezTo>
                    <a:pt x="289" y="135"/>
                    <a:pt x="290" y="134"/>
                    <a:pt x="292" y="134"/>
                  </a:cubicBezTo>
                  <a:cubicBezTo>
                    <a:pt x="294" y="133"/>
                    <a:pt x="295" y="132"/>
                    <a:pt x="297" y="131"/>
                  </a:cubicBezTo>
                  <a:cubicBezTo>
                    <a:pt x="297" y="188"/>
                    <a:pt x="297" y="188"/>
                    <a:pt x="297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2"/>
                    <a:pt x="2" y="58"/>
                  </a:cubicBezTo>
                  <a:cubicBezTo>
                    <a:pt x="3" y="54"/>
                    <a:pt x="4" y="49"/>
                    <a:pt x="7" y="43"/>
                  </a:cubicBezTo>
                  <a:cubicBezTo>
                    <a:pt x="11" y="36"/>
                    <a:pt x="15" y="30"/>
                    <a:pt x="22" y="22"/>
                  </a:cubicBezTo>
                  <a:cubicBezTo>
                    <a:pt x="29" y="15"/>
                    <a:pt x="38" y="7"/>
                    <a:pt x="5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9" y="2"/>
                    <a:pt x="118" y="3"/>
                    <a:pt x="118" y="5"/>
                  </a:cubicBezTo>
                  <a:cubicBezTo>
                    <a:pt x="117" y="7"/>
                    <a:pt x="116" y="9"/>
                    <a:pt x="116" y="10"/>
                  </a:cubicBezTo>
                  <a:cubicBezTo>
                    <a:pt x="115" y="12"/>
                    <a:pt x="115" y="14"/>
                    <a:pt x="115" y="16"/>
                  </a:cubicBezTo>
                  <a:cubicBezTo>
                    <a:pt x="114" y="18"/>
                    <a:pt x="114" y="20"/>
                    <a:pt x="114" y="22"/>
                  </a:cubicBezTo>
                  <a:cubicBezTo>
                    <a:pt x="114" y="28"/>
                    <a:pt x="115" y="33"/>
                    <a:pt x="118" y="38"/>
                  </a:cubicBezTo>
                  <a:cubicBezTo>
                    <a:pt x="120" y="44"/>
                    <a:pt x="123" y="48"/>
                    <a:pt x="127" y="52"/>
                  </a:cubicBezTo>
                  <a:cubicBezTo>
                    <a:pt x="131" y="56"/>
                    <a:pt x="135" y="59"/>
                    <a:pt x="140" y="62"/>
                  </a:cubicBezTo>
                  <a:cubicBezTo>
                    <a:pt x="145" y="64"/>
                    <a:pt x="151" y="65"/>
                    <a:pt x="157" y="65"/>
                  </a:cubicBezTo>
                  <a:cubicBezTo>
                    <a:pt x="163" y="65"/>
                    <a:pt x="169" y="64"/>
                    <a:pt x="174" y="62"/>
                  </a:cubicBezTo>
                  <a:cubicBezTo>
                    <a:pt x="179" y="59"/>
                    <a:pt x="183" y="56"/>
                    <a:pt x="187" y="52"/>
                  </a:cubicBezTo>
                  <a:cubicBezTo>
                    <a:pt x="191" y="48"/>
                    <a:pt x="194" y="44"/>
                    <a:pt x="197" y="39"/>
                  </a:cubicBezTo>
                  <a:cubicBezTo>
                    <a:pt x="199" y="33"/>
                    <a:pt x="200" y="28"/>
                    <a:pt x="200" y="22"/>
                  </a:cubicBezTo>
                  <a:cubicBezTo>
                    <a:pt x="200" y="20"/>
                    <a:pt x="200" y="18"/>
                    <a:pt x="200" y="16"/>
                  </a:cubicBezTo>
                  <a:cubicBezTo>
                    <a:pt x="200" y="14"/>
                    <a:pt x="199" y="12"/>
                    <a:pt x="199" y="11"/>
                  </a:cubicBezTo>
                  <a:cubicBezTo>
                    <a:pt x="198" y="9"/>
                    <a:pt x="198" y="7"/>
                    <a:pt x="197" y="5"/>
                  </a:cubicBezTo>
                  <a:cubicBezTo>
                    <a:pt x="196" y="4"/>
                    <a:pt x="195" y="2"/>
                    <a:pt x="194" y="0"/>
                  </a:cubicBezTo>
                  <a:lnTo>
                    <a:pt x="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72"/>
            <p:cNvSpPr>
              <a:spLocks/>
            </p:cNvSpPr>
            <p:nvPr/>
          </p:nvSpPr>
          <p:spPr bwMode="auto">
            <a:xfrm>
              <a:off x="3454400" y="4630738"/>
              <a:ext cx="2566988" cy="1598613"/>
            </a:xfrm>
            <a:custGeom>
              <a:avLst/>
              <a:gdLst>
                <a:gd name="T0" fmla="*/ 0 w 289"/>
                <a:gd name="T1" fmla="*/ 180 h 180"/>
                <a:gd name="T2" fmla="*/ 1 w 289"/>
                <a:gd name="T3" fmla="*/ 60 h 180"/>
                <a:gd name="T4" fmla="*/ 2 w 289"/>
                <a:gd name="T5" fmla="*/ 55 h 180"/>
                <a:gd name="T6" fmla="*/ 7 w 289"/>
                <a:gd name="T7" fmla="*/ 40 h 180"/>
                <a:gd name="T8" fmla="*/ 21 w 289"/>
                <a:gd name="T9" fmla="*/ 21 h 180"/>
                <a:gd name="T10" fmla="*/ 47 w 289"/>
                <a:gd name="T11" fmla="*/ 0 h 180"/>
                <a:gd name="T12" fmla="*/ 110 w 289"/>
                <a:gd name="T13" fmla="*/ 0 h 180"/>
                <a:gd name="T14" fmla="*/ 108 w 289"/>
                <a:gd name="T15" fmla="*/ 5 h 180"/>
                <a:gd name="T16" fmla="*/ 107 w 289"/>
                <a:gd name="T17" fmla="*/ 11 h 180"/>
                <a:gd name="T18" fmla="*/ 107 w 289"/>
                <a:gd name="T19" fmla="*/ 18 h 180"/>
                <a:gd name="T20" fmla="*/ 110 w 289"/>
                <a:gd name="T21" fmla="*/ 36 h 180"/>
                <a:gd name="T22" fmla="*/ 120 w 289"/>
                <a:gd name="T23" fmla="*/ 51 h 180"/>
                <a:gd name="T24" fmla="*/ 135 w 289"/>
                <a:gd name="T25" fmla="*/ 61 h 180"/>
                <a:gd name="T26" fmla="*/ 153 w 289"/>
                <a:gd name="T27" fmla="*/ 65 h 180"/>
                <a:gd name="T28" fmla="*/ 153 w 289"/>
                <a:gd name="T29" fmla="*/ 65 h 180"/>
                <a:gd name="T30" fmla="*/ 171 w 289"/>
                <a:gd name="T31" fmla="*/ 61 h 180"/>
                <a:gd name="T32" fmla="*/ 186 w 289"/>
                <a:gd name="T33" fmla="*/ 51 h 180"/>
                <a:gd name="T34" fmla="*/ 196 w 289"/>
                <a:gd name="T35" fmla="*/ 36 h 180"/>
                <a:gd name="T36" fmla="*/ 200 w 289"/>
                <a:gd name="T37" fmla="*/ 18 h 180"/>
                <a:gd name="T38" fmla="*/ 199 w 289"/>
                <a:gd name="T39" fmla="*/ 12 h 180"/>
                <a:gd name="T40" fmla="*/ 198 w 289"/>
                <a:gd name="T41" fmla="*/ 6 h 180"/>
                <a:gd name="T42" fmla="*/ 196 w 289"/>
                <a:gd name="T43" fmla="*/ 0 h 180"/>
                <a:gd name="T44" fmla="*/ 289 w 289"/>
                <a:gd name="T45" fmla="*/ 0 h 180"/>
                <a:gd name="T46" fmla="*/ 289 w 289"/>
                <a:gd name="T47" fmla="*/ 46 h 180"/>
                <a:gd name="T48" fmla="*/ 284 w 289"/>
                <a:gd name="T49" fmla="*/ 44 h 180"/>
                <a:gd name="T50" fmla="*/ 278 w 289"/>
                <a:gd name="T51" fmla="*/ 43 h 180"/>
                <a:gd name="T52" fmla="*/ 272 w 289"/>
                <a:gd name="T53" fmla="*/ 42 h 180"/>
                <a:gd name="T54" fmla="*/ 272 w 289"/>
                <a:gd name="T55" fmla="*/ 42 h 180"/>
                <a:gd name="T56" fmla="*/ 254 w 289"/>
                <a:gd name="T57" fmla="*/ 46 h 180"/>
                <a:gd name="T58" fmla="*/ 239 w 289"/>
                <a:gd name="T59" fmla="*/ 56 h 180"/>
                <a:gd name="T60" fmla="*/ 229 w 289"/>
                <a:gd name="T61" fmla="*/ 71 h 180"/>
                <a:gd name="T62" fmla="*/ 225 w 289"/>
                <a:gd name="T63" fmla="*/ 89 h 180"/>
                <a:gd name="T64" fmla="*/ 229 w 289"/>
                <a:gd name="T65" fmla="*/ 108 h 180"/>
                <a:gd name="T66" fmla="*/ 239 w 289"/>
                <a:gd name="T67" fmla="*/ 123 h 180"/>
                <a:gd name="T68" fmla="*/ 253 w 289"/>
                <a:gd name="T69" fmla="*/ 133 h 180"/>
                <a:gd name="T70" fmla="*/ 272 w 289"/>
                <a:gd name="T71" fmla="*/ 137 h 180"/>
                <a:gd name="T72" fmla="*/ 272 w 289"/>
                <a:gd name="T73" fmla="*/ 137 h 180"/>
                <a:gd name="T74" fmla="*/ 278 w 289"/>
                <a:gd name="T75" fmla="*/ 136 h 180"/>
                <a:gd name="T76" fmla="*/ 284 w 289"/>
                <a:gd name="T77" fmla="*/ 135 h 180"/>
                <a:gd name="T78" fmla="*/ 289 w 289"/>
                <a:gd name="T79" fmla="*/ 133 h 180"/>
                <a:gd name="T80" fmla="*/ 289 w 289"/>
                <a:gd name="T81" fmla="*/ 180 h 180"/>
                <a:gd name="T82" fmla="*/ 0 w 289"/>
                <a:gd name="T8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9" h="180">
                  <a:moveTo>
                    <a:pt x="0" y="18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58"/>
                    <a:pt x="2" y="55"/>
                  </a:cubicBezTo>
                  <a:cubicBezTo>
                    <a:pt x="3" y="50"/>
                    <a:pt x="4" y="45"/>
                    <a:pt x="7" y="40"/>
                  </a:cubicBezTo>
                  <a:cubicBezTo>
                    <a:pt x="10" y="34"/>
                    <a:pt x="15" y="27"/>
                    <a:pt x="21" y="21"/>
                  </a:cubicBezTo>
                  <a:cubicBezTo>
                    <a:pt x="28" y="13"/>
                    <a:pt x="37" y="6"/>
                    <a:pt x="4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09" y="4"/>
                    <a:pt x="108" y="5"/>
                  </a:cubicBezTo>
                  <a:cubicBezTo>
                    <a:pt x="108" y="7"/>
                    <a:pt x="107" y="9"/>
                    <a:pt x="107" y="11"/>
                  </a:cubicBezTo>
                  <a:cubicBezTo>
                    <a:pt x="107" y="13"/>
                    <a:pt x="107" y="16"/>
                    <a:pt x="107" y="18"/>
                  </a:cubicBezTo>
                  <a:cubicBezTo>
                    <a:pt x="107" y="24"/>
                    <a:pt x="108" y="30"/>
                    <a:pt x="110" y="36"/>
                  </a:cubicBezTo>
                  <a:cubicBezTo>
                    <a:pt x="113" y="41"/>
                    <a:pt x="116" y="46"/>
                    <a:pt x="120" y="51"/>
                  </a:cubicBezTo>
                  <a:cubicBezTo>
                    <a:pt x="124" y="55"/>
                    <a:pt x="129" y="58"/>
                    <a:pt x="135" y="61"/>
                  </a:cubicBezTo>
                  <a:cubicBezTo>
                    <a:pt x="141" y="63"/>
                    <a:pt x="147" y="65"/>
                    <a:pt x="153" y="65"/>
                  </a:cubicBezTo>
                  <a:cubicBezTo>
                    <a:pt x="153" y="65"/>
                    <a:pt x="153" y="65"/>
                    <a:pt x="153" y="65"/>
                  </a:cubicBezTo>
                  <a:cubicBezTo>
                    <a:pt x="159" y="65"/>
                    <a:pt x="165" y="63"/>
                    <a:pt x="171" y="61"/>
                  </a:cubicBezTo>
                  <a:cubicBezTo>
                    <a:pt x="177" y="59"/>
                    <a:pt x="182" y="55"/>
                    <a:pt x="186" y="51"/>
                  </a:cubicBezTo>
                  <a:cubicBezTo>
                    <a:pt x="190" y="47"/>
                    <a:pt x="194" y="42"/>
                    <a:pt x="196" y="36"/>
                  </a:cubicBezTo>
                  <a:cubicBezTo>
                    <a:pt x="198" y="30"/>
                    <a:pt x="200" y="24"/>
                    <a:pt x="200" y="18"/>
                  </a:cubicBezTo>
                  <a:cubicBezTo>
                    <a:pt x="200" y="16"/>
                    <a:pt x="200" y="14"/>
                    <a:pt x="199" y="12"/>
                  </a:cubicBezTo>
                  <a:cubicBezTo>
                    <a:pt x="199" y="10"/>
                    <a:pt x="199" y="8"/>
                    <a:pt x="198" y="6"/>
                  </a:cubicBezTo>
                  <a:cubicBezTo>
                    <a:pt x="198" y="4"/>
                    <a:pt x="197" y="2"/>
                    <a:pt x="196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87" y="45"/>
                    <a:pt x="286" y="45"/>
                    <a:pt x="284" y="44"/>
                  </a:cubicBezTo>
                  <a:cubicBezTo>
                    <a:pt x="282" y="44"/>
                    <a:pt x="280" y="43"/>
                    <a:pt x="278" y="43"/>
                  </a:cubicBezTo>
                  <a:cubicBezTo>
                    <a:pt x="276" y="43"/>
                    <a:pt x="274" y="42"/>
                    <a:pt x="272" y="42"/>
                  </a:cubicBezTo>
                  <a:cubicBezTo>
                    <a:pt x="272" y="42"/>
                    <a:pt x="272" y="42"/>
                    <a:pt x="272" y="42"/>
                  </a:cubicBezTo>
                  <a:cubicBezTo>
                    <a:pt x="265" y="42"/>
                    <a:pt x="259" y="44"/>
                    <a:pt x="254" y="46"/>
                  </a:cubicBezTo>
                  <a:cubicBezTo>
                    <a:pt x="248" y="48"/>
                    <a:pt x="243" y="52"/>
                    <a:pt x="239" y="56"/>
                  </a:cubicBezTo>
                  <a:cubicBezTo>
                    <a:pt x="234" y="60"/>
                    <a:pt x="231" y="65"/>
                    <a:pt x="229" y="71"/>
                  </a:cubicBezTo>
                  <a:cubicBezTo>
                    <a:pt x="226" y="77"/>
                    <a:pt x="225" y="83"/>
                    <a:pt x="225" y="89"/>
                  </a:cubicBezTo>
                  <a:cubicBezTo>
                    <a:pt x="225" y="96"/>
                    <a:pt x="226" y="102"/>
                    <a:pt x="229" y="108"/>
                  </a:cubicBezTo>
                  <a:cubicBezTo>
                    <a:pt x="231" y="113"/>
                    <a:pt x="234" y="118"/>
                    <a:pt x="239" y="123"/>
                  </a:cubicBezTo>
                  <a:cubicBezTo>
                    <a:pt x="243" y="127"/>
                    <a:pt x="248" y="130"/>
                    <a:pt x="253" y="133"/>
                  </a:cubicBezTo>
                  <a:cubicBezTo>
                    <a:pt x="259" y="135"/>
                    <a:pt x="265" y="137"/>
                    <a:pt x="272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4" y="137"/>
                    <a:pt x="276" y="136"/>
                    <a:pt x="278" y="136"/>
                  </a:cubicBezTo>
                  <a:cubicBezTo>
                    <a:pt x="280" y="136"/>
                    <a:pt x="282" y="136"/>
                    <a:pt x="284" y="135"/>
                  </a:cubicBezTo>
                  <a:cubicBezTo>
                    <a:pt x="286" y="135"/>
                    <a:pt x="287" y="134"/>
                    <a:pt x="289" y="133"/>
                  </a:cubicBezTo>
                  <a:cubicBezTo>
                    <a:pt x="289" y="180"/>
                    <a:pt x="289" y="180"/>
                    <a:pt x="289" y="180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rgbClr val="6371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73"/>
            <p:cNvSpPr>
              <a:spLocks/>
            </p:cNvSpPr>
            <p:nvPr/>
          </p:nvSpPr>
          <p:spPr bwMode="auto">
            <a:xfrm>
              <a:off x="5541963" y="4605338"/>
              <a:ext cx="3222625" cy="1658938"/>
            </a:xfrm>
            <a:custGeom>
              <a:avLst/>
              <a:gdLst>
                <a:gd name="T0" fmla="*/ 313 w 363"/>
                <a:gd name="T1" fmla="*/ 0 h 187"/>
                <a:gd name="T2" fmla="*/ 341 w 363"/>
                <a:gd name="T3" fmla="*/ 22 h 187"/>
                <a:gd name="T4" fmla="*/ 356 w 363"/>
                <a:gd name="T5" fmla="*/ 43 h 187"/>
                <a:gd name="T6" fmla="*/ 361 w 363"/>
                <a:gd name="T7" fmla="*/ 58 h 187"/>
                <a:gd name="T8" fmla="*/ 362 w 363"/>
                <a:gd name="T9" fmla="*/ 65 h 187"/>
                <a:gd name="T10" fmla="*/ 363 w 363"/>
                <a:gd name="T11" fmla="*/ 187 h 187"/>
                <a:gd name="T12" fmla="*/ 64 w 363"/>
                <a:gd name="T13" fmla="*/ 187 h 187"/>
                <a:gd name="T14" fmla="*/ 64 w 363"/>
                <a:gd name="T15" fmla="*/ 126 h 187"/>
                <a:gd name="T16" fmla="*/ 64 w 363"/>
                <a:gd name="T17" fmla="*/ 122 h 187"/>
                <a:gd name="T18" fmla="*/ 64 w 363"/>
                <a:gd name="T19" fmla="*/ 118 h 187"/>
                <a:gd name="T20" fmla="*/ 62 w 363"/>
                <a:gd name="T21" fmla="*/ 119 h 187"/>
                <a:gd name="T22" fmla="*/ 61 w 363"/>
                <a:gd name="T23" fmla="*/ 121 h 187"/>
                <a:gd name="T24" fmla="*/ 59 w 363"/>
                <a:gd name="T25" fmla="*/ 122 h 187"/>
                <a:gd name="T26" fmla="*/ 58 w 363"/>
                <a:gd name="T27" fmla="*/ 123 h 187"/>
                <a:gd name="T28" fmla="*/ 53 w 363"/>
                <a:gd name="T29" fmla="*/ 126 h 187"/>
                <a:gd name="T30" fmla="*/ 48 w 363"/>
                <a:gd name="T31" fmla="*/ 128 h 187"/>
                <a:gd name="T32" fmla="*/ 42 w 363"/>
                <a:gd name="T33" fmla="*/ 129 h 187"/>
                <a:gd name="T34" fmla="*/ 37 w 363"/>
                <a:gd name="T35" fmla="*/ 130 h 187"/>
                <a:gd name="T36" fmla="*/ 22 w 363"/>
                <a:gd name="T37" fmla="*/ 127 h 187"/>
                <a:gd name="T38" fmla="*/ 10 w 363"/>
                <a:gd name="T39" fmla="*/ 119 h 187"/>
                <a:gd name="T40" fmla="*/ 2 w 363"/>
                <a:gd name="T41" fmla="*/ 107 h 187"/>
                <a:gd name="T42" fmla="*/ 0 w 363"/>
                <a:gd name="T43" fmla="*/ 92 h 187"/>
                <a:gd name="T44" fmla="*/ 3 w 363"/>
                <a:gd name="T45" fmla="*/ 78 h 187"/>
                <a:gd name="T46" fmla="*/ 10 w 363"/>
                <a:gd name="T47" fmla="*/ 66 h 187"/>
                <a:gd name="T48" fmla="*/ 22 w 363"/>
                <a:gd name="T49" fmla="*/ 58 h 187"/>
                <a:gd name="T50" fmla="*/ 37 w 363"/>
                <a:gd name="T51" fmla="*/ 55 h 187"/>
                <a:gd name="T52" fmla="*/ 42 w 363"/>
                <a:gd name="T53" fmla="*/ 56 h 187"/>
                <a:gd name="T54" fmla="*/ 48 w 363"/>
                <a:gd name="T55" fmla="*/ 57 h 187"/>
                <a:gd name="T56" fmla="*/ 53 w 363"/>
                <a:gd name="T57" fmla="*/ 59 h 187"/>
                <a:gd name="T58" fmla="*/ 58 w 363"/>
                <a:gd name="T59" fmla="*/ 62 h 187"/>
                <a:gd name="T60" fmla="*/ 59 w 363"/>
                <a:gd name="T61" fmla="*/ 63 h 187"/>
                <a:gd name="T62" fmla="*/ 61 w 363"/>
                <a:gd name="T63" fmla="*/ 64 h 187"/>
                <a:gd name="T64" fmla="*/ 62 w 363"/>
                <a:gd name="T65" fmla="*/ 66 h 187"/>
                <a:gd name="T66" fmla="*/ 64 w 363"/>
                <a:gd name="T67" fmla="*/ 67 h 187"/>
                <a:gd name="T68" fmla="*/ 64 w 363"/>
                <a:gd name="T69" fmla="*/ 63 h 187"/>
                <a:gd name="T70" fmla="*/ 64 w 363"/>
                <a:gd name="T71" fmla="*/ 59 h 187"/>
                <a:gd name="T72" fmla="*/ 64 w 363"/>
                <a:gd name="T73" fmla="*/ 0 h 187"/>
                <a:gd name="T74" fmla="*/ 161 w 363"/>
                <a:gd name="T75" fmla="*/ 0 h 187"/>
                <a:gd name="T76" fmla="*/ 158 w 363"/>
                <a:gd name="T77" fmla="*/ 5 h 187"/>
                <a:gd name="T78" fmla="*/ 157 w 363"/>
                <a:gd name="T79" fmla="*/ 10 h 187"/>
                <a:gd name="T80" fmla="*/ 155 w 363"/>
                <a:gd name="T81" fmla="*/ 15 h 187"/>
                <a:gd name="T82" fmla="*/ 155 w 363"/>
                <a:gd name="T83" fmla="*/ 21 h 187"/>
                <a:gd name="T84" fmla="*/ 158 w 363"/>
                <a:gd name="T85" fmla="*/ 38 h 187"/>
                <a:gd name="T86" fmla="*/ 168 w 363"/>
                <a:gd name="T87" fmla="*/ 52 h 187"/>
                <a:gd name="T88" fmla="*/ 182 w 363"/>
                <a:gd name="T89" fmla="*/ 61 h 187"/>
                <a:gd name="T90" fmla="*/ 198 w 363"/>
                <a:gd name="T91" fmla="*/ 65 h 187"/>
                <a:gd name="T92" fmla="*/ 215 w 363"/>
                <a:gd name="T93" fmla="*/ 61 h 187"/>
                <a:gd name="T94" fmla="*/ 229 w 363"/>
                <a:gd name="T95" fmla="*/ 52 h 187"/>
                <a:gd name="T96" fmla="*/ 238 w 363"/>
                <a:gd name="T97" fmla="*/ 38 h 187"/>
                <a:gd name="T98" fmla="*/ 242 w 363"/>
                <a:gd name="T99" fmla="*/ 21 h 187"/>
                <a:gd name="T100" fmla="*/ 241 w 363"/>
                <a:gd name="T101" fmla="*/ 16 h 187"/>
                <a:gd name="T102" fmla="*/ 240 w 363"/>
                <a:gd name="T103" fmla="*/ 10 h 187"/>
                <a:gd name="T104" fmla="*/ 238 w 363"/>
                <a:gd name="T105" fmla="*/ 5 h 187"/>
                <a:gd name="T106" fmla="*/ 236 w 363"/>
                <a:gd name="T107" fmla="*/ 0 h 187"/>
                <a:gd name="T108" fmla="*/ 313 w 363"/>
                <a:gd name="T10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3" h="187">
                  <a:moveTo>
                    <a:pt x="313" y="0"/>
                  </a:moveTo>
                  <a:cubicBezTo>
                    <a:pt x="325" y="7"/>
                    <a:pt x="334" y="15"/>
                    <a:pt x="341" y="22"/>
                  </a:cubicBezTo>
                  <a:cubicBezTo>
                    <a:pt x="348" y="30"/>
                    <a:pt x="353" y="37"/>
                    <a:pt x="356" y="43"/>
                  </a:cubicBezTo>
                  <a:cubicBezTo>
                    <a:pt x="359" y="49"/>
                    <a:pt x="361" y="55"/>
                    <a:pt x="361" y="58"/>
                  </a:cubicBezTo>
                  <a:cubicBezTo>
                    <a:pt x="362" y="62"/>
                    <a:pt x="362" y="65"/>
                    <a:pt x="362" y="65"/>
                  </a:cubicBezTo>
                  <a:cubicBezTo>
                    <a:pt x="363" y="187"/>
                    <a:pt x="363" y="187"/>
                    <a:pt x="363" y="187"/>
                  </a:cubicBezTo>
                  <a:cubicBezTo>
                    <a:pt x="64" y="187"/>
                    <a:pt x="64" y="187"/>
                    <a:pt x="64" y="187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3" y="118"/>
                    <a:pt x="63" y="119"/>
                    <a:pt x="62" y="119"/>
                  </a:cubicBezTo>
                  <a:cubicBezTo>
                    <a:pt x="62" y="120"/>
                    <a:pt x="61" y="120"/>
                    <a:pt x="61" y="121"/>
                  </a:cubicBezTo>
                  <a:cubicBezTo>
                    <a:pt x="60" y="121"/>
                    <a:pt x="60" y="122"/>
                    <a:pt x="59" y="122"/>
                  </a:cubicBezTo>
                  <a:cubicBezTo>
                    <a:pt x="59" y="122"/>
                    <a:pt x="58" y="123"/>
                    <a:pt x="58" y="123"/>
                  </a:cubicBezTo>
                  <a:cubicBezTo>
                    <a:pt x="56" y="124"/>
                    <a:pt x="55" y="125"/>
                    <a:pt x="53" y="126"/>
                  </a:cubicBezTo>
                  <a:cubicBezTo>
                    <a:pt x="51" y="127"/>
                    <a:pt x="50" y="128"/>
                    <a:pt x="48" y="128"/>
                  </a:cubicBezTo>
                  <a:cubicBezTo>
                    <a:pt x="46" y="129"/>
                    <a:pt x="44" y="129"/>
                    <a:pt x="42" y="129"/>
                  </a:cubicBezTo>
                  <a:cubicBezTo>
                    <a:pt x="41" y="130"/>
                    <a:pt x="39" y="130"/>
                    <a:pt x="37" y="130"/>
                  </a:cubicBezTo>
                  <a:cubicBezTo>
                    <a:pt x="31" y="130"/>
                    <a:pt x="27" y="129"/>
                    <a:pt x="22" y="127"/>
                  </a:cubicBezTo>
                  <a:cubicBezTo>
                    <a:pt x="18" y="125"/>
                    <a:pt x="14" y="122"/>
                    <a:pt x="10" y="119"/>
                  </a:cubicBezTo>
                  <a:cubicBezTo>
                    <a:pt x="7" y="115"/>
                    <a:pt x="4" y="111"/>
                    <a:pt x="2" y="107"/>
                  </a:cubicBezTo>
                  <a:cubicBezTo>
                    <a:pt x="1" y="102"/>
                    <a:pt x="0" y="97"/>
                    <a:pt x="0" y="92"/>
                  </a:cubicBezTo>
                  <a:cubicBezTo>
                    <a:pt x="0" y="87"/>
                    <a:pt x="1" y="82"/>
                    <a:pt x="3" y="78"/>
                  </a:cubicBezTo>
                  <a:cubicBezTo>
                    <a:pt x="4" y="73"/>
                    <a:pt x="7" y="69"/>
                    <a:pt x="10" y="66"/>
                  </a:cubicBezTo>
                  <a:cubicBezTo>
                    <a:pt x="14" y="63"/>
                    <a:pt x="18" y="60"/>
                    <a:pt x="22" y="58"/>
                  </a:cubicBezTo>
                  <a:cubicBezTo>
                    <a:pt x="27" y="56"/>
                    <a:pt x="32" y="55"/>
                    <a:pt x="37" y="55"/>
                  </a:cubicBezTo>
                  <a:cubicBezTo>
                    <a:pt x="39" y="55"/>
                    <a:pt x="41" y="55"/>
                    <a:pt x="42" y="56"/>
                  </a:cubicBezTo>
                  <a:cubicBezTo>
                    <a:pt x="44" y="56"/>
                    <a:pt x="46" y="56"/>
                    <a:pt x="48" y="57"/>
                  </a:cubicBezTo>
                  <a:cubicBezTo>
                    <a:pt x="50" y="58"/>
                    <a:pt x="51" y="58"/>
                    <a:pt x="53" y="59"/>
                  </a:cubicBezTo>
                  <a:cubicBezTo>
                    <a:pt x="55" y="60"/>
                    <a:pt x="56" y="61"/>
                    <a:pt x="58" y="62"/>
                  </a:cubicBezTo>
                  <a:cubicBezTo>
                    <a:pt x="58" y="62"/>
                    <a:pt x="59" y="63"/>
                    <a:pt x="59" y="63"/>
                  </a:cubicBezTo>
                  <a:cubicBezTo>
                    <a:pt x="60" y="64"/>
                    <a:pt x="60" y="64"/>
                    <a:pt x="61" y="64"/>
                  </a:cubicBezTo>
                  <a:cubicBezTo>
                    <a:pt x="62" y="65"/>
                    <a:pt x="62" y="65"/>
                    <a:pt x="62" y="66"/>
                  </a:cubicBezTo>
                  <a:cubicBezTo>
                    <a:pt x="63" y="66"/>
                    <a:pt x="63" y="67"/>
                    <a:pt x="64" y="67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0" y="1"/>
                    <a:pt x="159" y="3"/>
                    <a:pt x="158" y="5"/>
                  </a:cubicBezTo>
                  <a:cubicBezTo>
                    <a:pt x="158" y="6"/>
                    <a:pt x="157" y="8"/>
                    <a:pt x="157" y="10"/>
                  </a:cubicBezTo>
                  <a:cubicBezTo>
                    <a:pt x="156" y="12"/>
                    <a:pt x="156" y="14"/>
                    <a:pt x="155" y="15"/>
                  </a:cubicBezTo>
                  <a:cubicBezTo>
                    <a:pt x="155" y="17"/>
                    <a:pt x="155" y="19"/>
                    <a:pt x="155" y="21"/>
                  </a:cubicBezTo>
                  <a:cubicBezTo>
                    <a:pt x="155" y="27"/>
                    <a:pt x="156" y="33"/>
                    <a:pt x="158" y="38"/>
                  </a:cubicBezTo>
                  <a:cubicBezTo>
                    <a:pt x="161" y="43"/>
                    <a:pt x="164" y="48"/>
                    <a:pt x="168" y="52"/>
                  </a:cubicBezTo>
                  <a:cubicBezTo>
                    <a:pt x="172" y="56"/>
                    <a:pt x="176" y="59"/>
                    <a:pt x="182" y="61"/>
                  </a:cubicBezTo>
                  <a:cubicBezTo>
                    <a:pt x="187" y="64"/>
                    <a:pt x="192" y="65"/>
                    <a:pt x="198" y="65"/>
                  </a:cubicBezTo>
                  <a:cubicBezTo>
                    <a:pt x="204" y="65"/>
                    <a:pt x="210" y="64"/>
                    <a:pt x="215" y="61"/>
                  </a:cubicBezTo>
                  <a:cubicBezTo>
                    <a:pt x="220" y="59"/>
                    <a:pt x="225" y="56"/>
                    <a:pt x="229" y="52"/>
                  </a:cubicBezTo>
                  <a:cubicBezTo>
                    <a:pt x="233" y="48"/>
                    <a:pt x="236" y="44"/>
                    <a:pt x="238" y="38"/>
                  </a:cubicBezTo>
                  <a:cubicBezTo>
                    <a:pt x="240" y="33"/>
                    <a:pt x="242" y="27"/>
                    <a:pt x="242" y="21"/>
                  </a:cubicBezTo>
                  <a:cubicBezTo>
                    <a:pt x="242" y="19"/>
                    <a:pt x="241" y="18"/>
                    <a:pt x="241" y="16"/>
                  </a:cubicBezTo>
                  <a:cubicBezTo>
                    <a:pt x="241" y="14"/>
                    <a:pt x="241" y="12"/>
                    <a:pt x="240" y="10"/>
                  </a:cubicBezTo>
                  <a:cubicBezTo>
                    <a:pt x="239" y="8"/>
                    <a:pt x="239" y="7"/>
                    <a:pt x="238" y="5"/>
                  </a:cubicBezTo>
                  <a:cubicBezTo>
                    <a:pt x="237" y="3"/>
                    <a:pt x="237" y="2"/>
                    <a:pt x="236" y="0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74"/>
            <p:cNvSpPr>
              <a:spLocks/>
            </p:cNvSpPr>
            <p:nvPr/>
          </p:nvSpPr>
          <p:spPr bwMode="auto">
            <a:xfrm>
              <a:off x="5567363" y="4630738"/>
              <a:ext cx="3170238" cy="1598613"/>
            </a:xfrm>
            <a:custGeom>
              <a:avLst/>
              <a:gdLst>
                <a:gd name="T0" fmla="*/ 64 w 357"/>
                <a:gd name="T1" fmla="*/ 180 h 180"/>
                <a:gd name="T2" fmla="*/ 64 w 357"/>
                <a:gd name="T3" fmla="*/ 106 h 180"/>
                <a:gd name="T4" fmla="*/ 58 w 357"/>
                <a:gd name="T5" fmla="*/ 112 h 180"/>
                <a:gd name="T6" fmla="*/ 57 w 357"/>
                <a:gd name="T7" fmla="*/ 114 h 180"/>
                <a:gd name="T8" fmla="*/ 56 w 357"/>
                <a:gd name="T9" fmla="*/ 115 h 180"/>
                <a:gd name="T10" fmla="*/ 54 w 357"/>
                <a:gd name="T11" fmla="*/ 116 h 180"/>
                <a:gd name="T12" fmla="*/ 53 w 357"/>
                <a:gd name="T13" fmla="*/ 117 h 180"/>
                <a:gd name="T14" fmla="*/ 48 w 357"/>
                <a:gd name="T15" fmla="*/ 120 h 180"/>
                <a:gd name="T16" fmla="*/ 44 w 357"/>
                <a:gd name="T17" fmla="*/ 122 h 180"/>
                <a:gd name="T18" fmla="*/ 39 w 357"/>
                <a:gd name="T19" fmla="*/ 123 h 180"/>
                <a:gd name="T20" fmla="*/ 34 w 357"/>
                <a:gd name="T21" fmla="*/ 123 h 180"/>
                <a:gd name="T22" fmla="*/ 21 w 357"/>
                <a:gd name="T23" fmla="*/ 121 h 180"/>
                <a:gd name="T24" fmla="*/ 10 w 357"/>
                <a:gd name="T25" fmla="*/ 113 h 180"/>
                <a:gd name="T26" fmla="*/ 3 w 357"/>
                <a:gd name="T27" fmla="*/ 102 h 180"/>
                <a:gd name="T28" fmla="*/ 0 w 357"/>
                <a:gd name="T29" fmla="*/ 89 h 180"/>
                <a:gd name="T30" fmla="*/ 3 w 357"/>
                <a:gd name="T31" fmla="*/ 76 h 180"/>
                <a:gd name="T32" fmla="*/ 10 w 357"/>
                <a:gd name="T33" fmla="*/ 66 h 180"/>
                <a:gd name="T34" fmla="*/ 21 w 357"/>
                <a:gd name="T35" fmla="*/ 58 h 180"/>
                <a:gd name="T36" fmla="*/ 34 w 357"/>
                <a:gd name="T37" fmla="*/ 56 h 180"/>
                <a:gd name="T38" fmla="*/ 39 w 357"/>
                <a:gd name="T39" fmla="*/ 56 h 180"/>
                <a:gd name="T40" fmla="*/ 44 w 357"/>
                <a:gd name="T41" fmla="*/ 57 h 180"/>
                <a:gd name="T42" fmla="*/ 48 w 357"/>
                <a:gd name="T43" fmla="*/ 59 h 180"/>
                <a:gd name="T44" fmla="*/ 53 w 357"/>
                <a:gd name="T45" fmla="*/ 62 h 180"/>
                <a:gd name="T46" fmla="*/ 54 w 357"/>
                <a:gd name="T47" fmla="*/ 63 h 180"/>
                <a:gd name="T48" fmla="*/ 56 w 357"/>
                <a:gd name="T49" fmla="*/ 64 h 180"/>
                <a:gd name="T50" fmla="*/ 57 w 357"/>
                <a:gd name="T51" fmla="*/ 65 h 180"/>
                <a:gd name="T52" fmla="*/ 58 w 357"/>
                <a:gd name="T53" fmla="*/ 67 h 180"/>
                <a:gd name="T54" fmla="*/ 65 w 357"/>
                <a:gd name="T55" fmla="*/ 73 h 180"/>
                <a:gd name="T56" fmla="*/ 65 w 357"/>
                <a:gd name="T57" fmla="*/ 0 h 180"/>
                <a:gd name="T58" fmla="*/ 152 w 357"/>
                <a:gd name="T59" fmla="*/ 0 h 180"/>
                <a:gd name="T60" fmla="*/ 150 w 357"/>
                <a:gd name="T61" fmla="*/ 6 h 180"/>
                <a:gd name="T62" fmla="*/ 149 w 357"/>
                <a:gd name="T63" fmla="*/ 12 h 180"/>
                <a:gd name="T64" fmla="*/ 148 w 357"/>
                <a:gd name="T65" fmla="*/ 18 h 180"/>
                <a:gd name="T66" fmla="*/ 152 w 357"/>
                <a:gd name="T67" fmla="*/ 37 h 180"/>
                <a:gd name="T68" fmla="*/ 162 w 357"/>
                <a:gd name="T69" fmla="*/ 52 h 180"/>
                <a:gd name="T70" fmla="*/ 177 w 357"/>
                <a:gd name="T71" fmla="*/ 62 h 180"/>
                <a:gd name="T72" fmla="*/ 195 w 357"/>
                <a:gd name="T73" fmla="*/ 65 h 180"/>
                <a:gd name="T74" fmla="*/ 195 w 357"/>
                <a:gd name="T75" fmla="*/ 65 h 180"/>
                <a:gd name="T76" fmla="*/ 214 w 357"/>
                <a:gd name="T77" fmla="*/ 62 h 180"/>
                <a:gd name="T78" fmla="*/ 229 w 357"/>
                <a:gd name="T79" fmla="*/ 52 h 180"/>
                <a:gd name="T80" fmla="*/ 239 w 357"/>
                <a:gd name="T81" fmla="*/ 37 h 180"/>
                <a:gd name="T82" fmla="*/ 242 w 357"/>
                <a:gd name="T83" fmla="*/ 18 h 180"/>
                <a:gd name="T84" fmla="*/ 242 w 357"/>
                <a:gd name="T85" fmla="*/ 12 h 180"/>
                <a:gd name="T86" fmla="*/ 240 w 357"/>
                <a:gd name="T87" fmla="*/ 6 h 180"/>
                <a:gd name="T88" fmla="*/ 239 w 357"/>
                <a:gd name="T89" fmla="*/ 1 h 180"/>
                <a:gd name="T90" fmla="*/ 309 w 357"/>
                <a:gd name="T91" fmla="*/ 1 h 180"/>
                <a:gd name="T92" fmla="*/ 335 w 357"/>
                <a:gd name="T93" fmla="*/ 22 h 180"/>
                <a:gd name="T94" fmla="*/ 350 w 357"/>
                <a:gd name="T95" fmla="*/ 42 h 180"/>
                <a:gd name="T96" fmla="*/ 355 w 357"/>
                <a:gd name="T97" fmla="*/ 56 h 180"/>
                <a:gd name="T98" fmla="*/ 356 w 357"/>
                <a:gd name="T99" fmla="*/ 62 h 180"/>
                <a:gd name="T100" fmla="*/ 357 w 357"/>
                <a:gd name="T101" fmla="*/ 180 h 180"/>
                <a:gd name="T102" fmla="*/ 64 w 357"/>
                <a:gd name="T10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7" h="180">
                  <a:moveTo>
                    <a:pt x="64" y="180"/>
                  </a:moveTo>
                  <a:cubicBezTo>
                    <a:pt x="64" y="106"/>
                    <a:pt x="64" y="106"/>
                    <a:pt x="64" y="106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58" y="113"/>
                    <a:pt x="57" y="113"/>
                    <a:pt x="57" y="114"/>
                  </a:cubicBezTo>
                  <a:cubicBezTo>
                    <a:pt x="56" y="114"/>
                    <a:pt x="56" y="115"/>
                    <a:pt x="56" y="115"/>
                  </a:cubicBezTo>
                  <a:cubicBezTo>
                    <a:pt x="55" y="115"/>
                    <a:pt x="55" y="116"/>
                    <a:pt x="54" y="116"/>
                  </a:cubicBezTo>
                  <a:cubicBezTo>
                    <a:pt x="54" y="117"/>
                    <a:pt x="53" y="117"/>
                    <a:pt x="53" y="117"/>
                  </a:cubicBezTo>
                  <a:cubicBezTo>
                    <a:pt x="51" y="118"/>
                    <a:pt x="50" y="119"/>
                    <a:pt x="48" y="120"/>
                  </a:cubicBezTo>
                  <a:cubicBezTo>
                    <a:pt x="47" y="121"/>
                    <a:pt x="45" y="121"/>
                    <a:pt x="44" y="122"/>
                  </a:cubicBezTo>
                  <a:cubicBezTo>
                    <a:pt x="42" y="122"/>
                    <a:pt x="40" y="123"/>
                    <a:pt x="39" y="123"/>
                  </a:cubicBezTo>
                  <a:cubicBezTo>
                    <a:pt x="37" y="123"/>
                    <a:pt x="35" y="123"/>
                    <a:pt x="34" y="123"/>
                  </a:cubicBezTo>
                  <a:cubicBezTo>
                    <a:pt x="29" y="123"/>
                    <a:pt x="25" y="122"/>
                    <a:pt x="21" y="121"/>
                  </a:cubicBezTo>
                  <a:cubicBezTo>
                    <a:pt x="17" y="119"/>
                    <a:pt x="13" y="116"/>
                    <a:pt x="10" y="113"/>
                  </a:cubicBezTo>
                  <a:cubicBezTo>
                    <a:pt x="7" y="110"/>
                    <a:pt x="4" y="107"/>
                    <a:pt x="3" y="102"/>
                  </a:cubicBezTo>
                  <a:cubicBezTo>
                    <a:pt x="1" y="98"/>
                    <a:pt x="0" y="94"/>
                    <a:pt x="0" y="89"/>
                  </a:cubicBezTo>
                  <a:cubicBezTo>
                    <a:pt x="0" y="85"/>
                    <a:pt x="1" y="80"/>
                    <a:pt x="3" y="76"/>
                  </a:cubicBezTo>
                  <a:cubicBezTo>
                    <a:pt x="5" y="72"/>
                    <a:pt x="7" y="69"/>
                    <a:pt x="10" y="66"/>
                  </a:cubicBezTo>
                  <a:cubicBezTo>
                    <a:pt x="13" y="62"/>
                    <a:pt x="17" y="60"/>
                    <a:pt x="21" y="58"/>
                  </a:cubicBezTo>
                  <a:cubicBezTo>
                    <a:pt x="25" y="57"/>
                    <a:pt x="29" y="56"/>
                    <a:pt x="34" y="56"/>
                  </a:cubicBezTo>
                  <a:cubicBezTo>
                    <a:pt x="35" y="56"/>
                    <a:pt x="37" y="56"/>
                    <a:pt x="39" y="56"/>
                  </a:cubicBezTo>
                  <a:cubicBezTo>
                    <a:pt x="41" y="56"/>
                    <a:pt x="42" y="57"/>
                    <a:pt x="44" y="57"/>
                  </a:cubicBezTo>
                  <a:cubicBezTo>
                    <a:pt x="45" y="58"/>
                    <a:pt x="47" y="59"/>
                    <a:pt x="48" y="59"/>
                  </a:cubicBezTo>
                  <a:cubicBezTo>
                    <a:pt x="50" y="60"/>
                    <a:pt x="51" y="61"/>
                    <a:pt x="53" y="62"/>
                  </a:cubicBezTo>
                  <a:cubicBezTo>
                    <a:pt x="53" y="62"/>
                    <a:pt x="54" y="63"/>
                    <a:pt x="54" y="63"/>
                  </a:cubicBezTo>
                  <a:cubicBezTo>
                    <a:pt x="55" y="63"/>
                    <a:pt x="55" y="64"/>
                    <a:pt x="56" y="64"/>
                  </a:cubicBezTo>
                  <a:cubicBezTo>
                    <a:pt x="56" y="65"/>
                    <a:pt x="57" y="65"/>
                    <a:pt x="57" y="65"/>
                  </a:cubicBezTo>
                  <a:cubicBezTo>
                    <a:pt x="57" y="66"/>
                    <a:pt x="58" y="66"/>
                    <a:pt x="58" y="67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1" y="2"/>
                    <a:pt x="151" y="4"/>
                    <a:pt x="150" y="6"/>
                  </a:cubicBezTo>
                  <a:cubicBezTo>
                    <a:pt x="150" y="8"/>
                    <a:pt x="149" y="10"/>
                    <a:pt x="149" y="12"/>
                  </a:cubicBezTo>
                  <a:cubicBezTo>
                    <a:pt x="149" y="14"/>
                    <a:pt x="148" y="16"/>
                    <a:pt x="148" y="18"/>
                  </a:cubicBezTo>
                  <a:cubicBezTo>
                    <a:pt x="148" y="25"/>
                    <a:pt x="150" y="31"/>
                    <a:pt x="152" y="37"/>
                  </a:cubicBezTo>
                  <a:cubicBezTo>
                    <a:pt x="155" y="42"/>
                    <a:pt x="158" y="47"/>
                    <a:pt x="162" y="52"/>
                  </a:cubicBezTo>
                  <a:cubicBezTo>
                    <a:pt x="167" y="56"/>
                    <a:pt x="172" y="59"/>
                    <a:pt x="177" y="62"/>
                  </a:cubicBezTo>
                  <a:cubicBezTo>
                    <a:pt x="183" y="64"/>
                    <a:pt x="189" y="65"/>
                    <a:pt x="195" y="65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202" y="65"/>
                    <a:pt x="208" y="64"/>
                    <a:pt x="214" y="62"/>
                  </a:cubicBezTo>
                  <a:cubicBezTo>
                    <a:pt x="219" y="59"/>
                    <a:pt x="224" y="56"/>
                    <a:pt x="229" y="52"/>
                  </a:cubicBezTo>
                  <a:cubicBezTo>
                    <a:pt x="233" y="47"/>
                    <a:pt x="236" y="42"/>
                    <a:pt x="239" y="37"/>
                  </a:cubicBezTo>
                  <a:cubicBezTo>
                    <a:pt x="241" y="31"/>
                    <a:pt x="242" y="25"/>
                    <a:pt x="242" y="18"/>
                  </a:cubicBezTo>
                  <a:cubicBezTo>
                    <a:pt x="242" y="16"/>
                    <a:pt x="242" y="14"/>
                    <a:pt x="242" y="12"/>
                  </a:cubicBezTo>
                  <a:cubicBezTo>
                    <a:pt x="241" y="10"/>
                    <a:pt x="241" y="8"/>
                    <a:pt x="240" y="6"/>
                  </a:cubicBezTo>
                  <a:cubicBezTo>
                    <a:pt x="240" y="4"/>
                    <a:pt x="239" y="2"/>
                    <a:pt x="239" y="1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319" y="7"/>
                    <a:pt x="328" y="14"/>
                    <a:pt x="335" y="22"/>
                  </a:cubicBezTo>
                  <a:cubicBezTo>
                    <a:pt x="341" y="28"/>
                    <a:pt x="346" y="35"/>
                    <a:pt x="350" y="42"/>
                  </a:cubicBezTo>
                  <a:cubicBezTo>
                    <a:pt x="352" y="47"/>
                    <a:pt x="354" y="51"/>
                    <a:pt x="355" y="56"/>
                  </a:cubicBezTo>
                  <a:cubicBezTo>
                    <a:pt x="355" y="59"/>
                    <a:pt x="356" y="61"/>
                    <a:pt x="356" y="62"/>
                  </a:cubicBezTo>
                  <a:cubicBezTo>
                    <a:pt x="357" y="180"/>
                    <a:pt x="357" y="180"/>
                    <a:pt x="357" y="180"/>
                  </a:cubicBezTo>
                  <a:lnTo>
                    <a:pt x="64" y="180"/>
                  </a:lnTo>
                  <a:close/>
                </a:path>
              </a:pathLst>
            </a:custGeom>
            <a:solidFill>
              <a:srgbClr val="F6A8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5345580" y="2660716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790477" y="5394116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353421" y="266401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911768" y="542982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37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四项箭头对比排列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58553" y="1716388"/>
            <a:ext cx="4752822" cy="4406300"/>
            <a:chOff x="3067050" y="620713"/>
            <a:chExt cx="6053138" cy="5611813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6899275" y="4972050"/>
              <a:ext cx="987425" cy="1154113"/>
            </a:xfrm>
            <a:custGeom>
              <a:avLst/>
              <a:gdLst>
                <a:gd name="T0" fmla="*/ 0 w 177"/>
                <a:gd name="T1" fmla="*/ 1 h 207"/>
                <a:gd name="T2" fmla="*/ 149 w 177"/>
                <a:gd name="T3" fmla="*/ 206 h 207"/>
                <a:gd name="T4" fmla="*/ 177 w 177"/>
                <a:gd name="T5" fmla="*/ 207 h 207"/>
                <a:gd name="T6" fmla="*/ 27 w 177"/>
                <a:gd name="T7" fmla="*/ 0 h 207"/>
                <a:gd name="T8" fmla="*/ 0 w 177"/>
                <a:gd name="T9" fmla="*/ 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07">
                  <a:moveTo>
                    <a:pt x="0" y="1"/>
                  </a:moveTo>
                  <a:cubicBezTo>
                    <a:pt x="6" y="10"/>
                    <a:pt x="142" y="196"/>
                    <a:pt x="149" y="206"/>
                  </a:cubicBezTo>
                  <a:cubicBezTo>
                    <a:pt x="177" y="207"/>
                    <a:pt x="177" y="207"/>
                    <a:pt x="177" y="20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6899275" y="3671888"/>
              <a:ext cx="1104900" cy="1304925"/>
            </a:xfrm>
            <a:custGeom>
              <a:avLst/>
              <a:gdLst>
                <a:gd name="T0" fmla="*/ 27 w 198"/>
                <a:gd name="T1" fmla="*/ 233 h 234"/>
                <a:gd name="T2" fmla="*/ 198 w 198"/>
                <a:gd name="T3" fmla="*/ 0 h 234"/>
                <a:gd name="T4" fmla="*/ 171 w 198"/>
                <a:gd name="T5" fmla="*/ 3 h 234"/>
                <a:gd name="T6" fmla="*/ 0 w 198"/>
                <a:gd name="T7" fmla="*/ 234 h 234"/>
                <a:gd name="T8" fmla="*/ 27 w 198"/>
                <a:gd name="T9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34">
                  <a:moveTo>
                    <a:pt x="27" y="233"/>
                  </a:moveTo>
                  <a:cubicBezTo>
                    <a:pt x="99" y="135"/>
                    <a:pt x="196" y="4"/>
                    <a:pt x="198" y="0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0" y="234"/>
                    <a:pt x="0" y="234"/>
                    <a:pt x="0" y="234"/>
                  </a:cubicBezTo>
                  <a:lnTo>
                    <a:pt x="27" y="233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7300913" y="2806700"/>
              <a:ext cx="703263" cy="881063"/>
            </a:xfrm>
            <a:custGeom>
              <a:avLst/>
              <a:gdLst>
                <a:gd name="T0" fmla="*/ 443 w 443"/>
                <a:gd name="T1" fmla="*/ 545 h 555"/>
                <a:gd name="T2" fmla="*/ 63 w 443"/>
                <a:gd name="T3" fmla="*/ 0 h 555"/>
                <a:gd name="T4" fmla="*/ 0 w 443"/>
                <a:gd name="T5" fmla="*/ 60 h 555"/>
                <a:gd name="T6" fmla="*/ 0 w 443"/>
                <a:gd name="T7" fmla="*/ 60 h 555"/>
                <a:gd name="T8" fmla="*/ 0 w 443"/>
                <a:gd name="T9" fmla="*/ 63 h 555"/>
                <a:gd name="T10" fmla="*/ 348 w 443"/>
                <a:gd name="T11" fmla="*/ 555 h 555"/>
                <a:gd name="T12" fmla="*/ 443 w 443"/>
                <a:gd name="T13" fmla="*/ 54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" h="555">
                  <a:moveTo>
                    <a:pt x="443" y="545"/>
                  </a:moveTo>
                  <a:lnTo>
                    <a:pt x="63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348" y="555"/>
                  </a:lnTo>
                  <a:lnTo>
                    <a:pt x="443" y="545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430963" y="636588"/>
              <a:ext cx="2689225" cy="5489575"/>
            </a:xfrm>
            <a:custGeom>
              <a:avLst/>
              <a:gdLst>
                <a:gd name="T0" fmla="*/ 0 w 482"/>
                <a:gd name="T1" fmla="*/ 0 h 984"/>
                <a:gd name="T2" fmla="*/ 85 w 482"/>
                <a:gd name="T3" fmla="*/ 477 h 984"/>
                <a:gd name="T4" fmla="*/ 156 w 482"/>
                <a:gd name="T5" fmla="*/ 406 h 984"/>
                <a:gd name="T6" fmla="*/ 174 w 482"/>
                <a:gd name="T7" fmla="*/ 389 h 984"/>
                <a:gd name="T8" fmla="*/ 282 w 482"/>
                <a:gd name="T9" fmla="*/ 544 h 984"/>
                <a:gd name="T10" fmla="*/ 111 w 482"/>
                <a:gd name="T11" fmla="*/ 777 h 984"/>
                <a:gd name="T12" fmla="*/ 261 w 482"/>
                <a:gd name="T13" fmla="*/ 984 h 984"/>
                <a:gd name="T14" fmla="*/ 469 w 482"/>
                <a:gd name="T15" fmla="*/ 979 h 984"/>
                <a:gd name="T16" fmla="*/ 330 w 482"/>
                <a:gd name="T17" fmla="*/ 782 h 984"/>
                <a:gd name="T18" fmla="*/ 482 w 482"/>
                <a:gd name="T19" fmla="*/ 560 h 984"/>
                <a:gd name="T20" fmla="*/ 285 w 482"/>
                <a:gd name="T21" fmla="*/ 277 h 984"/>
                <a:gd name="T22" fmla="*/ 365 w 482"/>
                <a:gd name="T23" fmla="*/ 197 h 984"/>
                <a:gd name="T24" fmla="*/ 0 w 482"/>
                <a:gd name="T25" fmla="*/ 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984">
                  <a:moveTo>
                    <a:pt x="0" y="0"/>
                  </a:moveTo>
                  <a:cubicBezTo>
                    <a:pt x="12" y="62"/>
                    <a:pt x="26" y="144"/>
                    <a:pt x="85" y="477"/>
                  </a:cubicBezTo>
                  <a:cubicBezTo>
                    <a:pt x="156" y="406"/>
                    <a:pt x="156" y="406"/>
                    <a:pt x="156" y="406"/>
                  </a:cubicBezTo>
                  <a:cubicBezTo>
                    <a:pt x="174" y="389"/>
                    <a:pt x="174" y="389"/>
                    <a:pt x="174" y="389"/>
                  </a:cubicBezTo>
                  <a:cubicBezTo>
                    <a:pt x="282" y="544"/>
                    <a:pt x="282" y="544"/>
                    <a:pt x="282" y="544"/>
                  </a:cubicBezTo>
                  <a:cubicBezTo>
                    <a:pt x="282" y="545"/>
                    <a:pt x="120" y="765"/>
                    <a:pt x="111" y="777"/>
                  </a:cubicBezTo>
                  <a:cubicBezTo>
                    <a:pt x="261" y="984"/>
                    <a:pt x="261" y="984"/>
                    <a:pt x="261" y="984"/>
                  </a:cubicBezTo>
                  <a:cubicBezTo>
                    <a:pt x="469" y="979"/>
                    <a:pt x="469" y="979"/>
                    <a:pt x="469" y="979"/>
                  </a:cubicBezTo>
                  <a:cubicBezTo>
                    <a:pt x="431" y="924"/>
                    <a:pt x="458" y="963"/>
                    <a:pt x="330" y="782"/>
                  </a:cubicBezTo>
                  <a:cubicBezTo>
                    <a:pt x="482" y="560"/>
                    <a:pt x="482" y="560"/>
                    <a:pt x="482" y="560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365" y="197"/>
                    <a:pt x="365" y="197"/>
                    <a:pt x="365" y="197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481763" y="709613"/>
              <a:ext cx="2592388" cy="5378450"/>
            </a:xfrm>
            <a:custGeom>
              <a:avLst/>
              <a:gdLst>
                <a:gd name="T0" fmla="*/ 110 w 465"/>
                <a:gd name="T1" fmla="*/ 764 h 964"/>
                <a:gd name="T2" fmla="*/ 279 w 465"/>
                <a:gd name="T3" fmla="*/ 535 h 964"/>
                <a:gd name="T4" fmla="*/ 281 w 465"/>
                <a:gd name="T5" fmla="*/ 531 h 964"/>
                <a:gd name="T6" fmla="*/ 166 w 465"/>
                <a:gd name="T7" fmla="*/ 366 h 964"/>
                <a:gd name="T8" fmla="*/ 142 w 465"/>
                <a:gd name="T9" fmla="*/ 389 h 964"/>
                <a:gd name="T10" fmla="*/ 80 w 465"/>
                <a:gd name="T11" fmla="*/ 450 h 964"/>
                <a:gd name="T12" fmla="*/ 55 w 465"/>
                <a:gd name="T13" fmla="*/ 306 h 964"/>
                <a:gd name="T14" fmla="*/ 0 w 465"/>
                <a:gd name="T15" fmla="*/ 0 h 964"/>
                <a:gd name="T16" fmla="*/ 345 w 465"/>
                <a:gd name="T17" fmla="*/ 185 h 964"/>
                <a:gd name="T18" fmla="*/ 268 w 465"/>
                <a:gd name="T19" fmla="*/ 263 h 964"/>
                <a:gd name="T20" fmla="*/ 465 w 465"/>
                <a:gd name="T21" fmla="*/ 547 h 964"/>
                <a:gd name="T22" fmla="*/ 313 w 465"/>
                <a:gd name="T23" fmla="*/ 769 h 964"/>
                <a:gd name="T24" fmla="*/ 372 w 465"/>
                <a:gd name="T25" fmla="*/ 852 h 964"/>
                <a:gd name="T26" fmla="*/ 442 w 465"/>
                <a:gd name="T27" fmla="*/ 952 h 964"/>
                <a:gd name="T28" fmla="*/ 448 w 465"/>
                <a:gd name="T29" fmla="*/ 959 h 964"/>
                <a:gd name="T30" fmla="*/ 255 w 465"/>
                <a:gd name="T31" fmla="*/ 964 h 964"/>
                <a:gd name="T32" fmla="*/ 110 w 465"/>
                <a:gd name="T33" fmla="*/ 7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5" h="964">
                  <a:moveTo>
                    <a:pt x="110" y="764"/>
                  </a:moveTo>
                  <a:cubicBezTo>
                    <a:pt x="134" y="731"/>
                    <a:pt x="278" y="536"/>
                    <a:pt x="279" y="535"/>
                  </a:cubicBezTo>
                  <a:cubicBezTo>
                    <a:pt x="281" y="531"/>
                    <a:pt x="281" y="531"/>
                    <a:pt x="281" y="531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142" y="389"/>
                    <a:pt x="142" y="389"/>
                    <a:pt x="142" y="389"/>
                  </a:cubicBezTo>
                  <a:cubicBezTo>
                    <a:pt x="80" y="450"/>
                    <a:pt x="80" y="450"/>
                    <a:pt x="80" y="450"/>
                  </a:cubicBezTo>
                  <a:cubicBezTo>
                    <a:pt x="55" y="306"/>
                    <a:pt x="55" y="306"/>
                    <a:pt x="55" y="306"/>
                  </a:cubicBezTo>
                  <a:cubicBezTo>
                    <a:pt x="22" y="118"/>
                    <a:pt x="10" y="49"/>
                    <a:pt x="0" y="0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465" y="547"/>
                    <a:pt x="465" y="547"/>
                    <a:pt x="465" y="547"/>
                  </a:cubicBezTo>
                  <a:cubicBezTo>
                    <a:pt x="313" y="769"/>
                    <a:pt x="313" y="769"/>
                    <a:pt x="313" y="769"/>
                  </a:cubicBezTo>
                  <a:cubicBezTo>
                    <a:pt x="372" y="852"/>
                    <a:pt x="372" y="852"/>
                    <a:pt x="372" y="852"/>
                  </a:cubicBezTo>
                  <a:cubicBezTo>
                    <a:pt x="425" y="928"/>
                    <a:pt x="425" y="928"/>
                    <a:pt x="442" y="952"/>
                  </a:cubicBezTo>
                  <a:cubicBezTo>
                    <a:pt x="448" y="959"/>
                    <a:pt x="448" y="959"/>
                    <a:pt x="448" y="959"/>
                  </a:cubicBezTo>
                  <a:cubicBezTo>
                    <a:pt x="255" y="964"/>
                    <a:pt x="255" y="964"/>
                    <a:pt x="255" y="964"/>
                  </a:cubicBezTo>
                  <a:lnTo>
                    <a:pt x="110" y="764"/>
                  </a:lnTo>
                  <a:close/>
                </a:path>
              </a:pathLst>
            </a:custGeom>
            <a:solidFill>
              <a:srgbClr val="7181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297613" y="636588"/>
              <a:ext cx="608013" cy="2682875"/>
            </a:xfrm>
            <a:custGeom>
              <a:avLst/>
              <a:gdLst>
                <a:gd name="T0" fmla="*/ 24 w 109"/>
                <a:gd name="T1" fmla="*/ 0 h 481"/>
                <a:gd name="T2" fmla="*/ 109 w 109"/>
                <a:gd name="T3" fmla="*/ 477 h 481"/>
                <a:gd name="T4" fmla="*/ 83 w 109"/>
                <a:gd name="T5" fmla="*/ 481 h 481"/>
                <a:gd name="T6" fmla="*/ 0 w 109"/>
                <a:gd name="T7" fmla="*/ 9 h 481"/>
                <a:gd name="T8" fmla="*/ 24 w 109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481">
                  <a:moveTo>
                    <a:pt x="24" y="0"/>
                  </a:moveTo>
                  <a:cubicBezTo>
                    <a:pt x="36" y="62"/>
                    <a:pt x="45" y="116"/>
                    <a:pt x="109" y="477"/>
                  </a:cubicBezTo>
                  <a:cubicBezTo>
                    <a:pt x="83" y="481"/>
                    <a:pt x="83" y="481"/>
                    <a:pt x="83" y="4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3067050" y="625475"/>
              <a:ext cx="2878138" cy="5507038"/>
            </a:xfrm>
            <a:custGeom>
              <a:avLst/>
              <a:gdLst>
                <a:gd name="T0" fmla="*/ 425 w 516"/>
                <a:gd name="T1" fmla="*/ 478 h 987"/>
                <a:gd name="T2" fmla="*/ 516 w 516"/>
                <a:gd name="T3" fmla="*/ 0 h 987"/>
                <a:gd name="T4" fmla="*/ 126 w 516"/>
                <a:gd name="T5" fmla="*/ 194 h 987"/>
                <a:gd name="T6" fmla="*/ 212 w 516"/>
                <a:gd name="T7" fmla="*/ 275 h 987"/>
                <a:gd name="T8" fmla="*/ 0 w 516"/>
                <a:gd name="T9" fmla="*/ 560 h 987"/>
                <a:gd name="T10" fmla="*/ 163 w 516"/>
                <a:gd name="T11" fmla="*/ 783 h 987"/>
                <a:gd name="T12" fmla="*/ 13 w 516"/>
                <a:gd name="T13" fmla="*/ 982 h 987"/>
                <a:gd name="T14" fmla="*/ 237 w 516"/>
                <a:gd name="T15" fmla="*/ 987 h 987"/>
                <a:gd name="T16" fmla="*/ 397 w 516"/>
                <a:gd name="T17" fmla="*/ 779 h 987"/>
                <a:gd name="T18" fmla="*/ 215 w 516"/>
                <a:gd name="T19" fmla="*/ 544 h 987"/>
                <a:gd name="T20" fmla="*/ 330 w 516"/>
                <a:gd name="T21" fmla="*/ 390 h 987"/>
                <a:gd name="T22" fmla="*/ 425 w 516"/>
                <a:gd name="T23" fmla="*/ 478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6" h="987">
                  <a:moveTo>
                    <a:pt x="425" y="478"/>
                  </a:moveTo>
                  <a:cubicBezTo>
                    <a:pt x="436" y="419"/>
                    <a:pt x="516" y="1"/>
                    <a:pt x="516" y="0"/>
                  </a:cubicBezTo>
                  <a:cubicBezTo>
                    <a:pt x="126" y="194"/>
                    <a:pt x="126" y="194"/>
                    <a:pt x="126" y="194"/>
                  </a:cubicBezTo>
                  <a:cubicBezTo>
                    <a:pt x="199" y="263"/>
                    <a:pt x="180" y="245"/>
                    <a:pt x="212" y="275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163" y="783"/>
                    <a:pt x="163" y="783"/>
                    <a:pt x="163" y="783"/>
                  </a:cubicBezTo>
                  <a:cubicBezTo>
                    <a:pt x="16" y="977"/>
                    <a:pt x="51" y="931"/>
                    <a:pt x="13" y="982"/>
                  </a:cubicBezTo>
                  <a:cubicBezTo>
                    <a:pt x="237" y="987"/>
                    <a:pt x="237" y="987"/>
                    <a:pt x="237" y="987"/>
                  </a:cubicBezTo>
                  <a:cubicBezTo>
                    <a:pt x="397" y="779"/>
                    <a:pt x="397" y="779"/>
                    <a:pt x="397" y="779"/>
                  </a:cubicBezTo>
                  <a:cubicBezTo>
                    <a:pt x="215" y="544"/>
                    <a:pt x="215" y="544"/>
                    <a:pt x="215" y="544"/>
                  </a:cubicBezTo>
                  <a:cubicBezTo>
                    <a:pt x="330" y="390"/>
                    <a:pt x="330" y="390"/>
                    <a:pt x="330" y="390"/>
                  </a:cubicBezTo>
                  <a:cubicBezTo>
                    <a:pt x="333" y="389"/>
                    <a:pt x="423" y="476"/>
                    <a:pt x="425" y="4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3111500" y="698500"/>
              <a:ext cx="2784475" cy="5394325"/>
            </a:xfrm>
            <a:custGeom>
              <a:avLst/>
              <a:gdLst>
                <a:gd name="T0" fmla="*/ 18 w 499"/>
                <a:gd name="T1" fmla="*/ 962 h 967"/>
                <a:gd name="T2" fmla="*/ 23 w 499"/>
                <a:gd name="T3" fmla="*/ 956 h 967"/>
                <a:gd name="T4" fmla="*/ 86 w 499"/>
                <a:gd name="T5" fmla="*/ 873 h 967"/>
                <a:gd name="T6" fmla="*/ 163 w 499"/>
                <a:gd name="T7" fmla="*/ 770 h 967"/>
                <a:gd name="T8" fmla="*/ 0 w 499"/>
                <a:gd name="T9" fmla="*/ 547 h 967"/>
                <a:gd name="T10" fmla="*/ 213 w 499"/>
                <a:gd name="T11" fmla="*/ 261 h 967"/>
                <a:gd name="T12" fmla="*/ 197 w 499"/>
                <a:gd name="T13" fmla="*/ 247 h 967"/>
                <a:gd name="T14" fmla="*/ 153 w 499"/>
                <a:gd name="T15" fmla="*/ 204 h 967"/>
                <a:gd name="T16" fmla="*/ 130 w 499"/>
                <a:gd name="T17" fmla="*/ 183 h 967"/>
                <a:gd name="T18" fmla="*/ 499 w 499"/>
                <a:gd name="T19" fmla="*/ 0 h 967"/>
                <a:gd name="T20" fmla="*/ 497 w 499"/>
                <a:gd name="T21" fmla="*/ 9 h 967"/>
                <a:gd name="T22" fmla="*/ 413 w 499"/>
                <a:gd name="T23" fmla="*/ 451 h 967"/>
                <a:gd name="T24" fmla="*/ 322 w 499"/>
                <a:gd name="T25" fmla="*/ 370 h 967"/>
                <a:gd name="T26" fmla="*/ 321 w 499"/>
                <a:gd name="T27" fmla="*/ 370 h 967"/>
                <a:gd name="T28" fmla="*/ 318 w 499"/>
                <a:gd name="T29" fmla="*/ 371 h 967"/>
                <a:gd name="T30" fmla="*/ 198 w 499"/>
                <a:gd name="T31" fmla="*/ 532 h 967"/>
                <a:gd name="T32" fmla="*/ 380 w 499"/>
                <a:gd name="T33" fmla="*/ 766 h 967"/>
                <a:gd name="T34" fmla="*/ 225 w 499"/>
                <a:gd name="T35" fmla="*/ 967 h 967"/>
                <a:gd name="T36" fmla="*/ 18 w 499"/>
                <a:gd name="T37" fmla="*/ 962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9" h="967">
                  <a:moveTo>
                    <a:pt x="18" y="962"/>
                  </a:moveTo>
                  <a:cubicBezTo>
                    <a:pt x="23" y="956"/>
                    <a:pt x="23" y="956"/>
                    <a:pt x="23" y="956"/>
                  </a:cubicBezTo>
                  <a:cubicBezTo>
                    <a:pt x="37" y="937"/>
                    <a:pt x="37" y="937"/>
                    <a:pt x="86" y="873"/>
                  </a:cubicBezTo>
                  <a:cubicBezTo>
                    <a:pt x="163" y="770"/>
                    <a:pt x="163" y="770"/>
                    <a:pt x="163" y="770"/>
                  </a:cubicBezTo>
                  <a:cubicBezTo>
                    <a:pt x="0" y="547"/>
                    <a:pt x="0" y="547"/>
                    <a:pt x="0" y="547"/>
                  </a:cubicBezTo>
                  <a:cubicBezTo>
                    <a:pt x="213" y="261"/>
                    <a:pt x="213" y="261"/>
                    <a:pt x="213" y="261"/>
                  </a:cubicBezTo>
                  <a:cubicBezTo>
                    <a:pt x="197" y="247"/>
                    <a:pt x="197" y="247"/>
                    <a:pt x="197" y="247"/>
                  </a:cubicBezTo>
                  <a:cubicBezTo>
                    <a:pt x="184" y="234"/>
                    <a:pt x="184" y="234"/>
                    <a:pt x="153" y="204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499" y="0"/>
                    <a:pt x="499" y="0"/>
                    <a:pt x="499" y="0"/>
                  </a:cubicBezTo>
                  <a:cubicBezTo>
                    <a:pt x="498" y="2"/>
                    <a:pt x="498" y="5"/>
                    <a:pt x="497" y="9"/>
                  </a:cubicBezTo>
                  <a:cubicBezTo>
                    <a:pt x="451" y="252"/>
                    <a:pt x="422" y="401"/>
                    <a:pt x="413" y="451"/>
                  </a:cubicBezTo>
                  <a:cubicBezTo>
                    <a:pt x="328" y="370"/>
                    <a:pt x="325" y="370"/>
                    <a:pt x="322" y="370"/>
                  </a:cubicBezTo>
                  <a:cubicBezTo>
                    <a:pt x="321" y="370"/>
                    <a:pt x="321" y="370"/>
                    <a:pt x="321" y="370"/>
                  </a:cubicBezTo>
                  <a:cubicBezTo>
                    <a:pt x="318" y="371"/>
                    <a:pt x="318" y="371"/>
                    <a:pt x="318" y="371"/>
                  </a:cubicBezTo>
                  <a:cubicBezTo>
                    <a:pt x="198" y="532"/>
                    <a:pt x="198" y="532"/>
                    <a:pt x="198" y="532"/>
                  </a:cubicBezTo>
                  <a:cubicBezTo>
                    <a:pt x="380" y="766"/>
                    <a:pt x="380" y="766"/>
                    <a:pt x="380" y="766"/>
                  </a:cubicBezTo>
                  <a:cubicBezTo>
                    <a:pt x="225" y="967"/>
                    <a:pt x="225" y="967"/>
                    <a:pt x="225" y="967"/>
                  </a:cubicBezTo>
                  <a:lnTo>
                    <a:pt x="18" y="962"/>
                  </a:lnTo>
                  <a:close/>
                </a:path>
              </a:pathLst>
            </a:custGeom>
            <a:solidFill>
              <a:srgbClr val="10B8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437188" y="620713"/>
              <a:ext cx="625475" cy="2860675"/>
            </a:xfrm>
            <a:custGeom>
              <a:avLst/>
              <a:gdLst>
                <a:gd name="T0" fmla="*/ 0 w 112"/>
                <a:gd name="T1" fmla="*/ 479 h 513"/>
                <a:gd name="T2" fmla="*/ 91 w 112"/>
                <a:gd name="T3" fmla="*/ 1 h 513"/>
                <a:gd name="T4" fmla="*/ 91 w 112"/>
                <a:gd name="T5" fmla="*/ 0 h 513"/>
                <a:gd name="T6" fmla="*/ 112 w 112"/>
                <a:gd name="T7" fmla="*/ 13 h 513"/>
                <a:gd name="T8" fmla="*/ 23 w 112"/>
                <a:gd name="T9" fmla="*/ 485 h 513"/>
                <a:gd name="T10" fmla="*/ 0 w 112"/>
                <a:gd name="T11" fmla="*/ 47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513">
                  <a:moveTo>
                    <a:pt x="0" y="479"/>
                  </a:moveTo>
                  <a:cubicBezTo>
                    <a:pt x="11" y="419"/>
                    <a:pt x="91" y="3"/>
                    <a:pt x="91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8" y="513"/>
                    <a:pt x="30" y="449"/>
                    <a:pt x="23" y="485"/>
                  </a:cubicBezTo>
                  <a:cubicBezTo>
                    <a:pt x="0" y="479"/>
                    <a:pt x="0" y="479"/>
                    <a:pt x="0" y="479"/>
                  </a:cubicBezTo>
                  <a:close/>
                </a:path>
              </a:pathLst>
            </a:custGeom>
            <a:solidFill>
              <a:srgbClr val="3B90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4389438" y="4972050"/>
              <a:ext cx="1025525" cy="1160463"/>
            </a:xfrm>
            <a:custGeom>
              <a:avLst/>
              <a:gdLst>
                <a:gd name="T0" fmla="*/ 562 w 646"/>
                <a:gd name="T1" fmla="*/ 0 h 731"/>
                <a:gd name="T2" fmla="*/ 0 w 646"/>
                <a:gd name="T3" fmla="*/ 731 h 731"/>
                <a:gd name="T4" fmla="*/ 88 w 646"/>
                <a:gd name="T5" fmla="*/ 724 h 731"/>
                <a:gd name="T6" fmla="*/ 646 w 646"/>
                <a:gd name="T7" fmla="*/ 3 h 731"/>
                <a:gd name="T8" fmla="*/ 562 w 646"/>
                <a:gd name="T9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731">
                  <a:moveTo>
                    <a:pt x="562" y="0"/>
                  </a:moveTo>
                  <a:lnTo>
                    <a:pt x="0" y="731"/>
                  </a:lnTo>
                  <a:lnTo>
                    <a:pt x="88" y="724"/>
                  </a:lnTo>
                  <a:lnTo>
                    <a:pt x="646" y="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B90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265613" y="3660775"/>
              <a:ext cx="1204913" cy="1389063"/>
            </a:xfrm>
            <a:custGeom>
              <a:avLst/>
              <a:gdLst>
                <a:gd name="T0" fmla="*/ 206 w 216"/>
                <a:gd name="T1" fmla="*/ 236 h 249"/>
                <a:gd name="T2" fmla="*/ 25 w 216"/>
                <a:gd name="T3" fmla="*/ 5 h 249"/>
                <a:gd name="T4" fmla="*/ 0 w 216"/>
                <a:gd name="T5" fmla="*/ 0 h 249"/>
                <a:gd name="T6" fmla="*/ 182 w 216"/>
                <a:gd name="T7" fmla="*/ 235 h 249"/>
                <a:gd name="T8" fmla="*/ 206 w 216"/>
                <a:gd name="T9" fmla="*/ 23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49">
                  <a:moveTo>
                    <a:pt x="206" y="236"/>
                  </a:moveTo>
                  <a:cubicBezTo>
                    <a:pt x="191" y="217"/>
                    <a:pt x="216" y="249"/>
                    <a:pt x="2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2" y="235"/>
                    <a:pt x="182" y="235"/>
                    <a:pt x="182" y="235"/>
                  </a:cubicBezTo>
                  <a:lnTo>
                    <a:pt x="206" y="236"/>
                  </a:lnTo>
                  <a:close/>
                </a:path>
              </a:pathLst>
            </a:custGeom>
            <a:solidFill>
              <a:srgbClr val="3B90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4265613" y="2801938"/>
              <a:ext cx="742950" cy="885825"/>
            </a:xfrm>
            <a:custGeom>
              <a:avLst/>
              <a:gdLst>
                <a:gd name="T0" fmla="*/ 88 w 468"/>
                <a:gd name="T1" fmla="*/ 558 h 558"/>
                <a:gd name="T2" fmla="*/ 468 w 468"/>
                <a:gd name="T3" fmla="*/ 52 h 558"/>
                <a:gd name="T4" fmla="*/ 405 w 468"/>
                <a:gd name="T5" fmla="*/ 0 h 558"/>
                <a:gd name="T6" fmla="*/ 0 w 468"/>
                <a:gd name="T7" fmla="*/ 541 h 558"/>
                <a:gd name="T8" fmla="*/ 88 w 468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558">
                  <a:moveTo>
                    <a:pt x="88" y="558"/>
                  </a:moveTo>
                  <a:lnTo>
                    <a:pt x="468" y="52"/>
                  </a:lnTo>
                  <a:lnTo>
                    <a:pt x="405" y="0"/>
                  </a:lnTo>
                  <a:lnTo>
                    <a:pt x="0" y="541"/>
                  </a:lnTo>
                  <a:lnTo>
                    <a:pt x="88" y="558"/>
                  </a:lnTo>
                  <a:close/>
                </a:path>
              </a:pathLst>
            </a:custGeom>
            <a:solidFill>
              <a:srgbClr val="3B90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4305300" y="2846388"/>
              <a:ext cx="1830388" cy="3386138"/>
            </a:xfrm>
            <a:custGeom>
              <a:avLst/>
              <a:gdLst>
                <a:gd name="T0" fmla="*/ 44 w 328"/>
                <a:gd name="T1" fmla="*/ 286 h 607"/>
                <a:gd name="T2" fmla="*/ 0 w 328"/>
                <a:gd name="T3" fmla="*/ 0 h 607"/>
                <a:gd name="T4" fmla="*/ 245 w 328"/>
                <a:gd name="T5" fmla="*/ 72 h 607"/>
                <a:gd name="T6" fmla="*/ 183 w 328"/>
                <a:gd name="T7" fmla="*/ 138 h 607"/>
                <a:gd name="T8" fmla="*/ 328 w 328"/>
                <a:gd name="T9" fmla="*/ 314 h 607"/>
                <a:gd name="T10" fmla="*/ 203 w 328"/>
                <a:gd name="T11" fmla="*/ 472 h 607"/>
                <a:gd name="T12" fmla="*/ 305 w 328"/>
                <a:gd name="T13" fmla="*/ 607 h 607"/>
                <a:gd name="T14" fmla="*/ 149 w 328"/>
                <a:gd name="T15" fmla="*/ 602 h 607"/>
                <a:gd name="T16" fmla="*/ 54 w 328"/>
                <a:gd name="T17" fmla="*/ 471 h 607"/>
                <a:gd name="T18" fmla="*/ 174 w 328"/>
                <a:gd name="T19" fmla="*/ 317 h 607"/>
                <a:gd name="T20" fmla="*/ 103 w 328"/>
                <a:gd name="T21" fmla="*/ 224 h 607"/>
                <a:gd name="T22" fmla="*/ 102 w 328"/>
                <a:gd name="T23" fmla="*/ 224 h 607"/>
                <a:gd name="T24" fmla="*/ 44 w 328"/>
                <a:gd name="T25" fmla="*/ 28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607">
                  <a:moveTo>
                    <a:pt x="44" y="28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5" y="72"/>
                    <a:pt x="245" y="72"/>
                    <a:pt x="245" y="72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328" y="314"/>
                    <a:pt x="328" y="314"/>
                    <a:pt x="328" y="314"/>
                  </a:cubicBezTo>
                  <a:cubicBezTo>
                    <a:pt x="203" y="472"/>
                    <a:pt x="203" y="472"/>
                    <a:pt x="203" y="472"/>
                  </a:cubicBezTo>
                  <a:cubicBezTo>
                    <a:pt x="305" y="607"/>
                    <a:pt x="305" y="607"/>
                    <a:pt x="305" y="607"/>
                  </a:cubicBezTo>
                  <a:cubicBezTo>
                    <a:pt x="149" y="602"/>
                    <a:pt x="149" y="602"/>
                    <a:pt x="149" y="602"/>
                  </a:cubicBezTo>
                  <a:cubicBezTo>
                    <a:pt x="149" y="602"/>
                    <a:pt x="55" y="472"/>
                    <a:pt x="54" y="471"/>
                  </a:cubicBezTo>
                  <a:cubicBezTo>
                    <a:pt x="174" y="317"/>
                    <a:pt x="174" y="317"/>
                    <a:pt x="174" y="317"/>
                  </a:cubicBezTo>
                  <a:cubicBezTo>
                    <a:pt x="174" y="317"/>
                    <a:pt x="107" y="229"/>
                    <a:pt x="103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2" y="224"/>
                    <a:pt x="56" y="274"/>
                    <a:pt x="44" y="2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4338638" y="2884488"/>
              <a:ext cx="1757363" cy="3314700"/>
            </a:xfrm>
            <a:custGeom>
              <a:avLst/>
              <a:gdLst>
                <a:gd name="T0" fmla="*/ 146 w 315"/>
                <a:gd name="T1" fmla="*/ 590 h 594"/>
                <a:gd name="T2" fmla="*/ 54 w 315"/>
                <a:gd name="T3" fmla="*/ 464 h 594"/>
                <a:gd name="T4" fmla="*/ 175 w 315"/>
                <a:gd name="T5" fmla="*/ 310 h 594"/>
                <a:gd name="T6" fmla="*/ 172 w 315"/>
                <a:gd name="T7" fmla="*/ 306 h 594"/>
                <a:gd name="T8" fmla="*/ 101 w 315"/>
                <a:gd name="T9" fmla="*/ 214 h 594"/>
                <a:gd name="T10" fmla="*/ 98 w 315"/>
                <a:gd name="T11" fmla="*/ 209 h 594"/>
                <a:gd name="T12" fmla="*/ 92 w 315"/>
                <a:gd name="T13" fmla="*/ 214 h 594"/>
                <a:gd name="T14" fmla="*/ 92 w 315"/>
                <a:gd name="T15" fmla="*/ 214 h 594"/>
                <a:gd name="T16" fmla="*/ 41 w 315"/>
                <a:gd name="T17" fmla="*/ 268 h 594"/>
                <a:gd name="T18" fmla="*/ 0 w 315"/>
                <a:gd name="T19" fmla="*/ 0 h 594"/>
                <a:gd name="T20" fmla="*/ 230 w 315"/>
                <a:gd name="T21" fmla="*/ 67 h 594"/>
                <a:gd name="T22" fmla="*/ 170 w 315"/>
                <a:gd name="T23" fmla="*/ 130 h 594"/>
                <a:gd name="T24" fmla="*/ 315 w 315"/>
                <a:gd name="T25" fmla="*/ 307 h 594"/>
                <a:gd name="T26" fmla="*/ 190 w 315"/>
                <a:gd name="T27" fmla="*/ 465 h 594"/>
                <a:gd name="T28" fmla="*/ 289 w 315"/>
                <a:gd name="T29" fmla="*/ 594 h 594"/>
                <a:gd name="T30" fmla="*/ 146 w 315"/>
                <a:gd name="T31" fmla="*/ 5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5" h="594">
                  <a:moveTo>
                    <a:pt x="146" y="590"/>
                  </a:moveTo>
                  <a:cubicBezTo>
                    <a:pt x="143" y="586"/>
                    <a:pt x="63" y="475"/>
                    <a:pt x="54" y="464"/>
                  </a:cubicBezTo>
                  <a:cubicBezTo>
                    <a:pt x="175" y="310"/>
                    <a:pt x="175" y="310"/>
                    <a:pt x="175" y="310"/>
                  </a:cubicBezTo>
                  <a:cubicBezTo>
                    <a:pt x="172" y="306"/>
                    <a:pt x="172" y="306"/>
                    <a:pt x="172" y="306"/>
                  </a:cubicBezTo>
                  <a:cubicBezTo>
                    <a:pt x="172" y="305"/>
                    <a:pt x="105" y="219"/>
                    <a:pt x="101" y="214"/>
                  </a:cubicBezTo>
                  <a:cubicBezTo>
                    <a:pt x="98" y="209"/>
                    <a:pt x="98" y="209"/>
                    <a:pt x="98" y="209"/>
                  </a:cubicBezTo>
                  <a:cubicBezTo>
                    <a:pt x="92" y="214"/>
                    <a:pt x="92" y="214"/>
                    <a:pt x="92" y="214"/>
                  </a:cubicBezTo>
                  <a:cubicBezTo>
                    <a:pt x="92" y="214"/>
                    <a:pt x="92" y="214"/>
                    <a:pt x="92" y="214"/>
                  </a:cubicBezTo>
                  <a:cubicBezTo>
                    <a:pt x="92" y="214"/>
                    <a:pt x="58" y="250"/>
                    <a:pt x="41" y="2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315" y="307"/>
                    <a:pt x="315" y="307"/>
                    <a:pt x="315" y="307"/>
                  </a:cubicBezTo>
                  <a:cubicBezTo>
                    <a:pt x="190" y="465"/>
                    <a:pt x="190" y="465"/>
                    <a:pt x="190" y="465"/>
                  </a:cubicBezTo>
                  <a:cubicBezTo>
                    <a:pt x="289" y="594"/>
                    <a:pt x="289" y="594"/>
                    <a:pt x="289" y="594"/>
                  </a:cubicBezTo>
                  <a:lnTo>
                    <a:pt x="146" y="590"/>
                  </a:lnTo>
                  <a:close/>
                </a:path>
              </a:pathLst>
            </a:custGeom>
            <a:solidFill>
              <a:srgbClr val="CAC8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4551363" y="4095750"/>
              <a:ext cx="373063" cy="357188"/>
            </a:xfrm>
            <a:custGeom>
              <a:avLst/>
              <a:gdLst>
                <a:gd name="T0" fmla="*/ 58 w 67"/>
                <a:gd name="T1" fmla="*/ 0 h 64"/>
                <a:gd name="T2" fmla="*/ 59 w 67"/>
                <a:gd name="T3" fmla="*/ 0 h 64"/>
                <a:gd name="T4" fmla="*/ 67 w 67"/>
                <a:gd name="T5" fmla="*/ 10 h 64"/>
                <a:gd name="T6" fmla="*/ 15 w 67"/>
                <a:gd name="T7" fmla="*/ 64 h 64"/>
                <a:gd name="T8" fmla="*/ 0 w 67"/>
                <a:gd name="T9" fmla="*/ 62 h 64"/>
                <a:gd name="T10" fmla="*/ 58 w 67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58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1" y="3"/>
                    <a:pt x="67" y="10"/>
                    <a:pt x="67" y="10"/>
                  </a:cubicBezTo>
                  <a:cubicBezTo>
                    <a:pt x="52" y="24"/>
                    <a:pt x="63" y="14"/>
                    <a:pt x="15" y="6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3" y="49"/>
                    <a:pt x="7" y="54"/>
                    <a:pt x="58" y="0"/>
                  </a:cubicBezTo>
                  <a:close/>
                </a:path>
              </a:pathLst>
            </a:custGeom>
            <a:solidFill>
              <a:srgbClr val="9F9C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326063" y="3616325"/>
              <a:ext cx="881063" cy="992188"/>
            </a:xfrm>
            <a:custGeom>
              <a:avLst/>
              <a:gdLst>
                <a:gd name="T0" fmla="*/ 0 w 158"/>
                <a:gd name="T1" fmla="*/ 0 h 178"/>
                <a:gd name="T2" fmla="*/ 144 w 158"/>
                <a:gd name="T3" fmla="*/ 174 h 178"/>
                <a:gd name="T4" fmla="*/ 145 w 158"/>
                <a:gd name="T5" fmla="*/ 176 h 178"/>
                <a:gd name="T6" fmla="*/ 158 w 158"/>
                <a:gd name="T7" fmla="*/ 178 h 178"/>
                <a:gd name="T8" fmla="*/ 158 w 158"/>
                <a:gd name="T9" fmla="*/ 178 h 178"/>
                <a:gd name="T10" fmla="*/ 15 w 158"/>
                <a:gd name="T11" fmla="*/ 3 h 178"/>
                <a:gd name="T12" fmla="*/ 0 w 15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78">
                  <a:moveTo>
                    <a:pt x="0" y="0"/>
                  </a:moveTo>
                  <a:cubicBezTo>
                    <a:pt x="124" y="150"/>
                    <a:pt x="144" y="174"/>
                    <a:pt x="144" y="174"/>
                  </a:cubicBezTo>
                  <a:cubicBezTo>
                    <a:pt x="145" y="176"/>
                    <a:pt x="145" y="176"/>
                    <a:pt x="145" y="176"/>
                  </a:cubicBezTo>
                  <a:cubicBezTo>
                    <a:pt x="158" y="178"/>
                    <a:pt x="158" y="178"/>
                    <a:pt x="158" y="178"/>
                  </a:cubicBezTo>
                  <a:cubicBezTo>
                    <a:pt x="158" y="178"/>
                    <a:pt x="158" y="178"/>
                    <a:pt x="158" y="178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F9C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326063" y="3248025"/>
              <a:ext cx="423863" cy="384175"/>
            </a:xfrm>
            <a:custGeom>
              <a:avLst/>
              <a:gdLst>
                <a:gd name="T0" fmla="*/ 53 w 267"/>
                <a:gd name="T1" fmla="*/ 242 h 242"/>
                <a:gd name="T2" fmla="*/ 267 w 267"/>
                <a:gd name="T3" fmla="*/ 14 h 242"/>
                <a:gd name="T4" fmla="*/ 218 w 267"/>
                <a:gd name="T5" fmla="*/ 0 h 242"/>
                <a:gd name="T6" fmla="*/ 0 w 267"/>
                <a:gd name="T7" fmla="*/ 232 h 242"/>
                <a:gd name="T8" fmla="*/ 53 w 267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42">
                  <a:moveTo>
                    <a:pt x="53" y="242"/>
                  </a:moveTo>
                  <a:lnTo>
                    <a:pt x="267" y="14"/>
                  </a:lnTo>
                  <a:lnTo>
                    <a:pt x="218" y="0"/>
                  </a:lnTo>
                  <a:lnTo>
                    <a:pt x="0" y="232"/>
                  </a:lnTo>
                  <a:lnTo>
                    <a:pt x="53" y="242"/>
                  </a:lnTo>
                  <a:close/>
                </a:path>
              </a:pathLst>
            </a:custGeom>
            <a:solidFill>
              <a:srgbClr val="9F9C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437188" y="5480050"/>
              <a:ext cx="647700" cy="752475"/>
            </a:xfrm>
            <a:custGeom>
              <a:avLst/>
              <a:gdLst>
                <a:gd name="T0" fmla="*/ 0 w 116"/>
                <a:gd name="T1" fmla="*/ 0 h 135"/>
                <a:gd name="T2" fmla="*/ 102 w 116"/>
                <a:gd name="T3" fmla="*/ 135 h 135"/>
                <a:gd name="T4" fmla="*/ 116 w 116"/>
                <a:gd name="T5" fmla="*/ 133 h 135"/>
                <a:gd name="T6" fmla="*/ 15 w 116"/>
                <a:gd name="T7" fmla="*/ 0 h 135"/>
                <a:gd name="T8" fmla="*/ 0 w 11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35">
                  <a:moveTo>
                    <a:pt x="0" y="0"/>
                  </a:moveTo>
                  <a:cubicBezTo>
                    <a:pt x="102" y="135"/>
                    <a:pt x="102" y="135"/>
                    <a:pt x="102" y="135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56" y="54"/>
                    <a:pt x="79" y="84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F9C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437188" y="4597400"/>
              <a:ext cx="769938" cy="882650"/>
            </a:xfrm>
            <a:custGeom>
              <a:avLst/>
              <a:gdLst>
                <a:gd name="T0" fmla="*/ 15 w 138"/>
                <a:gd name="T1" fmla="*/ 158 h 158"/>
                <a:gd name="T2" fmla="*/ 138 w 138"/>
                <a:gd name="T3" fmla="*/ 2 h 158"/>
                <a:gd name="T4" fmla="*/ 125 w 138"/>
                <a:gd name="T5" fmla="*/ 0 h 158"/>
                <a:gd name="T6" fmla="*/ 0 w 138"/>
                <a:gd name="T7" fmla="*/ 158 h 158"/>
                <a:gd name="T8" fmla="*/ 15 w 138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58">
                  <a:moveTo>
                    <a:pt x="15" y="158"/>
                  </a:moveTo>
                  <a:cubicBezTo>
                    <a:pt x="138" y="2"/>
                    <a:pt x="138" y="2"/>
                    <a:pt x="13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08" y="21"/>
                    <a:pt x="0" y="158"/>
                    <a:pt x="0" y="158"/>
                  </a:cubicBezTo>
                  <a:lnTo>
                    <a:pt x="15" y="158"/>
                  </a:lnTo>
                  <a:close/>
                </a:path>
              </a:pathLst>
            </a:custGeom>
            <a:solidFill>
              <a:srgbClr val="9F9C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6364288" y="2895600"/>
              <a:ext cx="1651000" cy="3336925"/>
            </a:xfrm>
            <a:custGeom>
              <a:avLst/>
              <a:gdLst>
                <a:gd name="T0" fmla="*/ 296 w 296"/>
                <a:gd name="T1" fmla="*/ 0 h 598"/>
                <a:gd name="T2" fmla="*/ 257 w 296"/>
                <a:gd name="T3" fmla="*/ 281 h 598"/>
                <a:gd name="T4" fmla="*/ 204 w 296"/>
                <a:gd name="T5" fmla="*/ 218 h 598"/>
                <a:gd name="T6" fmla="*/ 140 w 296"/>
                <a:gd name="T7" fmla="*/ 309 h 598"/>
                <a:gd name="T8" fmla="*/ 247 w 296"/>
                <a:gd name="T9" fmla="*/ 462 h 598"/>
                <a:gd name="T10" fmla="*/ 163 w 296"/>
                <a:gd name="T11" fmla="*/ 591 h 598"/>
                <a:gd name="T12" fmla="*/ 162 w 296"/>
                <a:gd name="T13" fmla="*/ 592 h 598"/>
                <a:gd name="T14" fmla="*/ 20 w 296"/>
                <a:gd name="T15" fmla="*/ 598 h 598"/>
                <a:gd name="T16" fmla="*/ 114 w 296"/>
                <a:gd name="T17" fmla="*/ 463 h 598"/>
                <a:gd name="T18" fmla="*/ 0 w 296"/>
                <a:gd name="T19" fmla="*/ 305 h 598"/>
                <a:gd name="T20" fmla="*/ 0 w 296"/>
                <a:gd name="T21" fmla="*/ 305 h 598"/>
                <a:gd name="T22" fmla="*/ 132 w 296"/>
                <a:gd name="T23" fmla="*/ 132 h 598"/>
                <a:gd name="T24" fmla="*/ 76 w 296"/>
                <a:gd name="T25" fmla="*/ 65 h 598"/>
                <a:gd name="T26" fmla="*/ 296 w 296"/>
                <a:gd name="T27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6" h="598">
                  <a:moveTo>
                    <a:pt x="296" y="0"/>
                  </a:moveTo>
                  <a:cubicBezTo>
                    <a:pt x="257" y="281"/>
                    <a:pt x="257" y="281"/>
                    <a:pt x="257" y="281"/>
                  </a:cubicBezTo>
                  <a:cubicBezTo>
                    <a:pt x="248" y="269"/>
                    <a:pt x="241" y="262"/>
                    <a:pt x="204" y="218"/>
                  </a:cubicBezTo>
                  <a:cubicBezTo>
                    <a:pt x="203" y="219"/>
                    <a:pt x="155" y="288"/>
                    <a:pt x="140" y="309"/>
                  </a:cubicBezTo>
                  <a:cubicBezTo>
                    <a:pt x="247" y="462"/>
                    <a:pt x="247" y="462"/>
                    <a:pt x="247" y="462"/>
                  </a:cubicBezTo>
                  <a:cubicBezTo>
                    <a:pt x="163" y="591"/>
                    <a:pt x="163" y="591"/>
                    <a:pt x="163" y="591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20" y="598"/>
                    <a:pt x="20" y="598"/>
                    <a:pt x="20" y="598"/>
                  </a:cubicBezTo>
                  <a:cubicBezTo>
                    <a:pt x="114" y="463"/>
                    <a:pt x="114" y="463"/>
                    <a:pt x="114" y="463"/>
                  </a:cubicBezTo>
                  <a:cubicBezTo>
                    <a:pt x="61" y="390"/>
                    <a:pt x="174" y="546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22" y="277"/>
                    <a:pt x="106" y="166"/>
                    <a:pt x="132" y="132"/>
                  </a:cubicBezTo>
                  <a:cubicBezTo>
                    <a:pt x="95" y="89"/>
                    <a:pt x="86" y="77"/>
                    <a:pt x="76" y="65"/>
                  </a:cubicBezTo>
                  <a:cubicBezTo>
                    <a:pt x="248" y="14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6397625" y="2935288"/>
              <a:ext cx="1584325" cy="3263900"/>
            </a:xfrm>
            <a:custGeom>
              <a:avLst/>
              <a:gdLst>
                <a:gd name="T0" fmla="*/ 114 w 284"/>
                <a:gd name="T1" fmla="*/ 455 h 585"/>
                <a:gd name="T2" fmla="*/ 98 w 284"/>
                <a:gd name="T3" fmla="*/ 434 h 585"/>
                <a:gd name="T4" fmla="*/ 90 w 284"/>
                <a:gd name="T5" fmla="*/ 422 h 585"/>
                <a:gd name="T6" fmla="*/ 0 w 284"/>
                <a:gd name="T7" fmla="*/ 298 h 585"/>
                <a:gd name="T8" fmla="*/ 130 w 284"/>
                <a:gd name="T9" fmla="*/ 128 h 585"/>
                <a:gd name="T10" fmla="*/ 132 w 284"/>
                <a:gd name="T11" fmla="*/ 124 h 585"/>
                <a:gd name="T12" fmla="*/ 130 w 284"/>
                <a:gd name="T13" fmla="*/ 121 h 585"/>
                <a:gd name="T14" fmla="*/ 79 w 284"/>
                <a:gd name="T15" fmla="*/ 61 h 585"/>
                <a:gd name="T16" fmla="*/ 284 w 284"/>
                <a:gd name="T17" fmla="*/ 0 h 585"/>
                <a:gd name="T18" fmla="*/ 247 w 284"/>
                <a:gd name="T19" fmla="*/ 261 h 585"/>
                <a:gd name="T20" fmla="*/ 240 w 284"/>
                <a:gd name="T21" fmla="*/ 253 h 585"/>
                <a:gd name="T22" fmla="*/ 202 w 284"/>
                <a:gd name="T23" fmla="*/ 208 h 585"/>
                <a:gd name="T24" fmla="*/ 198 w 284"/>
                <a:gd name="T25" fmla="*/ 203 h 585"/>
                <a:gd name="T26" fmla="*/ 194 w 284"/>
                <a:gd name="T27" fmla="*/ 208 h 585"/>
                <a:gd name="T28" fmla="*/ 130 w 284"/>
                <a:gd name="T29" fmla="*/ 299 h 585"/>
                <a:gd name="T30" fmla="*/ 127 w 284"/>
                <a:gd name="T31" fmla="*/ 302 h 585"/>
                <a:gd name="T32" fmla="*/ 235 w 284"/>
                <a:gd name="T33" fmla="*/ 455 h 585"/>
                <a:gd name="T34" fmla="*/ 153 w 284"/>
                <a:gd name="T35" fmla="*/ 580 h 585"/>
                <a:gd name="T36" fmla="*/ 25 w 284"/>
                <a:gd name="T37" fmla="*/ 585 h 585"/>
                <a:gd name="T38" fmla="*/ 114 w 284"/>
                <a:gd name="T39" fmla="*/ 45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4" h="585">
                  <a:moveTo>
                    <a:pt x="114" y="455"/>
                  </a:moveTo>
                  <a:cubicBezTo>
                    <a:pt x="114" y="455"/>
                    <a:pt x="100" y="436"/>
                    <a:pt x="98" y="434"/>
                  </a:cubicBezTo>
                  <a:cubicBezTo>
                    <a:pt x="96" y="431"/>
                    <a:pt x="94" y="427"/>
                    <a:pt x="90" y="422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4" y="267"/>
                    <a:pt x="103" y="164"/>
                    <a:pt x="130" y="128"/>
                  </a:cubicBezTo>
                  <a:cubicBezTo>
                    <a:pt x="132" y="124"/>
                    <a:pt x="132" y="124"/>
                    <a:pt x="132" y="124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99" y="85"/>
                    <a:pt x="87" y="71"/>
                    <a:pt x="79" y="61"/>
                  </a:cubicBezTo>
                  <a:cubicBezTo>
                    <a:pt x="208" y="22"/>
                    <a:pt x="265" y="6"/>
                    <a:pt x="284" y="0"/>
                  </a:cubicBezTo>
                  <a:cubicBezTo>
                    <a:pt x="247" y="261"/>
                    <a:pt x="247" y="261"/>
                    <a:pt x="247" y="261"/>
                  </a:cubicBezTo>
                  <a:cubicBezTo>
                    <a:pt x="245" y="259"/>
                    <a:pt x="243" y="256"/>
                    <a:pt x="240" y="253"/>
                  </a:cubicBezTo>
                  <a:cubicBezTo>
                    <a:pt x="233" y="244"/>
                    <a:pt x="222" y="231"/>
                    <a:pt x="202" y="208"/>
                  </a:cubicBezTo>
                  <a:cubicBezTo>
                    <a:pt x="198" y="203"/>
                    <a:pt x="198" y="203"/>
                    <a:pt x="198" y="203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9"/>
                    <a:pt x="144" y="278"/>
                    <a:pt x="130" y="299"/>
                  </a:cubicBezTo>
                  <a:cubicBezTo>
                    <a:pt x="127" y="302"/>
                    <a:pt x="127" y="302"/>
                    <a:pt x="127" y="302"/>
                  </a:cubicBezTo>
                  <a:cubicBezTo>
                    <a:pt x="235" y="455"/>
                    <a:pt x="235" y="455"/>
                    <a:pt x="235" y="455"/>
                  </a:cubicBezTo>
                  <a:cubicBezTo>
                    <a:pt x="153" y="580"/>
                    <a:pt x="153" y="580"/>
                    <a:pt x="153" y="580"/>
                  </a:cubicBezTo>
                  <a:cubicBezTo>
                    <a:pt x="25" y="585"/>
                    <a:pt x="25" y="585"/>
                    <a:pt x="25" y="585"/>
                  </a:cubicBezTo>
                  <a:lnTo>
                    <a:pt x="114" y="455"/>
                  </a:lnTo>
                  <a:close/>
                </a:path>
              </a:pathLst>
            </a:custGeom>
            <a:solidFill>
              <a:srgbClr val="F5A5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7451725" y="4113213"/>
              <a:ext cx="346075" cy="355600"/>
            </a:xfrm>
            <a:custGeom>
              <a:avLst/>
              <a:gdLst>
                <a:gd name="T0" fmla="*/ 0 w 62"/>
                <a:gd name="T1" fmla="*/ 13 h 64"/>
                <a:gd name="T2" fmla="*/ 43 w 62"/>
                <a:gd name="T3" fmla="*/ 64 h 64"/>
                <a:gd name="T4" fmla="*/ 62 w 62"/>
                <a:gd name="T5" fmla="*/ 63 h 64"/>
                <a:gd name="T6" fmla="*/ 9 w 62"/>
                <a:gd name="T7" fmla="*/ 0 h 64"/>
                <a:gd name="T8" fmla="*/ 0 w 62"/>
                <a:gd name="T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4">
                  <a:moveTo>
                    <a:pt x="0" y="13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3"/>
                    <a:pt x="9" y="0"/>
                    <a:pt x="9" y="0"/>
                  </a:cubicBezTo>
                  <a:cubicBezTo>
                    <a:pt x="8" y="1"/>
                    <a:pt x="0" y="12"/>
                    <a:pt x="0" y="13"/>
                  </a:cubicBezTo>
                  <a:close/>
                </a:path>
              </a:pathLst>
            </a:custGeom>
            <a:solidFill>
              <a:srgbClr val="E377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6688138" y="2895600"/>
              <a:ext cx="1309688" cy="385763"/>
            </a:xfrm>
            <a:custGeom>
              <a:avLst/>
              <a:gdLst>
                <a:gd name="T0" fmla="*/ 0 w 825"/>
                <a:gd name="T1" fmla="*/ 243 h 243"/>
                <a:gd name="T2" fmla="*/ 769 w 825"/>
                <a:gd name="T3" fmla="*/ 14 h 243"/>
                <a:gd name="T4" fmla="*/ 825 w 825"/>
                <a:gd name="T5" fmla="*/ 0 h 243"/>
                <a:gd name="T6" fmla="*/ 63 w 825"/>
                <a:gd name="T7" fmla="*/ 229 h 243"/>
                <a:gd name="T8" fmla="*/ 0 w 825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43">
                  <a:moveTo>
                    <a:pt x="0" y="243"/>
                  </a:moveTo>
                  <a:lnTo>
                    <a:pt x="769" y="14"/>
                  </a:lnTo>
                  <a:lnTo>
                    <a:pt x="825" y="0"/>
                  </a:lnTo>
                  <a:lnTo>
                    <a:pt x="63" y="229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6269038" y="3632200"/>
              <a:ext cx="831850" cy="976313"/>
            </a:xfrm>
            <a:custGeom>
              <a:avLst/>
              <a:gdLst>
                <a:gd name="T0" fmla="*/ 0 w 149"/>
                <a:gd name="T1" fmla="*/ 175 h 175"/>
                <a:gd name="T2" fmla="*/ 131 w 149"/>
                <a:gd name="T3" fmla="*/ 3 h 175"/>
                <a:gd name="T4" fmla="*/ 149 w 149"/>
                <a:gd name="T5" fmla="*/ 0 h 175"/>
                <a:gd name="T6" fmla="*/ 17 w 149"/>
                <a:gd name="T7" fmla="*/ 173 h 175"/>
                <a:gd name="T8" fmla="*/ 17 w 149"/>
                <a:gd name="T9" fmla="*/ 173 h 175"/>
                <a:gd name="T10" fmla="*/ 0 w 149"/>
                <a:gd name="T11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75">
                  <a:moveTo>
                    <a:pt x="0" y="175"/>
                  </a:moveTo>
                  <a:cubicBezTo>
                    <a:pt x="131" y="3"/>
                    <a:pt x="131" y="3"/>
                    <a:pt x="131" y="3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24" y="32"/>
                    <a:pt x="38" y="146"/>
                    <a:pt x="17" y="173"/>
                  </a:cubicBezTo>
                  <a:cubicBezTo>
                    <a:pt x="17" y="173"/>
                    <a:pt x="17" y="173"/>
                    <a:pt x="17" y="173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rgbClr val="E377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269038" y="4597400"/>
              <a:ext cx="1109663" cy="1400175"/>
            </a:xfrm>
            <a:custGeom>
              <a:avLst/>
              <a:gdLst>
                <a:gd name="T0" fmla="*/ 113 w 199"/>
                <a:gd name="T1" fmla="*/ 158 h 251"/>
                <a:gd name="T2" fmla="*/ 0 w 199"/>
                <a:gd name="T3" fmla="*/ 2 h 251"/>
                <a:gd name="T4" fmla="*/ 17 w 199"/>
                <a:gd name="T5" fmla="*/ 0 h 251"/>
                <a:gd name="T6" fmla="*/ 131 w 199"/>
                <a:gd name="T7" fmla="*/ 158 h 251"/>
                <a:gd name="T8" fmla="*/ 113 w 199"/>
                <a:gd name="T9" fmla="*/ 15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251">
                  <a:moveTo>
                    <a:pt x="113" y="15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9" y="251"/>
                    <a:pt x="70" y="74"/>
                    <a:pt x="131" y="158"/>
                  </a:cubicBezTo>
                  <a:lnTo>
                    <a:pt x="113" y="158"/>
                  </a:lnTo>
                  <a:close/>
                </a:path>
              </a:pathLst>
            </a:custGeom>
            <a:solidFill>
              <a:srgbClr val="E377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6380163" y="5480050"/>
              <a:ext cx="619125" cy="752475"/>
            </a:xfrm>
            <a:custGeom>
              <a:avLst/>
              <a:gdLst>
                <a:gd name="T0" fmla="*/ 111 w 111"/>
                <a:gd name="T1" fmla="*/ 0 h 135"/>
                <a:gd name="T2" fmla="*/ 17 w 111"/>
                <a:gd name="T3" fmla="*/ 135 h 135"/>
                <a:gd name="T4" fmla="*/ 0 w 111"/>
                <a:gd name="T5" fmla="*/ 133 h 135"/>
                <a:gd name="T6" fmla="*/ 93 w 111"/>
                <a:gd name="T7" fmla="*/ 0 h 135"/>
                <a:gd name="T8" fmla="*/ 111 w 11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35">
                  <a:moveTo>
                    <a:pt x="111" y="0"/>
                  </a:moveTo>
                  <a:cubicBezTo>
                    <a:pt x="17" y="135"/>
                    <a:pt x="17" y="135"/>
                    <a:pt x="17" y="13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" y="50"/>
                    <a:pt x="30" y="90"/>
                    <a:pt x="93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E377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6688138" y="3259138"/>
              <a:ext cx="412750" cy="412750"/>
            </a:xfrm>
            <a:custGeom>
              <a:avLst/>
              <a:gdLst>
                <a:gd name="T0" fmla="*/ 56 w 74"/>
                <a:gd name="T1" fmla="*/ 70 h 74"/>
                <a:gd name="T2" fmla="*/ 0 w 74"/>
                <a:gd name="T3" fmla="*/ 4 h 74"/>
                <a:gd name="T4" fmla="*/ 18 w 74"/>
                <a:gd name="T5" fmla="*/ 0 h 74"/>
                <a:gd name="T6" fmla="*/ 74 w 74"/>
                <a:gd name="T7" fmla="*/ 67 h 74"/>
                <a:gd name="T8" fmla="*/ 56 w 74"/>
                <a:gd name="T9" fmla="*/ 7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56" y="70"/>
                  </a:moveTo>
                  <a:cubicBezTo>
                    <a:pt x="54" y="67"/>
                    <a:pt x="60" y="74"/>
                    <a:pt x="0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7" y="36"/>
                    <a:pt x="69" y="62"/>
                    <a:pt x="74" y="67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E377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4703756" y="2444066"/>
            <a:ext cx="337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792649" y="3732476"/>
            <a:ext cx="337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94665" y="2489739"/>
            <a:ext cx="337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31471" y="3760521"/>
            <a:ext cx="337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0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>
            <a:off x="3813846" y="5364722"/>
            <a:ext cx="4425081" cy="305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四项人头并列排布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93637" y="2177010"/>
            <a:ext cx="2828251" cy="3343138"/>
            <a:chOff x="4272260" y="1543891"/>
            <a:chExt cx="3873837" cy="4579075"/>
          </a:xfrm>
        </p:grpSpPr>
        <p:sp>
          <p:nvSpPr>
            <p:cNvPr id="67" name="Freeform 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1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20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Rectangle 21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22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7992225" y="3725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2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2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3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38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40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42"/>
            <p:cNvSpPr>
              <a:spLocks/>
            </p:cNvSpPr>
            <p:nvPr/>
          </p:nvSpPr>
          <p:spPr bwMode="auto">
            <a:xfrm>
              <a:off x="7831232" y="431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46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4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48"/>
            <p:cNvSpPr>
              <a:spLocks/>
            </p:cNvSpPr>
            <p:nvPr/>
          </p:nvSpPr>
          <p:spPr bwMode="auto">
            <a:xfrm>
              <a:off x="7855452" y="43605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50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52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53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54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55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57"/>
            <p:cNvSpPr>
              <a:spLocks/>
            </p:cNvSpPr>
            <p:nvPr/>
          </p:nvSpPr>
          <p:spPr bwMode="auto">
            <a:xfrm>
              <a:off x="4299330" y="1612278"/>
              <a:ext cx="3846766" cy="4510688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58"/>
            <p:cNvSpPr>
              <a:spLocks/>
            </p:cNvSpPr>
            <p:nvPr/>
          </p:nvSpPr>
          <p:spPr bwMode="auto">
            <a:xfrm>
              <a:off x="4299330" y="1612278"/>
              <a:ext cx="3365208" cy="4510688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59"/>
            <p:cNvSpPr>
              <a:spLocks/>
            </p:cNvSpPr>
            <p:nvPr/>
          </p:nvSpPr>
          <p:spPr bwMode="auto">
            <a:xfrm>
              <a:off x="7251367" y="3139586"/>
              <a:ext cx="894729" cy="213281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60"/>
            <p:cNvSpPr>
              <a:spLocks/>
            </p:cNvSpPr>
            <p:nvPr/>
          </p:nvSpPr>
          <p:spPr bwMode="auto">
            <a:xfrm>
              <a:off x="7264190" y="3472972"/>
              <a:ext cx="881907" cy="1799431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61"/>
            <p:cNvSpPr>
              <a:spLocks/>
            </p:cNvSpPr>
            <p:nvPr/>
          </p:nvSpPr>
          <p:spPr bwMode="auto">
            <a:xfrm>
              <a:off x="6641583" y="3139586"/>
              <a:ext cx="1022955" cy="2976256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62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63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64"/>
            <p:cNvSpPr>
              <a:spLocks/>
            </p:cNvSpPr>
            <p:nvPr/>
          </p:nvSpPr>
          <p:spPr bwMode="auto">
            <a:xfrm>
              <a:off x="4317852" y="1586633"/>
              <a:ext cx="3772680" cy="4492167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7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7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7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7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Rectangle 8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Rectangle 81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Rectangle 82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Rectangle 8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Rectangle 84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Rectangle 85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8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Freeform 8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Freeform 8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Freeform 8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Rectangle 9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Freeform 91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Freeform 92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Rectangle 93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Rectangle 94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Rectangle 9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Rectangle 96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Rectangle 9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Rectangle 98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Freeform 99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Freeform 100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Freeform 101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Freeform 102"/>
            <p:cNvSpPr>
              <a:spLocks/>
            </p:cNvSpPr>
            <p:nvPr/>
          </p:nvSpPr>
          <p:spPr bwMode="auto">
            <a:xfrm>
              <a:off x="4272260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5A67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179106" y="2173238"/>
            <a:ext cx="2831442" cy="3346910"/>
            <a:chOff x="4272260" y="1543891"/>
            <a:chExt cx="3873837" cy="4579075"/>
          </a:xfrm>
        </p:grpSpPr>
        <p:sp>
          <p:nvSpPr>
            <p:cNvPr id="172" name="Freeform 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Freeform 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1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Rectangle 1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1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Rectangle 15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Freeform 16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Rectangle 17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Rectangle 18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Rectangle 19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20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Rectangle 21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22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Rectangle 23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24"/>
            <p:cNvSpPr>
              <a:spLocks/>
            </p:cNvSpPr>
            <p:nvPr/>
          </p:nvSpPr>
          <p:spPr bwMode="auto">
            <a:xfrm>
              <a:off x="7992225" y="3725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2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Freeform 2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2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2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Freeform 2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Freeform 3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3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3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" name="Rectangle 3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2" name="Freeform 3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3" name="Freeform 35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Freeform 36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Freeform 37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Freeform 38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Rectangle 39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Freeform 40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Rectangle 41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Freeform 42"/>
            <p:cNvSpPr>
              <a:spLocks/>
            </p:cNvSpPr>
            <p:nvPr/>
          </p:nvSpPr>
          <p:spPr bwMode="auto">
            <a:xfrm>
              <a:off x="7831232" y="431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Rectangle 4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2" name="Rectangle 44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Rectangle 4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Freeform 46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5" name="Rectangle 4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" name="Freeform 48"/>
            <p:cNvSpPr>
              <a:spLocks/>
            </p:cNvSpPr>
            <p:nvPr/>
          </p:nvSpPr>
          <p:spPr bwMode="auto">
            <a:xfrm>
              <a:off x="7855452" y="43605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" name="Rectangle 49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Freeform 50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9" name="Freeform 51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0" name="Freeform 52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Freeform 53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2" name="Freeform 54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3" name="Freeform 55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4" name="Freeform 56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5" name="Freeform 57"/>
            <p:cNvSpPr>
              <a:spLocks/>
            </p:cNvSpPr>
            <p:nvPr/>
          </p:nvSpPr>
          <p:spPr bwMode="auto">
            <a:xfrm>
              <a:off x="4299330" y="1612278"/>
              <a:ext cx="3846766" cy="4510688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6" name="Freeform 58"/>
            <p:cNvSpPr>
              <a:spLocks/>
            </p:cNvSpPr>
            <p:nvPr/>
          </p:nvSpPr>
          <p:spPr bwMode="auto">
            <a:xfrm>
              <a:off x="4299330" y="1612278"/>
              <a:ext cx="3365208" cy="4510688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" name="Freeform 59"/>
            <p:cNvSpPr>
              <a:spLocks/>
            </p:cNvSpPr>
            <p:nvPr/>
          </p:nvSpPr>
          <p:spPr bwMode="auto">
            <a:xfrm>
              <a:off x="7251367" y="3139586"/>
              <a:ext cx="894729" cy="213281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" name="Freeform 60"/>
            <p:cNvSpPr>
              <a:spLocks/>
            </p:cNvSpPr>
            <p:nvPr/>
          </p:nvSpPr>
          <p:spPr bwMode="auto">
            <a:xfrm>
              <a:off x="7264190" y="3472972"/>
              <a:ext cx="881907" cy="1799431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" name="Freeform 61"/>
            <p:cNvSpPr>
              <a:spLocks/>
            </p:cNvSpPr>
            <p:nvPr/>
          </p:nvSpPr>
          <p:spPr bwMode="auto">
            <a:xfrm>
              <a:off x="6641583" y="3139586"/>
              <a:ext cx="1022955" cy="2976256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0" name="Freeform 62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1" name="Freeform 63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2" name="Freeform 64"/>
            <p:cNvSpPr>
              <a:spLocks/>
            </p:cNvSpPr>
            <p:nvPr/>
          </p:nvSpPr>
          <p:spPr bwMode="auto">
            <a:xfrm>
              <a:off x="4317852" y="1586633"/>
              <a:ext cx="3772680" cy="4492167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3" name="Freeform 7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4" name="Freeform 7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5" name="Freeform 7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6" name="Freeform 7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" name="Rectangle 8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" name="Rectangle 81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" name="Rectangle 82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" name="Rectangle 8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" name="Rectangle 84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" name="Rectangle 85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" name="Freeform 8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" name="Freeform 8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" name="Freeform 8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" name="Freeform 8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" name="Rectangle 9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" name="Freeform 91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" name="Freeform 92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" name="Rectangle 93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Rectangle 94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" name="Rectangle 9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" name="Rectangle 96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" name="Rectangle 9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" name="Rectangle 98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" name="Freeform 99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" name="Freeform 100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" name="Freeform 101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" name="Freeform 102"/>
            <p:cNvSpPr>
              <a:spLocks/>
            </p:cNvSpPr>
            <p:nvPr/>
          </p:nvSpPr>
          <p:spPr bwMode="auto">
            <a:xfrm>
              <a:off x="4272260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CAD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4378651" y="2173238"/>
            <a:ext cx="2831442" cy="3346910"/>
            <a:chOff x="4272260" y="1543891"/>
            <a:chExt cx="3873837" cy="4579075"/>
          </a:xfrm>
        </p:grpSpPr>
        <p:sp>
          <p:nvSpPr>
            <p:cNvPr id="331" name="Freeform 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2" name="Freeform 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3" name="Freeform 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4" name="Freeform 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" name="Freeform 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6" name="Freeform 1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7" name="Freeform 1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" name="Freeform 1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9" name="Rectangle 1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0" name="Freeform 1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1" name="Rectangle 15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2" name="Freeform 16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3" name="Rectangle 17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" name="Rectangle 18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" name="Rectangle 19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" name="Freeform 20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7" name="Rectangle 21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" name="Freeform 22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9" name="Rectangle 23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" name="Freeform 24"/>
            <p:cNvSpPr>
              <a:spLocks/>
            </p:cNvSpPr>
            <p:nvPr/>
          </p:nvSpPr>
          <p:spPr bwMode="auto">
            <a:xfrm>
              <a:off x="7992225" y="3725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" name="Freeform 2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2" name="Freeform 2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3" name="Freeform 2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4" name="Freeform 2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" name="Freeform 2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" name="Freeform 3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" name="Freeform 3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" name="Freeform 3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9" name="Rectangle 3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0" name="Freeform 3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1" name="Freeform 35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2" name="Freeform 36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Freeform 37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4" name="Freeform 38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5" name="Rectangle 39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6" name="Freeform 40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" name="Rectangle 41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" name="Freeform 42"/>
            <p:cNvSpPr>
              <a:spLocks/>
            </p:cNvSpPr>
            <p:nvPr/>
          </p:nvSpPr>
          <p:spPr bwMode="auto">
            <a:xfrm>
              <a:off x="7831232" y="431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" name="Rectangle 4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0" name="Rectangle 44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1" name="Rectangle 4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2" name="Freeform 46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3" name="Rectangle 4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4" name="Freeform 48"/>
            <p:cNvSpPr>
              <a:spLocks/>
            </p:cNvSpPr>
            <p:nvPr/>
          </p:nvSpPr>
          <p:spPr bwMode="auto">
            <a:xfrm>
              <a:off x="7855452" y="43605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5" name="Rectangle 49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6" name="Freeform 50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" name="Freeform 51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" name="Freeform 52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" name="Freeform 53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0" name="Freeform 54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1" name="Freeform 55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2" name="Freeform 56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3" name="Freeform 57"/>
            <p:cNvSpPr>
              <a:spLocks/>
            </p:cNvSpPr>
            <p:nvPr/>
          </p:nvSpPr>
          <p:spPr bwMode="auto">
            <a:xfrm>
              <a:off x="4299330" y="1612278"/>
              <a:ext cx="3846766" cy="4510688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" name="Freeform 58"/>
            <p:cNvSpPr>
              <a:spLocks/>
            </p:cNvSpPr>
            <p:nvPr/>
          </p:nvSpPr>
          <p:spPr bwMode="auto">
            <a:xfrm>
              <a:off x="4299330" y="1612278"/>
              <a:ext cx="3365208" cy="4510688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5" name="Freeform 59"/>
            <p:cNvSpPr>
              <a:spLocks/>
            </p:cNvSpPr>
            <p:nvPr/>
          </p:nvSpPr>
          <p:spPr bwMode="auto">
            <a:xfrm>
              <a:off x="7251367" y="3139586"/>
              <a:ext cx="894729" cy="213281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6" name="Freeform 60"/>
            <p:cNvSpPr>
              <a:spLocks/>
            </p:cNvSpPr>
            <p:nvPr/>
          </p:nvSpPr>
          <p:spPr bwMode="auto">
            <a:xfrm>
              <a:off x="7264190" y="3472972"/>
              <a:ext cx="881907" cy="1799431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7" name="Freeform 61"/>
            <p:cNvSpPr>
              <a:spLocks/>
            </p:cNvSpPr>
            <p:nvPr/>
          </p:nvSpPr>
          <p:spPr bwMode="auto">
            <a:xfrm>
              <a:off x="6641583" y="3139586"/>
              <a:ext cx="1022955" cy="2976256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8" name="Freeform 62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" name="Freeform 63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" name="Freeform 64"/>
            <p:cNvSpPr>
              <a:spLocks/>
            </p:cNvSpPr>
            <p:nvPr/>
          </p:nvSpPr>
          <p:spPr bwMode="auto">
            <a:xfrm>
              <a:off x="4317852" y="1586633"/>
              <a:ext cx="3772680" cy="4492167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1" name="Freeform 7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2" name="Freeform 7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3" name="Freeform 7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4" name="Freeform 7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" name="Rectangle 8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" name="Rectangle 81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Rectangle 82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Rectangle 8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Rectangle 84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0" name="Rectangle 85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" name="Freeform 8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" name="Freeform 8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" name="Freeform 8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" name="Freeform 8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5" name="Rectangle 9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6" name="Freeform 91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" name="Freeform 92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8" name="Rectangle 93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" name="Rectangle 94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" name="Rectangle 9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" name="Rectangle 96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2" name="Rectangle 9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" name="Rectangle 98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" name="Freeform 99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5" name="Freeform 100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" name="Freeform 101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7" name="Freeform 102"/>
            <p:cNvSpPr>
              <a:spLocks/>
            </p:cNvSpPr>
            <p:nvPr/>
          </p:nvSpPr>
          <p:spPr bwMode="auto">
            <a:xfrm>
              <a:off x="4272260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00AB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3515607" y="2173238"/>
            <a:ext cx="2844142" cy="3346910"/>
            <a:chOff x="4254884" y="1543891"/>
            <a:chExt cx="3891213" cy="4579075"/>
          </a:xfrm>
        </p:grpSpPr>
        <p:sp>
          <p:nvSpPr>
            <p:cNvPr id="419" name="Freeform 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" name="Freeform 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" name="Freeform 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" name="Freeform 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" name="Freeform 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" name="Freeform 1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" name="Freeform 1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6" name="Freeform 1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7" name="Rectangle 1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Freeform 1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Rectangle 15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Freeform 16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Rectangle 17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Rectangle 18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Rectangle 19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4" name="Freeform 20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" name="Rectangle 21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" name="Freeform 22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" name="Rectangle 23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" name="Freeform 24"/>
            <p:cNvSpPr>
              <a:spLocks/>
            </p:cNvSpPr>
            <p:nvPr/>
          </p:nvSpPr>
          <p:spPr bwMode="auto">
            <a:xfrm>
              <a:off x="7992225" y="3725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Freeform 2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Freeform 2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Freeform 2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Freeform 2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Freeform 2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" name="Freeform 3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5" name="Freeform 3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6" name="Freeform 3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Rectangle 3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Freeform 3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Freeform 35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Freeform 36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Freeform 37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Freeform 38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Rectangle 39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4" name="Freeform 40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5" name="Rectangle 41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6" name="Freeform 42"/>
            <p:cNvSpPr>
              <a:spLocks/>
            </p:cNvSpPr>
            <p:nvPr/>
          </p:nvSpPr>
          <p:spPr bwMode="auto">
            <a:xfrm>
              <a:off x="7831232" y="431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7" name="Rectangle 4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" name="Rectangle 44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9" name="Rectangle 4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" name="Freeform 46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" name="Rectangle 4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" name="Freeform 48"/>
            <p:cNvSpPr>
              <a:spLocks/>
            </p:cNvSpPr>
            <p:nvPr/>
          </p:nvSpPr>
          <p:spPr bwMode="auto">
            <a:xfrm>
              <a:off x="7855452" y="43605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" name="Rectangle 49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" name="Freeform 50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5" name="Freeform 51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" name="Freeform 52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7" name="Freeform 53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8" name="Freeform 54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9" name="Freeform 55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0" name="Freeform 56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" name="Freeform 57"/>
            <p:cNvSpPr>
              <a:spLocks/>
            </p:cNvSpPr>
            <p:nvPr/>
          </p:nvSpPr>
          <p:spPr bwMode="auto">
            <a:xfrm>
              <a:off x="4299330" y="1612278"/>
              <a:ext cx="3846766" cy="4510688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2" name="Freeform 58"/>
            <p:cNvSpPr>
              <a:spLocks/>
            </p:cNvSpPr>
            <p:nvPr/>
          </p:nvSpPr>
          <p:spPr bwMode="auto">
            <a:xfrm>
              <a:off x="4299330" y="1612278"/>
              <a:ext cx="3365208" cy="4510688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3" name="Freeform 59"/>
            <p:cNvSpPr>
              <a:spLocks/>
            </p:cNvSpPr>
            <p:nvPr/>
          </p:nvSpPr>
          <p:spPr bwMode="auto">
            <a:xfrm>
              <a:off x="7251367" y="3139586"/>
              <a:ext cx="894729" cy="213281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4" name="Freeform 60"/>
            <p:cNvSpPr>
              <a:spLocks/>
            </p:cNvSpPr>
            <p:nvPr/>
          </p:nvSpPr>
          <p:spPr bwMode="auto">
            <a:xfrm>
              <a:off x="7264190" y="3472972"/>
              <a:ext cx="881907" cy="1799431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5" name="Freeform 61"/>
            <p:cNvSpPr>
              <a:spLocks/>
            </p:cNvSpPr>
            <p:nvPr/>
          </p:nvSpPr>
          <p:spPr bwMode="auto">
            <a:xfrm>
              <a:off x="6641583" y="3139586"/>
              <a:ext cx="1022955" cy="2976256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6" name="Freeform 62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7" name="Freeform 63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8" name="Freeform 64"/>
            <p:cNvSpPr>
              <a:spLocks/>
            </p:cNvSpPr>
            <p:nvPr/>
          </p:nvSpPr>
          <p:spPr bwMode="auto">
            <a:xfrm>
              <a:off x="4317852" y="1586633"/>
              <a:ext cx="3772680" cy="4492167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9" name="Freeform 7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0" name="Freeform 7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" name="Freeform 7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" name="Freeform 7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" name="Rectangle 8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" name="Rectangle 81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" name="Rectangle 82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6" name="Rectangle 8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" name="Rectangle 84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8" name="Rectangle 85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9" name="Freeform 8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0" name="Freeform 8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" name="Freeform 8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" name="Freeform 8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3" name="Rectangle 9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4" name="Freeform 91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5" name="Freeform 92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6" name="Rectangle 93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7" name="Rectangle 94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8" name="Rectangle 9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9" name="Rectangle 96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0" name="Rectangle 9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" name="Rectangle 98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" name="Freeform 99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" name="Freeform 100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4" name="Freeform 101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5" name="Freeform 102"/>
            <p:cNvSpPr>
              <a:spLocks/>
            </p:cNvSpPr>
            <p:nvPr/>
          </p:nvSpPr>
          <p:spPr bwMode="auto">
            <a:xfrm>
              <a:off x="4254884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FFC3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8" name="文本框 627"/>
          <p:cNvSpPr txBox="1"/>
          <p:nvPr/>
        </p:nvSpPr>
        <p:spPr>
          <a:xfrm>
            <a:off x="5232956" y="2663975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9" name="文本框 628"/>
          <p:cNvSpPr txBox="1"/>
          <p:nvPr/>
        </p:nvSpPr>
        <p:spPr>
          <a:xfrm>
            <a:off x="6231028" y="2663975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0" name="文本框 629"/>
          <p:cNvSpPr txBox="1"/>
          <p:nvPr/>
        </p:nvSpPr>
        <p:spPr>
          <a:xfrm>
            <a:off x="7001460" y="266397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1" name="文本框 630"/>
          <p:cNvSpPr txBox="1"/>
          <p:nvPr/>
        </p:nvSpPr>
        <p:spPr>
          <a:xfrm>
            <a:off x="7836254" y="266397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54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椭圆 203"/>
          <p:cNvSpPr/>
          <p:nvPr/>
        </p:nvSpPr>
        <p:spPr>
          <a:xfrm>
            <a:off x="6483601" y="5348405"/>
            <a:ext cx="2375007" cy="305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" name="椭圆 505"/>
          <p:cNvSpPr/>
          <p:nvPr/>
        </p:nvSpPr>
        <p:spPr>
          <a:xfrm>
            <a:off x="2605038" y="5348405"/>
            <a:ext cx="2375007" cy="305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对视冲突关系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485658" y="1723698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858608" y="4465700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48792" y="2177010"/>
            <a:ext cx="2828251" cy="3343138"/>
            <a:chOff x="4272260" y="1543891"/>
            <a:chExt cx="3873837" cy="4579075"/>
          </a:xfrm>
        </p:grpSpPr>
        <p:sp>
          <p:nvSpPr>
            <p:cNvPr id="67" name="Freeform 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1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20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Rectangle 21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22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7992225" y="3725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2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2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3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38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40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42"/>
            <p:cNvSpPr>
              <a:spLocks/>
            </p:cNvSpPr>
            <p:nvPr/>
          </p:nvSpPr>
          <p:spPr bwMode="auto">
            <a:xfrm>
              <a:off x="7831232" y="431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46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4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48"/>
            <p:cNvSpPr>
              <a:spLocks/>
            </p:cNvSpPr>
            <p:nvPr/>
          </p:nvSpPr>
          <p:spPr bwMode="auto">
            <a:xfrm>
              <a:off x="7855452" y="43605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50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52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53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54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55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57"/>
            <p:cNvSpPr>
              <a:spLocks/>
            </p:cNvSpPr>
            <p:nvPr/>
          </p:nvSpPr>
          <p:spPr bwMode="auto">
            <a:xfrm>
              <a:off x="4299330" y="1612278"/>
              <a:ext cx="3846766" cy="4510688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58"/>
            <p:cNvSpPr>
              <a:spLocks/>
            </p:cNvSpPr>
            <p:nvPr/>
          </p:nvSpPr>
          <p:spPr bwMode="auto">
            <a:xfrm>
              <a:off x="4299330" y="1612278"/>
              <a:ext cx="3365208" cy="4510688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59"/>
            <p:cNvSpPr>
              <a:spLocks/>
            </p:cNvSpPr>
            <p:nvPr/>
          </p:nvSpPr>
          <p:spPr bwMode="auto">
            <a:xfrm>
              <a:off x="7251367" y="3139586"/>
              <a:ext cx="894729" cy="213281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60"/>
            <p:cNvSpPr>
              <a:spLocks/>
            </p:cNvSpPr>
            <p:nvPr/>
          </p:nvSpPr>
          <p:spPr bwMode="auto">
            <a:xfrm>
              <a:off x="7264190" y="3472972"/>
              <a:ext cx="881907" cy="1799431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61"/>
            <p:cNvSpPr>
              <a:spLocks/>
            </p:cNvSpPr>
            <p:nvPr/>
          </p:nvSpPr>
          <p:spPr bwMode="auto">
            <a:xfrm>
              <a:off x="6641583" y="3139586"/>
              <a:ext cx="1022955" cy="2976256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62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63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64"/>
            <p:cNvSpPr>
              <a:spLocks/>
            </p:cNvSpPr>
            <p:nvPr/>
          </p:nvSpPr>
          <p:spPr bwMode="auto">
            <a:xfrm>
              <a:off x="4317852" y="1586633"/>
              <a:ext cx="3772680" cy="4492167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7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7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7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7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Rectangle 8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Rectangle 81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Rectangle 82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Rectangle 8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Rectangle 84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Rectangle 85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8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Freeform 8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Freeform 8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Freeform 8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Rectangle 9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Freeform 91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Freeform 92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Rectangle 93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Rectangle 94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Rectangle 9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Rectangle 96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Rectangle 9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Rectangle 98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Freeform 99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Freeform 100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Freeform 101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Freeform 102"/>
            <p:cNvSpPr>
              <a:spLocks/>
            </p:cNvSpPr>
            <p:nvPr/>
          </p:nvSpPr>
          <p:spPr bwMode="auto">
            <a:xfrm>
              <a:off x="4272260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5A67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 flipH="1">
            <a:off x="6180429" y="2173238"/>
            <a:ext cx="2844142" cy="3346910"/>
            <a:chOff x="4254884" y="1543891"/>
            <a:chExt cx="3891213" cy="4579075"/>
          </a:xfrm>
        </p:grpSpPr>
        <p:sp>
          <p:nvSpPr>
            <p:cNvPr id="419" name="Freeform 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" name="Freeform 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" name="Freeform 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" name="Freeform 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" name="Freeform 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" name="Freeform 1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" name="Freeform 1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6" name="Freeform 1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7" name="Rectangle 1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Freeform 1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Rectangle 15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Freeform 16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Rectangle 17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Rectangle 18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Rectangle 19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4" name="Freeform 20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" name="Rectangle 21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" name="Freeform 22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" name="Rectangle 23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" name="Freeform 24"/>
            <p:cNvSpPr>
              <a:spLocks/>
            </p:cNvSpPr>
            <p:nvPr/>
          </p:nvSpPr>
          <p:spPr bwMode="auto">
            <a:xfrm>
              <a:off x="7992225" y="3725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Freeform 2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Freeform 2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Freeform 2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Freeform 2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Freeform 2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" name="Freeform 3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5" name="Freeform 3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6" name="Freeform 3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Rectangle 3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Freeform 3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Freeform 35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Freeform 36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Freeform 37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Freeform 38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Rectangle 39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4" name="Freeform 40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5" name="Rectangle 41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6" name="Freeform 42"/>
            <p:cNvSpPr>
              <a:spLocks/>
            </p:cNvSpPr>
            <p:nvPr/>
          </p:nvSpPr>
          <p:spPr bwMode="auto">
            <a:xfrm>
              <a:off x="7831232" y="431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7" name="Rectangle 4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" name="Rectangle 44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9" name="Rectangle 4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" name="Freeform 46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" name="Rectangle 4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" name="Freeform 48"/>
            <p:cNvSpPr>
              <a:spLocks/>
            </p:cNvSpPr>
            <p:nvPr/>
          </p:nvSpPr>
          <p:spPr bwMode="auto">
            <a:xfrm>
              <a:off x="7855452" y="43605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" name="Rectangle 49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" name="Freeform 50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5" name="Freeform 51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" name="Freeform 52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7" name="Freeform 53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8" name="Freeform 54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9" name="Freeform 55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0" name="Freeform 56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" name="Freeform 57"/>
            <p:cNvSpPr>
              <a:spLocks/>
            </p:cNvSpPr>
            <p:nvPr/>
          </p:nvSpPr>
          <p:spPr bwMode="auto">
            <a:xfrm>
              <a:off x="4299330" y="1612278"/>
              <a:ext cx="3846766" cy="4510688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2" name="Freeform 58"/>
            <p:cNvSpPr>
              <a:spLocks/>
            </p:cNvSpPr>
            <p:nvPr/>
          </p:nvSpPr>
          <p:spPr bwMode="auto">
            <a:xfrm>
              <a:off x="4299330" y="1612278"/>
              <a:ext cx="3365208" cy="4510688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3" name="Freeform 59"/>
            <p:cNvSpPr>
              <a:spLocks/>
            </p:cNvSpPr>
            <p:nvPr/>
          </p:nvSpPr>
          <p:spPr bwMode="auto">
            <a:xfrm>
              <a:off x="7251367" y="3139586"/>
              <a:ext cx="894729" cy="213281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4" name="Freeform 60"/>
            <p:cNvSpPr>
              <a:spLocks/>
            </p:cNvSpPr>
            <p:nvPr/>
          </p:nvSpPr>
          <p:spPr bwMode="auto">
            <a:xfrm>
              <a:off x="7264190" y="3472972"/>
              <a:ext cx="881907" cy="1799431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5" name="Freeform 61"/>
            <p:cNvSpPr>
              <a:spLocks/>
            </p:cNvSpPr>
            <p:nvPr/>
          </p:nvSpPr>
          <p:spPr bwMode="auto">
            <a:xfrm>
              <a:off x="6641583" y="3139586"/>
              <a:ext cx="1022955" cy="2976256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6" name="Freeform 62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7" name="Freeform 63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8" name="Freeform 64"/>
            <p:cNvSpPr>
              <a:spLocks/>
            </p:cNvSpPr>
            <p:nvPr/>
          </p:nvSpPr>
          <p:spPr bwMode="auto">
            <a:xfrm>
              <a:off x="4317852" y="1586633"/>
              <a:ext cx="3772680" cy="4492167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9" name="Freeform 7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0" name="Freeform 7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" name="Freeform 7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" name="Freeform 7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" name="Rectangle 8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" name="Rectangle 81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" name="Rectangle 82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6" name="Rectangle 8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" name="Rectangle 84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8" name="Rectangle 85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9" name="Freeform 8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0" name="Freeform 8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" name="Freeform 8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" name="Freeform 8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3" name="Rectangle 9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4" name="Freeform 91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5" name="Freeform 92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6" name="Rectangle 93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7" name="Rectangle 94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8" name="Rectangle 9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9" name="Rectangle 96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0" name="Rectangle 9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" name="Rectangle 98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" name="Freeform 99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" name="Freeform 100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4" name="Freeform 101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5" name="Freeform 102"/>
            <p:cNvSpPr>
              <a:spLocks/>
            </p:cNvSpPr>
            <p:nvPr/>
          </p:nvSpPr>
          <p:spPr bwMode="auto">
            <a:xfrm>
              <a:off x="4254884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FFC3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8" name="文本框 627"/>
          <p:cNvSpPr txBox="1"/>
          <p:nvPr/>
        </p:nvSpPr>
        <p:spPr>
          <a:xfrm flipH="1">
            <a:off x="3594275" y="3481570"/>
            <a:ext cx="44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7" name="文本框 506"/>
          <p:cNvSpPr txBox="1"/>
          <p:nvPr/>
        </p:nvSpPr>
        <p:spPr>
          <a:xfrm flipH="1">
            <a:off x="7518662" y="3481570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3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项立体箭头分散关系</a:t>
            </a:r>
            <a:r>
              <a:rPr lang="en-US" altLang="zh-CN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2800" b="1" spc="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2176755" y="1438435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098749" y="2581641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025943" y="4160737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6707893" y="5165146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44244" y="1226261"/>
            <a:ext cx="4782790" cy="4782778"/>
            <a:chOff x="1214441" y="488948"/>
            <a:chExt cx="5853137" cy="5853124"/>
          </a:xfrm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3752864" y="3027366"/>
              <a:ext cx="762003" cy="762002"/>
            </a:xfrm>
            <a:custGeom>
              <a:avLst/>
              <a:gdLst>
                <a:gd name="T0" fmla="*/ 111 w 111"/>
                <a:gd name="T1" fmla="*/ 56 h 111"/>
                <a:gd name="T2" fmla="*/ 55 w 111"/>
                <a:gd name="T3" fmla="*/ 111 h 111"/>
                <a:gd name="T4" fmla="*/ 0 w 111"/>
                <a:gd name="T5" fmla="*/ 56 h 111"/>
                <a:gd name="T6" fmla="*/ 55 w 111"/>
                <a:gd name="T7" fmla="*/ 0 h 111"/>
                <a:gd name="T8" fmla="*/ 111 w 111"/>
                <a:gd name="T9" fmla="*/ 56 h 111"/>
                <a:gd name="T10" fmla="*/ 55 w 111"/>
                <a:gd name="T11" fmla="*/ 26 h 111"/>
                <a:gd name="T12" fmla="*/ 25 w 111"/>
                <a:gd name="T13" fmla="*/ 56 h 111"/>
                <a:gd name="T14" fmla="*/ 55 w 111"/>
                <a:gd name="T15" fmla="*/ 86 h 111"/>
                <a:gd name="T16" fmla="*/ 85 w 111"/>
                <a:gd name="T17" fmla="*/ 56 h 111"/>
                <a:gd name="T18" fmla="*/ 55 w 111"/>
                <a:gd name="T19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11" y="56"/>
                  </a:moveTo>
                  <a:cubicBezTo>
                    <a:pt x="111" y="87"/>
                    <a:pt x="86" y="111"/>
                    <a:pt x="55" y="111"/>
                  </a:cubicBezTo>
                  <a:cubicBezTo>
                    <a:pt x="25" y="111"/>
                    <a:pt x="0" y="87"/>
                    <a:pt x="0" y="56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86" y="0"/>
                    <a:pt x="111" y="25"/>
                    <a:pt x="111" y="56"/>
                  </a:cubicBezTo>
                  <a:close/>
                  <a:moveTo>
                    <a:pt x="55" y="26"/>
                  </a:moveTo>
                  <a:cubicBezTo>
                    <a:pt x="39" y="26"/>
                    <a:pt x="25" y="39"/>
                    <a:pt x="25" y="56"/>
                  </a:cubicBezTo>
                  <a:cubicBezTo>
                    <a:pt x="25" y="72"/>
                    <a:pt x="39" y="86"/>
                    <a:pt x="55" y="86"/>
                  </a:cubicBezTo>
                  <a:cubicBezTo>
                    <a:pt x="72" y="86"/>
                    <a:pt x="85" y="72"/>
                    <a:pt x="85" y="56"/>
                  </a:cubicBezTo>
                  <a:cubicBezTo>
                    <a:pt x="85" y="39"/>
                    <a:pt x="72" y="26"/>
                    <a:pt x="5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395675" y="1517650"/>
              <a:ext cx="398464" cy="247651"/>
            </a:xfrm>
            <a:custGeom>
              <a:avLst/>
              <a:gdLst>
                <a:gd name="T0" fmla="*/ 53 w 58"/>
                <a:gd name="T1" fmla="*/ 7 h 36"/>
                <a:gd name="T2" fmla="*/ 11 w 58"/>
                <a:gd name="T3" fmla="*/ 7 h 36"/>
                <a:gd name="T4" fmla="*/ 8 w 58"/>
                <a:gd name="T5" fmla="*/ 7 h 36"/>
                <a:gd name="T6" fmla="*/ 5 w 58"/>
                <a:gd name="T7" fmla="*/ 6 h 36"/>
                <a:gd name="T8" fmla="*/ 3 w 58"/>
                <a:gd name="T9" fmla="*/ 4 h 36"/>
                <a:gd name="T10" fmla="*/ 1 w 58"/>
                <a:gd name="T11" fmla="*/ 2 h 36"/>
                <a:gd name="T12" fmla="*/ 0 w 58"/>
                <a:gd name="T13" fmla="*/ 2 h 36"/>
                <a:gd name="T14" fmla="*/ 0 w 58"/>
                <a:gd name="T15" fmla="*/ 1 h 36"/>
                <a:gd name="T16" fmla="*/ 0 w 58"/>
                <a:gd name="T17" fmla="*/ 0 h 36"/>
                <a:gd name="T18" fmla="*/ 0 w 58"/>
                <a:gd name="T19" fmla="*/ 0 h 36"/>
                <a:gd name="T20" fmla="*/ 9 w 58"/>
                <a:gd name="T21" fmla="*/ 29 h 36"/>
                <a:gd name="T22" fmla="*/ 10 w 58"/>
                <a:gd name="T23" fmla="*/ 30 h 36"/>
                <a:gd name="T24" fmla="*/ 10 w 58"/>
                <a:gd name="T25" fmla="*/ 31 h 36"/>
                <a:gd name="T26" fmla="*/ 10 w 58"/>
                <a:gd name="T27" fmla="*/ 31 h 36"/>
                <a:gd name="T28" fmla="*/ 11 w 58"/>
                <a:gd name="T29" fmla="*/ 32 h 36"/>
                <a:gd name="T30" fmla="*/ 12 w 58"/>
                <a:gd name="T31" fmla="*/ 33 h 36"/>
                <a:gd name="T32" fmla="*/ 15 w 58"/>
                <a:gd name="T33" fmla="*/ 35 h 36"/>
                <a:gd name="T34" fmla="*/ 17 w 58"/>
                <a:gd name="T35" fmla="*/ 36 h 36"/>
                <a:gd name="T36" fmla="*/ 20 w 58"/>
                <a:gd name="T37" fmla="*/ 36 h 36"/>
                <a:gd name="T38" fmla="*/ 58 w 58"/>
                <a:gd name="T39" fmla="*/ 36 h 36"/>
                <a:gd name="T40" fmla="*/ 53 w 58"/>
                <a:gd name="T41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36">
                  <a:moveTo>
                    <a:pt x="53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6" y="6"/>
                    <a:pt x="5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1" y="32"/>
                  </a:cubicBezTo>
                  <a:cubicBezTo>
                    <a:pt x="11" y="32"/>
                    <a:pt x="12" y="33"/>
                    <a:pt x="12" y="33"/>
                  </a:cubicBezTo>
                  <a:cubicBezTo>
                    <a:pt x="13" y="34"/>
                    <a:pt x="14" y="35"/>
                    <a:pt x="15" y="35"/>
                  </a:cubicBezTo>
                  <a:cubicBezTo>
                    <a:pt x="15" y="35"/>
                    <a:pt x="16" y="36"/>
                    <a:pt x="17" y="36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58" y="36"/>
                    <a:pt x="58" y="36"/>
                    <a:pt x="58" y="36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4486292" y="1511300"/>
              <a:ext cx="398464" cy="254001"/>
            </a:xfrm>
            <a:custGeom>
              <a:avLst/>
              <a:gdLst>
                <a:gd name="T0" fmla="*/ 57 w 58"/>
                <a:gd name="T1" fmla="*/ 1 h 37"/>
                <a:gd name="T2" fmla="*/ 57 w 58"/>
                <a:gd name="T3" fmla="*/ 1 h 37"/>
                <a:gd name="T4" fmla="*/ 57 w 58"/>
                <a:gd name="T5" fmla="*/ 2 h 37"/>
                <a:gd name="T6" fmla="*/ 57 w 58"/>
                <a:gd name="T7" fmla="*/ 2 h 37"/>
                <a:gd name="T8" fmla="*/ 57 w 58"/>
                <a:gd name="T9" fmla="*/ 2 h 37"/>
                <a:gd name="T10" fmla="*/ 57 w 58"/>
                <a:gd name="T11" fmla="*/ 3 h 37"/>
                <a:gd name="T12" fmla="*/ 56 w 58"/>
                <a:gd name="T13" fmla="*/ 3 h 37"/>
                <a:gd name="T14" fmla="*/ 54 w 58"/>
                <a:gd name="T15" fmla="*/ 5 h 37"/>
                <a:gd name="T16" fmla="*/ 52 w 58"/>
                <a:gd name="T17" fmla="*/ 7 h 37"/>
                <a:gd name="T18" fmla="*/ 49 w 58"/>
                <a:gd name="T19" fmla="*/ 8 h 37"/>
                <a:gd name="T20" fmla="*/ 46 w 58"/>
                <a:gd name="T21" fmla="*/ 8 h 37"/>
                <a:gd name="T22" fmla="*/ 4 w 58"/>
                <a:gd name="T23" fmla="*/ 8 h 37"/>
                <a:gd name="T24" fmla="*/ 0 w 58"/>
                <a:gd name="T25" fmla="*/ 37 h 37"/>
                <a:gd name="T26" fmla="*/ 38 w 58"/>
                <a:gd name="T27" fmla="*/ 37 h 37"/>
                <a:gd name="T28" fmla="*/ 41 w 58"/>
                <a:gd name="T29" fmla="*/ 37 h 37"/>
                <a:gd name="T30" fmla="*/ 43 w 58"/>
                <a:gd name="T31" fmla="*/ 36 h 37"/>
                <a:gd name="T32" fmla="*/ 46 w 58"/>
                <a:gd name="T33" fmla="*/ 34 h 37"/>
                <a:gd name="T34" fmla="*/ 48 w 58"/>
                <a:gd name="T35" fmla="*/ 33 h 37"/>
                <a:gd name="T36" fmla="*/ 48 w 58"/>
                <a:gd name="T37" fmla="*/ 32 h 37"/>
                <a:gd name="T38" fmla="*/ 48 w 58"/>
                <a:gd name="T39" fmla="*/ 32 h 37"/>
                <a:gd name="T40" fmla="*/ 48 w 58"/>
                <a:gd name="T41" fmla="*/ 32 h 37"/>
                <a:gd name="T42" fmla="*/ 48 w 58"/>
                <a:gd name="T43" fmla="*/ 32 h 37"/>
                <a:gd name="T44" fmla="*/ 48 w 58"/>
                <a:gd name="T45" fmla="*/ 32 h 37"/>
                <a:gd name="T46" fmla="*/ 48 w 58"/>
                <a:gd name="T47" fmla="*/ 32 h 37"/>
                <a:gd name="T48" fmla="*/ 48 w 58"/>
                <a:gd name="T49" fmla="*/ 32 h 37"/>
                <a:gd name="T50" fmla="*/ 48 w 58"/>
                <a:gd name="T51" fmla="*/ 31 h 37"/>
                <a:gd name="T52" fmla="*/ 48 w 58"/>
                <a:gd name="T53" fmla="*/ 31 h 37"/>
                <a:gd name="T54" fmla="*/ 48 w 58"/>
                <a:gd name="T55" fmla="*/ 31 h 37"/>
                <a:gd name="T56" fmla="*/ 48 w 58"/>
                <a:gd name="T57" fmla="*/ 31 h 37"/>
                <a:gd name="T58" fmla="*/ 48 w 58"/>
                <a:gd name="T59" fmla="*/ 31 h 37"/>
                <a:gd name="T60" fmla="*/ 48 w 58"/>
                <a:gd name="T61" fmla="*/ 31 h 37"/>
                <a:gd name="T62" fmla="*/ 49 w 58"/>
                <a:gd name="T63" fmla="*/ 31 h 37"/>
                <a:gd name="T64" fmla="*/ 49 w 58"/>
                <a:gd name="T65" fmla="*/ 31 h 37"/>
                <a:gd name="T66" fmla="*/ 49 w 58"/>
                <a:gd name="T67" fmla="*/ 31 h 37"/>
                <a:gd name="T68" fmla="*/ 49 w 58"/>
                <a:gd name="T69" fmla="*/ 30 h 37"/>
                <a:gd name="T70" fmla="*/ 58 w 58"/>
                <a:gd name="T71" fmla="*/ 1 h 37"/>
                <a:gd name="T72" fmla="*/ 58 w 58"/>
                <a:gd name="T73" fmla="*/ 1 h 37"/>
                <a:gd name="T74" fmla="*/ 58 w 58"/>
                <a:gd name="T75" fmla="*/ 1 h 37"/>
                <a:gd name="T76" fmla="*/ 58 w 58"/>
                <a:gd name="T77" fmla="*/ 1 h 37"/>
                <a:gd name="T78" fmla="*/ 58 w 58"/>
                <a:gd name="T79" fmla="*/ 0 h 37"/>
                <a:gd name="T80" fmla="*/ 57 w 58"/>
                <a:gd name="T81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" h="37">
                  <a:moveTo>
                    <a:pt x="57" y="1"/>
                  </a:move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5" y="5"/>
                    <a:pt x="54" y="5"/>
                  </a:cubicBezTo>
                  <a:cubicBezTo>
                    <a:pt x="54" y="6"/>
                    <a:pt x="53" y="6"/>
                    <a:pt x="52" y="7"/>
                  </a:cubicBezTo>
                  <a:cubicBezTo>
                    <a:pt x="51" y="7"/>
                    <a:pt x="50" y="8"/>
                    <a:pt x="49" y="8"/>
                  </a:cubicBezTo>
                  <a:cubicBezTo>
                    <a:pt x="48" y="8"/>
                    <a:pt x="47" y="8"/>
                    <a:pt x="4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7"/>
                    <a:pt x="40" y="37"/>
                    <a:pt x="41" y="37"/>
                  </a:cubicBezTo>
                  <a:cubicBezTo>
                    <a:pt x="42" y="37"/>
                    <a:pt x="43" y="36"/>
                    <a:pt x="43" y="36"/>
                  </a:cubicBezTo>
                  <a:cubicBezTo>
                    <a:pt x="44" y="36"/>
                    <a:pt x="45" y="35"/>
                    <a:pt x="46" y="34"/>
                  </a:cubicBezTo>
                  <a:cubicBezTo>
                    <a:pt x="46" y="34"/>
                    <a:pt x="47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1"/>
                    <a:pt x="57" y="1"/>
                    <a:pt x="57" y="1"/>
                  </a:cubicBez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3959240" y="2203452"/>
              <a:ext cx="349251" cy="323851"/>
            </a:xfrm>
            <a:custGeom>
              <a:avLst/>
              <a:gdLst>
                <a:gd name="T0" fmla="*/ 51 w 51"/>
                <a:gd name="T1" fmla="*/ 23 h 47"/>
                <a:gd name="T2" fmla="*/ 50 w 51"/>
                <a:gd name="T3" fmla="*/ 20 h 47"/>
                <a:gd name="T4" fmla="*/ 50 w 51"/>
                <a:gd name="T5" fmla="*/ 18 h 47"/>
                <a:gd name="T6" fmla="*/ 49 w 51"/>
                <a:gd name="T7" fmla="*/ 15 h 47"/>
                <a:gd name="T8" fmla="*/ 47 w 51"/>
                <a:gd name="T9" fmla="*/ 12 h 47"/>
                <a:gd name="T10" fmla="*/ 46 w 51"/>
                <a:gd name="T11" fmla="*/ 10 h 47"/>
                <a:gd name="T12" fmla="*/ 43 w 51"/>
                <a:gd name="T13" fmla="*/ 7 h 47"/>
                <a:gd name="T14" fmla="*/ 41 w 51"/>
                <a:gd name="T15" fmla="*/ 5 h 47"/>
                <a:gd name="T16" fmla="*/ 39 w 51"/>
                <a:gd name="T17" fmla="*/ 4 h 47"/>
                <a:gd name="T18" fmla="*/ 38 w 51"/>
                <a:gd name="T19" fmla="*/ 3 h 47"/>
                <a:gd name="T20" fmla="*/ 35 w 51"/>
                <a:gd name="T21" fmla="*/ 2 h 47"/>
                <a:gd name="T22" fmla="*/ 32 w 51"/>
                <a:gd name="T23" fmla="*/ 1 h 47"/>
                <a:gd name="T24" fmla="*/ 31 w 51"/>
                <a:gd name="T25" fmla="*/ 0 h 47"/>
                <a:gd name="T26" fmla="*/ 29 w 51"/>
                <a:gd name="T27" fmla="*/ 0 h 47"/>
                <a:gd name="T28" fmla="*/ 27 w 51"/>
                <a:gd name="T29" fmla="*/ 0 h 47"/>
                <a:gd name="T30" fmla="*/ 22 w 51"/>
                <a:gd name="T31" fmla="*/ 0 h 47"/>
                <a:gd name="T32" fmla="*/ 22 w 51"/>
                <a:gd name="T33" fmla="*/ 0 h 47"/>
                <a:gd name="T34" fmla="*/ 18 w 51"/>
                <a:gd name="T35" fmla="*/ 1 h 47"/>
                <a:gd name="T36" fmla="*/ 15 w 51"/>
                <a:gd name="T37" fmla="*/ 2 h 47"/>
                <a:gd name="T38" fmla="*/ 12 w 51"/>
                <a:gd name="T39" fmla="*/ 3 h 47"/>
                <a:gd name="T40" fmla="*/ 9 w 51"/>
                <a:gd name="T41" fmla="*/ 6 h 47"/>
                <a:gd name="T42" fmla="*/ 7 w 51"/>
                <a:gd name="T43" fmla="*/ 8 h 47"/>
                <a:gd name="T44" fmla="*/ 5 w 51"/>
                <a:gd name="T45" fmla="*/ 9 h 47"/>
                <a:gd name="T46" fmla="*/ 4 w 51"/>
                <a:gd name="T47" fmla="*/ 12 h 47"/>
                <a:gd name="T48" fmla="*/ 2 w 51"/>
                <a:gd name="T49" fmla="*/ 14 h 47"/>
                <a:gd name="T50" fmla="*/ 2 w 51"/>
                <a:gd name="T51" fmla="*/ 15 h 47"/>
                <a:gd name="T52" fmla="*/ 1 w 51"/>
                <a:gd name="T53" fmla="*/ 18 h 47"/>
                <a:gd name="T54" fmla="*/ 1 w 51"/>
                <a:gd name="T55" fmla="*/ 19 h 47"/>
                <a:gd name="T56" fmla="*/ 1 w 51"/>
                <a:gd name="T57" fmla="*/ 20 h 47"/>
                <a:gd name="T58" fmla="*/ 0 w 51"/>
                <a:gd name="T59" fmla="*/ 21 h 47"/>
                <a:gd name="T60" fmla="*/ 0 w 51"/>
                <a:gd name="T61" fmla="*/ 22 h 47"/>
                <a:gd name="T62" fmla="*/ 0 w 51"/>
                <a:gd name="T63" fmla="*/ 23 h 47"/>
                <a:gd name="T64" fmla="*/ 0 w 51"/>
                <a:gd name="T65" fmla="*/ 24 h 47"/>
                <a:gd name="T66" fmla="*/ 0 w 51"/>
                <a:gd name="T67" fmla="*/ 25 h 47"/>
                <a:gd name="T68" fmla="*/ 0 w 51"/>
                <a:gd name="T69" fmla="*/ 26 h 47"/>
                <a:gd name="T70" fmla="*/ 0 w 51"/>
                <a:gd name="T71" fmla="*/ 26 h 47"/>
                <a:gd name="T72" fmla="*/ 0 w 51"/>
                <a:gd name="T73" fmla="*/ 27 h 47"/>
                <a:gd name="T74" fmla="*/ 0 w 51"/>
                <a:gd name="T75" fmla="*/ 28 h 47"/>
                <a:gd name="T76" fmla="*/ 0 w 51"/>
                <a:gd name="T77" fmla="*/ 29 h 47"/>
                <a:gd name="T78" fmla="*/ 3 w 51"/>
                <a:gd name="T79" fmla="*/ 46 h 47"/>
                <a:gd name="T80" fmla="*/ 3 w 51"/>
                <a:gd name="T81" fmla="*/ 45 h 47"/>
                <a:gd name="T82" fmla="*/ 3 w 51"/>
                <a:gd name="T83" fmla="*/ 42 h 47"/>
                <a:gd name="T84" fmla="*/ 3 w 51"/>
                <a:gd name="T85" fmla="*/ 41 h 47"/>
                <a:gd name="T86" fmla="*/ 4 w 51"/>
                <a:gd name="T87" fmla="*/ 38 h 47"/>
                <a:gd name="T88" fmla="*/ 5 w 51"/>
                <a:gd name="T89" fmla="*/ 35 h 47"/>
                <a:gd name="T90" fmla="*/ 7 w 51"/>
                <a:gd name="T91" fmla="*/ 30 h 47"/>
                <a:gd name="T92" fmla="*/ 11 w 51"/>
                <a:gd name="T93" fmla="*/ 27 h 47"/>
                <a:gd name="T94" fmla="*/ 14 w 51"/>
                <a:gd name="T95" fmla="*/ 24 h 47"/>
                <a:gd name="T96" fmla="*/ 18 w 51"/>
                <a:gd name="T97" fmla="*/ 22 h 47"/>
                <a:gd name="T98" fmla="*/ 21 w 51"/>
                <a:gd name="T99" fmla="*/ 21 h 47"/>
                <a:gd name="T100" fmla="*/ 26 w 51"/>
                <a:gd name="T101" fmla="*/ 21 h 47"/>
                <a:gd name="T102" fmla="*/ 30 w 51"/>
                <a:gd name="T103" fmla="*/ 21 h 47"/>
                <a:gd name="T104" fmla="*/ 33 w 51"/>
                <a:gd name="T105" fmla="*/ 22 h 47"/>
                <a:gd name="T106" fmla="*/ 39 w 51"/>
                <a:gd name="T107" fmla="*/ 25 h 47"/>
                <a:gd name="T108" fmla="*/ 42 w 51"/>
                <a:gd name="T109" fmla="*/ 28 h 47"/>
                <a:gd name="T110" fmla="*/ 45 w 51"/>
                <a:gd name="T111" fmla="*/ 32 h 47"/>
                <a:gd name="T112" fmla="*/ 48 w 51"/>
                <a:gd name="T113" fmla="*/ 37 h 47"/>
                <a:gd name="T114" fmla="*/ 49 w 51"/>
                <a:gd name="T115" fmla="*/ 44 h 47"/>
                <a:gd name="T116" fmla="*/ 49 w 51"/>
                <a:gd name="T117" fmla="*/ 45 h 47"/>
                <a:gd name="T118" fmla="*/ 51 w 51"/>
                <a:gd name="T119" fmla="*/ 27 h 47"/>
                <a:gd name="T120" fmla="*/ 51 w 51"/>
                <a:gd name="T121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" h="47">
                  <a:moveTo>
                    <a:pt x="51" y="25"/>
                  </a:moveTo>
                  <a:cubicBezTo>
                    <a:pt x="51" y="24"/>
                    <a:pt x="51" y="24"/>
                    <a:pt x="51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1" y="23"/>
                    <a:pt x="51" y="22"/>
                    <a:pt x="51" y="22"/>
                  </a:cubicBezTo>
                  <a:cubicBezTo>
                    <a:pt x="51" y="22"/>
                    <a:pt x="51" y="22"/>
                    <a:pt x="50" y="21"/>
                  </a:cubicBezTo>
                  <a:cubicBezTo>
                    <a:pt x="50" y="21"/>
                    <a:pt x="50" y="21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49" y="17"/>
                    <a:pt x="49" y="16"/>
                    <a:pt x="49" y="15"/>
                  </a:cubicBezTo>
                  <a:cubicBezTo>
                    <a:pt x="48" y="14"/>
                    <a:pt x="48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5" y="10"/>
                    <a:pt x="45" y="10"/>
                  </a:cubicBezTo>
                  <a:cubicBezTo>
                    <a:pt x="45" y="9"/>
                    <a:pt x="44" y="8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2" y="6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6" y="2"/>
                    <a:pt x="36" y="2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3" y="1"/>
                    <a:pt x="32" y="1"/>
                  </a:cubicBezTo>
                  <a:cubicBezTo>
                    <a:pt x="32" y="1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3"/>
                    <a:pt x="13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1" y="17"/>
                  </a:cubicBezTo>
                  <a:cubicBezTo>
                    <a:pt x="1" y="17"/>
                    <a:pt x="1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3"/>
                    <a:pt x="3" y="43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8"/>
                    <a:pt x="4" y="38"/>
                  </a:cubicBezTo>
                  <a:cubicBezTo>
                    <a:pt x="4" y="38"/>
                    <a:pt x="4" y="37"/>
                    <a:pt x="4" y="37"/>
                  </a:cubicBezTo>
                  <a:cubicBezTo>
                    <a:pt x="4" y="37"/>
                    <a:pt x="4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2"/>
                    <a:pt x="6" y="32"/>
                    <a:pt x="7" y="31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ubicBezTo>
                    <a:pt x="9" y="29"/>
                    <a:pt x="9" y="28"/>
                    <a:pt x="9" y="28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5"/>
                    <a:pt x="13" y="25"/>
                  </a:cubicBezTo>
                  <a:cubicBezTo>
                    <a:pt x="13" y="25"/>
                    <a:pt x="14" y="24"/>
                    <a:pt x="14" y="24"/>
                  </a:cubicBezTo>
                  <a:cubicBezTo>
                    <a:pt x="15" y="24"/>
                    <a:pt x="15" y="23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19" y="22"/>
                    <a:pt x="20" y="22"/>
                    <a:pt x="20" y="22"/>
                  </a:cubicBezTo>
                  <a:cubicBezTo>
                    <a:pt x="20" y="22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5" y="21"/>
                    <a:pt x="26" y="21"/>
                  </a:cubicBezTo>
                  <a:cubicBezTo>
                    <a:pt x="27" y="21"/>
                    <a:pt x="27" y="21"/>
                    <a:pt x="28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1"/>
                    <a:pt x="30" y="21"/>
                    <a:pt x="30" y="21"/>
                  </a:cubicBezTo>
                  <a:cubicBezTo>
                    <a:pt x="30" y="21"/>
                    <a:pt x="31" y="21"/>
                    <a:pt x="31" y="21"/>
                  </a:cubicBezTo>
                  <a:cubicBezTo>
                    <a:pt x="31" y="21"/>
                    <a:pt x="32" y="22"/>
                    <a:pt x="32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3" y="22"/>
                    <a:pt x="34" y="22"/>
                    <a:pt x="35" y="23"/>
                  </a:cubicBezTo>
                  <a:cubicBezTo>
                    <a:pt x="36" y="23"/>
                    <a:pt x="37" y="24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6"/>
                    <a:pt x="41" y="27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9"/>
                    <a:pt x="44" y="3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2"/>
                    <a:pt x="45" y="32"/>
                  </a:cubicBezTo>
                  <a:cubicBezTo>
                    <a:pt x="46" y="33"/>
                    <a:pt x="47" y="34"/>
                    <a:pt x="47" y="35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8" y="38"/>
                    <a:pt x="49" y="39"/>
                    <a:pt x="49" y="40"/>
                  </a:cubicBezTo>
                  <a:cubicBezTo>
                    <a:pt x="49" y="40"/>
                    <a:pt x="49" y="41"/>
                    <a:pt x="49" y="41"/>
                  </a:cubicBezTo>
                  <a:cubicBezTo>
                    <a:pt x="49" y="42"/>
                    <a:pt x="49" y="43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5"/>
                    <a:pt x="51" y="25"/>
                    <a:pt x="51" y="25"/>
                  </a:cubicBez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759214" y="2478090"/>
              <a:ext cx="247651" cy="123825"/>
            </a:xfrm>
            <a:custGeom>
              <a:avLst/>
              <a:gdLst>
                <a:gd name="T0" fmla="*/ 147 w 156"/>
                <a:gd name="T1" fmla="*/ 0 h 78"/>
                <a:gd name="T2" fmla="*/ 0 w 156"/>
                <a:gd name="T3" fmla="*/ 0 h 78"/>
                <a:gd name="T4" fmla="*/ 22 w 156"/>
                <a:gd name="T5" fmla="*/ 78 h 78"/>
                <a:gd name="T6" fmla="*/ 156 w 156"/>
                <a:gd name="T7" fmla="*/ 78 h 78"/>
                <a:gd name="T8" fmla="*/ 147 w 15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78">
                  <a:moveTo>
                    <a:pt x="147" y="0"/>
                  </a:moveTo>
                  <a:lnTo>
                    <a:pt x="0" y="0"/>
                  </a:lnTo>
                  <a:lnTo>
                    <a:pt x="22" y="78"/>
                  </a:lnTo>
                  <a:lnTo>
                    <a:pt x="156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986227" y="2395539"/>
              <a:ext cx="82550" cy="227013"/>
            </a:xfrm>
            <a:custGeom>
              <a:avLst/>
              <a:gdLst>
                <a:gd name="T0" fmla="*/ 10 w 12"/>
                <a:gd name="T1" fmla="*/ 16 h 33"/>
                <a:gd name="T2" fmla="*/ 9 w 12"/>
                <a:gd name="T3" fmla="*/ 15 h 33"/>
                <a:gd name="T4" fmla="*/ 8 w 12"/>
                <a:gd name="T5" fmla="*/ 14 h 33"/>
                <a:gd name="T6" fmla="*/ 7 w 12"/>
                <a:gd name="T7" fmla="*/ 13 h 33"/>
                <a:gd name="T8" fmla="*/ 6 w 12"/>
                <a:gd name="T9" fmla="*/ 12 h 33"/>
                <a:gd name="T10" fmla="*/ 3 w 12"/>
                <a:gd name="T11" fmla="*/ 10 h 33"/>
                <a:gd name="T12" fmla="*/ 2 w 12"/>
                <a:gd name="T13" fmla="*/ 7 h 33"/>
                <a:gd name="T14" fmla="*/ 0 w 12"/>
                <a:gd name="T15" fmla="*/ 3 h 33"/>
                <a:gd name="T16" fmla="*/ 0 w 12"/>
                <a:gd name="T17" fmla="*/ 0 h 33"/>
                <a:gd name="T18" fmla="*/ 2 w 12"/>
                <a:gd name="T19" fmla="*/ 19 h 33"/>
                <a:gd name="T20" fmla="*/ 3 w 12"/>
                <a:gd name="T21" fmla="*/ 22 h 33"/>
                <a:gd name="T22" fmla="*/ 4 w 12"/>
                <a:gd name="T23" fmla="*/ 25 h 33"/>
                <a:gd name="T24" fmla="*/ 6 w 12"/>
                <a:gd name="T25" fmla="*/ 27 h 33"/>
                <a:gd name="T26" fmla="*/ 8 w 12"/>
                <a:gd name="T27" fmla="*/ 30 h 33"/>
                <a:gd name="T28" fmla="*/ 8 w 12"/>
                <a:gd name="T29" fmla="*/ 31 h 33"/>
                <a:gd name="T30" fmla="*/ 9 w 12"/>
                <a:gd name="T31" fmla="*/ 32 h 33"/>
                <a:gd name="T32" fmla="*/ 11 w 12"/>
                <a:gd name="T33" fmla="*/ 32 h 33"/>
                <a:gd name="T34" fmla="*/ 12 w 12"/>
                <a:gd name="T35" fmla="*/ 33 h 33"/>
                <a:gd name="T36" fmla="*/ 10 w 12"/>
                <a:gd name="T37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33">
                  <a:moveTo>
                    <a:pt x="10" y="16"/>
                  </a:moveTo>
                  <a:cubicBezTo>
                    <a:pt x="10" y="16"/>
                    <a:pt x="9" y="15"/>
                    <a:pt x="9" y="15"/>
                  </a:cubicBezTo>
                  <a:cubicBezTo>
                    <a:pt x="9" y="15"/>
                    <a:pt x="8" y="14"/>
                    <a:pt x="8" y="14"/>
                  </a:cubicBezTo>
                  <a:cubicBezTo>
                    <a:pt x="7" y="14"/>
                    <a:pt x="7" y="13"/>
                    <a:pt x="7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5" y="11"/>
                    <a:pt x="4" y="10"/>
                    <a:pt x="3" y="10"/>
                  </a:cubicBezTo>
                  <a:cubicBezTo>
                    <a:pt x="3" y="9"/>
                    <a:pt x="2" y="8"/>
                    <a:pt x="2" y="7"/>
                  </a:cubicBezTo>
                  <a:cubicBezTo>
                    <a:pt x="1" y="6"/>
                    <a:pt x="1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6"/>
                    <a:pt x="1" y="12"/>
                    <a:pt x="2" y="19"/>
                  </a:cubicBezTo>
                  <a:cubicBezTo>
                    <a:pt x="2" y="20"/>
                    <a:pt x="3" y="21"/>
                    <a:pt x="3" y="22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6"/>
                    <a:pt x="5" y="26"/>
                    <a:pt x="6" y="27"/>
                  </a:cubicBezTo>
                  <a:cubicBezTo>
                    <a:pt x="6" y="28"/>
                    <a:pt x="7" y="29"/>
                    <a:pt x="8" y="30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9" y="31"/>
                    <a:pt x="9" y="31"/>
                    <a:pt x="9" y="32"/>
                  </a:cubicBezTo>
                  <a:cubicBezTo>
                    <a:pt x="10" y="32"/>
                    <a:pt x="10" y="32"/>
                    <a:pt x="11" y="32"/>
                  </a:cubicBezTo>
                  <a:cubicBezTo>
                    <a:pt x="11" y="33"/>
                    <a:pt x="11" y="33"/>
                    <a:pt x="12" y="33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4205303" y="2389189"/>
              <a:ext cx="76200" cy="233363"/>
            </a:xfrm>
            <a:custGeom>
              <a:avLst/>
              <a:gdLst>
                <a:gd name="T0" fmla="*/ 10 w 11"/>
                <a:gd name="T1" fmla="*/ 3 h 34"/>
                <a:gd name="T2" fmla="*/ 10 w 11"/>
                <a:gd name="T3" fmla="*/ 4 h 34"/>
                <a:gd name="T4" fmla="*/ 9 w 11"/>
                <a:gd name="T5" fmla="*/ 7 h 34"/>
                <a:gd name="T6" fmla="*/ 9 w 11"/>
                <a:gd name="T7" fmla="*/ 7 h 34"/>
                <a:gd name="T8" fmla="*/ 7 w 11"/>
                <a:gd name="T9" fmla="*/ 10 h 34"/>
                <a:gd name="T10" fmla="*/ 7 w 11"/>
                <a:gd name="T11" fmla="*/ 10 h 34"/>
                <a:gd name="T12" fmla="*/ 5 w 11"/>
                <a:gd name="T13" fmla="*/ 13 h 34"/>
                <a:gd name="T14" fmla="*/ 4 w 11"/>
                <a:gd name="T15" fmla="*/ 14 h 34"/>
                <a:gd name="T16" fmla="*/ 3 w 11"/>
                <a:gd name="T17" fmla="*/ 15 h 34"/>
                <a:gd name="T18" fmla="*/ 2 w 11"/>
                <a:gd name="T19" fmla="*/ 16 h 34"/>
                <a:gd name="T20" fmla="*/ 1 w 11"/>
                <a:gd name="T21" fmla="*/ 17 h 34"/>
                <a:gd name="T22" fmla="*/ 0 w 11"/>
                <a:gd name="T23" fmla="*/ 34 h 34"/>
                <a:gd name="T24" fmla="*/ 1 w 11"/>
                <a:gd name="T25" fmla="*/ 33 h 34"/>
                <a:gd name="T26" fmla="*/ 2 w 11"/>
                <a:gd name="T27" fmla="*/ 33 h 34"/>
                <a:gd name="T28" fmla="*/ 3 w 11"/>
                <a:gd name="T29" fmla="*/ 32 h 34"/>
                <a:gd name="T30" fmla="*/ 4 w 11"/>
                <a:gd name="T31" fmla="*/ 31 h 34"/>
                <a:gd name="T32" fmla="*/ 5 w 11"/>
                <a:gd name="T33" fmla="*/ 30 h 34"/>
                <a:gd name="T34" fmla="*/ 6 w 11"/>
                <a:gd name="T35" fmla="*/ 29 h 34"/>
                <a:gd name="T36" fmla="*/ 6 w 11"/>
                <a:gd name="T37" fmla="*/ 28 h 34"/>
                <a:gd name="T38" fmla="*/ 6 w 11"/>
                <a:gd name="T39" fmla="*/ 28 h 34"/>
                <a:gd name="T40" fmla="*/ 6 w 11"/>
                <a:gd name="T41" fmla="*/ 28 h 34"/>
                <a:gd name="T42" fmla="*/ 7 w 11"/>
                <a:gd name="T43" fmla="*/ 27 h 34"/>
                <a:gd name="T44" fmla="*/ 8 w 11"/>
                <a:gd name="T45" fmla="*/ 26 h 34"/>
                <a:gd name="T46" fmla="*/ 8 w 11"/>
                <a:gd name="T47" fmla="*/ 25 h 34"/>
                <a:gd name="T48" fmla="*/ 8 w 11"/>
                <a:gd name="T49" fmla="*/ 25 h 34"/>
                <a:gd name="T50" fmla="*/ 8 w 11"/>
                <a:gd name="T51" fmla="*/ 25 h 34"/>
                <a:gd name="T52" fmla="*/ 8 w 11"/>
                <a:gd name="T53" fmla="*/ 25 h 34"/>
                <a:gd name="T54" fmla="*/ 8 w 11"/>
                <a:gd name="T55" fmla="*/ 25 h 34"/>
                <a:gd name="T56" fmla="*/ 9 w 11"/>
                <a:gd name="T57" fmla="*/ 24 h 34"/>
                <a:gd name="T58" fmla="*/ 9 w 11"/>
                <a:gd name="T59" fmla="*/ 23 h 34"/>
                <a:gd name="T60" fmla="*/ 9 w 11"/>
                <a:gd name="T61" fmla="*/ 22 h 34"/>
                <a:gd name="T62" fmla="*/ 9 w 11"/>
                <a:gd name="T63" fmla="*/ 22 h 34"/>
                <a:gd name="T64" fmla="*/ 9 w 11"/>
                <a:gd name="T65" fmla="*/ 22 h 34"/>
                <a:gd name="T66" fmla="*/ 9 w 11"/>
                <a:gd name="T67" fmla="*/ 22 h 34"/>
                <a:gd name="T68" fmla="*/ 9 w 11"/>
                <a:gd name="T69" fmla="*/ 21 h 34"/>
                <a:gd name="T70" fmla="*/ 10 w 11"/>
                <a:gd name="T71" fmla="*/ 21 h 34"/>
                <a:gd name="T72" fmla="*/ 10 w 11"/>
                <a:gd name="T73" fmla="*/ 20 h 34"/>
                <a:gd name="T74" fmla="*/ 10 w 11"/>
                <a:gd name="T75" fmla="*/ 19 h 34"/>
                <a:gd name="T76" fmla="*/ 10 w 11"/>
                <a:gd name="T77" fmla="*/ 19 h 34"/>
                <a:gd name="T78" fmla="*/ 10 w 11"/>
                <a:gd name="T79" fmla="*/ 19 h 34"/>
                <a:gd name="T80" fmla="*/ 10 w 11"/>
                <a:gd name="T81" fmla="*/ 18 h 34"/>
                <a:gd name="T82" fmla="*/ 11 w 11"/>
                <a:gd name="T83" fmla="*/ 0 h 34"/>
                <a:gd name="T84" fmla="*/ 10 w 11"/>
                <a:gd name="T85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34">
                  <a:moveTo>
                    <a:pt x="10" y="3"/>
                  </a:moveTo>
                  <a:cubicBezTo>
                    <a:pt x="10" y="3"/>
                    <a:pt x="10" y="3"/>
                    <a:pt x="10" y="4"/>
                  </a:cubicBezTo>
                  <a:cubicBezTo>
                    <a:pt x="10" y="5"/>
                    <a:pt x="10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8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4"/>
                    <a:pt x="3" y="15"/>
                    <a:pt x="3" y="15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1" y="16"/>
                    <a:pt x="1" y="17"/>
                    <a:pt x="1" y="1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7"/>
                  </a:cubicBezTo>
                  <a:cubicBezTo>
                    <a:pt x="7" y="27"/>
                    <a:pt x="7" y="27"/>
                    <a:pt x="8" y="26"/>
                  </a:cubicBezTo>
                  <a:cubicBezTo>
                    <a:pt x="8" y="26"/>
                    <a:pt x="8" y="26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2"/>
                    <a:pt x="10" y="3"/>
                  </a:cubicBez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4267216" y="2478090"/>
              <a:ext cx="247651" cy="123825"/>
            </a:xfrm>
            <a:custGeom>
              <a:avLst/>
              <a:gdLst>
                <a:gd name="T0" fmla="*/ 4 w 156"/>
                <a:gd name="T1" fmla="*/ 0 h 78"/>
                <a:gd name="T2" fmla="*/ 0 w 156"/>
                <a:gd name="T3" fmla="*/ 78 h 78"/>
                <a:gd name="T4" fmla="*/ 138 w 156"/>
                <a:gd name="T5" fmla="*/ 78 h 78"/>
                <a:gd name="T6" fmla="*/ 156 w 156"/>
                <a:gd name="T7" fmla="*/ 0 h 78"/>
                <a:gd name="T8" fmla="*/ 4 w 15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78">
                  <a:moveTo>
                    <a:pt x="4" y="0"/>
                  </a:moveTo>
                  <a:lnTo>
                    <a:pt x="0" y="78"/>
                  </a:lnTo>
                  <a:lnTo>
                    <a:pt x="138" y="78"/>
                  </a:lnTo>
                  <a:lnTo>
                    <a:pt x="15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4479942" y="2506665"/>
              <a:ext cx="34925" cy="115888"/>
            </a:xfrm>
            <a:custGeom>
              <a:avLst/>
              <a:gdLst>
                <a:gd name="T0" fmla="*/ 17 w 22"/>
                <a:gd name="T1" fmla="*/ 0 h 73"/>
                <a:gd name="T2" fmla="*/ 0 w 22"/>
                <a:gd name="T3" fmla="*/ 73 h 73"/>
                <a:gd name="T4" fmla="*/ 4 w 22"/>
                <a:gd name="T5" fmla="*/ 73 h 73"/>
                <a:gd name="T6" fmla="*/ 22 w 22"/>
                <a:gd name="T7" fmla="*/ 0 h 73"/>
                <a:gd name="T8" fmla="*/ 17 w 2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3">
                  <a:moveTo>
                    <a:pt x="17" y="0"/>
                  </a:moveTo>
                  <a:lnTo>
                    <a:pt x="0" y="73"/>
                  </a:lnTo>
                  <a:lnTo>
                    <a:pt x="4" y="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2257432" y="2670177"/>
              <a:ext cx="198438" cy="433388"/>
            </a:xfrm>
            <a:custGeom>
              <a:avLst/>
              <a:gdLst>
                <a:gd name="T0" fmla="*/ 29 w 29"/>
                <a:gd name="T1" fmla="*/ 25 h 63"/>
                <a:gd name="T2" fmla="*/ 29 w 29"/>
                <a:gd name="T3" fmla="*/ 25 h 63"/>
                <a:gd name="T4" fmla="*/ 29 w 29"/>
                <a:gd name="T5" fmla="*/ 25 h 63"/>
                <a:gd name="T6" fmla="*/ 29 w 29"/>
                <a:gd name="T7" fmla="*/ 24 h 63"/>
                <a:gd name="T8" fmla="*/ 29 w 29"/>
                <a:gd name="T9" fmla="*/ 24 h 63"/>
                <a:gd name="T10" fmla="*/ 29 w 29"/>
                <a:gd name="T11" fmla="*/ 23 h 63"/>
                <a:gd name="T12" fmla="*/ 29 w 29"/>
                <a:gd name="T13" fmla="*/ 23 h 63"/>
                <a:gd name="T14" fmla="*/ 29 w 29"/>
                <a:gd name="T15" fmla="*/ 22 h 63"/>
                <a:gd name="T16" fmla="*/ 29 w 29"/>
                <a:gd name="T17" fmla="*/ 22 h 63"/>
                <a:gd name="T18" fmla="*/ 29 w 29"/>
                <a:gd name="T19" fmla="*/ 22 h 63"/>
                <a:gd name="T20" fmla="*/ 29 w 29"/>
                <a:gd name="T21" fmla="*/ 22 h 63"/>
                <a:gd name="T22" fmla="*/ 28 w 29"/>
                <a:gd name="T23" fmla="*/ 21 h 63"/>
                <a:gd name="T24" fmla="*/ 28 w 29"/>
                <a:gd name="T25" fmla="*/ 20 h 63"/>
                <a:gd name="T26" fmla="*/ 28 w 29"/>
                <a:gd name="T27" fmla="*/ 20 h 63"/>
                <a:gd name="T28" fmla="*/ 28 w 29"/>
                <a:gd name="T29" fmla="*/ 20 h 63"/>
                <a:gd name="T30" fmla="*/ 28 w 29"/>
                <a:gd name="T31" fmla="*/ 20 h 63"/>
                <a:gd name="T32" fmla="*/ 28 w 29"/>
                <a:gd name="T33" fmla="*/ 19 h 63"/>
                <a:gd name="T34" fmla="*/ 27 w 29"/>
                <a:gd name="T35" fmla="*/ 19 h 63"/>
                <a:gd name="T36" fmla="*/ 27 w 29"/>
                <a:gd name="T37" fmla="*/ 17 h 63"/>
                <a:gd name="T38" fmla="*/ 26 w 29"/>
                <a:gd name="T39" fmla="*/ 17 h 63"/>
                <a:gd name="T40" fmla="*/ 26 w 29"/>
                <a:gd name="T41" fmla="*/ 17 h 63"/>
                <a:gd name="T42" fmla="*/ 26 w 29"/>
                <a:gd name="T43" fmla="*/ 17 h 63"/>
                <a:gd name="T44" fmla="*/ 26 w 29"/>
                <a:gd name="T45" fmla="*/ 16 h 63"/>
                <a:gd name="T46" fmla="*/ 25 w 29"/>
                <a:gd name="T47" fmla="*/ 16 h 63"/>
                <a:gd name="T48" fmla="*/ 25 w 29"/>
                <a:gd name="T49" fmla="*/ 16 h 63"/>
                <a:gd name="T50" fmla="*/ 25 w 29"/>
                <a:gd name="T51" fmla="*/ 16 h 63"/>
                <a:gd name="T52" fmla="*/ 25 w 29"/>
                <a:gd name="T53" fmla="*/ 16 h 63"/>
                <a:gd name="T54" fmla="*/ 24 w 29"/>
                <a:gd name="T55" fmla="*/ 15 h 63"/>
                <a:gd name="T56" fmla="*/ 24 w 29"/>
                <a:gd name="T57" fmla="*/ 15 h 63"/>
                <a:gd name="T58" fmla="*/ 24 w 29"/>
                <a:gd name="T59" fmla="*/ 15 h 63"/>
                <a:gd name="T60" fmla="*/ 24 w 29"/>
                <a:gd name="T61" fmla="*/ 15 h 63"/>
                <a:gd name="T62" fmla="*/ 24 w 29"/>
                <a:gd name="T63" fmla="*/ 15 h 63"/>
                <a:gd name="T64" fmla="*/ 0 w 29"/>
                <a:gd name="T65" fmla="*/ 0 h 63"/>
                <a:gd name="T66" fmla="*/ 0 w 29"/>
                <a:gd name="T67" fmla="*/ 0 h 63"/>
                <a:gd name="T68" fmla="*/ 0 w 29"/>
                <a:gd name="T69" fmla="*/ 0 h 63"/>
                <a:gd name="T70" fmla="*/ 0 w 29"/>
                <a:gd name="T71" fmla="*/ 0 h 63"/>
                <a:gd name="T72" fmla="*/ 0 w 29"/>
                <a:gd name="T73" fmla="*/ 0 h 63"/>
                <a:gd name="T74" fmla="*/ 0 w 29"/>
                <a:gd name="T75" fmla="*/ 0 h 63"/>
                <a:gd name="T76" fmla="*/ 0 w 29"/>
                <a:gd name="T77" fmla="*/ 0 h 63"/>
                <a:gd name="T78" fmla="*/ 0 w 29"/>
                <a:gd name="T79" fmla="*/ 0 h 63"/>
                <a:gd name="T80" fmla="*/ 0 w 29"/>
                <a:gd name="T81" fmla="*/ 0 h 63"/>
                <a:gd name="T82" fmla="*/ 0 w 29"/>
                <a:gd name="T83" fmla="*/ 0 h 63"/>
                <a:gd name="T84" fmla="*/ 2 w 29"/>
                <a:gd name="T85" fmla="*/ 2 h 63"/>
                <a:gd name="T86" fmla="*/ 3 w 29"/>
                <a:gd name="T87" fmla="*/ 2 h 63"/>
                <a:gd name="T88" fmla="*/ 4 w 29"/>
                <a:gd name="T89" fmla="*/ 5 h 63"/>
                <a:gd name="T90" fmla="*/ 4 w 29"/>
                <a:gd name="T91" fmla="*/ 5 h 63"/>
                <a:gd name="T92" fmla="*/ 5 w 29"/>
                <a:gd name="T93" fmla="*/ 8 h 63"/>
                <a:gd name="T94" fmla="*/ 5 w 29"/>
                <a:gd name="T95" fmla="*/ 8 h 63"/>
                <a:gd name="T96" fmla="*/ 5 w 29"/>
                <a:gd name="T97" fmla="*/ 11 h 63"/>
                <a:gd name="T98" fmla="*/ 5 w 29"/>
                <a:gd name="T99" fmla="*/ 52 h 63"/>
                <a:gd name="T100" fmla="*/ 29 w 29"/>
                <a:gd name="T101" fmla="*/ 63 h 63"/>
                <a:gd name="T102" fmla="*/ 29 w 29"/>
                <a:gd name="T103" fmla="*/ 25 h 63"/>
                <a:gd name="T104" fmla="*/ 29 w 29"/>
                <a:gd name="T105" fmla="*/ 25 h 63"/>
                <a:gd name="T106" fmla="*/ 29 w 29"/>
                <a:gd name="T107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63">
                  <a:moveTo>
                    <a:pt x="2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1"/>
                    <a:pt x="28" y="21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7"/>
                  </a:cubicBezTo>
                  <a:cubicBezTo>
                    <a:pt x="27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6" y="10"/>
                    <a:pt x="8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824560" y="2670177"/>
              <a:ext cx="192088" cy="433388"/>
            </a:xfrm>
            <a:custGeom>
              <a:avLst/>
              <a:gdLst>
                <a:gd name="T0" fmla="*/ 5 w 28"/>
                <a:gd name="T1" fmla="*/ 15 h 63"/>
                <a:gd name="T2" fmla="*/ 5 w 28"/>
                <a:gd name="T3" fmla="*/ 15 h 63"/>
                <a:gd name="T4" fmla="*/ 5 w 28"/>
                <a:gd name="T5" fmla="*/ 15 h 63"/>
                <a:gd name="T6" fmla="*/ 5 w 28"/>
                <a:gd name="T7" fmla="*/ 15 h 63"/>
                <a:gd name="T8" fmla="*/ 5 w 28"/>
                <a:gd name="T9" fmla="*/ 15 h 63"/>
                <a:gd name="T10" fmla="*/ 3 w 28"/>
                <a:gd name="T11" fmla="*/ 17 h 63"/>
                <a:gd name="T12" fmla="*/ 1 w 28"/>
                <a:gd name="T13" fmla="*/ 19 h 63"/>
                <a:gd name="T14" fmla="*/ 0 w 28"/>
                <a:gd name="T15" fmla="*/ 22 h 63"/>
                <a:gd name="T16" fmla="*/ 0 w 28"/>
                <a:gd name="T17" fmla="*/ 25 h 63"/>
                <a:gd name="T18" fmla="*/ 0 w 28"/>
                <a:gd name="T19" fmla="*/ 63 h 63"/>
                <a:gd name="T20" fmla="*/ 23 w 28"/>
                <a:gd name="T21" fmla="*/ 52 h 63"/>
                <a:gd name="T22" fmla="*/ 23 w 28"/>
                <a:gd name="T23" fmla="*/ 11 h 63"/>
                <a:gd name="T24" fmla="*/ 23 w 28"/>
                <a:gd name="T25" fmla="*/ 8 h 63"/>
                <a:gd name="T26" fmla="*/ 24 w 28"/>
                <a:gd name="T27" fmla="*/ 5 h 63"/>
                <a:gd name="T28" fmla="*/ 26 w 28"/>
                <a:gd name="T29" fmla="*/ 2 h 63"/>
                <a:gd name="T30" fmla="*/ 28 w 28"/>
                <a:gd name="T31" fmla="*/ 0 h 63"/>
                <a:gd name="T32" fmla="*/ 28 w 28"/>
                <a:gd name="T33" fmla="*/ 0 h 63"/>
                <a:gd name="T34" fmla="*/ 28 w 28"/>
                <a:gd name="T35" fmla="*/ 0 h 63"/>
                <a:gd name="T36" fmla="*/ 28 w 28"/>
                <a:gd name="T37" fmla="*/ 0 h 63"/>
                <a:gd name="T38" fmla="*/ 5 w 28"/>
                <a:gd name="T39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63">
                  <a:moveTo>
                    <a:pt x="5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6"/>
                    <a:pt x="3" y="17"/>
                  </a:cubicBezTo>
                  <a:cubicBezTo>
                    <a:pt x="2" y="18"/>
                    <a:pt x="2" y="19"/>
                    <a:pt x="1" y="19"/>
                  </a:cubicBezTo>
                  <a:cubicBezTo>
                    <a:pt x="1" y="20"/>
                    <a:pt x="1" y="21"/>
                    <a:pt x="0" y="22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9"/>
                    <a:pt x="23" y="8"/>
                  </a:cubicBezTo>
                  <a:cubicBezTo>
                    <a:pt x="23" y="7"/>
                    <a:pt x="24" y="6"/>
                    <a:pt x="24" y="5"/>
                  </a:cubicBezTo>
                  <a:cubicBezTo>
                    <a:pt x="24" y="4"/>
                    <a:pt x="25" y="3"/>
                    <a:pt x="26" y="2"/>
                  </a:cubicBezTo>
                  <a:cubicBezTo>
                    <a:pt x="26" y="1"/>
                    <a:pt x="27" y="1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5"/>
                    <a:pt x="13" y="10"/>
                    <a:pt x="5" y="15"/>
                  </a:cubicBezTo>
                  <a:close/>
                </a:path>
              </a:pathLst>
            </a:custGeom>
            <a:solidFill>
              <a:srgbClr val="8F33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016648" y="26701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3209937" y="3027366"/>
              <a:ext cx="82550" cy="295276"/>
            </a:xfrm>
            <a:custGeom>
              <a:avLst/>
              <a:gdLst>
                <a:gd name="T0" fmla="*/ 0 w 52"/>
                <a:gd name="T1" fmla="*/ 0 h 186"/>
                <a:gd name="T2" fmla="*/ 0 w 52"/>
                <a:gd name="T3" fmla="*/ 151 h 186"/>
                <a:gd name="T4" fmla="*/ 52 w 52"/>
                <a:gd name="T5" fmla="*/ 186 h 186"/>
                <a:gd name="T6" fmla="*/ 52 w 52"/>
                <a:gd name="T7" fmla="*/ 48 h 186"/>
                <a:gd name="T8" fmla="*/ 0 w 5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6">
                  <a:moveTo>
                    <a:pt x="0" y="0"/>
                  </a:moveTo>
                  <a:lnTo>
                    <a:pt x="0" y="151"/>
                  </a:lnTo>
                  <a:lnTo>
                    <a:pt x="52" y="186"/>
                  </a:lnTo>
                  <a:lnTo>
                    <a:pt x="52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3182949" y="3281366"/>
              <a:ext cx="130176" cy="96838"/>
            </a:xfrm>
            <a:custGeom>
              <a:avLst/>
              <a:gdLst>
                <a:gd name="T0" fmla="*/ 19 w 19"/>
                <a:gd name="T1" fmla="*/ 14 h 14"/>
                <a:gd name="T2" fmla="*/ 18 w 19"/>
                <a:gd name="T3" fmla="*/ 13 h 14"/>
                <a:gd name="T4" fmla="*/ 18 w 19"/>
                <a:gd name="T5" fmla="*/ 12 h 14"/>
                <a:gd name="T6" fmla="*/ 17 w 19"/>
                <a:gd name="T7" fmla="*/ 11 h 14"/>
                <a:gd name="T8" fmla="*/ 16 w 19"/>
                <a:gd name="T9" fmla="*/ 10 h 14"/>
                <a:gd name="T10" fmla="*/ 15 w 19"/>
                <a:gd name="T11" fmla="*/ 10 h 14"/>
                <a:gd name="T12" fmla="*/ 15 w 19"/>
                <a:gd name="T13" fmla="*/ 9 h 14"/>
                <a:gd name="T14" fmla="*/ 15 w 19"/>
                <a:gd name="T15" fmla="*/ 9 h 14"/>
                <a:gd name="T16" fmla="*/ 15 w 19"/>
                <a:gd name="T17" fmla="*/ 9 h 14"/>
                <a:gd name="T18" fmla="*/ 15 w 19"/>
                <a:gd name="T19" fmla="*/ 9 h 14"/>
                <a:gd name="T20" fmla="*/ 14 w 19"/>
                <a:gd name="T21" fmla="*/ 9 h 14"/>
                <a:gd name="T22" fmla="*/ 14 w 19"/>
                <a:gd name="T23" fmla="*/ 9 h 14"/>
                <a:gd name="T24" fmla="*/ 14 w 19"/>
                <a:gd name="T25" fmla="*/ 9 h 14"/>
                <a:gd name="T26" fmla="*/ 14 w 19"/>
                <a:gd name="T27" fmla="*/ 9 h 14"/>
                <a:gd name="T28" fmla="*/ 14 w 19"/>
                <a:gd name="T29" fmla="*/ 8 h 14"/>
                <a:gd name="T30" fmla="*/ 13 w 19"/>
                <a:gd name="T31" fmla="*/ 8 h 14"/>
                <a:gd name="T32" fmla="*/ 13 w 19"/>
                <a:gd name="T33" fmla="*/ 8 h 14"/>
                <a:gd name="T34" fmla="*/ 13 w 19"/>
                <a:gd name="T35" fmla="*/ 8 h 14"/>
                <a:gd name="T36" fmla="*/ 13 w 19"/>
                <a:gd name="T37" fmla="*/ 8 h 14"/>
                <a:gd name="T38" fmla="*/ 13 w 19"/>
                <a:gd name="T39" fmla="*/ 8 h 14"/>
                <a:gd name="T40" fmla="*/ 13 w 19"/>
                <a:gd name="T41" fmla="*/ 8 h 14"/>
                <a:gd name="T42" fmla="*/ 12 w 19"/>
                <a:gd name="T43" fmla="*/ 7 h 14"/>
                <a:gd name="T44" fmla="*/ 0 w 19"/>
                <a:gd name="T45" fmla="*/ 0 h 14"/>
                <a:gd name="T46" fmla="*/ 1 w 19"/>
                <a:gd name="T47" fmla="*/ 0 h 14"/>
                <a:gd name="T48" fmla="*/ 1 w 19"/>
                <a:gd name="T49" fmla="*/ 1 h 14"/>
                <a:gd name="T50" fmla="*/ 2 w 19"/>
                <a:gd name="T51" fmla="*/ 1 h 14"/>
                <a:gd name="T52" fmla="*/ 2 w 19"/>
                <a:gd name="T53" fmla="*/ 1 h 14"/>
                <a:gd name="T54" fmla="*/ 3 w 19"/>
                <a:gd name="T55" fmla="*/ 2 h 14"/>
                <a:gd name="T56" fmla="*/ 3 w 19"/>
                <a:gd name="T57" fmla="*/ 2 h 14"/>
                <a:gd name="T58" fmla="*/ 4 w 19"/>
                <a:gd name="T59" fmla="*/ 3 h 14"/>
                <a:gd name="T60" fmla="*/ 5 w 19"/>
                <a:gd name="T61" fmla="*/ 4 h 14"/>
                <a:gd name="T62" fmla="*/ 6 w 19"/>
                <a:gd name="T63" fmla="*/ 5 h 14"/>
                <a:gd name="T64" fmla="*/ 6 w 19"/>
                <a:gd name="T65" fmla="*/ 6 h 14"/>
                <a:gd name="T66" fmla="*/ 7 w 19"/>
                <a:gd name="T67" fmla="*/ 7 h 14"/>
                <a:gd name="T68" fmla="*/ 19 w 19"/>
                <a:gd name="T6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14">
                  <a:moveTo>
                    <a:pt x="19" y="14"/>
                  </a:moveTo>
                  <a:cubicBezTo>
                    <a:pt x="19" y="14"/>
                    <a:pt x="19" y="13"/>
                    <a:pt x="18" y="13"/>
                  </a:cubicBezTo>
                  <a:cubicBezTo>
                    <a:pt x="18" y="13"/>
                    <a:pt x="18" y="12"/>
                    <a:pt x="18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6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7"/>
                    <a:pt x="12" y="7"/>
                  </a:cubicBezTo>
                  <a:cubicBezTo>
                    <a:pt x="8" y="5"/>
                    <a:pt x="4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4" y="3"/>
                    <a:pt x="4" y="3"/>
                    <a:pt x="5" y="4"/>
                  </a:cubicBezTo>
                  <a:cubicBezTo>
                    <a:pt x="5" y="4"/>
                    <a:pt x="5" y="4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7" y="6"/>
                    <a:pt x="7" y="7"/>
                    <a:pt x="7" y="7"/>
                  </a:cubicBezTo>
                  <a:lnTo>
                    <a:pt x="1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4987944" y="3027366"/>
              <a:ext cx="74613" cy="288926"/>
            </a:xfrm>
            <a:custGeom>
              <a:avLst/>
              <a:gdLst>
                <a:gd name="T0" fmla="*/ 47 w 47"/>
                <a:gd name="T1" fmla="*/ 0 h 182"/>
                <a:gd name="T2" fmla="*/ 0 w 47"/>
                <a:gd name="T3" fmla="*/ 48 h 182"/>
                <a:gd name="T4" fmla="*/ 0 w 47"/>
                <a:gd name="T5" fmla="*/ 182 h 182"/>
                <a:gd name="T6" fmla="*/ 47 w 47"/>
                <a:gd name="T7" fmla="*/ 147 h 182"/>
                <a:gd name="T8" fmla="*/ 47 w 47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82">
                  <a:moveTo>
                    <a:pt x="47" y="0"/>
                  </a:moveTo>
                  <a:lnTo>
                    <a:pt x="0" y="48"/>
                  </a:lnTo>
                  <a:lnTo>
                    <a:pt x="0" y="182"/>
                  </a:lnTo>
                  <a:lnTo>
                    <a:pt x="47" y="1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F33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4967307" y="3281366"/>
              <a:ext cx="109538" cy="82550"/>
            </a:xfrm>
            <a:custGeom>
              <a:avLst/>
              <a:gdLst>
                <a:gd name="T0" fmla="*/ 4 w 16"/>
                <a:gd name="T1" fmla="*/ 8 h 12"/>
                <a:gd name="T2" fmla="*/ 4 w 16"/>
                <a:gd name="T3" fmla="*/ 8 h 12"/>
                <a:gd name="T4" fmla="*/ 4 w 16"/>
                <a:gd name="T5" fmla="*/ 8 h 12"/>
                <a:gd name="T6" fmla="*/ 4 w 16"/>
                <a:gd name="T7" fmla="*/ 9 h 12"/>
                <a:gd name="T8" fmla="*/ 3 w 16"/>
                <a:gd name="T9" fmla="*/ 9 h 12"/>
                <a:gd name="T10" fmla="*/ 2 w 16"/>
                <a:gd name="T11" fmla="*/ 9 h 12"/>
                <a:gd name="T12" fmla="*/ 2 w 16"/>
                <a:gd name="T13" fmla="*/ 10 h 12"/>
                <a:gd name="T14" fmla="*/ 1 w 16"/>
                <a:gd name="T15" fmla="*/ 11 h 12"/>
                <a:gd name="T16" fmla="*/ 0 w 16"/>
                <a:gd name="T17" fmla="*/ 12 h 12"/>
                <a:gd name="T18" fmla="*/ 11 w 16"/>
                <a:gd name="T19" fmla="*/ 5 h 12"/>
                <a:gd name="T20" fmla="*/ 12 w 16"/>
                <a:gd name="T21" fmla="*/ 4 h 12"/>
                <a:gd name="T22" fmla="*/ 13 w 16"/>
                <a:gd name="T23" fmla="*/ 3 h 12"/>
                <a:gd name="T24" fmla="*/ 13 w 16"/>
                <a:gd name="T25" fmla="*/ 2 h 12"/>
                <a:gd name="T26" fmla="*/ 14 w 16"/>
                <a:gd name="T27" fmla="*/ 1 h 12"/>
                <a:gd name="T28" fmla="*/ 15 w 16"/>
                <a:gd name="T29" fmla="*/ 1 h 12"/>
                <a:gd name="T30" fmla="*/ 15 w 16"/>
                <a:gd name="T31" fmla="*/ 1 h 12"/>
                <a:gd name="T32" fmla="*/ 15 w 16"/>
                <a:gd name="T33" fmla="*/ 1 h 12"/>
                <a:gd name="T34" fmla="*/ 16 w 16"/>
                <a:gd name="T35" fmla="*/ 0 h 12"/>
                <a:gd name="T36" fmla="*/ 4 w 16"/>
                <a:gd name="T3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12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2" y="4"/>
                    <a:pt x="12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3"/>
                    <a:pt x="8" y="5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3059123" y="3487742"/>
              <a:ext cx="254001" cy="95250"/>
            </a:xfrm>
            <a:custGeom>
              <a:avLst/>
              <a:gdLst>
                <a:gd name="T0" fmla="*/ 25 w 37"/>
                <a:gd name="T1" fmla="*/ 0 h 14"/>
                <a:gd name="T2" fmla="*/ 24 w 37"/>
                <a:gd name="T3" fmla="*/ 1 h 14"/>
                <a:gd name="T4" fmla="*/ 24 w 37"/>
                <a:gd name="T5" fmla="*/ 2 h 14"/>
                <a:gd name="T6" fmla="*/ 23 w 37"/>
                <a:gd name="T7" fmla="*/ 3 h 14"/>
                <a:gd name="T8" fmla="*/ 22 w 37"/>
                <a:gd name="T9" fmla="*/ 4 h 14"/>
                <a:gd name="T10" fmla="*/ 18 w 37"/>
                <a:gd name="T11" fmla="*/ 7 h 14"/>
                <a:gd name="T12" fmla="*/ 15 w 37"/>
                <a:gd name="T13" fmla="*/ 9 h 14"/>
                <a:gd name="T14" fmla="*/ 11 w 37"/>
                <a:gd name="T15" fmla="*/ 10 h 14"/>
                <a:gd name="T16" fmla="*/ 7 w 37"/>
                <a:gd name="T17" fmla="*/ 10 h 14"/>
                <a:gd name="T18" fmla="*/ 5 w 37"/>
                <a:gd name="T19" fmla="*/ 10 h 14"/>
                <a:gd name="T20" fmla="*/ 3 w 37"/>
                <a:gd name="T21" fmla="*/ 10 h 14"/>
                <a:gd name="T22" fmla="*/ 2 w 37"/>
                <a:gd name="T23" fmla="*/ 10 h 14"/>
                <a:gd name="T24" fmla="*/ 0 w 37"/>
                <a:gd name="T25" fmla="*/ 9 h 14"/>
                <a:gd name="T26" fmla="*/ 14 w 37"/>
                <a:gd name="T27" fmla="*/ 14 h 14"/>
                <a:gd name="T28" fmla="*/ 16 w 37"/>
                <a:gd name="T29" fmla="*/ 14 h 14"/>
                <a:gd name="T30" fmla="*/ 17 w 37"/>
                <a:gd name="T31" fmla="*/ 14 h 14"/>
                <a:gd name="T32" fmla="*/ 19 w 37"/>
                <a:gd name="T33" fmla="*/ 14 h 14"/>
                <a:gd name="T34" fmla="*/ 20 w 37"/>
                <a:gd name="T35" fmla="*/ 14 h 14"/>
                <a:gd name="T36" fmla="*/ 24 w 37"/>
                <a:gd name="T37" fmla="*/ 14 h 14"/>
                <a:gd name="T38" fmla="*/ 28 w 37"/>
                <a:gd name="T39" fmla="*/ 13 h 14"/>
                <a:gd name="T40" fmla="*/ 31 w 37"/>
                <a:gd name="T41" fmla="*/ 11 h 14"/>
                <a:gd name="T42" fmla="*/ 34 w 37"/>
                <a:gd name="T43" fmla="*/ 9 h 14"/>
                <a:gd name="T44" fmla="*/ 35 w 37"/>
                <a:gd name="T45" fmla="*/ 8 h 14"/>
                <a:gd name="T46" fmla="*/ 36 w 37"/>
                <a:gd name="T47" fmla="*/ 7 h 14"/>
                <a:gd name="T48" fmla="*/ 36 w 37"/>
                <a:gd name="T49" fmla="*/ 6 h 14"/>
                <a:gd name="T50" fmla="*/ 37 w 37"/>
                <a:gd name="T51" fmla="*/ 5 h 14"/>
                <a:gd name="T52" fmla="*/ 25 w 37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14">
                  <a:moveTo>
                    <a:pt x="25" y="0"/>
                  </a:moveTo>
                  <a:cubicBezTo>
                    <a:pt x="25" y="0"/>
                    <a:pt x="25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0" y="6"/>
                    <a:pt x="18" y="7"/>
                  </a:cubicBezTo>
                  <a:cubicBezTo>
                    <a:pt x="17" y="8"/>
                    <a:pt x="16" y="8"/>
                    <a:pt x="15" y="9"/>
                  </a:cubicBezTo>
                  <a:cubicBezTo>
                    <a:pt x="14" y="9"/>
                    <a:pt x="12" y="10"/>
                    <a:pt x="11" y="10"/>
                  </a:cubicBezTo>
                  <a:cubicBezTo>
                    <a:pt x="9" y="10"/>
                    <a:pt x="8" y="10"/>
                    <a:pt x="7" y="10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1" y="10"/>
                    <a:pt x="1" y="10"/>
                    <a:pt x="0" y="9"/>
                  </a:cubicBezTo>
                  <a:cubicBezTo>
                    <a:pt x="5" y="11"/>
                    <a:pt x="10" y="12"/>
                    <a:pt x="14" y="14"/>
                  </a:cubicBezTo>
                  <a:cubicBezTo>
                    <a:pt x="15" y="14"/>
                    <a:pt x="15" y="14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4"/>
                    <a:pt x="20" y="14"/>
                    <a:pt x="20" y="14"/>
                  </a:cubicBezTo>
                  <a:cubicBezTo>
                    <a:pt x="21" y="14"/>
                    <a:pt x="23" y="14"/>
                    <a:pt x="24" y="14"/>
                  </a:cubicBezTo>
                  <a:cubicBezTo>
                    <a:pt x="25" y="14"/>
                    <a:pt x="26" y="13"/>
                    <a:pt x="28" y="13"/>
                  </a:cubicBezTo>
                  <a:cubicBezTo>
                    <a:pt x="29" y="12"/>
                    <a:pt x="30" y="12"/>
                    <a:pt x="31" y="11"/>
                  </a:cubicBezTo>
                  <a:cubicBezTo>
                    <a:pt x="32" y="10"/>
                    <a:pt x="33" y="10"/>
                    <a:pt x="34" y="9"/>
                  </a:cubicBezTo>
                  <a:cubicBezTo>
                    <a:pt x="34" y="9"/>
                    <a:pt x="34" y="8"/>
                    <a:pt x="35" y="8"/>
                  </a:cubicBezTo>
                  <a:cubicBezTo>
                    <a:pt x="35" y="8"/>
                    <a:pt x="35" y="7"/>
                    <a:pt x="36" y="7"/>
                  </a:cubicBezTo>
                  <a:cubicBezTo>
                    <a:pt x="36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5657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3052773" y="3576642"/>
              <a:ext cx="103188" cy="26988"/>
            </a:xfrm>
            <a:custGeom>
              <a:avLst/>
              <a:gdLst>
                <a:gd name="T0" fmla="*/ 14 w 15"/>
                <a:gd name="T1" fmla="*/ 4 h 4"/>
                <a:gd name="T2" fmla="*/ 0 w 15"/>
                <a:gd name="T3" fmla="*/ 0 h 4"/>
                <a:gd name="T4" fmla="*/ 1 w 15"/>
                <a:gd name="T5" fmla="*/ 0 h 4"/>
                <a:gd name="T6" fmla="*/ 1 w 15"/>
                <a:gd name="T7" fmla="*/ 0 h 4"/>
                <a:gd name="T8" fmla="*/ 1 w 15"/>
                <a:gd name="T9" fmla="*/ 0 h 4"/>
                <a:gd name="T10" fmla="*/ 1 w 15"/>
                <a:gd name="T11" fmla="*/ 0 h 4"/>
                <a:gd name="T12" fmla="*/ 15 w 15"/>
                <a:gd name="T13" fmla="*/ 4 h 4"/>
                <a:gd name="T14" fmla="*/ 15 w 15"/>
                <a:gd name="T15" fmla="*/ 4 h 4"/>
                <a:gd name="T16" fmla="*/ 15 w 15"/>
                <a:gd name="T17" fmla="*/ 4 h 4"/>
                <a:gd name="T18" fmla="*/ 15 w 15"/>
                <a:gd name="T19" fmla="*/ 4 h 4"/>
                <a:gd name="T20" fmla="*/ 14 w 15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4">
                  <a:moveTo>
                    <a:pt x="14" y="4"/>
                  </a:moveTo>
                  <a:cubicBezTo>
                    <a:pt x="10" y="2"/>
                    <a:pt x="5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3038486" y="3570292"/>
              <a:ext cx="117476" cy="33338"/>
            </a:xfrm>
            <a:custGeom>
              <a:avLst/>
              <a:gdLst>
                <a:gd name="T0" fmla="*/ 0 w 17"/>
                <a:gd name="T1" fmla="*/ 0 h 5"/>
                <a:gd name="T2" fmla="*/ 14 w 17"/>
                <a:gd name="T3" fmla="*/ 4 h 5"/>
                <a:gd name="T4" fmla="*/ 15 w 17"/>
                <a:gd name="T5" fmla="*/ 4 h 5"/>
                <a:gd name="T6" fmla="*/ 15 w 17"/>
                <a:gd name="T7" fmla="*/ 4 h 5"/>
                <a:gd name="T8" fmla="*/ 16 w 17"/>
                <a:gd name="T9" fmla="*/ 5 h 5"/>
                <a:gd name="T10" fmla="*/ 17 w 17"/>
                <a:gd name="T11" fmla="*/ 5 h 5"/>
                <a:gd name="T12" fmla="*/ 3 w 17"/>
                <a:gd name="T13" fmla="*/ 1 h 5"/>
                <a:gd name="T14" fmla="*/ 2 w 17"/>
                <a:gd name="T15" fmla="*/ 1 h 5"/>
                <a:gd name="T16" fmla="*/ 1 w 17"/>
                <a:gd name="T17" fmla="*/ 0 h 5"/>
                <a:gd name="T18" fmla="*/ 1 w 17"/>
                <a:gd name="T19" fmla="*/ 0 h 5"/>
                <a:gd name="T20" fmla="*/ 0 w 1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">
                  <a:moveTo>
                    <a:pt x="0" y="0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2928948" y="3233741"/>
              <a:ext cx="350839" cy="369888"/>
            </a:xfrm>
            <a:custGeom>
              <a:avLst/>
              <a:gdLst>
                <a:gd name="T0" fmla="*/ 33 w 51"/>
                <a:gd name="T1" fmla="*/ 1 h 54"/>
                <a:gd name="T2" fmla="*/ 24 w 51"/>
                <a:gd name="T3" fmla="*/ 0 h 54"/>
                <a:gd name="T4" fmla="*/ 22 w 51"/>
                <a:gd name="T5" fmla="*/ 0 h 54"/>
                <a:gd name="T6" fmla="*/ 19 w 51"/>
                <a:gd name="T7" fmla="*/ 1 h 54"/>
                <a:gd name="T8" fmla="*/ 15 w 51"/>
                <a:gd name="T9" fmla="*/ 2 h 54"/>
                <a:gd name="T10" fmla="*/ 12 w 51"/>
                <a:gd name="T11" fmla="*/ 4 h 54"/>
                <a:gd name="T12" fmla="*/ 10 w 51"/>
                <a:gd name="T13" fmla="*/ 6 h 54"/>
                <a:gd name="T14" fmla="*/ 7 w 51"/>
                <a:gd name="T15" fmla="*/ 8 h 54"/>
                <a:gd name="T16" fmla="*/ 5 w 51"/>
                <a:gd name="T17" fmla="*/ 10 h 54"/>
                <a:gd name="T18" fmla="*/ 4 w 51"/>
                <a:gd name="T19" fmla="*/ 13 h 54"/>
                <a:gd name="T20" fmla="*/ 2 w 51"/>
                <a:gd name="T21" fmla="*/ 15 h 54"/>
                <a:gd name="T22" fmla="*/ 2 w 51"/>
                <a:gd name="T23" fmla="*/ 17 h 54"/>
                <a:gd name="T24" fmla="*/ 1 w 51"/>
                <a:gd name="T25" fmla="*/ 18 h 54"/>
                <a:gd name="T26" fmla="*/ 1 w 51"/>
                <a:gd name="T27" fmla="*/ 18 h 54"/>
                <a:gd name="T28" fmla="*/ 1 w 51"/>
                <a:gd name="T29" fmla="*/ 20 h 54"/>
                <a:gd name="T30" fmla="*/ 1 w 51"/>
                <a:gd name="T31" fmla="*/ 20 h 54"/>
                <a:gd name="T32" fmla="*/ 1 w 51"/>
                <a:gd name="T33" fmla="*/ 22 h 54"/>
                <a:gd name="T34" fmla="*/ 0 w 51"/>
                <a:gd name="T35" fmla="*/ 23 h 54"/>
                <a:gd name="T36" fmla="*/ 0 w 51"/>
                <a:gd name="T37" fmla="*/ 24 h 54"/>
                <a:gd name="T38" fmla="*/ 0 w 51"/>
                <a:gd name="T39" fmla="*/ 25 h 54"/>
                <a:gd name="T40" fmla="*/ 0 w 51"/>
                <a:gd name="T41" fmla="*/ 26 h 54"/>
                <a:gd name="T42" fmla="*/ 0 w 51"/>
                <a:gd name="T43" fmla="*/ 27 h 54"/>
                <a:gd name="T44" fmla="*/ 0 w 51"/>
                <a:gd name="T45" fmla="*/ 28 h 54"/>
                <a:gd name="T46" fmla="*/ 1 w 51"/>
                <a:gd name="T47" fmla="*/ 29 h 54"/>
                <a:gd name="T48" fmla="*/ 1 w 51"/>
                <a:gd name="T49" fmla="*/ 31 h 54"/>
                <a:gd name="T50" fmla="*/ 1 w 51"/>
                <a:gd name="T51" fmla="*/ 32 h 54"/>
                <a:gd name="T52" fmla="*/ 1 w 51"/>
                <a:gd name="T53" fmla="*/ 33 h 54"/>
                <a:gd name="T54" fmla="*/ 2 w 51"/>
                <a:gd name="T55" fmla="*/ 36 h 54"/>
                <a:gd name="T56" fmla="*/ 3 w 51"/>
                <a:gd name="T57" fmla="*/ 37 h 54"/>
                <a:gd name="T58" fmla="*/ 4 w 51"/>
                <a:gd name="T59" fmla="*/ 39 h 54"/>
                <a:gd name="T60" fmla="*/ 6 w 51"/>
                <a:gd name="T61" fmla="*/ 41 h 54"/>
                <a:gd name="T62" fmla="*/ 8 w 51"/>
                <a:gd name="T63" fmla="*/ 44 h 54"/>
                <a:gd name="T64" fmla="*/ 10 w 51"/>
                <a:gd name="T65" fmla="*/ 46 h 54"/>
                <a:gd name="T66" fmla="*/ 12 w 51"/>
                <a:gd name="T67" fmla="*/ 47 h 54"/>
                <a:gd name="T68" fmla="*/ 13 w 51"/>
                <a:gd name="T69" fmla="*/ 48 h 54"/>
                <a:gd name="T70" fmla="*/ 16 w 51"/>
                <a:gd name="T71" fmla="*/ 49 h 54"/>
                <a:gd name="T72" fmla="*/ 17 w 51"/>
                <a:gd name="T73" fmla="*/ 49 h 54"/>
                <a:gd name="T74" fmla="*/ 18 w 51"/>
                <a:gd name="T75" fmla="*/ 50 h 54"/>
                <a:gd name="T76" fmla="*/ 33 w 51"/>
                <a:gd name="T77" fmla="*/ 54 h 54"/>
                <a:gd name="T78" fmla="*/ 30 w 51"/>
                <a:gd name="T79" fmla="*/ 53 h 54"/>
                <a:gd name="T80" fmla="*/ 25 w 51"/>
                <a:gd name="T81" fmla="*/ 50 h 54"/>
                <a:gd name="T82" fmla="*/ 22 w 51"/>
                <a:gd name="T83" fmla="*/ 47 h 54"/>
                <a:gd name="T84" fmla="*/ 19 w 51"/>
                <a:gd name="T85" fmla="*/ 43 h 54"/>
                <a:gd name="T86" fmla="*/ 18 w 51"/>
                <a:gd name="T87" fmla="*/ 41 h 54"/>
                <a:gd name="T88" fmla="*/ 16 w 51"/>
                <a:gd name="T89" fmla="*/ 37 h 54"/>
                <a:gd name="T90" fmla="*/ 16 w 51"/>
                <a:gd name="T91" fmla="*/ 35 h 54"/>
                <a:gd name="T92" fmla="*/ 16 w 51"/>
                <a:gd name="T93" fmla="*/ 31 h 54"/>
                <a:gd name="T94" fmla="*/ 16 w 51"/>
                <a:gd name="T95" fmla="*/ 28 h 54"/>
                <a:gd name="T96" fmla="*/ 16 w 51"/>
                <a:gd name="T97" fmla="*/ 26 h 54"/>
                <a:gd name="T98" fmla="*/ 18 w 51"/>
                <a:gd name="T99" fmla="*/ 22 h 54"/>
                <a:gd name="T100" fmla="*/ 20 w 51"/>
                <a:gd name="T101" fmla="*/ 19 h 54"/>
                <a:gd name="T102" fmla="*/ 22 w 51"/>
                <a:gd name="T103" fmla="*/ 15 h 54"/>
                <a:gd name="T104" fmla="*/ 26 w 51"/>
                <a:gd name="T105" fmla="*/ 12 h 54"/>
                <a:gd name="T106" fmla="*/ 30 w 51"/>
                <a:gd name="T107" fmla="*/ 10 h 54"/>
                <a:gd name="T108" fmla="*/ 36 w 51"/>
                <a:gd name="T109" fmla="*/ 8 h 54"/>
                <a:gd name="T110" fmla="*/ 42 w 51"/>
                <a:gd name="T111" fmla="*/ 8 h 54"/>
                <a:gd name="T112" fmla="*/ 51 w 51"/>
                <a:gd name="T113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" h="54">
                  <a:moveTo>
                    <a:pt x="39" y="4"/>
                  </a:moveTo>
                  <a:cubicBezTo>
                    <a:pt x="38" y="3"/>
                    <a:pt x="37" y="3"/>
                    <a:pt x="36" y="2"/>
                  </a:cubicBezTo>
                  <a:cubicBezTo>
                    <a:pt x="35" y="2"/>
                    <a:pt x="34" y="1"/>
                    <a:pt x="33" y="1"/>
                  </a:cubicBezTo>
                  <a:cubicBezTo>
                    <a:pt x="32" y="1"/>
                    <a:pt x="30" y="1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7" y="1"/>
                    <a:pt x="16" y="2"/>
                    <a:pt x="15" y="2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4" y="3"/>
                    <a:pt x="13" y="3"/>
                    <a:pt x="13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0" y="5"/>
                    <a:pt x="10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6" y="9"/>
                    <a:pt x="6" y="10"/>
                    <a:pt x="5" y="10"/>
                  </a:cubicBezTo>
                  <a:cubicBezTo>
                    <a:pt x="5" y="11"/>
                    <a:pt x="5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7"/>
                  </a:cubicBezTo>
                  <a:cubicBezTo>
                    <a:pt x="2" y="17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5"/>
                    <a:pt x="2" y="35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3" y="36"/>
                    <a:pt x="3" y="37"/>
                  </a:cubicBezTo>
                  <a:cubicBezTo>
                    <a:pt x="3" y="37"/>
                    <a:pt x="3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5" y="40"/>
                  </a:cubicBezTo>
                  <a:cubicBezTo>
                    <a:pt x="5" y="40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2"/>
                    <a:pt x="7" y="42"/>
                  </a:cubicBezTo>
                  <a:cubicBezTo>
                    <a:pt x="7" y="43"/>
                    <a:pt x="7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9" y="44"/>
                    <a:pt x="9" y="45"/>
                  </a:cubicBezTo>
                  <a:cubicBezTo>
                    <a:pt x="9" y="45"/>
                    <a:pt x="10" y="45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8"/>
                    <a:pt x="13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8"/>
                    <a:pt x="15" y="49"/>
                    <a:pt x="15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4"/>
                    <a:pt x="33" y="54"/>
                    <a:pt x="32" y="54"/>
                  </a:cubicBezTo>
                  <a:cubicBezTo>
                    <a:pt x="32" y="53"/>
                    <a:pt x="31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2"/>
                    <a:pt x="28" y="52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5" y="50"/>
                    <a:pt x="24" y="49"/>
                    <a:pt x="24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8"/>
                    <a:pt x="22" y="47"/>
                    <a:pt x="22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5"/>
                    <a:pt x="20" y="45"/>
                    <a:pt x="20" y="44"/>
                  </a:cubicBezTo>
                  <a:cubicBezTo>
                    <a:pt x="20" y="44"/>
                    <a:pt x="19" y="44"/>
                    <a:pt x="19" y="43"/>
                  </a:cubicBezTo>
                  <a:cubicBezTo>
                    <a:pt x="19" y="43"/>
                    <a:pt x="19" y="42"/>
                    <a:pt x="18" y="42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7" y="40"/>
                    <a:pt x="17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7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2"/>
                    <a:pt x="16" y="31"/>
                  </a:cubicBezTo>
                  <a:cubicBezTo>
                    <a:pt x="16" y="31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7" y="23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8" y="21"/>
                    <a:pt x="19" y="20"/>
                  </a:cubicBezTo>
                  <a:cubicBezTo>
                    <a:pt x="19" y="20"/>
                    <a:pt x="19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7"/>
                    <a:pt x="21" y="17"/>
                    <a:pt x="22" y="16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4" y="14"/>
                    <a:pt x="24" y="14"/>
                    <a:pt x="25" y="13"/>
                  </a:cubicBezTo>
                  <a:cubicBezTo>
                    <a:pt x="25" y="13"/>
                    <a:pt x="26" y="13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ubicBezTo>
                    <a:pt x="28" y="11"/>
                    <a:pt x="28" y="11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31" y="10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4" y="9"/>
                    <a:pt x="35" y="9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8"/>
                    <a:pt x="39" y="8"/>
                  </a:cubicBezTo>
                  <a:cubicBezTo>
                    <a:pt x="40" y="8"/>
                    <a:pt x="41" y="8"/>
                    <a:pt x="42" y="8"/>
                  </a:cubicBezTo>
                  <a:cubicBezTo>
                    <a:pt x="43" y="9"/>
                    <a:pt x="45" y="9"/>
                    <a:pt x="46" y="9"/>
                  </a:cubicBezTo>
                  <a:cubicBezTo>
                    <a:pt x="47" y="10"/>
                    <a:pt x="48" y="10"/>
                    <a:pt x="49" y="10"/>
                  </a:cubicBezTo>
                  <a:cubicBezTo>
                    <a:pt x="50" y="11"/>
                    <a:pt x="51" y="11"/>
                    <a:pt x="51" y="12"/>
                  </a:cubicBezTo>
                  <a:lnTo>
                    <a:pt x="39" y="4"/>
                  </a:ln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4987944" y="3233741"/>
              <a:ext cx="342901" cy="369888"/>
            </a:xfrm>
            <a:custGeom>
              <a:avLst/>
              <a:gdLst>
                <a:gd name="T0" fmla="*/ 50 w 50"/>
                <a:gd name="T1" fmla="*/ 25 h 54"/>
                <a:gd name="T2" fmla="*/ 50 w 50"/>
                <a:gd name="T3" fmla="*/ 23 h 54"/>
                <a:gd name="T4" fmla="*/ 50 w 50"/>
                <a:gd name="T5" fmla="*/ 22 h 54"/>
                <a:gd name="T6" fmla="*/ 50 w 50"/>
                <a:gd name="T7" fmla="*/ 20 h 54"/>
                <a:gd name="T8" fmla="*/ 49 w 50"/>
                <a:gd name="T9" fmla="*/ 18 h 54"/>
                <a:gd name="T10" fmla="*/ 48 w 50"/>
                <a:gd name="T11" fmla="*/ 16 h 54"/>
                <a:gd name="T12" fmla="*/ 48 w 50"/>
                <a:gd name="T13" fmla="*/ 15 h 54"/>
                <a:gd name="T14" fmla="*/ 47 w 50"/>
                <a:gd name="T15" fmla="*/ 13 h 54"/>
                <a:gd name="T16" fmla="*/ 45 w 50"/>
                <a:gd name="T17" fmla="*/ 10 h 54"/>
                <a:gd name="T18" fmla="*/ 43 w 50"/>
                <a:gd name="T19" fmla="*/ 8 h 54"/>
                <a:gd name="T20" fmla="*/ 43 w 50"/>
                <a:gd name="T21" fmla="*/ 8 h 54"/>
                <a:gd name="T22" fmla="*/ 41 w 50"/>
                <a:gd name="T23" fmla="*/ 6 h 54"/>
                <a:gd name="T24" fmla="*/ 38 w 50"/>
                <a:gd name="T25" fmla="*/ 4 h 54"/>
                <a:gd name="T26" fmla="*/ 37 w 50"/>
                <a:gd name="T27" fmla="*/ 3 h 54"/>
                <a:gd name="T28" fmla="*/ 35 w 50"/>
                <a:gd name="T29" fmla="*/ 2 h 54"/>
                <a:gd name="T30" fmla="*/ 32 w 50"/>
                <a:gd name="T31" fmla="*/ 1 h 54"/>
                <a:gd name="T32" fmla="*/ 30 w 50"/>
                <a:gd name="T33" fmla="*/ 1 h 54"/>
                <a:gd name="T34" fmla="*/ 30 w 50"/>
                <a:gd name="T35" fmla="*/ 1 h 54"/>
                <a:gd name="T36" fmla="*/ 28 w 50"/>
                <a:gd name="T37" fmla="*/ 0 h 54"/>
                <a:gd name="T38" fmla="*/ 27 w 50"/>
                <a:gd name="T39" fmla="*/ 0 h 54"/>
                <a:gd name="T40" fmla="*/ 21 w 50"/>
                <a:gd name="T41" fmla="*/ 0 h 54"/>
                <a:gd name="T42" fmla="*/ 14 w 50"/>
                <a:gd name="T43" fmla="*/ 2 h 54"/>
                <a:gd name="T44" fmla="*/ 0 w 50"/>
                <a:gd name="T45" fmla="*/ 12 h 54"/>
                <a:gd name="T46" fmla="*/ 6 w 50"/>
                <a:gd name="T47" fmla="*/ 9 h 54"/>
                <a:gd name="T48" fmla="*/ 13 w 50"/>
                <a:gd name="T49" fmla="*/ 8 h 54"/>
                <a:gd name="T50" fmla="*/ 15 w 50"/>
                <a:gd name="T51" fmla="*/ 8 h 54"/>
                <a:gd name="T52" fmla="*/ 17 w 50"/>
                <a:gd name="T53" fmla="*/ 9 h 54"/>
                <a:gd name="T54" fmla="*/ 22 w 50"/>
                <a:gd name="T55" fmla="*/ 10 h 54"/>
                <a:gd name="T56" fmla="*/ 26 w 50"/>
                <a:gd name="T57" fmla="*/ 13 h 54"/>
                <a:gd name="T58" fmla="*/ 29 w 50"/>
                <a:gd name="T59" fmla="*/ 15 h 54"/>
                <a:gd name="T60" fmla="*/ 32 w 50"/>
                <a:gd name="T61" fmla="*/ 19 h 54"/>
                <a:gd name="T62" fmla="*/ 35 w 50"/>
                <a:gd name="T63" fmla="*/ 25 h 54"/>
                <a:gd name="T64" fmla="*/ 35 w 50"/>
                <a:gd name="T65" fmla="*/ 27 h 54"/>
                <a:gd name="T66" fmla="*/ 36 w 50"/>
                <a:gd name="T67" fmla="*/ 29 h 54"/>
                <a:gd name="T68" fmla="*/ 35 w 50"/>
                <a:gd name="T69" fmla="*/ 35 h 54"/>
                <a:gd name="T70" fmla="*/ 35 w 50"/>
                <a:gd name="T71" fmla="*/ 39 h 54"/>
                <a:gd name="T72" fmla="*/ 33 w 50"/>
                <a:gd name="T73" fmla="*/ 42 h 54"/>
                <a:gd name="T74" fmla="*/ 31 w 50"/>
                <a:gd name="T75" fmla="*/ 45 h 54"/>
                <a:gd name="T76" fmla="*/ 29 w 50"/>
                <a:gd name="T77" fmla="*/ 48 h 54"/>
                <a:gd name="T78" fmla="*/ 26 w 50"/>
                <a:gd name="T79" fmla="*/ 50 h 54"/>
                <a:gd name="T80" fmla="*/ 23 w 50"/>
                <a:gd name="T81" fmla="*/ 52 h 54"/>
                <a:gd name="T82" fmla="*/ 19 w 50"/>
                <a:gd name="T83" fmla="*/ 54 h 54"/>
                <a:gd name="T84" fmla="*/ 32 w 50"/>
                <a:gd name="T85" fmla="*/ 50 h 54"/>
                <a:gd name="T86" fmla="*/ 37 w 50"/>
                <a:gd name="T87" fmla="*/ 48 h 54"/>
                <a:gd name="T88" fmla="*/ 39 w 50"/>
                <a:gd name="T89" fmla="*/ 47 h 54"/>
                <a:gd name="T90" fmla="*/ 40 w 50"/>
                <a:gd name="T91" fmla="*/ 46 h 54"/>
                <a:gd name="T92" fmla="*/ 43 w 50"/>
                <a:gd name="T93" fmla="*/ 44 h 54"/>
                <a:gd name="T94" fmla="*/ 45 w 50"/>
                <a:gd name="T95" fmla="*/ 41 h 54"/>
                <a:gd name="T96" fmla="*/ 45 w 50"/>
                <a:gd name="T97" fmla="*/ 40 h 54"/>
                <a:gd name="T98" fmla="*/ 47 w 50"/>
                <a:gd name="T99" fmla="*/ 38 h 54"/>
                <a:gd name="T100" fmla="*/ 49 w 50"/>
                <a:gd name="T101" fmla="*/ 34 h 54"/>
                <a:gd name="T102" fmla="*/ 49 w 50"/>
                <a:gd name="T103" fmla="*/ 33 h 54"/>
                <a:gd name="T104" fmla="*/ 49 w 50"/>
                <a:gd name="T105" fmla="*/ 33 h 54"/>
                <a:gd name="T106" fmla="*/ 49 w 50"/>
                <a:gd name="T107" fmla="*/ 33 h 54"/>
                <a:gd name="T108" fmla="*/ 50 w 50"/>
                <a:gd name="T109" fmla="*/ 30 h 54"/>
                <a:gd name="T110" fmla="*/ 50 w 50"/>
                <a:gd name="T11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" h="54">
                  <a:moveTo>
                    <a:pt x="50" y="27"/>
                  </a:moveTo>
                  <a:cubicBezTo>
                    <a:pt x="50" y="27"/>
                    <a:pt x="50" y="26"/>
                    <a:pt x="50" y="25"/>
                  </a:cubicBezTo>
                  <a:cubicBezTo>
                    <a:pt x="50" y="25"/>
                    <a:pt x="50" y="24"/>
                    <a:pt x="50" y="24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9"/>
                    <a:pt x="49" y="19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8" y="16"/>
                    <a:pt x="48" y="16"/>
                    <a:pt x="48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4"/>
                    <a:pt x="47" y="14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2"/>
                    <a:pt x="46" y="12"/>
                    <a:pt x="46" y="12"/>
                  </a:cubicBezTo>
                  <a:cubicBezTo>
                    <a:pt x="46" y="12"/>
                    <a:pt x="46" y="11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9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7"/>
                    <a:pt x="41" y="6"/>
                    <a:pt x="41" y="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5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3"/>
                  </a:cubicBezTo>
                  <a:cubicBezTo>
                    <a:pt x="37" y="3"/>
                    <a:pt x="36" y="3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3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4" y="0"/>
                    <a:pt x="22" y="0"/>
                    <a:pt x="21" y="0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1"/>
                    <a:pt x="16" y="2"/>
                    <a:pt x="14" y="2"/>
                  </a:cubicBezTo>
                  <a:cubicBezTo>
                    <a:pt x="13" y="3"/>
                    <a:pt x="12" y="3"/>
                    <a:pt x="11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1"/>
                    <a:pt x="3" y="10"/>
                  </a:cubicBezTo>
                  <a:cubicBezTo>
                    <a:pt x="4" y="10"/>
                    <a:pt x="5" y="9"/>
                    <a:pt x="6" y="9"/>
                  </a:cubicBezTo>
                  <a:cubicBezTo>
                    <a:pt x="7" y="9"/>
                    <a:pt x="8" y="9"/>
                    <a:pt x="9" y="8"/>
                  </a:cubicBezTo>
                  <a:cubicBezTo>
                    <a:pt x="10" y="8"/>
                    <a:pt x="11" y="8"/>
                    <a:pt x="13" y="8"/>
                  </a:cubicBezTo>
                  <a:cubicBezTo>
                    <a:pt x="13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6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20" y="9"/>
                    <a:pt x="21" y="10"/>
                    <a:pt x="22" y="10"/>
                  </a:cubicBezTo>
                  <a:cubicBezTo>
                    <a:pt x="23" y="11"/>
                    <a:pt x="24" y="11"/>
                    <a:pt x="25" y="12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7" y="13"/>
                    <a:pt x="28" y="14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2" y="18"/>
                    <a:pt x="32" y="19"/>
                    <a:pt x="32" y="19"/>
                  </a:cubicBezTo>
                  <a:cubicBezTo>
                    <a:pt x="33" y="20"/>
                    <a:pt x="33" y="21"/>
                    <a:pt x="34" y="22"/>
                  </a:cubicBezTo>
                  <a:cubicBezTo>
                    <a:pt x="34" y="23"/>
                    <a:pt x="34" y="24"/>
                    <a:pt x="35" y="25"/>
                  </a:cubicBezTo>
                  <a:cubicBezTo>
                    <a:pt x="35" y="25"/>
                    <a:pt x="35" y="26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8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1"/>
                    <a:pt x="36" y="31"/>
                  </a:cubicBezTo>
                  <a:cubicBezTo>
                    <a:pt x="36" y="33"/>
                    <a:pt x="36" y="34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7"/>
                    <a:pt x="35" y="38"/>
                    <a:pt x="35" y="39"/>
                  </a:cubicBezTo>
                  <a:cubicBezTo>
                    <a:pt x="34" y="39"/>
                    <a:pt x="34" y="39"/>
                    <a:pt x="34" y="40"/>
                  </a:cubicBezTo>
                  <a:cubicBezTo>
                    <a:pt x="34" y="40"/>
                    <a:pt x="34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2" y="43"/>
                    <a:pt x="32" y="44"/>
                    <a:pt x="31" y="45"/>
                  </a:cubicBezTo>
                  <a:cubicBezTo>
                    <a:pt x="31" y="45"/>
                    <a:pt x="31" y="45"/>
                    <a:pt x="31" y="46"/>
                  </a:cubicBezTo>
                  <a:cubicBezTo>
                    <a:pt x="30" y="46"/>
                    <a:pt x="30" y="47"/>
                    <a:pt x="29" y="48"/>
                  </a:cubicBezTo>
                  <a:cubicBezTo>
                    <a:pt x="29" y="48"/>
                    <a:pt x="28" y="48"/>
                    <a:pt x="28" y="49"/>
                  </a:cubicBezTo>
                  <a:cubicBezTo>
                    <a:pt x="28" y="49"/>
                    <a:pt x="27" y="50"/>
                    <a:pt x="26" y="50"/>
                  </a:cubicBezTo>
                  <a:cubicBezTo>
                    <a:pt x="26" y="50"/>
                    <a:pt x="26" y="51"/>
                    <a:pt x="25" y="51"/>
                  </a:cubicBezTo>
                  <a:cubicBezTo>
                    <a:pt x="25" y="51"/>
                    <a:pt x="24" y="52"/>
                    <a:pt x="23" y="52"/>
                  </a:cubicBezTo>
                  <a:cubicBezTo>
                    <a:pt x="23" y="52"/>
                    <a:pt x="23" y="52"/>
                    <a:pt x="22" y="52"/>
                  </a:cubicBezTo>
                  <a:cubicBezTo>
                    <a:pt x="21" y="53"/>
                    <a:pt x="20" y="53"/>
                    <a:pt x="19" y="54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4" y="49"/>
                    <a:pt x="36" y="48"/>
                  </a:cubicBezTo>
                  <a:cubicBezTo>
                    <a:pt x="36" y="48"/>
                    <a:pt x="36" y="48"/>
                    <a:pt x="37" y="48"/>
                  </a:cubicBezTo>
                  <a:cubicBezTo>
                    <a:pt x="37" y="48"/>
                    <a:pt x="37" y="48"/>
                    <a:pt x="38" y="47"/>
                  </a:cubicBezTo>
                  <a:cubicBezTo>
                    <a:pt x="38" y="47"/>
                    <a:pt x="38" y="47"/>
                    <a:pt x="39" y="47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1" y="45"/>
                    <a:pt x="41" y="45"/>
                    <a:pt x="42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3" y="43"/>
                    <a:pt x="43" y="43"/>
                  </a:cubicBezTo>
                  <a:cubicBezTo>
                    <a:pt x="44" y="43"/>
                    <a:pt x="44" y="42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0"/>
                    <a:pt x="45" y="40"/>
                  </a:cubicBezTo>
                  <a:cubicBezTo>
                    <a:pt x="46" y="40"/>
                    <a:pt x="46" y="39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7"/>
                    <a:pt x="47" y="37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2"/>
                    <a:pt x="50" y="31"/>
                    <a:pt x="50" y="31"/>
                  </a:cubicBezTo>
                  <a:cubicBezTo>
                    <a:pt x="50" y="31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8"/>
                    <a:pt x="50" y="27"/>
                  </a:cubicBezTo>
                  <a:close/>
                </a:path>
              </a:pathLst>
            </a:custGeom>
            <a:solidFill>
              <a:srgbClr val="8F33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4967307" y="3500442"/>
              <a:ext cx="239714" cy="82550"/>
            </a:xfrm>
            <a:custGeom>
              <a:avLst/>
              <a:gdLst>
                <a:gd name="T0" fmla="*/ 33 w 35"/>
                <a:gd name="T1" fmla="*/ 8 h 12"/>
                <a:gd name="T2" fmla="*/ 31 w 35"/>
                <a:gd name="T3" fmla="*/ 8 h 12"/>
                <a:gd name="T4" fmla="*/ 30 w 35"/>
                <a:gd name="T5" fmla="*/ 8 h 12"/>
                <a:gd name="T6" fmla="*/ 28 w 35"/>
                <a:gd name="T7" fmla="*/ 8 h 12"/>
                <a:gd name="T8" fmla="*/ 24 w 35"/>
                <a:gd name="T9" fmla="*/ 8 h 12"/>
                <a:gd name="T10" fmla="*/ 21 w 35"/>
                <a:gd name="T11" fmla="*/ 7 h 12"/>
                <a:gd name="T12" fmla="*/ 17 w 35"/>
                <a:gd name="T13" fmla="*/ 6 h 12"/>
                <a:gd name="T14" fmla="*/ 14 w 35"/>
                <a:gd name="T15" fmla="*/ 4 h 12"/>
                <a:gd name="T16" fmla="*/ 13 w 35"/>
                <a:gd name="T17" fmla="*/ 3 h 12"/>
                <a:gd name="T18" fmla="*/ 13 w 35"/>
                <a:gd name="T19" fmla="*/ 2 h 12"/>
                <a:gd name="T20" fmla="*/ 12 w 35"/>
                <a:gd name="T21" fmla="*/ 1 h 12"/>
                <a:gd name="T22" fmla="*/ 11 w 35"/>
                <a:gd name="T23" fmla="*/ 0 h 12"/>
                <a:gd name="T24" fmla="*/ 0 w 35"/>
                <a:gd name="T25" fmla="*/ 5 h 12"/>
                <a:gd name="T26" fmla="*/ 1 w 35"/>
                <a:gd name="T27" fmla="*/ 6 h 12"/>
                <a:gd name="T28" fmla="*/ 2 w 35"/>
                <a:gd name="T29" fmla="*/ 7 h 12"/>
                <a:gd name="T30" fmla="*/ 2 w 35"/>
                <a:gd name="T31" fmla="*/ 7 h 12"/>
                <a:gd name="T32" fmla="*/ 3 w 35"/>
                <a:gd name="T33" fmla="*/ 8 h 12"/>
                <a:gd name="T34" fmla="*/ 6 w 35"/>
                <a:gd name="T35" fmla="*/ 10 h 12"/>
                <a:gd name="T36" fmla="*/ 9 w 35"/>
                <a:gd name="T37" fmla="*/ 11 h 12"/>
                <a:gd name="T38" fmla="*/ 12 w 35"/>
                <a:gd name="T39" fmla="*/ 12 h 12"/>
                <a:gd name="T40" fmla="*/ 16 w 35"/>
                <a:gd name="T41" fmla="*/ 12 h 12"/>
                <a:gd name="T42" fmla="*/ 17 w 35"/>
                <a:gd name="T43" fmla="*/ 12 h 12"/>
                <a:gd name="T44" fmla="*/ 19 w 35"/>
                <a:gd name="T45" fmla="*/ 12 h 12"/>
                <a:gd name="T46" fmla="*/ 20 w 35"/>
                <a:gd name="T47" fmla="*/ 12 h 12"/>
                <a:gd name="T48" fmla="*/ 22 w 35"/>
                <a:gd name="T49" fmla="*/ 11 h 12"/>
                <a:gd name="T50" fmla="*/ 35 w 35"/>
                <a:gd name="T51" fmla="*/ 7 h 12"/>
                <a:gd name="T52" fmla="*/ 33 w 35"/>
                <a:gd name="T5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12">
                  <a:moveTo>
                    <a:pt x="33" y="8"/>
                  </a:moveTo>
                  <a:cubicBezTo>
                    <a:pt x="32" y="8"/>
                    <a:pt x="32" y="8"/>
                    <a:pt x="31" y="8"/>
                  </a:cubicBezTo>
                  <a:cubicBezTo>
                    <a:pt x="31" y="8"/>
                    <a:pt x="30" y="8"/>
                    <a:pt x="30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7" y="8"/>
                    <a:pt x="25" y="8"/>
                    <a:pt x="24" y="8"/>
                  </a:cubicBezTo>
                  <a:cubicBezTo>
                    <a:pt x="23" y="8"/>
                    <a:pt x="22" y="7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6" y="5"/>
                    <a:pt x="15" y="4"/>
                    <a:pt x="14" y="4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7" y="10"/>
                    <a:pt x="8" y="11"/>
                    <a:pt x="9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3" y="12"/>
                    <a:pt x="14" y="12"/>
                    <a:pt x="16" y="12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8" y="12"/>
                    <a:pt x="18" y="12"/>
                    <a:pt x="19" y="12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6" y="10"/>
                    <a:pt x="30" y="9"/>
                    <a:pt x="35" y="7"/>
                  </a:cubicBezTo>
                  <a:cubicBezTo>
                    <a:pt x="34" y="7"/>
                    <a:pt x="33" y="8"/>
                    <a:pt x="33" y="8"/>
                  </a:cubicBezTo>
                  <a:close/>
                </a:path>
              </a:pathLst>
            </a:custGeom>
            <a:solidFill>
              <a:srgbClr val="5657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3209937" y="3549654"/>
              <a:ext cx="82550" cy="246063"/>
            </a:xfrm>
            <a:custGeom>
              <a:avLst/>
              <a:gdLst>
                <a:gd name="T0" fmla="*/ 0 w 52"/>
                <a:gd name="T1" fmla="*/ 0 h 155"/>
                <a:gd name="T2" fmla="*/ 52 w 52"/>
                <a:gd name="T3" fmla="*/ 17 h 155"/>
                <a:gd name="T4" fmla="*/ 52 w 52"/>
                <a:gd name="T5" fmla="*/ 155 h 155"/>
                <a:gd name="T6" fmla="*/ 0 w 52"/>
                <a:gd name="T7" fmla="*/ 151 h 155"/>
                <a:gd name="T8" fmla="*/ 0 w 5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5">
                  <a:moveTo>
                    <a:pt x="0" y="0"/>
                  </a:moveTo>
                  <a:lnTo>
                    <a:pt x="52" y="17"/>
                  </a:lnTo>
                  <a:lnTo>
                    <a:pt x="52" y="1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2290770" y="3789367"/>
              <a:ext cx="1001717" cy="6350"/>
            </a:xfrm>
            <a:custGeom>
              <a:avLst/>
              <a:gdLst>
                <a:gd name="T0" fmla="*/ 579 w 631"/>
                <a:gd name="T1" fmla="*/ 0 h 4"/>
                <a:gd name="T2" fmla="*/ 631 w 631"/>
                <a:gd name="T3" fmla="*/ 4 h 4"/>
                <a:gd name="T4" fmla="*/ 104 w 631"/>
                <a:gd name="T5" fmla="*/ 4 h 4"/>
                <a:gd name="T6" fmla="*/ 0 w 631"/>
                <a:gd name="T7" fmla="*/ 0 h 4"/>
                <a:gd name="T8" fmla="*/ 579 w 63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4">
                  <a:moveTo>
                    <a:pt x="579" y="0"/>
                  </a:moveTo>
                  <a:lnTo>
                    <a:pt x="631" y="4"/>
                  </a:lnTo>
                  <a:lnTo>
                    <a:pt x="104" y="4"/>
                  </a:lnTo>
                  <a:lnTo>
                    <a:pt x="0" y="0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4987944" y="3556004"/>
              <a:ext cx="74613" cy="239713"/>
            </a:xfrm>
            <a:custGeom>
              <a:avLst/>
              <a:gdLst>
                <a:gd name="T0" fmla="*/ 47 w 47"/>
                <a:gd name="T1" fmla="*/ 0 h 151"/>
                <a:gd name="T2" fmla="*/ 0 w 47"/>
                <a:gd name="T3" fmla="*/ 17 h 151"/>
                <a:gd name="T4" fmla="*/ 0 w 47"/>
                <a:gd name="T5" fmla="*/ 151 h 151"/>
                <a:gd name="T6" fmla="*/ 47 w 47"/>
                <a:gd name="T7" fmla="*/ 147 h 151"/>
                <a:gd name="T8" fmla="*/ 47 w 47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51">
                  <a:moveTo>
                    <a:pt x="47" y="0"/>
                  </a:moveTo>
                  <a:lnTo>
                    <a:pt x="0" y="17"/>
                  </a:lnTo>
                  <a:lnTo>
                    <a:pt x="0" y="151"/>
                  </a:lnTo>
                  <a:lnTo>
                    <a:pt x="47" y="1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F33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4987944" y="3789367"/>
              <a:ext cx="995367" cy="6350"/>
            </a:xfrm>
            <a:custGeom>
              <a:avLst/>
              <a:gdLst>
                <a:gd name="T0" fmla="*/ 627 w 627"/>
                <a:gd name="T1" fmla="*/ 0 h 4"/>
                <a:gd name="T2" fmla="*/ 527 w 627"/>
                <a:gd name="T3" fmla="*/ 4 h 4"/>
                <a:gd name="T4" fmla="*/ 0 w 627"/>
                <a:gd name="T5" fmla="*/ 4 h 4"/>
                <a:gd name="T6" fmla="*/ 47 w 627"/>
                <a:gd name="T7" fmla="*/ 0 h 4"/>
                <a:gd name="T8" fmla="*/ 627 w 62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">
                  <a:moveTo>
                    <a:pt x="627" y="0"/>
                  </a:moveTo>
                  <a:lnTo>
                    <a:pt x="527" y="4"/>
                  </a:lnTo>
                  <a:lnTo>
                    <a:pt x="0" y="4"/>
                  </a:lnTo>
                  <a:lnTo>
                    <a:pt x="4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2228857" y="3789367"/>
              <a:ext cx="227013" cy="363538"/>
            </a:xfrm>
            <a:custGeom>
              <a:avLst/>
              <a:gdLst>
                <a:gd name="T0" fmla="*/ 9 w 33"/>
                <a:gd name="T1" fmla="*/ 0 h 53"/>
                <a:gd name="T2" fmla="*/ 9 w 33"/>
                <a:gd name="T3" fmla="*/ 41 h 53"/>
                <a:gd name="T4" fmla="*/ 9 w 33"/>
                <a:gd name="T5" fmla="*/ 45 h 53"/>
                <a:gd name="T6" fmla="*/ 9 w 33"/>
                <a:gd name="T7" fmla="*/ 45 h 53"/>
                <a:gd name="T8" fmla="*/ 8 w 33"/>
                <a:gd name="T9" fmla="*/ 47 h 53"/>
                <a:gd name="T10" fmla="*/ 8 w 33"/>
                <a:gd name="T11" fmla="*/ 47 h 53"/>
                <a:gd name="T12" fmla="*/ 6 w 33"/>
                <a:gd name="T13" fmla="*/ 50 h 53"/>
                <a:gd name="T14" fmla="*/ 6 w 33"/>
                <a:gd name="T15" fmla="*/ 50 h 53"/>
                <a:gd name="T16" fmla="*/ 4 w 33"/>
                <a:gd name="T17" fmla="*/ 52 h 53"/>
                <a:gd name="T18" fmla="*/ 3 w 33"/>
                <a:gd name="T19" fmla="*/ 52 h 53"/>
                <a:gd name="T20" fmla="*/ 2 w 33"/>
                <a:gd name="T21" fmla="*/ 53 h 53"/>
                <a:gd name="T22" fmla="*/ 1 w 33"/>
                <a:gd name="T23" fmla="*/ 53 h 53"/>
                <a:gd name="T24" fmla="*/ 0 w 33"/>
                <a:gd name="T25" fmla="*/ 53 h 53"/>
                <a:gd name="T26" fmla="*/ 13 w 33"/>
                <a:gd name="T27" fmla="*/ 52 h 53"/>
                <a:gd name="T28" fmla="*/ 25 w 33"/>
                <a:gd name="T29" fmla="*/ 50 h 53"/>
                <a:gd name="T30" fmla="*/ 26 w 33"/>
                <a:gd name="T31" fmla="*/ 50 h 53"/>
                <a:gd name="T32" fmla="*/ 27 w 33"/>
                <a:gd name="T33" fmla="*/ 50 h 53"/>
                <a:gd name="T34" fmla="*/ 27 w 33"/>
                <a:gd name="T35" fmla="*/ 49 h 53"/>
                <a:gd name="T36" fmla="*/ 28 w 33"/>
                <a:gd name="T37" fmla="*/ 49 h 53"/>
                <a:gd name="T38" fmla="*/ 29 w 33"/>
                <a:gd name="T39" fmla="*/ 48 h 53"/>
                <a:gd name="T40" fmla="*/ 30 w 33"/>
                <a:gd name="T41" fmla="*/ 47 h 53"/>
                <a:gd name="T42" fmla="*/ 30 w 33"/>
                <a:gd name="T43" fmla="*/ 47 h 53"/>
                <a:gd name="T44" fmla="*/ 30 w 33"/>
                <a:gd name="T45" fmla="*/ 47 h 53"/>
                <a:gd name="T46" fmla="*/ 30 w 33"/>
                <a:gd name="T47" fmla="*/ 47 h 53"/>
                <a:gd name="T48" fmla="*/ 31 w 33"/>
                <a:gd name="T49" fmla="*/ 46 h 53"/>
                <a:gd name="T50" fmla="*/ 31 w 33"/>
                <a:gd name="T51" fmla="*/ 45 h 53"/>
                <a:gd name="T52" fmla="*/ 32 w 33"/>
                <a:gd name="T53" fmla="*/ 45 h 53"/>
                <a:gd name="T54" fmla="*/ 32 w 33"/>
                <a:gd name="T55" fmla="*/ 45 h 53"/>
                <a:gd name="T56" fmla="*/ 32 w 33"/>
                <a:gd name="T57" fmla="*/ 45 h 53"/>
                <a:gd name="T58" fmla="*/ 32 w 33"/>
                <a:gd name="T59" fmla="*/ 45 h 53"/>
                <a:gd name="T60" fmla="*/ 32 w 33"/>
                <a:gd name="T61" fmla="*/ 44 h 53"/>
                <a:gd name="T62" fmla="*/ 32 w 33"/>
                <a:gd name="T63" fmla="*/ 43 h 53"/>
                <a:gd name="T64" fmla="*/ 32 w 33"/>
                <a:gd name="T65" fmla="*/ 43 h 53"/>
                <a:gd name="T66" fmla="*/ 32 w 33"/>
                <a:gd name="T67" fmla="*/ 42 h 53"/>
                <a:gd name="T68" fmla="*/ 33 w 33"/>
                <a:gd name="T69" fmla="*/ 42 h 53"/>
                <a:gd name="T70" fmla="*/ 33 w 33"/>
                <a:gd name="T71" fmla="*/ 42 h 53"/>
                <a:gd name="T72" fmla="*/ 33 w 33"/>
                <a:gd name="T73" fmla="*/ 42 h 53"/>
                <a:gd name="T74" fmla="*/ 33 w 33"/>
                <a:gd name="T75" fmla="*/ 42 h 53"/>
                <a:gd name="T76" fmla="*/ 33 w 33"/>
                <a:gd name="T77" fmla="*/ 41 h 53"/>
                <a:gd name="T78" fmla="*/ 33 w 33"/>
                <a:gd name="T79" fmla="*/ 41 h 53"/>
                <a:gd name="T80" fmla="*/ 33 w 33"/>
                <a:gd name="T81" fmla="*/ 40 h 53"/>
                <a:gd name="T82" fmla="*/ 33 w 33"/>
                <a:gd name="T83" fmla="*/ 40 h 53"/>
                <a:gd name="T84" fmla="*/ 33 w 33"/>
                <a:gd name="T85" fmla="*/ 40 h 53"/>
                <a:gd name="T86" fmla="*/ 33 w 33"/>
                <a:gd name="T87" fmla="*/ 39 h 53"/>
                <a:gd name="T88" fmla="*/ 33 w 33"/>
                <a:gd name="T89" fmla="*/ 1 h 53"/>
                <a:gd name="T90" fmla="*/ 9 w 33"/>
                <a:gd name="T9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" h="53">
                  <a:moveTo>
                    <a:pt x="9" y="0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4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5" y="51"/>
                    <a:pt x="4" y="52"/>
                  </a:cubicBezTo>
                  <a:cubicBezTo>
                    <a:pt x="4" y="52"/>
                    <a:pt x="4" y="52"/>
                    <a:pt x="3" y="52"/>
                  </a:cubicBezTo>
                  <a:cubicBezTo>
                    <a:pt x="3" y="53"/>
                    <a:pt x="3" y="53"/>
                    <a:pt x="2" y="53"/>
                  </a:cubicBezTo>
                  <a:cubicBezTo>
                    <a:pt x="2" y="53"/>
                    <a:pt x="2" y="53"/>
                    <a:pt x="1" y="53"/>
                  </a:cubicBezTo>
                  <a:cubicBezTo>
                    <a:pt x="1" y="53"/>
                    <a:pt x="1" y="53"/>
                    <a:pt x="0" y="53"/>
                  </a:cubicBezTo>
                  <a:cubicBezTo>
                    <a:pt x="5" y="53"/>
                    <a:pt x="9" y="52"/>
                    <a:pt x="13" y="52"/>
                  </a:cubicBezTo>
                  <a:cubicBezTo>
                    <a:pt x="17" y="51"/>
                    <a:pt x="21" y="51"/>
                    <a:pt x="25" y="50"/>
                  </a:cubicBezTo>
                  <a:cubicBezTo>
                    <a:pt x="25" y="50"/>
                    <a:pt x="25" y="50"/>
                    <a:pt x="26" y="50"/>
                  </a:cubicBezTo>
                  <a:cubicBezTo>
                    <a:pt x="26" y="50"/>
                    <a:pt x="26" y="50"/>
                    <a:pt x="27" y="50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1" y="46"/>
                    <a:pt x="31" y="46"/>
                  </a:cubicBezTo>
                  <a:cubicBezTo>
                    <a:pt x="31" y="46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5824560" y="3789367"/>
              <a:ext cx="220663" cy="363538"/>
            </a:xfrm>
            <a:custGeom>
              <a:avLst/>
              <a:gdLst>
                <a:gd name="T0" fmla="*/ 31 w 32"/>
                <a:gd name="T1" fmla="*/ 53 h 53"/>
                <a:gd name="T2" fmla="*/ 30 w 32"/>
                <a:gd name="T3" fmla="*/ 53 h 53"/>
                <a:gd name="T4" fmla="*/ 29 w 32"/>
                <a:gd name="T5" fmla="*/ 52 h 53"/>
                <a:gd name="T6" fmla="*/ 28 w 32"/>
                <a:gd name="T7" fmla="*/ 52 h 53"/>
                <a:gd name="T8" fmla="*/ 26 w 32"/>
                <a:gd name="T9" fmla="*/ 50 h 53"/>
                <a:gd name="T10" fmla="*/ 24 w 32"/>
                <a:gd name="T11" fmla="*/ 47 h 53"/>
                <a:gd name="T12" fmla="*/ 23 w 32"/>
                <a:gd name="T13" fmla="*/ 45 h 53"/>
                <a:gd name="T14" fmla="*/ 23 w 32"/>
                <a:gd name="T15" fmla="*/ 41 h 53"/>
                <a:gd name="T16" fmla="*/ 23 w 32"/>
                <a:gd name="T17" fmla="*/ 0 h 53"/>
                <a:gd name="T18" fmla="*/ 0 w 32"/>
                <a:gd name="T19" fmla="*/ 1 h 53"/>
                <a:gd name="T20" fmla="*/ 0 w 32"/>
                <a:gd name="T21" fmla="*/ 39 h 53"/>
                <a:gd name="T22" fmla="*/ 1 w 32"/>
                <a:gd name="T23" fmla="*/ 42 h 53"/>
                <a:gd name="T24" fmla="*/ 1 w 32"/>
                <a:gd name="T25" fmla="*/ 45 h 53"/>
                <a:gd name="T26" fmla="*/ 3 w 32"/>
                <a:gd name="T27" fmla="*/ 47 h 53"/>
                <a:gd name="T28" fmla="*/ 5 w 32"/>
                <a:gd name="T29" fmla="*/ 49 h 53"/>
                <a:gd name="T30" fmla="*/ 6 w 32"/>
                <a:gd name="T31" fmla="*/ 49 h 53"/>
                <a:gd name="T32" fmla="*/ 7 w 32"/>
                <a:gd name="T33" fmla="*/ 50 h 53"/>
                <a:gd name="T34" fmla="*/ 7 w 32"/>
                <a:gd name="T35" fmla="*/ 50 h 53"/>
                <a:gd name="T36" fmla="*/ 8 w 32"/>
                <a:gd name="T37" fmla="*/ 50 h 53"/>
                <a:gd name="T38" fmla="*/ 32 w 32"/>
                <a:gd name="T39" fmla="*/ 53 h 53"/>
                <a:gd name="T40" fmla="*/ 31 w 32"/>
                <a:gd name="T4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3">
                  <a:moveTo>
                    <a:pt x="31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2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7" y="51"/>
                    <a:pt x="26" y="51"/>
                    <a:pt x="26" y="50"/>
                  </a:cubicBezTo>
                  <a:cubicBezTo>
                    <a:pt x="25" y="49"/>
                    <a:pt x="25" y="48"/>
                    <a:pt x="24" y="47"/>
                  </a:cubicBezTo>
                  <a:cubicBezTo>
                    <a:pt x="24" y="47"/>
                    <a:pt x="23" y="46"/>
                    <a:pt x="23" y="45"/>
                  </a:cubicBezTo>
                  <a:cubicBezTo>
                    <a:pt x="23" y="44"/>
                    <a:pt x="23" y="42"/>
                    <a:pt x="23" y="4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1"/>
                    <a:pt x="1" y="42"/>
                  </a:cubicBezTo>
                  <a:cubicBezTo>
                    <a:pt x="1" y="43"/>
                    <a:pt x="1" y="44"/>
                    <a:pt x="1" y="45"/>
                  </a:cubicBezTo>
                  <a:cubicBezTo>
                    <a:pt x="2" y="45"/>
                    <a:pt x="2" y="46"/>
                    <a:pt x="3" y="47"/>
                  </a:cubicBezTo>
                  <a:cubicBezTo>
                    <a:pt x="3" y="47"/>
                    <a:pt x="4" y="48"/>
                    <a:pt x="5" y="49"/>
                  </a:cubicBezTo>
                  <a:cubicBezTo>
                    <a:pt x="5" y="49"/>
                    <a:pt x="5" y="49"/>
                    <a:pt x="6" y="49"/>
                  </a:cubicBezTo>
                  <a:cubicBezTo>
                    <a:pt x="6" y="49"/>
                    <a:pt x="6" y="49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6" y="51"/>
                    <a:pt x="24" y="52"/>
                    <a:pt x="32" y="53"/>
                  </a:cubicBezTo>
                  <a:cubicBezTo>
                    <a:pt x="31" y="53"/>
                    <a:pt x="31" y="53"/>
                    <a:pt x="31" y="53"/>
                  </a:cubicBezTo>
                  <a:close/>
                </a:path>
              </a:pathLst>
            </a:custGeom>
            <a:solidFill>
              <a:srgbClr val="8F33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3759214" y="4297368"/>
              <a:ext cx="254001" cy="41275"/>
            </a:xfrm>
            <a:custGeom>
              <a:avLst/>
              <a:gdLst>
                <a:gd name="T0" fmla="*/ 22 w 160"/>
                <a:gd name="T1" fmla="*/ 0 h 26"/>
                <a:gd name="T2" fmla="*/ 0 w 160"/>
                <a:gd name="T3" fmla="*/ 26 h 26"/>
                <a:gd name="T4" fmla="*/ 147 w 160"/>
                <a:gd name="T5" fmla="*/ 26 h 26"/>
                <a:gd name="T6" fmla="*/ 160 w 160"/>
                <a:gd name="T7" fmla="*/ 0 h 26"/>
                <a:gd name="T8" fmla="*/ 22 w 160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6">
                  <a:moveTo>
                    <a:pt x="22" y="0"/>
                  </a:moveTo>
                  <a:lnTo>
                    <a:pt x="0" y="26"/>
                  </a:lnTo>
                  <a:lnTo>
                    <a:pt x="147" y="26"/>
                  </a:lnTo>
                  <a:lnTo>
                    <a:pt x="16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15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4260866" y="4297368"/>
              <a:ext cx="254001" cy="41275"/>
            </a:xfrm>
            <a:custGeom>
              <a:avLst/>
              <a:gdLst>
                <a:gd name="T0" fmla="*/ 4 w 160"/>
                <a:gd name="T1" fmla="*/ 26 h 26"/>
                <a:gd name="T2" fmla="*/ 0 w 160"/>
                <a:gd name="T3" fmla="*/ 0 h 26"/>
                <a:gd name="T4" fmla="*/ 142 w 160"/>
                <a:gd name="T5" fmla="*/ 0 h 26"/>
                <a:gd name="T6" fmla="*/ 160 w 160"/>
                <a:gd name="T7" fmla="*/ 26 h 26"/>
                <a:gd name="T8" fmla="*/ 4 w 16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6">
                  <a:moveTo>
                    <a:pt x="4" y="26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160" y="2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415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3992577" y="4276731"/>
              <a:ext cx="76200" cy="115888"/>
            </a:xfrm>
            <a:custGeom>
              <a:avLst/>
              <a:gdLst>
                <a:gd name="T0" fmla="*/ 10 w 11"/>
                <a:gd name="T1" fmla="*/ 1 h 17"/>
                <a:gd name="T2" fmla="*/ 9 w 11"/>
                <a:gd name="T3" fmla="*/ 1 h 17"/>
                <a:gd name="T4" fmla="*/ 8 w 11"/>
                <a:gd name="T5" fmla="*/ 2 h 17"/>
                <a:gd name="T6" fmla="*/ 7 w 11"/>
                <a:gd name="T7" fmla="*/ 3 h 17"/>
                <a:gd name="T8" fmla="*/ 5 w 11"/>
                <a:gd name="T9" fmla="*/ 5 h 17"/>
                <a:gd name="T10" fmla="*/ 4 w 11"/>
                <a:gd name="T11" fmla="*/ 7 h 17"/>
                <a:gd name="T12" fmla="*/ 3 w 11"/>
                <a:gd name="T13" fmla="*/ 9 h 17"/>
                <a:gd name="T14" fmla="*/ 2 w 11"/>
                <a:gd name="T15" fmla="*/ 11 h 17"/>
                <a:gd name="T16" fmla="*/ 0 w 11"/>
                <a:gd name="T17" fmla="*/ 17 h 17"/>
                <a:gd name="T18" fmla="*/ 1 w 11"/>
                <a:gd name="T19" fmla="*/ 15 h 17"/>
                <a:gd name="T20" fmla="*/ 2 w 11"/>
                <a:gd name="T21" fmla="*/ 13 h 17"/>
                <a:gd name="T22" fmla="*/ 3 w 11"/>
                <a:gd name="T23" fmla="*/ 11 h 17"/>
                <a:gd name="T24" fmla="*/ 5 w 11"/>
                <a:gd name="T25" fmla="*/ 9 h 17"/>
                <a:gd name="T26" fmla="*/ 6 w 11"/>
                <a:gd name="T27" fmla="*/ 8 h 17"/>
                <a:gd name="T28" fmla="*/ 7 w 11"/>
                <a:gd name="T29" fmla="*/ 7 h 17"/>
                <a:gd name="T30" fmla="*/ 9 w 11"/>
                <a:gd name="T31" fmla="*/ 6 h 17"/>
                <a:gd name="T32" fmla="*/ 10 w 11"/>
                <a:gd name="T33" fmla="*/ 5 h 17"/>
                <a:gd name="T34" fmla="*/ 11 w 11"/>
                <a:gd name="T35" fmla="*/ 0 h 17"/>
                <a:gd name="T36" fmla="*/ 10 w 11"/>
                <a:gd name="T3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7">
                  <a:moveTo>
                    <a:pt x="10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4" y="7"/>
                    <a:pt x="3" y="8"/>
                    <a:pt x="3" y="9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1" y="13"/>
                    <a:pt x="1" y="15"/>
                    <a:pt x="0" y="17"/>
                  </a:cubicBezTo>
                  <a:cubicBezTo>
                    <a:pt x="0" y="16"/>
                    <a:pt x="0" y="16"/>
                    <a:pt x="1" y="15"/>
                  </a:cubicBezTo>
                  <a:cubicBezTo>
                    <a:pt x="1" y="14"/>
                    <a:pt x="2" y="13"/>
                    <a:pt x="2" y="13"/>
                  </a:cubicBezTo>
                  <a:cubicBezTo>
                    <a:pt x="2" y="12"/>
                    <a:pt x="3" y="11"/>
                    <a:pt x="3" y="11"/>
                  </a:cubicBezTo>
                  <a:cubicBezTo>
                    <a:pt x="4" y="10"/>
                    <a:pt x="5" y="10"/>
                    <a:pt x="5" y="9"/>
                  </a:cubicBezTo>
                  <a:cubicBezTo>
                    <a:pt x="6" y="9"/>
                    <a:pt x="6" y="8"/>
                    <a:pt x="6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8" y="7"/>
                    <a:pt x="8" y="6"/>
                    <a:pt x="9" y="6"/>
                  </a:cubicBezTo>
                  <a:cubicBezTo>
                    <a:pt x="9" y="6"/>
                    <a:pt x="10" y="6"/>
                    <a:pt x="10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198953" y="4276731"/>
              <a:ext cx="82550" cy="136525"/>
            </a:xfrm>
            <a:custGeom>
              <a:avLst/>
              <a:gdLst>
                <a:gd name="T0" fmla="*/ 3 w 12"/>
                <a:gd name="T1" fmla="*/ 7 h 20"/>
                <a:gd name="T2" fmla="*/ 3 w 12"/>
                <a:gd name="T3" fmla="*/ 7 h 20"/>
                <a:gd name="T4" fmla="*/ 4 w 12"/>
                <a:gd name="T5" fmla="*/ 8 h 20"/>
                <a:gd name="T6" fmla="*/ 5 w 12"/>
                <a:gd name="T7" fmla="*/ 8 h 20"/>
                <a:gd name="T8" fmla="*/ 6 w 12"/>
                <a:gd name="T9" fmla="*/ 9 h 20"/>
                <a:gd name="T10" fmla="*/ 7 w 12"/>
                <a:gd name="T11" fmla="*/ 11 h 20"/>
                <a:gd name="T12" fmla="*/ 8 w 12"/>
                <a:gd name="T13" fmla="*/ 12 h 20"/>
                <a:gd name="T14" fmla="*/ 9 w 12"/>
                <a:gd name="T15" fmla="*/ 14 h 20"/>
                <a:gd name="T16" fmla="*/ 10 w 12"/>
                <a:gd name="T17" fmla="*/ 14 h 20"/>
                <a:gd name="T18" fmla="*/ 11 w 12"/>
                <a:gd name="T19" fmla="*/ 17 h 20"/>
                <a:gd name="T20" fmla="*/ 11 w 12"/>
                <a:gd name="T21" fmla="*/ 17 h 20"/>
                <a:gd name="T22" fmla="*/ 12 w 12"/>
                <a:gd name="T23" fmla="*/ 20 h 20"/>
                <a:gd name="T24" fmla="*/ 10 w 12"/>
                <a:gd name="T25" fmla="*/ 14 h 20"/>
                <a:gd name="T26" fmla="*/ 10 w 12"/>
                <a:gd name="T27" fmla="*/ 13 h 20"/>
                <a:gd name="T28" fmla="*/ 10 w 12"/>
                <a:gd name="T29" fmla="*/ 12 h 20"/>
                <a:gd name="T30" fmla="*/ 10 w 12"/>
                <a:gd name="T31" fmla="*/ 11 h 20"/>
                <a:gd name="T32" fmla="*/ 10 w 12"/>
                <a:gd name="T33" fmla="*/ 11 h 20"/>
                <a:gd name="T34" fmla="*/ 10 w 12"/>
                <a:gd name="T35" fmla="*/ 11 h 20"/>
                <a:gd name="T36" fmla="*/ 10 w 12"/>
                <a:gd name="T37" fmla="*/ 10 h 20"/>
                <a:gd name="T38" fmla="*/ 9 w 12"/>
                <a:gd name="T39" fmla="*/ 9 h 20"/>
                <a:gd name="T40" fmla="*/ 8 w 12"/>
                <a:gd name="T41" fmla="*/ 8 h 20"/>
                <a:gd name="T42" fmla="*/ 8 w 12"/>
                <a:gd name="T43" fmla="*/ 8 h 20"/>
                <a:gd name="T44" fmla="*/ 8 w 12"/>
                <a:gd name="T45" fmla="*/ 8 h 20"/>
                <a:gd name="T46" fmla="*/ 8 w 12"/>
                <a:gd name="T47" fmla="*/ 8 h 20"/>
                <a:gd name="T48" fmla="*/ 7 w 12"/>
                <a:gd name="T49" fmla="*/ 6 h 20"/>
                <a:gd name="T50" fmla="*/ 7 w 12"/>
                <a:gd name="T51" fmla="*/ 6 h 20"/>
                <a:gd name="T52" fmla="*/ 7 w 12"/>
                <a:gd name="T53" fmla="*/ 5 h 20"/>
                <a:gd name="T54" fmla="*/ 7 w 12"/>
                <a:gd name="T55" fmla="*/ 5 h 20"/>
                <a:gd name="T56" fmla="*/ 6 w 12"/>
                <a:gd name="T57" fmla="*/ 5 h 20"/>
                <a:gd name="T58" fmla="*/ 5 w 12"/>
                <a:gd name="T59" fmla="*/ 3 h 20"/>
                <a:gd name="T60" fmla="*/ 4 w 12"/>
                <a:gd name="T61" fmla="*/ 3 h 20"/>
                <a:gd name="T62" fmla="*/ 4 w 12"/>
                <a:gd name="T63" fmla="*/ 2 h 20"/>
                <a:gd name="T64" fmla="*/ 4 w 12"/>
                <a:gd name="T65" fmla="*/ 2 h 20"/>
                <a:gd name="T66" fmla="*/ 4 w 12"/>
                <a:gd name="T67" fmla="*/ 2 h 20"/>
                <a:gd name="T68" fmla="*/ 4 w 12"/>
                <a:gd name="T69" fmla="*/ 2 h 20"/>
                <a:gd name="T70" fmla="*/ 3 w 12"/>
                <a:gd name="T71" fmla="*/ 2 h 20"/>
                <a:gd name="T72" fmla="*/ 3 w 12"/>
                <a:gd name="T73" fmla="*/ 2 h 20"/>
                <a:gd name="T74" fmla="*/ 3 w 12"/>
                <a:gd name="T75" fmla="*/ 1 h 20"/>
                <a:gd name="T76" fmla="*/ 3 w 12"/>
                <a:gd name="T77" fmla="*/ 1 h 20"/>
                <a:gd name="T78" fmla="*/ 2 w 12"/>
                <a:gd name="T79" fmla="*/ 1 h 20"/>
                <a:gd name="T80" fmla="*/ 2 w 12"/>
                <a:gd name="T81" fmla="*/ 1 h 20"/>
                <a:gd name="T82" fmla="*/ 2 w 12"/>
                <a:gd name="T83" fmla="*/ 1 h 20"/>
                <a:gd name="T84" fmla="*/ 2 w 12"/>
                <a:gd name="T85" fmla="*/ 1 h 20"/>
                <a:gd name="T86" fmla="*/ 2 w 12"/>
                <a:gd name="T87" fmla="*/ 1 h 20"/>
                <a:gd name="T88" fmla="*/ 1 w 12"/>
                <a:gd name="T89" fmla="*/ 1 h 20"/>
                <a:gd name="T90" fmla="*/ 1 w 12"/>
                <a:gd name="T91" fmla="*/ 0 h 20"/>
                <a:gd name="T92" fmla="*/ 0 w 12"/>
                <a:gd name="T93" fmla="*/ 0 h 20"/>
                <a:gd name="T94" fmla="*/ 1 w 12"/>
                <a:gd name="T95" fmla="*/ 5 h 20"/>
                <a:gd name="T96" fmla="*/ 2 w 12"/>
                <a:gd name="T97" fmla="*/ 6 h 20"/>
                <a:gd name="T98" fmla="*/ 2 w 12"/>
                <a:gd name="T99" fmla="*/ 6 h 20"/>
                <a:gd name="T100" fmla="*/ 3 w 12"/>
                <a:gd name="T101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" h="20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10"/>
                    <a:pt x="7" y="10"/>
                    <a:pt x="7" y="11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8" y="12"/>
                    <a:pt x="9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1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9"/>
                    <a:pt x="1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0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9" y="9"/>
                    <a:pt x="9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3959240" y="4338643"/>
              <a:ext cx="349251" cy="280988"/>
            </a:xfrm>
            <a:custGeom>
              <a:avLst/>
              <a:gdLst>
                <a:gd name="T0" fmla="*/ 50 w 51"/>
                <a:gd name="T1" fmla="*/ 10 h 41"/>
                <a:gd name="T2" fmla="*/ 49 w 51"/>
                <a:gd name="T3" fmla="*/ 7 h 41"/>
                <a:gd name="T4" fmla="*/ 48 w 51"/>
                <a:gd name="T5" fmla="*/ 16 h 41"/>
                <a:gd name="T6" fmla="*/ 45 w 51"/>
                <a:gd name="T7" fmla="*/ 22 h 41"/>
                <a:gd name="T8" fmla="*/ 39 w 51"/>
                <a:gd name="T9" fmla="*/ 27 h 41"/>
                <a:gd name="T10" fmla="*/ 32 w 51"/>
                <a:gd name="T11" fmla="*/ 31 h 41"/>
                <a:gd name="T12" fmla="*/ 29 w 51"/>
                <a:gd name="T13" fmla="*/ 32 h 41"/>
                <a:gd name="T14" fmla="*/ 23 w 51"/>
                <a:gd name="T15" fmla="*/ 31 h 41"/>
                <a:gd name="T16" fmla="*/ 19 w 51"/>
                <a:gd name="T17" fmla="*/ 31 h 41"/>
                <a:gd name="T18" fmla="*/ 14 w 51"/>
                <a:gd name="T19" fmla="*/ 28 h 41"/>
                <a:gd name="T20" fmla="*/ 9 w 51"/>
                <a:gd name="T21" fmla="*/ 24 h 41"/>
                <a:gd name="T22" fmla="*/ 5 w 51"/>
                <a:gd name="T23" fmla="*/ 19 h 41"/>
                <a:gd name="T24" fmla="*/ 4 w 51"/>
                <a:gd name="T25" fmla="*/ 15 h 41"/>
                <a:gd name="T26" fmla="*/ 3 w 51"/>
                <a:gd name="T27" fmla="*/ 12 h 41"/>
                <a:gd name="T28" fmla="*/ 3 w 51"/>
                <a:gd name="T29" fmla="*/ 6 h 41"/>
                <a:gd name="T30" fmla="*/ 4 w 51"/>
                <a:gd name="T31" fmla="*/ 2 h 41"/>
                <a:gd name="T32" fmla="*/ 2 w 51"/>
                <a:gd name="T33" fmla="*/ 6 h 41"/>
                <a:gd name="T34" fmla="*/ 1 w 51"/>
                <a:gd name="T35" fmla="*/ 8 h 41"/>
                <a:gd name="T36" fmla="*/ 1 w 51"/>
                <a:gd name="T37" fmla="*/ 10 h 41"/>
                <a:gd name="T38" fmla="*/ 0 w 51"/>
                <a:gd name="T39" fmla="*/ 11 h 41"/>
                <a:gd name="T40" fmla="*/ 0 w 51"/>
                <a:gd name="T41" fmla="*/ 13 h 41"/>
                <a:gd name="T42" fmla="*/ 0 w 51"/>
                <a:gd name="T43" fmla="*/ 16 h 41"/>
                <a:gd name="T44" fmla="*/ 0 w 51"/>
                <a:gd name="T45" fmla="*/ 16 h 41"/>
                <a:gd name="T46" fmla="*/ 0 w 51"/>
                <a:gd name="T47" fmla="*/ 18 h 41"/>
                <a:gd name="T48" fmla="*/ 0 w 51"/>
                <a:gd name="T49" fmla="*/ 19 h 41"/>
                <a:gd name="T50" fmla="*/ 1 w 51"/>
                <a:gd name="T51" fmla="*/ 21 h 41"/>
                <a:gd name="T52" fmla="*/ 1 w 51"/>
                <a:gd name="T53" fmla="*/ 23 h 41"/>
                <a:gd name="T54" fmla="*/ 2 w 51"/>
                <a:gd name="T55" fmla="*/ 26 h 41"/>
                <a:gd name="T56" fmla="*/ 4 w 51"/>
                <a:gd name="T57" fmla="*/ 29 h 41"/>
                <a:gd name="T58" fmla="*/ 5 w 51"/>
                <a:gd name="T59" fmla="*/ 31 h 41"/>
                <a:gd name="T60" fmla="*/ 8 w 51"/>
                <a:gd name="T61" fmla="*/ 34 h 41"/>
                <a:gd name="T62" fmla="*/ 10 w 51"/>
                <a:gd name="T63" fmla="*/ 36 h 41"/>
                <a:gd name="T64" fmla="*/ 13 w 51"/>
                <a:gd name="T65" fmla="*/ 37 h 41"/>
                <a:gd name="T66" fmla="*/ 15 w 51"/>
                <a:gd name="T67" fmla="*/ 39 h 41"/>
                <a:gd name="T68" fmla="*/ 18 w 51"/>
                <a:gd name="T69" fmla="*/ 40 h 41"/>
                <a:gd name="T70" fmla="*/ 20 w 51"/>
                <a:gd name="T71" fmla="*/ 40 h 41"/>
                <a:gd name="T72" fmla="*/ 21 w 51"/>
                <a:gd name="T73" fmla="*/ 41 h 41"/>
                <a:gd name="T74" fmla="*/ 22 w 51"/>
                <a:gd name="T75" fmla="*/ 41 h 41"/>
                <a:gd name="T76" fmla="*/ 24 w 51"/>
                <a:gd name="T77" fmla="*/ 41 h 41"/>
                <a:gd name="T78" fmla="*/ 25 w 51"/>
                <a:gd name="T79" fmla="*/ 41 h 41"/>
                <a:gd name="T80" fmla="*/ 27 w 51"/>
                <a:gd name="T81" fmla="*/ 41 h 41"/>
                <a:gd name="T82" fmla="*/ 29 w 51"/>
                <a:gd name="T83" fmla="*/ 41 h 41"/>
                <a:gd name="T84" fmla="*/ 30 w 51"/>
                <a:gd name="T85" fmla="*/ 41 h 41"/>
                <a:gd name="T86" fmla="*/ 31 w 51"/>
                <a:gd name="T87" fmla="*/ 40 h 41"/>
                <a:gd name="T88" fmla="*/ 36 w 51"/>
                <a:gd name="T89" fmla="*/ 39 h 41"/>
                <a:gd name="T90" fmla="*/ 40 w 51"/>
                <a:gd name="T91" fmla="*/ 37 h 41"/>
                <a:gd name="T92" fmla="*/ 43 w 51"/>
                <a:gd name="T93" fmla="*/ 33 h 41"/>
                <a:gd name="T94" fmla="*/ 47 w 51"/>
                <a:gd name="T95" fmla="*/ 29 h 41"/>
                <a:gd name="T96" fmla="*/ 49 w 51"/>
                <a:gd name="T97" fmla="*/ 24 h 41"/>
                <a:gd name="T98" fmla="*/ 50 w 51"/>
                <a:gd name="T99" fmla="*/ 20 h 41"/>
                <a:gd name="T100" fmla="*/ 51 w 51"/>
                <a:gd name="T101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1">
                  <a:moveTo>
                    <a:pt x="51" y="14"/>
                  </a:moveTo>
                  <a:cubicBezTo>
                    <a:pt x="51" y="14"/>
                    <a:pt x="51" y="13"/>
                    <a:pt x="51" y="13"/>
                  </a:cubicBezTo>
                  <a:cubicBezTo>
                    <a:pt x="51" y="12"/>
                    <a:pt x="50" y="12"/>
                    <a:pt x="50" y="11"/>
                  </a:cubicBezTo>
                  <a:cubicBezTo>
                    <a:pt x="50" y="11"/>
                    <a:pt x="50" y="10"/>
                    <a:pt x="50" y="1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6"/>
                    <a:pt x="49" y="7"/>
                    <a:pt x="49" y="7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10"/>
                    <a:pt x="49" y="11"/>
                    <a:pt x="49" y="12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4"/>
                    <a:pt x="48" y="15"/>
                    <a:pt x="48" y="16"/>
                  </a:cubicBezTo>
                  <a:cubicBezTo>
                    <a:pt x="48" y="16"/>
                    <a:pt x="48" y="16"/>
                    <a:pt x="48" y="17"/>
                  </a:cubicBezTo>
                  <a:cubicBezTo>
                    <a:pt x="47" y="17"/>
                    <a:pt x="47" y="18"/>
                    <a:pt x="47" y="19"/>
                  </a:cubicBezTo>
                  <a:cubicBezTo>
                    <a:pt x="46" y="19"/>
                    <a:pt x="46" y="20"/>
                    <a:pt x="46" y="20"/>
                  </a:cubicBezTo>
                  <a:cubicBezTo>
                    <a:pt x="46" y="21"/>
                    <a:pt x="45" y="22"/>
                    <a:pt x="45" y="22"/>
                  </a:cubicBezTo>
                  <a:cubicBezTo>
                    <a:pt x="44" y="22"/>
                    <a:pt x="44" y="23"/>
                    <a:pt x="44" y="23"/>
                  </a:cubicBezTo>
                  <a:cubicBezTo>
                    <a:pt x="44" y="24"/>
                    <a:pt x="43" y="24"/>
                    <a:pt x="42" y="25"/>
                  </a:cubicBezTo>
                  <a:cubicBezTo>
                    <a:pt x="42" y="25"/>
                    <a:pt x="42" y="26"/>
                    <a:pt x="41" y="26"/>
                  </a:cubicBezTo>
                  <a:cubicBezTo>
                    <a:pt x="41" y="26"/>
                    <a:pt x="40" y="27"/>
                    <a:pt x="39" y="27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8"/>
                    <a:pt x="37" y="29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4" y="30"/>
                    <a:pt x="33" y="31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1"/>
                    <a:pt x="30" y="31"/>
                    <a:pt x="29" y="31"/>
                  </a:cubicBezTo>
                  <a:cubicBezTo>
                    <a:pt x="29" y="31"/>
                    <a:pt x="29" y="31"/>
                    <a:pt x="29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6" y="32"/>
                    <a:pt x="26" y="32"/>
                  </a:cubicBezTo>
                  <a:cubicBezTo>
                    <a:pt x="25" y="32"/>
                    <a:pt x="25" y="32"/>
                    <a:pt x="24" y="32"/>
                  </a:cubicBezTo>
                  <a:cubicBezTo>
                    <a:pt x="24" y="32"/>
                    <a:pt x="23" y="32"/>
                    <a:pt x="23" y="31"/>
                  </a:cubicBezTo>
                  <a:cubicBezTo>
                    <a:pt x="22" y="31"/>
                    <a:pt x="22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7" y="30"/>
                    <a:pt x="17" y="30"/>
                    <a:pt x="16" y="30"/>
                  </a:cubicBezTo>
                  <a:cubicBezTo>
                    <a:pt x="16" y="29"/>
                    <a:pt x="15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3" y="28"/>
                    <a:pt x="12" y="27"/>
                  </a:cubicBezTo>
                  <a:cubicBezTo>
                    <a:pt x="12" y="27"/>
                    <a:pt x="11" y="26"/>
                    <a:pt x="11" y="26"/>
                  </a:cubicBezTo>
                  <a:cubicBezTo>
                    <a:pt x="10" y="26"/>
                    <a:pt x="10" y="25"/>
                    <a:pt x="10" y="25"/>
                  </a:cubicBezTo>
                  <a:cubicBezTo>
                    <a:pt x="9" y="25"/>
                    <a:pt x="9" y="24"/>
                    <a:pt x="9" y="24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7" y="22"/>
                    <a:pt x="7" y="22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6" y="20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2" y="25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3" y="27"/>
                  </a:cubicBezTo>
                  <a:cubicBezTo>
                    <a:pt x="3" y="27"/>
                    <a:pt x="3" y="28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30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1"/>
                    <a:pt x="6" y="31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5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3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4" y="38"/>
                    <a:pt x="14" y="38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16" y="39"/>
                    <a:pt x="16" y="39"/>
                    <a:pt x="17" y="39"/>
                  </a:cubicBezTo>
                  <a:cubicBezTo>
                    <a:pt x="17" y="40"/>
                    <a:pt x="17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9" y="40"/>
                  </a:cubicBezTo>
                  <a:cubicBezTo>
                    <a:pt x="19" y="40"/>
                    <a:pt x="19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1" y="41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8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3" y="40"/>
                  </a:cubicBezTo>
                  <a:cubicBezTo>
                    <a:pt x="34" y="40"/>
                    <a:pt x="35" y="39"/>
                    <a:pt x="36" y="39"/>
                  </a:cubicBezTo>
                  <a:cubicBezTo>
                    <a:pt x="36" y="39"/>
                    <a:pt x="36" y="38"/>
                    <a:pt x="37" y="38"/>
                  </a:cubicBezTo>
                  <a:cubicBezTo>
                    <a:pt x="37" y="38"/>
                    <a:pt x="38" y="38"/>
                    <a:pt x="3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2" y="35"/>
                    <a:pt x="42" y="34"/>
                  </a:cubicBezTo>
                  <a:cubicBezTo>
                    <a:pt x="42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3"/>
                  </a:cubicBezTo>
                  <a:cubicBezTo>
                    <a:pt x="44" y="33"/>
                    <a:pt x="45" y="32"/>
                    <a:pt x="45" y="31"/>
                  </a:cubicBezTo>
                  <a:cubicBezTo>
                    <a:pt x="45" y="31"/>
                    <a:pt x="45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0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8" y="26"/>
                    <a:pt x="49" y="25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1" y="17"/>
                    <a:pt x="51" y="16"/>
                    <a:pt x="51" y="16"/>
                  </a:cubicBezTo>
                  <a:cubicBezTo>
                    <a:pt x="51" y="15"/>
                    <a:pt x="51" y="15"/>
                    <a:pt x="51" y="14"/>
                  </a:cubicBezTo>
                  <a:close/>
                </a:path>
              </a:pathLst>
            </a:custGeom>
            <a:solidFill>
              <a:srgbClr val="415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3395675" y="5133982"/>
              <a:ext cx="398464" cy="158750"/>
            </a:xfrm>
            <a:custGeom>
              <a:avLst/>
              <a:gdLst>
                <a:gd name="T0" fmla="*/ 20 w 58"/>
                <a:gd name="T1" fmla="*/ 0 h 23"/>
                <a:gd name="T2" fmla="*/ 20 w 58"/>
                <a:gd name="T3" fmla="*/ 0 h 23"/>
                <a:gd name="T4" fmla="*/ 19 w 58"/>
                <a:gd name="T5" fmla="*/ 0 h 23"/>
                <a:gd name="T6" fmla="*/ 19 w 58"/>
                <a:gd name="T7" fmla="*/ 0 h 23"/>
                <a:gd name="T8" fmla="*/ 19 w 58"/>
                <a:gd name="T9" fmla="*/ 0 h 23"/>
                <a:gd name="T10" fmla="*/ 18 w 58"/>
                <a:gd name="T11" fmla="*/ 0 h 23"/>
                <a:gd name="T12" fmla="*/ 18 w 58"/>
                <a:gd name="T13" fmla="*/ 0 h 23"/>
                <a:gd name="T14" fmla="*/ 17 w 58"/>
                <a:gd name="T15" fmla="*/ 1 h 23"/>
                <a:gd name="T16" fmla="*/ 17 w 58"/>
                <a:gd name="T17" fmla="*/ 1 h 23"/>
                <a:gd name="T18" fmla="*/ 17 w 58"/>
                <a:gd name="T19" fmla="*/ 1 h 23"/>
                <a:gd name="T20" fmla="*/ 17 w 58"/>
                <a:gd name="T21" fmla="*/ 1 h 23"/>
                <a:gd name="T22" fmla="*/ 16 w 58"/>
                <a:gd name="T23" fmla="*/ 1 h 23"/>
                <a:gd name="T24" fmla="*/ 15 w 58"/>
                <a:gd name="T25" fmla="*/ 1 h 23"/>
                <a:gd name="T26" fmla="*/ 14 w 58"/>
                <a:gd name="T27" fmla="*/ 1 h 23"/>
                <a:gd name="T28" fmla="*/ 14 w 58"/>
                <a:gd name="T29" fmla="*/ 1 h 23"/>
                <a:gd name="T30" fmla="*/ 14 w 58"/>
                <a:gd name="T31" fmla="*/ 2 h 23"/>
                <a:gd name="T32" fmla="*/ 13 w 58"/>
                <a:gd name="T33" fmla="*/ 2 h 23"/>
                <a:gd name="T34" fmla="*/ 12 w 58"/>
                <a:gd name="T35" fmla="*/ 3 h 23"/>
                <a:gd name="T36" fmla="*/ 12 w 58"/>
                <a:gd name="T37" fmla="*/ 3 h 23"/>
                <a:gd name="T38" fmla="*/ 12 w 58"/>
                <a:gd name="T39" fmla="*/ 3 h 23"/>
                <a:gd name="T40" fmla="*/ 12 w 58"/>
                <a:gd name="T41" fmla="*/ 3 h 23"/>
                <a:gd name="T42" fmla="*/ 10 w 58"/>
                <a:gd name="T43" fmla="*/ 5 h 23"/>
                <a:gd name="T44" fmla="*/ 10 w 58"/>
                <a:gd name="T45" fmla="*/ 5 h 23"/>
                <a:gd name="T46" fmla="*/ 10 w 58"/>
                <a:gd name="T47" fmla="*/ 5 h 23"/>
                <a:gd name="T48" fmla="*/ 10 w 58"/>
                <a:gd name="T49" fmla="*/ 5 h 23"/>
                <a:gd name="T50" fmla="*/ 10 w 58"/>
                <a:gd name="T51" fmla="*/ 6 h 23"/>
                <a:gd name="T52" fmla="*/ 0 w 58"/>
                <a:gd name="T53" fmla="*/ 23 h 23"/>
                <a:gd name="T54" fmla="*/ 0 w 58"/>
                <a:gd name="T55" fmla="*/ 23 h 23"/>
                <a:gd name="T56" fmla="*/ 0 w 58"/>
                <a:gd name="T57" fmla="*/ 23 h 23"/>
                <a:gd name="T58" fmla="*/ 0 w 58"/>
                <a:gd name="T59" fmla="*/ 23 h 23"/>
                <a:gd name="T60" fmla="*/ 1 w 58"/>
                <a:gd name="T61" fmla="*/ 22 h 23"/>
                <a:gd name="T62" fmla="*/ 2 w 58"/>
                <a:gd name="T63" fmla="*/ 21 h 23"/>
                <a:gd name="T64" fmla="*/ 3 w 58"/>
                <a:gd name="T65" fmla="*/ 20 h 23"/>
                <a:gd name="T66" fmla="*/ 5 w 58"/>
                <a:gd name="T67" fmla="*/ 19 h 23"/>
                <a:gd name="T68" fmla="*/ 5 w 58"/>
                <a:gd name="T69" fmla="*/ 19 h 23"/>
                <a:gd name="T70" fmla="*/ 8 w 58"/>
                <a:gd name="T71" fmla="*/ 18 h 23"/>
                <a:gd name="T72" fmla="*/ 11 w 58"/>
                <a:gd name="T73" fmla="*/ 17 h 23"/>
                <a:gd name="T74" fmla="*/ 53 w 58"/>
                <a:gd name="T75" fmla="*/ 17 h 23"/>
                <a:gd name="T76" fmla="*/ 58 w 58"/>
                <a:gd name="T77" fmla="*/ 0 h 23"/>
                <a:gd name="T78" fmla="*/ 20 w 58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" h="2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1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7" y="12"/>
                    <a:pt x="3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1" y="22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0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8"/>
                    <a:pt x="8" y="18"/>
                  </a:cubicBezTo>
                  <a:cubicBezTo>
                    <a:pt x="9" y="18"/>
                    <a:pt x="10" y="17"/>
                    <a:pt x="11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415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4486292" y="5133982"/>
              <a:ext cx="392114" cy="165100"/>
            </a:xfrm>
            <a:custGeom>
              <a:avLst/>
              <a:gdLst>
                <a:gd name="T0" fmla="*/ 48 w 57"/>
                <a:gd name="T1" fmla="*/ 6 h 24"/>
                <a:gd name="T2" fmla="*/ 48 w 57"/>
                <a:gd name="T3" fmla="*/ 6 h 24"/>
                <a:gd name="T4" fmla="*/ 48 w 57"/>
                <a:gd name="T5" fmla="*/ 5 h 24"/>
                <a:gd name="T6" fmla="*/ 48 w 57"/>
                <a:gd name="T7" fmla="*/ 5 h 24"/>
                <a:gd name="T8" fmla="*/ 48 w 57"/>
                <a:gd name="T9" fmla="*/ 5 h 24"/>
                <a:gd name="T10" fmla="*/ 47 w 57"/>
                <a:gd name="T11" fmla="*/ 4 h 24"/>
                <a:gd name="T12" fmla="*/ 47 w 57"/>
                <a:gd name="T13" fmla="*/ 4 h 24"/>
                <a:gd name="T14" fmla="*/ 46 w 57"/>
                <a:gd name="T15" fmla="*/ 3 h 24"/>
                <a:gd name="T16" fmla="*/ 46 w 57"/>
                <a:gd name="T17" fmla="*/ 3 h 24"/>
                <a:gd name="T18" fmla="*/ 46 w 57"/>
                <a:gd name="T19" fmla="*/ 3 h 24"/>
                <a:gd name="T20" fmla="*/ 46 w 57"/>
                <a:gd name="T21" fmla="*/ 3 h 24"/>
                <a:gd name="T22" fmla="*/ 45 w 57"/>
                <a:gd name="T23" fmla="*/ 3 h 24"/>
                <a:gd name="T24" fmla="*/ 45 w 57"/>
                <a:gd name="T25" fmla="*/ 2 h 24"/>
                <a:gd name="T26" fmla="*/ 44 w 57"/>
                <a:gd name="T27" fmla="*/ 2 h 24"/>
                <a:gd name="T28" fmla="*/ 44 w 57"/>
                <a:gd name="T29" fmla="*/ 2 h 24"/>
                <a:gd name="T30" fmla="*/ 44 w 57"/>
                <a:gd name="T31" fmla="*/ 1 h 24"/>
                <a:gd name="T32" fmla="*/ 44 w 57"/>
                <a:gd name="T33" fmla="*/ 1 h 24"/>
                <a:gd name="T34" fmla="*/ 44 w 57"/>
                <a:gd name="T35" fmla="*/ 1 h 24"/>
                <a:gd name="T36" fmla="*/ 43 w 57"/>
                <a:gd name="T37" fmla="*/ 1 h 24"/>
                <a:gd name="T38" fmla="*/ 43 w 57"/>
                <a:gd name="T39" fmla="*/ 1 h 24"/>
                <a:gd name="T40" fmla="*/ 42 w 57"/>
                <a:gd name="T41" fmla="*/ 1 h 24"/>
                <a:gd name="T42" fmla="*/ 42 w 57"/>
                <a:gd name="T43" fmla="*/ 1 h 24"/>
                <a:gd name="T44" fmla="*/ 41 w 57"/>
                <a:gd name="T45" fmla="*/ 1 h 24"/>
                <a:gd name="T46" fmla="*/ 41 w 57"/>
                <a:gd name="T47" fmla="*/ 1 h 24"/>
                <a:gd name="T48" fmla="*/ 41 w 57"/>
                <a:gd name="T49" fmla="*/ 1 h 24"/>
                <a:gd name="T50" fmla="*/ 41 w 57"/>
                <a:gd name="T51" fmla="*/ 1 h 24"/>
                <a:gd name="T52" fmla="*/ 41 w 57"/>
                <a:gd name="T53" fmla="*/ 0 h 24"/>
                <a:gd name="T54" fmla="*/ 40 w 57"/>
                <a:gd name="T55" fmla="*/ 0 h 24"/>
                <a:gd name="T56" fmla="*/ 40 w 57"/>
                <a:gd name="T57" fmla="*/ 0 h 24"/>
                <a:gd name="T58" fmla="*/ 39 w 57"/>
                <a:gd name="T59" fmla="*/ 0 h 24"/>
                <a:gd name="T60" fmla="*/ 39 w 57"/>
                <a:gd name="T61" fmla="*/ 0 h 24"/>
                <a:gd name="T62" fmla="*/ 39 w 57"/>
                <a:gd name="T63" fmla="*/ 0 h 24"/>
                <a:gd name="T64" fmla="*/ 38 w 57"/>
                <a:gd name="T65" fmla="*/ 0 h 24"/>
                <a:gd name="T66" fmla="*/ 38 w 57"/>
                <a:gd name="T67" fmla="*/ 0 h 24"/>
                <a:gd name="T68" fmla="*/ 0 w 57"/>
                <a:gd name="T69" fmla="*/ 0 h 24"/>
                <a:gd name="T70" fmla="*/ 5 w 57"/>
                <a:gd name="T71" fmla="*/ 17 h 24"/>
                <a:gd name="T72" fmla="*/ 46 w 57"/>
                <a:gd name="T73" fmla="*/ 17 h 24"/>
                <a:gd name="T74" fmla="*/ 49 w 57"/>
                <a:gd name="T75" fmla="*/ 18 h 24"/>
                <a:gd name="T76" fmla="*/ 49 w 57"/>
                <a:gd name="T77" fmla="*/ 18 h 24"/>
                <a:gd name="T78" fmla="*/ 52 w 57"/>
                <a:gd name="T79" fmla="*/ 19 h 24"/>
                <a:gd name="T80" fmla="*/ 52 w 57"/>
                <a:gd name="T81" fmla="*/ 19 h 24"/>
                <a:gd name="T82" fmla="*/ 55 w 57"/>
                <a:gd name="T83" fmla="*/ 20 h 24"/>
                <a:gd name="T84" fmla="*/ 55 w 57"/>
                <a:gd name="T85" fmla="*/ 20 h 24"/>
                <a:gd name="T86" fmla="*/ 57 w 57"/>
                <a:gd name="T87" fmla="*/ 22 h 24"/>
                <a:gd name="T88" fmla="*/ 57 w 57"/>
                <a:gd name="T89" fmla="*/ 23 h 24"/>
                <a:gd name="T90" fmla="*/ 57 w 57"/>
                <a:gd name="T91" fmla="*/ 23 h 24"/>
                <a:gd name="T92" fmla="*/ 57 w 57"/>
                <a:gd name="T93" fmla="*/ 23 h 24"/>
                <a:gd name="T94" fmla="*/ 57 w 57"/>
                <a:gd name="T95" fmla="*/ 24 h 24"/>
                <a:gd name="T96" fmla="*/ 48 w 57"/>
                <a:gd name="T97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" h="24">
                  <a:moveTo>
                    <a:pt x="48" y="6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7"/>
                    <a:pt x="48" y="18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1" y="18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9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6" y="22"/>
                    <a:pt x="57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4" y="18"/>
                    <a:pt x="51" y="12"/>
                    <a:pt x="48" y="6"/>
                  </a:cubicBezTo>
                  <a:close/>
                </a:path>
              </a:pathLst>
            </a:custGeom>
            <a:solidFill>
              <a:srgbClr val="415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3690951" y="2986091"/>
              <a:ext cx="892179" cy="892177"/>
            </a:xfrm>
            <a:custGeom>
              <a:avLst/>
              <a:gdLst>
                <a:gd name="T0" fmla="*/ 11 w 130"/>
                <a:gd name="T1" fmla="*/ 29 h 130"/>
                <a:gd name="T2" fmla="*/ 3 w 130"/>
                <a:gd name="T3" fmla="*/ 46 h 130"/>
                <a:gd name="T4" fmla="*/ 0 w 130"/>
                <a:gd name="T5" fmla="*/ 65 h 130"/>
                <a:gd name="T6" fmla="*/ 3 w 130"/>
                <a:gd name="T7" fmla="*/ 83 h 130"/>
                <a:gd name="T8" fmla="*/ 11 w 130"/>
                <a:gd name="T9" fmla="*/ 101 h 130"/>
                <a:gd name="T10" fmla="*/ 24 w 130"/>
                <a:gd name="T11" fmla="*/ 114 h 130"/>
                <a:gd name="T12" fmla="*/ 39 w 130"/>
                <a:gd name="T13" fmla="*/ 124 h 130"/>
                <a:gd name="T14" fmla="*/ 62 w 130"/>
                <a:gd name="T15" fmla="*/ 130 h 130"/>
                <a:gd name="T16" fmla="*/ 65 w 130"/>
                <a:gd name="T17" fmla="*/ 130 h 130"/>
                <a:gd name="T18" fmla="*/ 70 w 130"/>
                <a:gd name="T19" fmla="*/ 129 h 130"/>
                <a:gd name="T20" fmla="*/ 101 w 130"/>
                <a:gd name="T21" fmla="*/ 119 h 130"/>
                <a:gd name="T22" fmla="*/ 128 w 130"/>
                <a:gd name="T23" fmla="*/ 82 h 130"/>
                <a:gd name="T24" fmla="*/ 129 w 130"/>
                <a:gd name="T25" fmla="*/ 79 h 130"/>
                <a:gd name="T26" fmla="*/ 129 w 130"/>
                <a:gd name="T27" fmla="*/ 75 h 130"/>
                <a:gd name="T28" fmla="*/ 130 w 130"/>
                <a:gd name="T29" fmla="*/ 69 h 130"/>
                <a:gd name="T30" fmla="*/ 130 w 130"/>
                <a:gd name="T31" fmla="*/ 66 h 130"/>
                <a:gd name="T32" fmla="*/ 130 w 130"/>
                <a:gd name="T33" fmla="*/ 64 h 130"/>
                <a:gd name="T34" fmla="*/ 130 w 130"/>
                <a:gd name="T35" fmla="*/ 60 h 130"/>
                <a:gd name="T36" fmla="*/ 129 w 130"/>
                <a:gd name="T37" fmla="*/ 54 h 130"/>
                <a:gd name="T38" fmla="*/ 129 w 130"/>
                <a:gd name="T39" fmla="*/ 50 h 130"/>
                <a:gd name="T40" fmla="*/ 128 w 130"/>
                <a:gd name="T41" fmla="*/ 47 h 130"/>
                <a:gd name="T42" fmla="*/ 101 w 130"/>
                <a:gd name="T43" fmla="*/ 11 h 130"/>
                <a:gd name="T44" fmla="*/ 69 w 130"/>
                <a:gd name="T45" fmla="*/ 0 h 130"/>
                <a:gd name="T46" fmla="*/ 68 w 130"/>
                <a:gd name="T47" fmla="*/ 0 h 130"/>
                <a:gd name="T48" fmla="*/ 68 w 130"/>
                <a:gd name="T49" fmla="*/ 0 h 130"/>
                <a:gd name="T50" fmla="*/ 62 w 130"/>
                <a:gd name="T51" fmla="*/ 0 h 130"/>
                <a:gd name="T52" fmla="*/ 39 w 130"/>
                <a:gd name="T53" fmla="*/ 5 h 130"/>
                <a:gd name="T54" fmla="*/ 23 w 130"/>
                <a:gd name="T55" fmla="*/ 15 h 130"/>
                <a:gd name="T56" fmla="*/ 25 w 130"/>
                <a:gd name="T57" fmla="*/ 17 h 130"/>
                <a:gd name="T58" fmla="*/ 40 w 130"/>
                <a:gd name="T59" fmla="*/ 8 h 130"/>
                <a:gd name="T60" fmla="*/ 62 w 130"/>
                <a:gd name="T61" fmla="*/ 3 h 130"/>
                <a:gd name="T62" fmla="*/ 65 w 130"/>
                <a:gd name="T63" fmla="*/ 3 h 130"/>
                <a:gd name="T64" fmla="*/ 69 w 130"/>
                <a:gd name="T65" fmla="*/ 3 h 130"/>
                <a:gd name="T66" fmla="*/ 73 w 130"/>
                <a:gd name="T67" fmla="*/ 3 h 130"/>
                <a:gd name="T68" fmla="*/ 117 w 130"/>
                <a:gd name="T69" fmla="*/ 31 h 130"/>
                <a:gd name="T70" fmla="*/ 125 w 130"/>
                <a:gd name="T71" fmla="*/ 48 h 130"/>
                <a:gd name="T72" fmla="*/ 126 w 130"/>
                <a:gd name="T73" fmla="*/ 52 h 130"/>
                <a:gd name="T74" fmla="*/ 126 w 130"/>
                <a:gd name="T75" fmla="*/ 55 h 130"/>
                <a:gd name="T76" fmla="*/ 127 w 130"/>
                <a:gd name="T77" fmla="*/ 60 h 130"/>
                <a:gd name="T78" fmla="*/ 127 w 130"/>
                <a:gd name="T79" fmla="*/ 64 h 130"/>
                <a:gd name="T80" fmla="*/ 127 w 130"/>
                <a:gd name="T81" fmla="*/ 66 h 130"/>
                <a:gd name="T82" fmla="*/ 127 w 130"/>
                <a:gd name="T83" fmla="*/ 69 h 130"/>
                <a:gd name="T84" fmla="*/ 126 w 130"/>
                <a:gd name="T85" fmla="*/ 74 h 130"/>
                <a:gd name="T86" fmla="*/ 126 w 130"/>
                <a:gd name="T87" fmla="*/ 78 h 130"/>
                <a:gd name="T88" fmla="*/ 125 w 130"/>
                <a:gd name="T89" fmla="*/ 81 h 130"/>
                <a:gd name="T90" fmla="*/ 117 w 130"/>
                <a:gd name="T91" fmla="*/ 99 h 130"/>
                <a:gd name="T92" fmla="*/ 73 w 130"/>
                <a:gd name="T93" fmla="*/ 126 h 130"/>
                <a:gd name="T94" fmla="*/ 69 w 130"/>
                <a:gd name="T95" fmla="*/ 126 h 130"/>
                <a:gd name="T96" fmla="*/ 64 w 130"/>
                <a:gd name="T97" fmla="*/ 127 h 130"/>
                <a:gd name="T98" fmla="*/ 62 w 130"/>
                <a:gd name="T99" fmla="*/ 126 h 130"/>
                <a:gd name="T100" fmla="*/ 40 w 130"/>
                <a:gd name="T101" fmla="*/ 121 h 130"/>
                <a:gd name="T102" fmla="*/ 25 w 130"/>
                <a:gd name="T103" fmla="*/ 112 h 130"/>
                <a:gd name="T104" fmla="*/ 14 w 130"/>
                <a:gd name="T105" fmla="*/ 99 h 130"/>
                <a:gd name="T106" fmla="*/ 6 w 130"/>
                <a:gd name="T107" fmla="*/ 83 h 130"/>
                <a:gd name="T108" fmla="*/ 3 w 130"/>
                <a:gd name="T109" fmla="*/ 65 h 130"/>
                <a:gd name="T110" fmla="*/ 6 w 130"/>
                <a:gd name="T111" fmla="*/ 47 h 130"/>
                <a:gd name="T112" fmla="*/ 14 w 130"/>
                <a:gd name="T113" fmla="*/ 30 h 130"/>
                <a:gd name="T114" fmla="*/ 25 w 130"/>
                <a:gd name="T115" fmla="*/ 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0" h="130">
                  <a:moveTo>
                    <a:pt x="11" y="28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8" y="34"/>
                    <a:pt x="5" y="39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51"/>
                    <a:pt x="1" y="57"/>
                    <a:pt x="0" y="6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72"/>
                    <a:pt x="1" y="78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5" y="90"/>
                    <a:pt x="8" y="96"/>
                    <a:pt x="11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5" y="106"/>
                    <a:pt x="19" y="111"/>
                    <a:pt x="24" y="114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8" y="118"/>
                    <a:pt x="33" y="122"/>
                    <a:pt x="39" y="124"/>
                  </a:cubicBezTo>
                  <a:cubicBezTo>
                    <a:pt x="44" y="126"/>
                    <a:pt x="50" y="128"/>
                    <a:pt x="56" y="129"/>
                  </a:cubicBezTo>
                  <a:cubicBezTo>
                    <a:pt x="58" y="129"/>
                    <a:pt x="60" y="129"/>
                    <a:pt x="62" y="130"/>
                  </a:cubicBezTo>
                  <a:cubicBezTo>
                    <a:pt x="62" y="130"/>
                    <a:pt x="63" y="130"/>
                    <a:pt x="63" y="130"/>
                  </a:cubicBezTo>
                  <a:cubicBezTo>
                    <a:pt x="64" y="130"/>
                    <a:pt x="65" y="130"/>
                    <a:pt x="65" y="130"/>
                  </a:cubicBezTo>
                  <a:cubicBezTo>
                    <a:pt x="66" y="130"/>
                    <a:pt x="67" y="130"/>
                    <a:pt x="68" y="130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29"/>
                    <a:pt x="72" y="129"/>
                    <a:pt x="73" y="129"/>
                  </a:cubicBezTo>
                  <a:cubicBezTo>
                    <a:pt x="83" y="128"/>
                    <a:pt x="93" y="124"/>
                    <a:pt x="101" y="119"/>
                  </a:cubicBezTo>
                  <a:cubicBezTo>
                    <a:pt x="108" y="114"/>
                    <a:pt x="115" y="108"/>
                    <a:pt x="120" y="100"/>
                  </a:cubicBezTo>
                  <a:cubicBezTo>
                    <a:pt x="124" y="94"/>
                    <a:pt x="126" y="87"/>
                    <a:pt x="128" y="82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81"/>
                    <a:pt x="128" y="80"/>
                    <a:pt x="129" y="79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29" y="77"/>
                    <a:pt x="129" y="76"/>
                    <a:pt x="129" y="7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1"/>
                    <a:pt x="130" y="70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67"/>
                    <a:pt x="130" y="66"/>
                    <a:pt x="130" y="6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0" y="63"/>
                    <a:pt x="130" y="62"/>
                    <a:pt x="130" y="60"/>
                  </a:cubicBezTo>
                  <a:cubicBezTo>
                    <a:pt x="130" y="60"/>
                    <a:pt x="130" y="60"/>
                    <a:pt x="130" y="60"/>
                  </a:cubicBezTo>
                  <a:cubicBezTo>
                    <a:pt x="130" y="59"/>
                    <a:pt x="130" y="58"/>
                    <a:pt x="130" y="57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29" y="53"/>
                    <a:pt x="129" y="52"/>
                    <a:pt x="129" y="51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8" y="49"/>
                    <a:pt x="128" y="49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26" y="42"/>
                    <a:pt x="124" y="36"/>
                    <a:pt x="120" y="29"/>
                  </a:cubicBezTo>
                  <a:cubicBezTo>
                    <a:pt x="115" y="22"/>
                    <a:pt x="109" y="15"/>
                    <a:pt x="101" y="11"/>
                  </a:cubicBezTo>
                  <a:cubicBezTo>
                    <a:pt x="93" y="5"/>
                    <a:pt x="83" y="1"/>
                    <a:pt x="73" y="0"/>
                  </a:cubicBezTo>
                  <a:cubicBezTo>
                    <a:pt x="72" y="0"/>
                    <a:pt x="70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6" y="0"/>
                    <a:pt x="65" y="0"/>
                    <a:pt x="63" y="0"/>
                  </a:cubicBezTo>
                  <a:cubicBezTo>
                    <a:pt x="63" y="0"/>
                    <a:pt x="62" y="0"/>
                    <a:pt x="62" y="0"/>
                  </a:cubicBezTo>
                  <a:cubicBezTo>
                    <a:pt x="60" y="0"/>
                    <a:pt x="58" y="0"/>
                    <a:pt x="56" y="0"/>
                  </a:cubicBezTo>
                  <a:cubicBezTo>
                    <a:pt x="49" y="1"/>
                    <a:pt x="44" y="3"/>
                    <a:pt x="39" y="5"/>
                  </a:cubicBezTo>
                  <a:cubicBezTo>
                    <a:pt x="33" y="8"/>
                    <a:pt x="28" y="12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9" y="19"/>
                    <a:pt x="15" y="23"/>
                    <a:pt x="11" y="28"/>
                  </a:cubicBezTo>
                  <a:close/>
                  <a:moveTo>
                    <a:pt x="25" y="17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29" y="14"/>
                    <a:pt x="35" y="10"/>
                    <a:pt x="40" y="8"/>
                  </a:cubicBezTo>
                  <a:cubicBezTo>
                    <a:pt x="45" y="6"/>
                    <a:pt x="50" y="4"/>
                    <a:pt x="56" y="3"/>
                  </a:cubicBezTo>
                  <a:cubicBezTo>
                    <a:pt x="58" y="3"/>
                    <a:pt x="60" y="3"/>
                    <a:pt x="62" y="3"/>
                  </a:cubicBezTo>
                  <a:cubicBezTo>
                    <a:pt x="62" y="3"/>
                    <a:pt x="63" y="3"/>
                    <a:pt x="64" y="3"/>
                  </a:cubicBezTo>
                  <a:cubicBezTo>
                    <a:pt x="64" y="3"/>
                    <a:pt x="65" y="3"/>
                    <a:pt x="65" y="3"/>
                  </a:cubicBezTo>
                  <a:cubicBezTo>
                    <a:pt x="66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70" y="3"/>
                  </a:cubicBezTo>
                  <a:cubicBezTo>
                    <a:pt x="70" y="3"/>
                    <a:pt x="71" y="3"/>
                    <a:pt x="73" y="3"/>
                  </a:cubicBezTo>
                  <a:cubicBezTo>
                    <a:pt x="82" y="4"/>
                    <a:pt x="92" y="8"/>
                    <a:pt x="100" y="13"/>
                  </a:cubicBezTo>
                  <a:cubicBezTo>
                    <a:pt x="106" y="18"/>
                    <a:pt x="112" y="24"/>
                    <a:pt x="117" y="31"/>
                  </a:cubicBezTo>
                  <a:cubicBezTo>
                    <a:pt x="121" y="37"/>
                    <a:pt x="124" y="43"/>
                    <a:pt x="125" y="48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9"/>
                    <a:pt x="126" y="50"/>
                    <a:pt x="126" y="51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53"/>
                    <a:pt x="126" y="53"/>
                    <a:pt x="126" y="54"/>
                  </a:cubicBezTo>
                  <a:cubicBezTo>
                    <a:pt x="126" y="54"/>
                    <a:pt x="126" y="55"/>
                    <a:pt x="126" y="55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8"/>
                    <a:pt x="127" y="59"/>
                    <a:pt x="127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3"/>
                    <a:pt x="127" y="64"/>
                    <a:pt x="127" y="64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66"/>
                    <a:pt x="127" y="67"/>
                    <a:pt x="127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7" y="70"/>
                    <a:pt x="127" y="71"/>
                    <a:pt x="127" y="72"/>
                  </a:cubicBezTo>
                  <a:cubicBezTo>
                    <a:pt x="126" y="74"/>
                    <a:pt x="126" y="74"/>
                    <a:pt x="126" y="74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6" y="76"/>
                    <a:pt x="126" y="77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9"/>
                    <a:pt x="125" y="80"/>
                    <a:pt x="125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4" y="86"/>
                    <a:pt x="121" y="92"/>
                    <a:pt x="117" y="99"/>
                  </a:cubicBezTo>
                  <a:cubicBezTo>
                    <a:pt x="113" y="106"/>
                    <a:pt x="106" y="112"/>
                    <a:pt x="100" y="116"/>
                  </a:cubicBezTo>
                  <a:cubicBezTo>
                    <a:pt x="92" y="122"/>
                    <a:pt x="82" y="125"/>
                    <a:pt x="73" y="126"/>
                  </a:cubicBezTo>
                  <a:cubicBezTo>
                    <a:pt x="71" y="126"/>
                    <a:pt x="70" y="126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66" y="127"/>
                    <a:pt x="65" y="127"/>
                    <a:pt x="64" y="127"/>
                  </a:cubicBezTo>
                  <a:cubicBezTo>
                    <a:pt x="64" y="127"/>
                    <a:pt x="64" y="127"/>
                    <a:pt x="64" y="127"/>
                  </a:cubicBezTo>
                  <a:cubicBezTo>
                    <a:pt x="63" y="127"/>
                    <a:pt x="62" y="126"/>
                    <a:pt x="62" y="126"/>
                  </a:cubicBezTo>
                  <a:cubicBezTo>
                    <a:pt x="60" y="126"/>
                    <a:pt x="58" y="126"/>
                    <a:pt x="56" y="126"/>
                  </a:cubicBezTo>
                  <a:cubicBezTo>
                    <a:pt x="50" y="125"/>
                    <a:pt x="45" y="123"/>
                    <a:pt x="40" y="121"/>
                  </a:cubicBezTo>
                  <a:cubicBezTo>
                    <a:pt x="35" y="119"/>
                    <a:pt x="29" y="115"/>
                    <a:pt x="26" y="112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1" y="109"/>
                    <a:pt x="17" y="104"/>
                    <a:pt x="14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94"/>
                    <a:pt x="8" y="89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4" y="77"/>
                    <a:pt x="4" y="72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57"/>
                    <a:pt x="4" y="52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8" y="40"/>
                    <a:pt x="11" y="35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7" y="25"/>
                    <a:pt x="21" y="21"/>
                    <a:pt x="2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3757626" y="3035303"/>
              <a:ext cx="747716" cy="749302"/>
            </a:xfrm>
            <a:custGeom>
              <a:avLst/>
              <a:gdLst>
                <a:gd name="T0" fmla="*/ 108 w 109"/>
                <a:gd name="T1" fmla="*/ 49 h 109"/>
                <a:gd name="T2" fmla="*/ 108 w 109"/>
                <a:gd name="T3" fmla="*/ 46 h 109"/>
                <a:gd name="T4" fmla="*/ 108 w 109"/>
                <a:gd name="T5" fmla="*/ 43 h 109"/>
                <a:gd name="T6" fmla="*/ 107 w 109"/>
                <a:gd name="T7" fmla="*/ 40 h 109"/>
                <a:gd name="T8" fmla="*/ 100 w 109"/>
                <a:gd name="T9" fmla="*/ 25 h 109"/>
                <a:gd name="T10" fmla="*/ 84 w 109"/>
                <a:gd name="T11" fmla="*/ 9 h 109"/>
                <a:gd name="T12" fmla="*/ 61 w 109"/>
                <a:gd name="T13" fmla="*/ 1 h 109"/>
                <a:gd name="T14" fmla="*/ 57 w 109"/>
                <a:gd name="T15" fmla="*/ 0 h 109"/>
                <a:gd name="T16" fmla="*/ 53 w 109"/>
                <a:gd name="T17" fmla="*/ 0 h 109"/>
                <a:gd name="T18" fmla="*/ 46 w 109"/>
                <a:gd name="T19" fmla="*/ 1 h 109"/>
                <a:gd name="T20" fmla="*/ 32 w 109"/>
                <a:gd name="T21" fmla="*/ 5 h 109"/>
                <a:gd name="T22" fmla="*/ 19 w 109"/>
                <a:gd name="T23" fmla="*/ 13 h 109"/>
                <a:gd name="T24" fmla="*/ 9 w 109"/>
                <a:gd name="T25" fmla="*/ 25 h 109"/>
                <a:gd name="T26" fmla="*/ 2 w 109"/>
                <a:gd name="T27" fmla="*/ 39 h 109"/>
                <a:gd name="T28" fmla="*/ 0 w 109"/>
                <a:gd name="T29" fmla="*/ 55 h 109"/>
                <a:gd name="T30" fmla="*/ 2 w 109"/>
                <a:gd name="T31" fmla="*/ 70 h 109"/>
                <a:gd name="T32" fmla="*/ 9 w 109"/>
                <a:gd name="T33" fmla="*/ 85 h 109"/>
                <a:gd name="T34" fmla="*/ 19 w 109"/>
                <a:gd name="T35" fmla="*/ 96 h 109"/>
                <a:gd name="T36" fmla="*/ 32 w 109"/>
                <a:gd name="T37" fmla="*/ 104 h 109"/>
                <a:gd name="T38" fmla="*/ 46 w 109"/>
                <a:gd name="T39" fmla="*/ 108 h 109"/>
                <a:gd name="T40" fmla="*/ 53 w 109"/>
                <a:gd name="T41" fmla="*/ 109 h 109"/>
                <a:gd name="T42" fmla="*/ 57 w 109"/>
                <a:gd name="T43" fmla="*/ 109 h 109"/>
                <a:gd name="T44" fmla="*/ 61 w 109"/>
                <a:gd name="T45" fmla="*/ 109 h 109"/>
                <a:gd name="T46" fmla="*/ 84 w 109"/>
                <a:gd name="T47" fmla="*/ 100 h 109"/>
                <a:gd name="T48" fmla="*/ 100 w 109"/>
                <a:gd name="T49" fmla="*/ 84 h 109"/>
                <a:gd name="T50" fmla="*/ 107 w 109"/>
                <a:gd name="T51" fmla="*/ 69 h 109"/>
                <a:gd name="T52" fmla="*/ 108 w 109"/>
                <a:gd name="T53" fmla="*/ 66 h 109"/>
                <a:gd name="T54" fmla="*/ 108 w 109"/>
                <a:gd name="T55" fmla="*/ 63 h 109"/>
                <a:gd name="T56" fmla="*/ 108 w 109"/>
                <a:gd name="T57" fmla="*/ 61 h 109"/>
                <a:gd name="T58" fmla="*/ 108 w 109"/>
                <a:gd name="T59" fmla="*/ 59 h 109"/>
                <a:gd name="T60" fmla="*/ 109 w 109"/>
                <a:gd name="T61" fmla="*/ 55 h 109"/>
                <a:gd name="T62" fmla="*/ 108 w 109"/>
                <a:gd name="T63" fmla="*/ 51 h 109"/>
                <a:gd name="T64" fmla="*/ 108 w 109"/>
                <a:gd name="T65" fmla="*/ 4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109">
                  <a:moveTo>
                    <a:pt x="108" y="49"/>
                  </a:moveTo>
                  <a:cubicBezTo>
                    <a:pt x="108" y="48"/>
                    <a:pt x="108" y="47"/>
                    <a:pt x="108" y="46"/>
                  </a:cubicBezTo>
                  <a:cubicBezTo>
                    <a:pt x="108" y="45"/>
                    <a:pt x="108" y="44"/>
                    <a:pt x="108" y="43"/>
                  </a:cubicBezTo>
                  <a:cubicBezTo>
                    <a:pt x="107" y="42"/>
                    <a:pt x="107" y="41"/>
                    <a:pt x="107" y="40"/>
                  </a:cubicBezTo>
                  <a:cubicBezTo>
                    <a:pt x="105" y="36"/>
                    <a:pt x="104" y="30"/>
                    <a:pt x="100" y="25"/>
                  </a:cubicBezTo>
                  <a:cubicBezTo>
                    <a:pt x="96" y="19"/>
                    <a:pt x="91" y="14"/>
                    <a:pt x="84" y="9"/>
                  </a:cubicBezTo>
                  <a:cubicBezTo>
                    <a:pt x="78" y="5"/>
                    <a:pt x="70" y="2"/>
                    <a:pt x="61" y="1"/>
                  </a:cubicBezTo>
                  <a:cubicBezTo>
                    <a:pt x="59" y="0"/>
                    <a:pt x="58" y="1"/>
                    <a:pt x="57" y="0"/>
                  </a:cubicBezTo>
                  <a:cubicBezTo>
                    <a:pt x="56" y="0"/>
                    <a:pt x="55" y="0"/>
                    <a:pt x="53" y="0"/>
                  </a:cubicBezTo>
                  <a:cubicBezTo>
                    <a:pt x="51" y="1"/>
                    <a:pt x="49" y="0"/>
                    <a:pt x="46" y="1"/>
                  </a:cubicBezTo>
                  <a:cubicBezTo>
                    <a:pt x="42" y="1"/>
                    <a:pt x="37" y="3"/>
                    <a:pt x="32" y="5"/>
                  </a:cubicBezTo>
                  <a:cubicBezTo>
                    <a:pt x="28" y="7"/>
                    <a:pt x="23" y="10"/>
                    <a:pt x="19" y="13"/>
                  </a:cubicBezTo>
                  <a:cubicBezTo>
                    <a:pt x="15" y="16"/>
                    <a:pt x="12" y="20"/>
                    <a:pt x="9" y="25"/>
                  </a:cubicBezTo>
                  <a:cubicBezTo>
                    <a:pt x="6" y="29"/>
                    <a:pt x="4" y="34"/>
                    <a:pt x="2" y="39"/>
                  </a:cubicBezTo>
                  <a:cubicBezTo>
                    <a:pt x="1" y="44"/>
                    <a:pt x="0" y="49"/>
                    <a:pt x="0" y="55"/>
                  </a:cubicBezTo>
                  <a:cubicBezTo>
                    <a:pt x="0" y="60"/>
                    <a:pt x="1" y="65"/>
                    <a:pt x="2" y="70"/>
                  </a:cubicBezTo>
                  <a:cubicBezTo>
                    <a:pt x="4" y="75"/>
                    <a:pt x="6" y="80"/>
                    <a:pt x="9" y="85"/>
                  </a:cubicBezTo>
                  <a:cubicBezTo>
                    <a:pt x="12" y="89"/>
                    <a:pt x="15" y="93"/>
                    <a:pt x="19" y="96"/>
                  </a:cubicBezTo>
                  <a:cubicBezTo>
                    <a:pt x="23" y="100"/>
                    <a:pt x="28" y="102"/>
                    <a:pt x="32" y="104"/>
                  </a:cubicBezTo>
                  <a:cubicBezTo>
                    <a:pt x="37" y="106"/>
                    <a:pt x="42" y="108"/>
                    <a:pt x="46" y="108"/>
                  </a:cubicBezTo>
                  <a:cubicBezTo>
                    <a:pt x="49" y="109"/>
                    <a:pt x="51" y="109"/>
                    <a:pt x="53" y="109"/>
                  </a:cubicBezTo>
                  <a:cubicBezTo>
                    <a:pt x="55" y="109"/>
                    <a:pt x="56" y="109"/>
                    <a:pt x="57" y="109"/>
                  </a:cubicBezTo>
                  <a:cubicBezTo>
                    <a:pt x="58" y="109"/>
                    <a:pt x="59" y="109"/>
                    <a:pt x="61" y="109"/>
                  </a:cubicBezTo>
                  <a:cubicBezTo>
                    <a:pt x="70" y="108"/>
                    <a:pt x="78" y="104"/>
                    <a:pt x="84" y="100"/>
                  </a:cubicBezTo>
                  <a:cubicBezTo>
                    <a:pt x="91" y="95"/>
                    <a:pt x="96" y="90"/>
                    <a:pt x="100" y="84"/>
                  </a:cubicBezTo>
                  <a:cubicBezTo>
                    <a:pt x="104" y="79"/>
                    <a:pt x="105" y="74"/>
                    <a:pt x="107" y="69"/>
                  </a:cubicBezTo>
                  <a:cubicBezTo>
                    <a:pt x="107" y="68"/>
                    <a:pt x="107" y="67"/>
                    <a:pt x="108" y="66"/>
                  </a:cubicBezTo>
                  <a:cubicBezTo>
                    <a:pt x="108" y="65"/>
                    <a:pt x="108" y="64"/>
                    <a:pt x="108" y="63"/>
                  </a:cubicBezTo>
                  <a:cubicBezTo>
                    <a:pt x="108" y="62"/>
                    <a:pt x="108" y="61"/>
                    <a:pt x="108" y="61"/>
                  </a:cubicBezTo>
                  <a:cubicBezTo>
                    <a:pt x="109" y="60"/>
                    <a:pt x="108" y="59"/>
                    <a:pt x="108" y="59"/>
                  </a:cubicBezTo>
                  <a:cubicBezTo>
                    <a:pt x="109" y="56"/>
                    <a:pt x="109" y="55"/>
                    <a:pt x="109" y="55"/>
                  </a:cubicBezTo>
                  <a:cubicBezTo>
                    <a:pt x="109" y="55"/>
                    <a:pt x="109" y="53"/>
                    <a:pt x="108" y="51"/>
                  </a:cubicBezTo>
                  <a:cubicBezTo>
                    <a:pt x="108" y="50"/>
                    <a:pt x="109" y="49"/>
                    <a:pt x="108" y="49"/>
                  </a:cubicBezTo>
                  <a:close/>
                </a:path>
              </a:pathLst>
            </a:custGeom>
            <a:solidFill>
              <a:srgbClr val="5657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3389325" y="488948"/>
              <a:ext cx="1495431" cy="1989142"/>
            </a:xfrm>
            <a:custGeom>
              <a:avLst/>
              <a:gdLst>
                <a:gd name="T0" fmla="*/ 109 w 218"/>
                <a:gd name="T1" fmla="*/ 0 h 290"/>
                <a:gd name="T2" fmla="*/ 112 w 218"/>
                <a:gd name="T3" fmla="*/ 0 h 290"/>
                <a:gd name="T4" fmla="*/ 115 w 218"/>
                <a:gd name="T5" fmla="*/ 1 h 290"/>
                <a:gd name="T6" fmla="*/ 118 w 218"/>
                <a:gd name="T7" fmla="*/ 3 h 290"/>
                <a:gd name="T8" fmla="*/ 119 w 218"/>
                <a:gd name="T9" fmla="*/ 5 h 290"/>
                <a:gd name="T10" fmla="*/ 216 w 218"/>
                <a:gd name="T11" fmla="*/ 142 h 290"/>
                <a:gd name="T12" fmla="*/ 217 w 218"/>
                <a:gd name="T13" fmla="*/ 145 h 290"/>
                <a:gd name="T14" fmla="*/ 218 w 218"/>
                <a:gd name="T15" fmla="*/ 147 h 290"/>
                <a:gd name="T16" fmla="*/ 217 w 218"/>
                <a:gd name="T17" fmla="*/ 150 h 290"/>
                <a:gd name="T18" fmla="*/ 216 w 218"/>
                <a:gd name="T19" fmla="*/ 152 h 290"/>
                <a:gd name="T20" fmla="*/ 214 w 218"/>
                <a:gd name="T21" fmla="*/ 154 h 290"/>
                <a:gd name="T22" fmla="*/ 212 w 218"/>
                <a:gd name="T23" fmla="*/ 156 h 290"/>
                <a:gd name="T24" fmla="*/ 209 w 218"/>
                <a:gd name="T25" fmla="*/ 157 h 290"/>
                <a:gd name="T26" fmla="*/ 206 w 218"/>
                <a:gd name="T27" fmla="*/ 157 h 290"/>
                <a:gd name="T28" fmla="*/ 164 w 218"/>
                <a:gd name="T29" fmla="*/ 157 h 290"/>
                <a:gd name="T30" fmla="*/ 164 w 218"/>
                <a:gd name="T31" fmla="*/ 290 h 290"/>
                <a:gd name="T32" fmla="*/ 129 w 218"/>
                <a:gd name="T33" fmla="*/ 290 h 290"/>
                <a:gd name="T34" fmla="*/ 131 w 218"/>
                <a:gd name="T35" fmla="*/ 287 h 290"/>
                <a:gd name="T36" fmla="*/ 132 w 218"/>
                <a:gd name="T37" fmla="*/ 283 h 290"/>
                <a:gd name="T38" fmla="*/ 133 w 218"/>
                <a:gd name="T39" fmla="*/ 279 h 290"/>
                <a:gd name="T40" fmla="*/ 134 w 218"/>
                <a:gd name="T41" fmla="*/ 275 h 290"/>
                <a:gd name="T42" fmla="*/ 132 w 218"/>
                <a:gd name="T43" fmla="*/ 265 h 290"/>
                <a:gd name="T44" fmla="*/ 126 w 218"/>
                <a:gd name="T45" fmla="*/ 257 h 290"/>
                <a:gd name="T46" fmla="*/ 118 w 218"/>
                <a:gd name="T47" fmla="*/ 252 h 290"/>
                <a:gd name="T48" fmla="*/ 108 w 218"/>
                <a:gd name="T49" fmla="*/ 250 h 290"/>
                <a:gd name="T50" fmla="*/ 99 w 218"/>
                <a:gd name="T51" fmla="*/ 252 h 290"/>
                <a:gd name="T52" fmla="*/ 90 w 218"/>
                <a:gd name="T53" fmla="*/ 257 h 290"/>
                <a:gd name="T54" fmla="*/ 85 w 218"/>
                <a:gd name="T55" fmla="*/ 265 h 290"/>
                <a:gd name="T56" fmla="*/ 83 w 218"/>
                <a:gd name="T57" fmla="*/ 275 h 290"/>
                <a:gd name="T58" fmla="*/ 83 w 218"/>
                <a:gd name="T59" fmla="*/ 279 h 290"/>
                <a:gd name="T60" fmla="*/ 84 w 218"/>
                <a:gd name="T61" fmla="*/ 283 h 290"/>
                <a:gd name="T62" fmla="*/ 86 w 218"/>
                <a:gd name="T63" fmla="*/ 287 h 290"/>
                <a:gd name="T64" fmla="*/ 88 w 218"/>
                <a:gd name="T65" fmla="*/ 290 h 290"/>
                <a:gd name="T66" fmla="*/ 54 w 218"/>
                <a:gd name="T67" fmla="*/ 290 h 290"/>
                <a:gd name="T68" fmla="*/ 54 w 218"/>
                <a:gd name="T69" fmla="*/ 157 h 290"/>
                <a:gd name="T70" fmla="*/ 12 w 218"/>
                <a:gd name="T71" fmla="*/ 157 h 290"/>
                <a:gd name="T72" fmla="*/ 9 w 218"/>
                <a:gd name="T73" fmla="*/ 157 h 290"/>
                <a:gd name="T74" fmla="*/ 6 w 218"/>
                <a:gd name="T75" fmla="*/ 156 h 290"/>
                <a:gd name="T76" fmla="*/ 4 w 218"/>
                <a:gd name="T77" fmla="*/ 154 h 290"/>
                <a:gd name="T78" fmla="*/ 2 w 218"/>
                <a:gd name="T79" fmla="*/ 152 h 290"/>
                <a:gd name="T80" fmla="*/ 1 w 218"/>
                <a:gd name="T81" fmla="*/ 150 h 290"/>
                <a:gd name="T82" fmla="*/ 0 w 218"/>
                <a:gd name="T83" fmla="*/ 147 h 290"/>
                <a:gd name="T84" fmla="*/ 1 w 218"/>
                <a:gd name="T85" fmla="*/ 145 h 290"/>
                <a:gd name="T86" fmla="*/ 2 w 218"/>
                <a:gd name="T87" fmla="*/ 142 h 290"/>
                <a:gd name="T88" fmla="*/ 99 w 218"/>
                <a:gd name="T89" fmla="*/ 5 h 290"/>
                <a:gd name="T90" fmla="*/ 100 w 218"/>
                <a:gd name="T91" fmla="*/ 3 h 290"/>
                <a:gd name="T92" fmla="*/ 103 w 218"/>
                <a:gd name="T93" fmla="*/ 1 h 290"/>
                <a:gd name="T94" fmla="*/ 106 w 218"/>
                <a:gd name="T95" fmla="*/ 0 h 290"/>
                <a:gd name="T96" fmla="*/ 109 w 218"/>
                <a:gd name="T9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90">
                  <a:moveTo>
                    <a:pt x="109" y="0"/>
                  </a:moveTo>
                  <a:cubicBezTo>
                    <a:pt x="110" y="0"/>
                    <a:pt x="111" y="0"/>
                    <a:pt x="112" y="0"/>
                  </a:cubicBezTo>
                  <a:cubicBezTo>
                    <a:pt x="113" y="0"/>
                    <a:pt x="114" y="1"/>
                    <a:pt x="115" y="1"/>
                  </a:cubicBezTo>
                  <a:cubicBezTo>
                    <a:pt x="116" y="2"/>
                    <a:pt x="117" y="2"/>
                    <a:pt x="118" y="3"/>
                  </a:cubicBezTo>
                  <a:cubicBezTo>
                    <a:pt x="118" y="3"/>
                    <a:pt x="119" y="4"/>
                    <a:pt x="119" y="5"/>
                  </a:cubicBezTo>
                  <a:cubicBezTo>
                    <a:pt x="216" y="142"/>
                    <a:pt x="216" y="142"/>
                    <a:pt x="216" y="142"/>
                  </a:cubicBezTo>
                  <a:cubicBezTo>
                    <a:pt x="217" y="143"/>
                    <a:pt x="217" y="144"/>
                    <a:pt x="217" y="145"/>
                  </a:cubicBezTo>
                  <a:cubicBezTo>
                    <a:pt x="218" y="146"/>
                    <a:pt x="218" y="147"/>
                    <a:pt x="218" y="147"/>
                  </a:cubicBezTo>
                  <a:cubicBezTo>
                    <a:pt x="218" y="148"/>
                    <a:pt x="218" y="149"/>
                    <a:pt x="217" y="150"/>
                  </a:cubicBezTo>
                  <a:cubicBezTo>
                    <a:pt x="217" y="151"/>
                    <a:pt x="217" y="152"/>
                    <a:pt x="216" y="152"/>
                  </a:cubicBezTo>
                  <a:cubicBezTo>
                    <a:pt x="216" y="153"/>
                    <a:pt x="215" y="154"/>
                    <a:pt x="214" y="154"/>
                  </a:cubicBezTo>
                  <a:cubicBezTo>
                    <a:pt x="213" y="155"/>
                    <a:pt x="213" y="156"/>
                    <a:pt x="212" y="156"/>
                  </a:cubicBezTo>
                  <a:cubicBezTo>
                    <a:pt x="211" y="156"/>
                    <a:pt x="210" y="157"/>
                    <a:pt x="209" y="157"/>
                  </a:cubicBezTo>
                  <a:cubicBezTo>
                    <a:pt x="208" y="157"/>
                    <a:pt x="207" y="157"/>
                    <a:pt x="206" y="157"/>
                  </a:cubicBezTo>
                  <a:cubicBezTo>
                    <a:pt x="164" y="157"/>
                    <a:pt x="164" y="157"/>
                    <a:pt x="164" y="157"/>
                  </a:cubicBezTo>
                  <a:cubicBezTo>
                    <a:pt x="164" y="290"/>
                    <a:pt x="164" y="290"/>
                    <a:pt x="164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29" y="289"/>
                    <a:pt x="130" y="288"/>
                    <a:pt x="131" y="287"/>
                  </a:cubicBezTo>
                  <a:cubicBezTo>
                    <a:pt x="131" y="286"/>
                    <a:pt x="132" y="285"/>
                    <a:pt x="132" y="283"/>
                  </a:cubicBezTo>
                  <a:cubicBezTo>
                    <a:pt x="133" y="282"/>
                    <a:pt x="133" y="281"/>
                    <a:pt x="133" y="279"/>
                  </a:cubicBezTo>
                  <a:cubicBezTo>
                    <a:pt x="134" y="278"/>
                    <a:pt x="134" y="277"/>
                    <a:pt x="134" y="275"/>
                  </a:cubicBezTo>
                  <a:cubicBezTo>
                    <a:pt x="134" y="272"/>
                    <a:pt x="133" y="268"/>
                    <a:pt x="132" y="265"/>
                  </a:cubicBezTo>
                  <a:cubicBezTo>
                    <a:pt x="130" y="262"/>
                    <a:pt x="129" y="260"/>
                    <a:pt x="126" y="257"/>
                  </a:cubicBezTo>
                  <a:cubicBezTo>
                    <a:pt x="124" y="255"/>
                    <a:pt x="121" y="253"/>
                    <a:pt x="118" y="252"/>
                  </a:cubicBezTo>
                  <a:cubicBezTo>
                    <a:pt x="115" y="251"/>
                    <a:pt x="112" y="250"/>
                    <a:pt x="108" y="250"/>
                  </a:cubicBezTo>
                  <a:cubicBezTo>
                    <a:pt x="105" y="250"/>
                    <a:pt x="102" y="251"/>
                    <a:pt x="99" y="252"/>
                  </a:cubicBezTo>
                  <a:cubicBezTo>
                    <a:pt x="95" y="253"/>
                    <a:pt x="93" y="255"/>
                    <a:pt x="90" y="257"/>
                  </a:cubicBezTo>
                  <a:cubicBezTo>
                    <a:pt x="88" y="260"/>
                    <a:pt x="86" y="262"/>
                    <a:pt x="85" y="265"/>
                  </a:cubicBezTo>
                  <a:cubicBezTo>
                    <a:pt x="84" y="268"/>
                    <a:pt x="83" y="272"/>
                    <a:pt x="83" y="275"/>
                  </a:cubicBezTo>
                  <a:cubicBezTo>
                    <a:pt x="83" y="277"/>
                    <a:pt x="83" y="278"/>
                    <a:pt x="83" y="279"/>
                  </a:cubicBezTo>
                  <a:cubicBezTo>
                    <a:pt x="84" y="281"/>
                    <a:pt x="84" y="282"/>
                    <a:pt x="84" y="283"/>
                  </a:cubicBezTo>
                  <a:cubicBezTo>
                    <a:pt x="85" y="285"/>
                    <a:pt x="85" y="286"/>
                    <a:pt x="86" y="287"/>
                  </a:cubicBezTo>
                  <a:cubicBezTo>
                    <a:pt x="87" y="288"/>
                    <a:pt x="87" y="289"/>
                    <a:pt x="88" y="290"/>
                  </a:cubicBezTo>
                  <a:cubicBezTo>
                    <a:pt x="54" y="290"/>
                    <a:pt x="54" y="290"/>
                    <a:pt x="54" y="290"/>
                  </a:cubicBezTo>
                  <a:cubicBezTo>
                    <a:pt x="54" y="157"/>
                    <a:pt x="54" y="157"/>
                    <a:pt x="54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1" y="157"/>
                    <a:pt x="10" y="157"/>
                    <a:pt x="9" y="157"/>
                  </a:cubicBezTo>
                  <a:cubicBezTo>
                    <a:pt x="8" y="157"/>
                    <a:pt x="7" y="156"/>
                    <a:pt x="6" y="156"/>
                  </a:cubicBezTo>
                  <a:cubicBezTo>
                    <a:pt x="5" y="156"/>
                    <a:pt x="5" y="155"/>
                    <a:pt x="4" y="154"/>
                  </a:cubicBezTo>
                  <a:cubicBezTo>
                    <a:pt x="3" y="154"/>
                    <a:pt x="2" y="153"/>
                    <a:pt x="2" y="152"/>
                  </a:cubicBezTo>
                  <a:cubicBezTo>
                    <a:pt x="1" y="152"/>
                    <a:pt x="1" y="151"/>
                    <a:pt x="1" y="150"/>
                  </a:cubicBezTo>
                  <a:cubicBezTo>
                    <a:pt x="0" y="149"/>
                    <a:pt x="0" y="148"/>
                    <a:pt x="0" y="147"/>
                  </a:cubicBezTo>
                  <a:cubicBezTo>
                    <a:pt x="0" y="147"/>
                    <a:pt x="0" y="146"/>
                    <a:pt x="1" y="145"/>
                  </a:cubicBezTo>
                  <a:cubicBezTo>
                    <a:pt x="1" y="144"/>
                    <a:pt x="1" y="143"/>
                    <a:pt x="2" y="142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9" y="4"/>
                    <a:pt x="100" y="3"/>
                    <a:pt x="100" y="3"/>
                  </a:cubicBezTo>
                  <a:cubicBezTo>
                    <a:pt x="101" y="2"/>
                    <a:pt x="102" y="2"/>
                    <a:pt x="103" y="1"/>
                  </a:cubicBezTo>
                  <a:cubicBezTo>
                    <a:pt x="104" y="1"/>
                    <a:pt x="105" y="0"/>
                    <a:pt x="106" y="0"/>
                  </a:cubicBezTo>
                  <a:cubicBezTo>
                    <a:pt x="107" y="0"/>
                    <a:pt x="10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3409962" y="501648"/>
              <a:ext cx="1454156" cy="1963742"/>
            </a:xfrm>
            <a:custGeom>
              <a:avLst/>
              <a:gdLst>
                <a:gd name="T0" fmla="*/ 53 w 212"/>
                <a:gd name="T1" fmla="*/ 153 h 286"/>
                <a:gd name="T2" fmla="*/ 9 w 212"/>
                <a:gd name="T3" fmla="*/ 153 h 286"/>
                <a:gd name="T4" fmla="*/ 7 w 212"/>
                <a:gd name="T5" fmla="*/ 153 h 286"/>
                <a:gd name="T6" fmla="*/ 4 w 212"/>
                <a:gd name="T7" fmla="*/ 152 h 286"/>
                <a:gd name="T8" fmla="*/ 2 w 212"/>
                <a:gd name="T9" fmla="*/ 150 h 286"/>
                <a:gd name="T10" fmla="*/ 1 w 212"/>
                <a:gd name="T11" fmla="*/ 149 h 286"/>
                <a:gd name="T12" fmla="*/ 0 w 212"/>
                <a:gd name="T13" fmla="*/ 147 h 286"/>
                <a:gd name="T14" fmla="*/ 0 w 212"/>
                <a:gd name="T15" fmla="*/ 145 h 286"/>
                <a:gd name="T16" fmla="*/ 0 w 212"/>
                <a:gd name="T17" fmla="*/ 144 h 286"/>
                <a:gd name="T18" fmla="*/ 1 w 212"/>
                <a:gd name="T19" fmla="*/ 142 h 286"/>
                <a:gd name="T20" fmla="*/ 98 w 212"/>
                <a:gd name="T21" fmla="*/ 4 h 286"/>
                <a:gd name="T22" fmla="*/ 99 w 212"/>
                <a:gd name="T23" fmla="*/ 3 h 286"/>
                <a:gd name="T24" fmla="*/ 101 w 212"/>
                <a:gd name="T25" fmla="*/ 1 h 286"/>
                <a:gd name="T26" fmla="*/ 103 w 212"/>
                <a:gd name="T27" fmla="*/ 1 h 286"/>
                <a:gd name="T28" fmla="*/ 106 w 212"/>
                <a:gd name="T29" fmla="*/ 0 h 286"/>
                <a:gd name="T30" fmla="*/ 109 w 212"/>
                <a:gd name="T31" fmla="*/ 1 h 286"/>
                <a:gd name="T32" fmla="*/ 111 w 212"/>
                <a:gd name="T33" fmla="*/ 1 h 286"/>
                <a:gd name="T34" fmla="*/ 113 w 212"/>
                <a:gd name="T35" fmla="*/ 3 h 286"/>
                <a:gd name="T36" fmla="*/ 114 w 212"/>
                <a:gd name="T37" fmla="*/ 4 h 286"/>
                <a:gd name="T38" fmla="*/ 211 w 212"/>
                <a:gd name="T39" fmla="*/ 142 h 286"/>
                <a:gd name="T40" fmla="*/ 212 w 212"/>
                <a:gd name="T41" fmla="*/ 144 h 286"/>
                <a:gd name="T42" fmla="*/ 212 w 212"/>
                <a:gd name="T43" fmla="*/ 145 h 286"/>
                <a:gd name="T44" fmla="*/ 212 w 212"/>
                <a:gd name="T45" fmla="*/ 147 h 286"/>
                <a:gd name="T46" fmla="*/ 211 w 212"/>
                <a:gd name="T47" fmla="*/ 149 h 286"/>
                <a:gd name="T48" fmla="*/ 210 w 212"/>
                <a:gd name="T49" fmla="*/ 150 h 286"/>
                <a:gd name="T50" fmla="*/ 208 w 212"/>
                <a:gd name="T51" fmla="*/ 152 h 286"/>
                <a:gd name="T52" fmla="*/ 205 w 212"/>
                <a:gd name="T53" fmla="*/ 153 h 286"/>
                <a:gd name="T54" fmla="*/ 203 w 212"/>
                <a:gd name="T55" fmla="*/ 153 h 286"/>
                <a:gd name="T56" fmla="*/ 159 w 212"/>
                <a:gd name="T57" fmla="*/ 153 h 286"/>
                <a:gd name="T58" fmla="*/ 159 w 212"/>
                <a:gd name="T59" fmla="*/ 286 h 286"/>
                <a:gd name="T60" fmla="*/ 130 w 212"/>
                <a:gd name="T61" fmla="*/ 286 h 286"/>
                <a:gd name="T62" fmla="*/ 132 w 212"/>
                <a:gd name="T63" fmla="*/ 282 h 286"/>
                <a:gd name="T64" fmla="*/ 133 w 212"/>
                <a:gd name="T65" fmla="*/ 278 h 286"/>
                <a:gd name="T66" fmla="*/ 133 w 212"/>
                <a:gd name="T67" fmla="*/ 273 h 286"/>
                <a:gd name="T68" fmla="*/ 131 w 212"/>
                <a:gd name="T69" fmla="*/ 262 h 286"/>
                <a:gd name="T70" fmla="*/ 125 w 212"/>
                <a:gd name="T71" fmla="*/ 254 h 286"/>
                <a:gd name="T72" fmla="*/ 116 w 212"/>
                <a:gd name="T73" fmla="*/ 248 h 286"/>
                <a:gd name="T74" fmla="*/ 105 w 212"/>
                <a:gd name="T75" fmla="*/ 245 h 286"/>
                <a:gd name="T76" fmla="*/ 95 w 212"/>
                <a:gd name="T77" fmla="*/ 248 h 286"/>
                <a:gd name="T78" fmla="*/ 86 w 212"/>
                <a:gd name="T79" fmla="*/ 254 h 286"/>
                <a:gd name="T80" fmla="*/ 80 w 212"/>
                <a:gd name="T81" fmla="*/ 262 h 286"/>
                <a:gd name="T82" fmla="*/ 77 w 212"/>
                <a:gd name="T83" fmla="*/ 273 h 286"/>
                <a:gd name="T84" fmla="*/ 78 w 212"/>
                <a:gd name="T85" fmla="*/ 278 h 286"/>
                <a:gd name="T86" fmla="*/ 79 w 212"/>
                <a:gd name="T87" fmla="*/ 282 h 286"/>
                <a:gd name="T88" fmla="*/ 81 w 212"/>
                <a:gd name="T89" fmla="*/ 286 h 286"/>
                <a:gd name="T90" fmla="*/ 53 w 212"/>
                <a:gd name="T91" fmla="*/ 286 h 286"/>
                <a:gd name="T92" fmla="*/ 53 w 212"/>
                <a:gd name="T93" fmla="*/ 15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" h="286">
                  <a:moveTo>
                    <a:pt x="53" y="153"/>
                  </a:moveTo>
                  <a:cubicBezTo>
                    <a:pt x="9" y="153"/>
                    <a:pt x="9" y="153"/>
                    <a:pt x="9" y="153"/>
                  </a:cubicBezTo>
                  <a:cubicBezTo>
                    <a:pt x="8" y="153"/>
                    <a:pt x="8" y="153"/>
                    <a:pt x="7" y="153"/>
                  </a:cubicBezTo>
                  <a:cubicBezTo>
                    <a:pt x="6" y="152"/>
                    <a:pt x="5" y="152"/>
                    <a:pt x="4" y="152"/>
                  </a:cubicBezTo>
                  <a:cubicBezTo>
                    <a:pt x="4" y="151"/>
                    <a:pt x="3" y="151"/>
                    <a:pt x="2" y="150"/>
                  </a:cubicBezTo>
                  <a:cubicBezTo>
                    <a:pt x="2" y="150"/>
                    <a:pt x="1" y="149"/>
                    <a:pt x="1" y="149"/>
                  </a:cubicBezTo>
                  <a:cubicBezTo>
                    <a:pt x="1" y="148"/>
                    <a:pt x="0" y="148"/>
                    <a:pt x="0" y="147"/>
                  </a:cubicBezTo>
                  <a:cubicBezTo>
                    <a:pt x="0" y="147"/>
                    <a:pt x="0" y="146"/>
                    <a:pt x="0" y="145"/>
                  </a:cubicBezTo>
                  <a:cubicBezTo>
                    <a:pt x="0" y="145"/>
                    <a:pt x="0" y="144"/>
                    <a:pt x="0" y="144"/>
                  </a:cubicBezTo>
                  <a:cubicBezTo>
                    <a:pt x="0" y="143"/>
                    <a:pt x="1" y="142"/>
                    <a:pt x="1" y="142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9" y="3"/>
                    <a:pt x="99" y="3"/>
                  </a:cubicBezTo>
                  <a:cubicBezTo>
                    <a:pt x="100" y="2"/>
                    <a:pt x="100" y="2"/>
                    <a:pt x="101" y="1"/>
                  </a:cubicBezTo>
                  <a:cubicBezTo>
                    <a:pt x="102" y="1"/>
                    <a:pt x="103" y="1"/>
                    <a:pt x="103" y="1"/>
                  </a:cubicBezTo>
                  <a:cubicBezTo>
                    <a:pt x="104" y="0"/>
                    <a:pt x="105" y="0"/>
                    <a:pt x="106" y="0"/>
                  </a:cubicBezTo>
                  <a:cubicBezTo>
                    <a:pt x="107" y="0"/>
                    <a:pt x="108" y="0"/>
                    <a:pt x="109" y="1"/>
                  </a:cubicBezTo>
                  <a:cubicBezTo>
                    <a:pt x="109" y="1"/>
                    <a:pt x="110" y="1"/>
                    <a:pt x="111" y="1"/>
                  </a:cubicBezTo>
                  <a:cubicBezTo>
                    <a:pt x="112" y="2"/>
                    <a:pt x="112" y="2"/>
                    <a:pt x="113" y="3"/>
                  </a:cubicBezTo>
                  <a:cubicBezTo>
                    <a:pt x="114" y="3"/>
                    <a:pt x="114" y="4"/>
                    <a:pt x="114" y="4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2" y="142"/>
                    <a:pt x="212" y="143"/>
                    <a:pt x="212" y="144"/>
                  </a:cubicBezTo>
                  <a:cubicBezTo>
                    <a:pt x="212" y="144"/>
                    <a:pt x="212" y="145"/>
                    <a:pt x="212" y="145"/>
                  </a:cubicBezTo>
                  <a:cubicBezTo>
                    <a:pt x="212" y="146"/>
                    <a:pt x="212" y="147"/>
                    <a:pt x="212" y="147"/>
                  </a:cubicBezTo>
                  <a:cubicBezTo>
                    <a:pt x="212" y="148"/>
                    <a:pt x="212" y="148"/>
                    <a:pt x="211" y="149"/>
                  </a:cubicBezTo>
                  <a:cubicBezTo>
                    <a:pt x="211" y="149"/>
                    <a:pt x="210" y="150"/>
                    <a:pt x="210" y="150"/>
                  </a:cubicBezTo>
                  <a:cubicBezTo>
                    <a:pt x="209" y="151"/>
                    <a:pt x="208" y="151"/>
                    <a:pt x="208" y="152"/>
                  </a:cubicBezTo>
                  <a:cubicBezTo>
                    <a:pt x="207" y="152"/>
                    <a:pt x="206" y="152"/>
                    <a:pt x="205" y="153"/>
                  </a:cubicBezTo>
                  <a:cubicBezTo>
                    <a:pt x="204" y="153"/>
                    <a:pt x="204" y="153"/>
                    <a:pt x="203" y="153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59" y="286"/>
                    <a:pt x="159" y="286"/>
                    <a:pt x="159" y="286"/>
                  </a:cubicBezTo>
                  <a:cubicBezTo>
                    <a:pt x="130" y="286"/>
                    <a:pt x="130" y="286"/>
                    <a:pt x="130" y="286"/>
                  </a:cubicBezTo>
                  <a:cubicBezTo>
                    <a:pt x="131" y="285"/>
                    <a:pt x="131" y="283"/>
                    <a:pt x="132" y="282"/>
                  </a:cubicBezTo>
                  <a:cubicBezTo>
                    <a:pt x="132" y="281"/>
                    <a:pt x="133" y="279"/>
                    <a:pt x="133" y="278"/>
                  </a:cubicBezTo>
                  <a:cubicBezTo>
                    <a:pt x="133" y="276"/>
                    <a:pt x="133" y="275"/>
                    <a:pt x="133" y="273"/>
                  </a:cubicBezTo>
                  <a:cubicBezTo>
                    <a:pt x="133" y="269"/>
                    <a:pt x="132" y="266"/>
                    <a:pt x="131" y="262"/>
                  </a:cubicBezTo>
                  <a:cubicBezTo>
                    <a:pt x="130" y="259"/>
                    <a:pt x="128" y="256"/>
                    <a:pt x="125" y="254"/>
                  </a:cubicBezTo>
                  <a:cubicBezTo>
                    <a:pt x="122" y="251"/>
                    <a:pt x="120" y="249"/>
                    <a:pt x="116" y="248"/>
                  </a:cubicBezTo>
                  <a:cubicBezTo>
                    <a:pt x="113" y="246"/>
                    <a:pt x="109" y="245"/>
                    <a:pt x="105" y="245"/>
                  </a:cubicBezTo>
                  <a:cubicBezTo>
                    <a:pt x="102" y="245"/>
                    <a:pt x="98" y="246"/>
                    <a:pt x="95" y="248"/>
                  </a:cubicBezTo>
                  <a:cubicBezTo>
                    <a:pt x="91" y="249"/>
                    <a:pt x="88" y="251"/>
                    <a:pt x="86" y="254"/>
                  </a:cubicBezTo>
                  <a:cubicBezTo>
                    <a:pt x="83" y="256"/>
                    <a:pt x="81" y="259"/>
                    <a:pt x="80" y="262"/>
                  </a:cubicBezTo>
                  <a:cubicBezTo>
                    <a:pt x="78" y="266"/>
                    <a:pt x="77" y="269"/>
                    <a:pt x="77" y="273"/>
                  </a:cubicBezTo>
                  <a:cubicBezTo>
                    <a:pt x="77" y="275"/>
                    <a:pt x="78" y="276"/>
                    <a:pt x="78" y="278"/>
                  </a:cubicBezTo>
                  <a:cubicBezTo>
                    <a:pt x="78" y="279"/>
                    <a:pt x="78" y="281"/>
                    <a:pt x="79" y="282"/>
                  </a:cubicBezTo>
                  <a:cubicBezTo>
                    <a:pt x="79" y="283"/>
                    <a:pt x="80" y="285"/>
                    <a:pt x="81" y="286"/>
                  </a:cubicBezTo>
                  <a:cubicBezTo>
                    <a:pt x="53" y="286"/>
                    <a:pt x="53" y="286"/>
                    <a:pt x="53" y="286"/>
                  </a:cubicBezTo>
                  <a:lnTo>
                    <a:pt x="53" y="153"/>
                  </a:lnTo>
                  <a:close/>
                </a:path>
              </a:pathLst>
            </a:custGeom>
            <a:solidFill>
              <a:srgbClr val="E3DF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3478225" y="563561"/>
              <a:ext cx="1317631" cy="1825629"/>
            </a:xfrm>
            <a:custGeom>
              <a:avLst/>
              <a:gdLst>
                <a:gd name="T0" fmla="*/ 242 w 830"/>
                <a:gd name="T1" fmla="*/ 1150 h 1150"/>
                <a:gd name="T2" fmla="*/ 225 w 830"/>
                <a:gd name="T3" fmla="*/ 1150 h 1150"/>
                <a:gd name="T4" fmla="*/ 225 w 830"/>
                <a:gd name="T5" fmla="*/ 584 h 1150"/>
                <a:gd name="T6" fmla="*/ 0 w 830"/>
                <a:gd name="T7" fmla="*/ 584 h 1150"/>
                <a:gd name="T8" fmla="*/ 411 w 830"/>
                <a:gd name="T9" fmla="*/ 0 h 1150"/>
                <a:gd name="T10" fmla="*/ 419 w 830"/>
                <a:gd name="T11" fmla="*/ 0 h 1150"/>
                <a:gd name="T12" fmla="*/ 424 w 830"/>
                <a:gd name="T13" fmla="*/ 5 h 1150"/>
                <a:gd name="T14" fmla="*/ 830 w 830"/>
                <a:gd name="T15" fmla="*/ 584 h 1150"/>
                <a:gd name="T16" fmla="*/ 644 w 830"/>
                <a:gd name="T17" fmla="*/ 584 h 1150"/>
                <a:gd name="T18" fmla="*/ 605 w 830"/>
                <a:gd name="T19" fmla="*/ 584 h 1150"/>
                <a:gd name="T20" fmla="*/ 605 w 830"/>
                <a:gd name="T21" fmla="*/ 1150 h 1150"/>
                <a:gd name="T22" fmla="*/ 588 w 830"/>
                <a:gd name="T23" fmla="*/ 1150 h 1150"/>
                <a:gd name="T24" fmla="*/ 588 w 830"/>
                <a:gd name="T25" fmla="*/ 567 h 1150"/>
                <a:gd name="T26" fmla="*/ 800 w 830"/>
                <a:gd name="T27" fmla="*/ 567 h 1150"/>
                <a:gd name="T28" fmla="*/ 415 w 830"/>
                <a:gd name="T29" fmla="*/ 22 h 1150"/>
                <a:gd name="T30" fmla="*/ 30 w 830"/>
                <a:gd name="T31" fmla="*/ 567 h 1150"/>
                <a:gd name="T32" fmla="*/ 242 w 830"/>
                <a:gd name="T33" fmla="*/ 567 h 1150"/>
                <a:gd name="T34" fmla="*/ 242 w 830"/>
                <a:gd name="T35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0" h="1150">
                  <a:moveTo>
                    <a:pt x="242" y="1150"/>
                  </a:moveTo>
                  <a:lnTo>
                    <a:pt x="225" y="1150"/>
                  </a:lnTo>
                  <a:lnTo>
                    <a:pt x="225" y="584"/>
                  </a:lnTo>
                  <a:lnTo>
                    <a:pt x="0" y="584"/>
                  </a:lnTo>
                  <a:lnTo>
                    <a:pt x="411" y="0"/>
                  </a:lnTo>
                  <a:lnTo>
                    <a:pt x="419" y="0"/>
                  </a:lnTo>
                  <a:lnTo>
                    <a:pt x="424" y="5"/>
                  </a:lnTo>
                  <a:lnTo>
                    <a:pt x="830" y="584"/>
                  </a:lnTo>
                  <a:lnTo>
                    <a:pt x="644" y="584"/>
                  </a:lnTo>
                  <a:lnTo>
                    <a:pt x="605" y="584"/>
                  </a:lnTo>
                  <a:lnTo>
                    <a:pt x="605" y="1150"/>
                  </a:lnTo>
                  <a:lnTo>
                    <a:pt x="588" y="1150"/>
                  </a:lnTo>
                  <a:lnTo>
                    <a:pt x="588" y="567"/>
                  </a:lnTo>
                  <a:lnTo>
                    <a:pt x="800" y="567"/>
                  </a:lnTo>
                  <a:lnTo>
                    <a:pt x="415" y="22"/>
                  </a:lnTo>
                  <a:lnTo>
                    <a:pt x="30" y="567"/>
                  </a:lnTo>
                  <a:lnTo>
                    <a:pt x="242" y="567"/>
                  </a:lnTo>
                  <a:lnTo>
                    <a:pt x="242" y="1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1214441" y="2663827"/>
              <a:ext cx="1995496" cy="1489078"/>
            </a:xfrm>
            <a:custGeom>
              <a:avLst/>
              <a:gdLst>
                <a:gd name="T0" fmla="*/ 146 w 291"/>
                <a:gd name="T1" fmla="*/ 0 h 217"/>
                <a:gd name="T2" fmla="*/ 148 w 291"/>
                <a:gd name="T3" fmla="*/ 0 h 217"/>
                <a:gd name="T4" fmla="*/ 149 w 291"/>
                <a:gd name="T5" fmla="*/ 0 h 217"/>
                <a:gd name="T6" fmla="*/ 150 w 291"/>
                <a:gd name="T7" fmla="*/ 0 h 217"/>
                <a:gd name="T8" fmla="*/ 151 w 291"/>
                <a:gd name="T9" fmla="*/ 1 h 217"/>
                <a:gd name="T10" fmla="*/ 153 w 291"/>
                <a:gd name="T11" fmla="*/ 1 h 217"/>
                <a:gd name="T12" fmla="*/ 155 w 291"/>
                <a:gd name="T13" fmla="*/ 3 h 217"/>
                <a:gd name="T14" fmla="*/ 156 w 291"/>
                <a:gd name="T15" fmla="*/ 6 h 217"/>
                <a:gd name="T16" fmla="*/ 157 w 291"/>
                <a:gd name="T17" fmla="*/ 9 h 217"/>
                <a:gd name="T18" fmla="*/ 158 w 291"/>
                <a:gd name="T19" fmla="*/ 12 h 217"/>
                <a:gd name="T20" fmla="*/ 158 w 291"/>
                <a:gd name="T21" fmla="*/ 53 h 217"/>
                <a:gd name="T22" fmla="*/ 291 w 291"/>
                <a:gd name="T23" fmla="*/ 53 h 217"/>
                <a:gd name="T24" fmla="*/ 291 w 291"/>
                <a:gd name="T25" fmla="*/ 88 h 217"/>
                <a:gd name="T26" fmla="*/ 287 w 291"/>
                <a:gd name="T27" fmla="*/ 86 h 217"/>
                <a:gd name="T28" fmla="*/ 284 w 291"/>
                <a:gd name="T29" fmla="*/ 84 h 217"/>
                <a:gd name="T30" fmla="*/ 280 w 291"/>
                <a:gd name="T31" fmla="*/ 83 h 217"/>
                <a:gd name="T32" fmla="*/ 276 w 291"/>
                <a:gd name="T33" fmla="*/ 83 h 217"/>
                <a:gd name="T34" fmla="*/ 266 w 291"/>
                <a:gd name="T35" fmla="*/ 85 h 217"/>
                <a:gd name="T36" fmla="*/ 258 w 291"/>
                <a:gd name="T37" fmla="*/ 91 h 217"/>
                <a:gd name="T38" fmla="*/ 252 w 291"/>
                <a:gd name="T39" fmla="*/ 99 h 217"/>
                <a:gd name="T40" fmla="*/ 250 w 291"/>
                <a:gd name="T41" fmla="*/ 108 h 217"/>
                <a:gd name="T42" fmla="*/ 252 w 291"/>
                <a:gd name="T43" fmla="*/ 118 h 217"/>
                <a:gd name="T44" fmla="*/ 258 w 291"/>
                <a:gd name="T45" fmla="*/ 126 h 217"/>
                <a:gd name="T46" fmla="*/ 266 w 291"/>
                <a:gd name="T47" fmla="*/ 132 h 217"/>
                <a:gd name="T48" fmla="*/ 276 w 291"/>
                <a:gd name="T49" fmla="*/ 134 h 217"/>
                <a:gd name="T50" fmla="*/ 280 w 291"/>
                <a:gd name="T51" fmla="*/ 134 h 217"/>
                <a:gd name="T52" fmla="*/ 284 w 291"/>
                <a:gd name="T53" fmla="*/ 133 h 217"/>
                <a:gd name="T54" fmla="*/ 287 w 291"/>
                <a:gd name="T55" fmla="*/ 131 h 217"/>
                <a:gd name="T56" fmla="*/ 291 w 291"/>
                <a:gd name="T57" fmla="*/ 129 h 217"/>
                <a:gd name="T58" fmla="*/ 291 w 291"/>
                <a:gd name="T59" fmla="*/ 164 h 217"/>
                <a:gd name="T60" fmla="*/ 158 w 291"/>
                <a:gd name="T61" fmla="*/ 164 h 217"/>
                <a:gd name="T62" fmla="*/ 157 w 291"/>
                <a:gd name="T63" fmla="*/ 205 h 217"/>
                <a:gd name="T64" fmla="*/ 157 w 291"/>
                <a:gd name="T65" fmla="*/ 209 h 217"/>
                <a:gd name="T66" fmla="*/ 156 w 291"/>
                <a:gd name="T67" fmla="*/ 211 h 217"/>
                <a:gd name="T68" fmla="*/ 155 w 291"/>
                <a:gd name="T69" fmla="*/ 214 h 217"/>
                <a:gd name="T70" fmla="*/ 152 w 291"/>
                <a:gd name="T71" fmla="*/ 216 h 217"/>
                <a:gd name="T72" fmla="*/ 151 w 291"/>
                <a:gd name="T73" fmla="*/ 217 h 217"/>
                <a:gd name="T74" fmla="*/ 150 w 291"/>
                <a:gd name="T75" fmla="*/ 217 h 217"/>
                <a:gd name="T76" fmla="*/ 149 w 291"/>
                <a:gd name="T77" fmla="*/ 217 h 217"/>
                <a:gd name="T78" fmla="*/ 147 w 291"/>
                <a:gd name="T79" fmla="*/ 217 h 217"/>
                <a:gd name="T80" fmla="*/ 146 w 291"/>
                <a:gd name="T81" fmla="*/ 217 h 217"/>
                <a:gd name="T82" fmla="*/ 145 w 291"/>
                <a:gd name="T83" fmla="*/ 217 h 217"/>
                <a:gd name="T84" fmla="*/ 144 w 291"/>
                <a:gd name="T85" fmla="*/ 217 h 217"/>
                <a:gd name="T86" fmla="*/ 143 w 291"/>
                <a:gd name="T87" fmla="*/ 216 h 217"/>
                <a:gd name="T88" fmla="*/ 5 w 291"/>
                <a:gd name="T89" fmla="*/ 119 h 217"/>
                <a:gd name="T90" fmla="*/ 3 w 291"/>
                <a:gd name="T91" fmla="*/ 117 h 217"/>
                <a:gd name="T92" fmla="*/ 1 w 291"/>
                <a:gd name="T93" fmla="*/ 115 h 217"/>
                <a:gd name="T94" fmla="*/ 0 w 291"/>
                <a:gd name="T95" fmla="*/ 112 h 217"/>
                <a:gd name="T96" fmla="*/ 0 w 291"/>
                <a:gd name="T97" fmla="*/ 109 h 217"/>
                <a:gd name="T98" fmla="*/ 0 w 291"/>
                <a:gd name="T99" fmla="*/ 105 h 217"/>
                <a:gd name="T100" fmla="*/ 1 w 291"/>
                <a:gd name="T101" fmla="*/ 103 h 217"/>
                <a:gd name="T102" fmla="*/ 3 w 291"/>
                <a:gd name="T103" fmla="*/ 100 h 217"/>
                <a:gd name="T104" fmla="*/ 5 w 291"/>
                <a:gd name="T105" fmla="*/ 98 h 217"/>
                <a:gd name="T106" fmla="*/ 143 w 291"/>
                <a:gd name="T107" fmla="*/ 1 h 217"/>
                <a:gd name="T108" fmla="*/ 144 w 291"/>
                <a:gd name="T109" fmla="*/ 1 h 217"/>
                <a:gd name="T110" fmla="*/ 145 w 291"/>
                <a:gd name="T111" fmla="*/ 0 h 217"/>
                <a:gd name="T112" fmla="*/ 146 w 291"/>
                <a:gd name="T1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1" h="217">
                  <a:moveTo>
                    <a:pt x="146" y="0"/>
                  </a:moveTo>
                  <a:cubicBezTo>
                    <a:pt x="147" y="0"/>
                    <a:pt x="147" y="0"/>
                    <a:pt x="148" y="0"/>
                  </a:cubicBezTo>
                  <a:cubicBezTo>
                    <a:pt x="148" y="0"/>
                    <a:pt x="149" y="0"/>
                    <a:pt x="149" y="0"/>
                  </a:cubicBezTo>
                  <a:cubicBezTo>
                    <a:pt x="149" y="0"/>
                    <a:pt x="150" y="0"/>
                    <a:pt x="150" y="0"/>
                  </a:cubicBezTo>
                  <a:cubicBezTo>
                    <a:pt x="151" y="0"/>
                    <a:pt x="151" y="0"/>
                    <a:pt x="151" y="1"/>
                  </a:cubicBezTo>
                  <a:cubicBezTo>
                    <a:pt x="152" y="1"/>
                    <a:pt x="152" y="1"/>
                    <a:pt x="153" y="1"/>
                  </a:cubicBezTo>
                  <a:cubicBezTo>
                    <a:pt x="153" y="2"/>
                    <a:pt x="154" y="3"/>
                    <a:pt x="155" y="3"/>
                  </a:cubicBezTo>
                  <a:cubicBezTo>
                    <a:pt x="155" y="4"/>
                    <a:pt x="156" y="5"/>
                    <a:pt x="156" y="6"/>
                  </a:cubicBezTo>
                  <a:cubicBezTo>
                    <a:pt x="157" y="7"/>
                    <a:pt x="157" y="8"/>
                    <a:pt x="157" y="9"/>
                  </a:cubicBezTo>
                  <a:cubicBezTo>
                    <a:pt x="158" y="10"/>
                    <a:pt x="158" y="11"/>
                    <a:pt x="158" y="12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291" y="53"/>
                    <a:pt x="291" y="53"/>
                    <a:pt x="291" y="53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90" y="87"/>
                    <a:pt x="289" y="87"/>
                    <a:pt x="287" y="86"/>
                  </a:cubicBezTo>
                  <a:cubicBezTo>
                    <a:pt x="286" y="85"/>
                    <a:pt x="285" y="85"/>
                    <a:pt x="284" y="84"/>
                  </a:cubicBezTo>
                  <a:cubicBezTo>
                    <a:pt x="283" y="84"/>
                    <a:pt x="281" y="84"/>
                    <a:pt x="280" y="83"/>
                  </a:cubicBezTo>
                  <a:cubicBezTo>
                    <a:pt x="279" y="83"/>
                    <a:pt x="277" y="83"/>
                    <a:pt x="276" y="83"/>
                  </a:cubicBezTo>
                  <a:cubicBezTo>
                    <a:pt x="272" y="83"/>
                    <a:pt x="269" y="84"/>
                    <a:pt x="266" y="85"/>
                  </a:cubicBezTo>
                  <a:cubicBezTo>
                    <a:pt x="263" y="86"/>
                    <a:pt x="260" y="88"/>
                    <a:pt x="258" y="91"/>
                  </a:cubicBezTo>
                  <a:cubicBezTo>
                    <a:pt x="256" y="93"/>
                    <a:pt x="254" y="96"/>
                    <a:pt x="252" y="99"/>
                  </a:cubicBezTo>
                  <a:cubicBezTo>
                    <a:pt x="251" y="102"/>
                    <a:pt x="250" y="105"/>
                    <a:pt x="250" y="108"/>
                  </a:cubicBezTo>
                  <a:cubicBezTo>
                    <a:pt x="250" y="112"/>
                    <a:pt x="251" y="115"/>
                    <a:pt x="252" y="118"/>
                  </a:cubicBezTo>
                  <a:cubicBezTo>
                    <a:pt x="254" y="121"/>
                    <a:pt x="255" y="124"/>
                    <a:pt x="258" y="126"/>
                  </a:cubicBezTo>
                  <a:cubicBezTo>
                    <a:pt x="260" y="129"/>
                    <a:pt x="263" y="131"/>
                    <a:pt x="266" y="132"/>
                  </a:cubicBezTo>
                  <a:cubicBezTo>
                    <a:pt x="269" y="133"/>
                    <a:pt x="272" y="134"/>
                    <a:pt x="276" y="134"/>
                  </a:cubicBezTo>
                  <a:cubicBezTo>
                    <a:pt x="277" y="134"/>
                    <a:pt x="278" y="134"/>
                    <a:pt x="280" y="134"/>
                  </a:cubicBezTo>
                  <a:cubicBezTo>
                    <a:pt x="281" y="133"/>
                    <a:pt x="282" y="133"/>
                    <a:pt x="284" y="133"/>
                  </a:cubicBezTo>
                  <a:cubicBezTo>
                    <a:pt x="285" y="132"/>
                    <a:pt x="286" y="132"/>
                    <a:pt x="287" y="131"/>
                  </a:cubicBezTo>
                  <a:cubicBezTo>
                    <a:pt x="289" y="130"/>
                    <a:pt x="290" y="130"/>
                    <a:pt x="291" y="129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158" y="164"/>
                    <a:pt x="158" y="164"/>
                    <a:pt x="158" y="164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7" y="206"/>
                    <a:pt x="157" y="207"/>
                    <a:pt x="157" y="209"/>
                  </a:cubicBezTo>
                  <a:cubicBezTo>
                    <a:pt x="157" y="210"/>
                    <a:pt x="157" y="210"/>
                    <a:pt x="156" y="211"/>
                  </a:cubicBezTo>
                  <a:cubicBezTo>
                    <a:pt x="156" y="212"/>
                    <a:pt x="155" y="213"/>
                    <a:pt x="155" y="214"/>
                  </a:cubicBezTo>
                  <a:cubicBezTo>
                    <a:pt x="154" y="215"/>
                    <a:pt x="153" y="215"/>
                    <a:pt x="152" y="216"/>
                  </a:cubicBezTo>
                  <a:cubicBezTo>
                    <a:pt x="152" y="216"/>
                    <a:pt x="152" y="216"/>
                    <a:pt x="151" y="217"/>
                  </a:cubicBezTo>
                  <a:cubicBezTo>
                    <a:pt x="151" y="217"/>
                    <a:pt x="150" y="217"/>
                    <a:pt x="150" y="217"/>
                  </a:cubicBezTo>
                  <a:cubicBezTo>
                    <a:pt x="150" y="217"/>
                    <a:pt x="149" y="217"/>
                    <a:pt x="149" y="217"/>
                  </a:cubicBezTo>
                  <a:cubicBezTo>
                    <a:pt x="148" y="217"/>
                    <a:pt x="148" y="217"/>
                    <a:pt x="147" y="217"/>
                  </a:cubicBezTo>
                  <a:cubicBezTo>
                    <a:pt x="147" y="217"/>
                    <a:pt x="147" y="217"/>
                    <a:pt x="146" y="217"/>
                  </a:cubicBezTo>
                  <a:cubicBezTo>
                    <a:pt x="146" y="217"/>
                    <a:pt x="145" y="217"/>
                    <a:pt x="145" y="217"/>
                  </a:cubicBezTo>
                  <a:cubicBezTo>
                    <a:pt x="145" y="217"/>
                    <a:pt x="144" y="217"/>
                    <a:pt x="144" y="217"/>
                  </a:cubicBezTo>
                  <a:cubicBezTo>
                    <a:pt x="143" y="216"/>
                    <a:pt x="143" y="216"/>
                    <a:pt x="143" y="216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4" y="118"/>
                    <a:pt x="3" y="118"/>
                    <a:pt x="3" y="117"/>
                  </a:cubicBezTo>
                  <a:cubicBezTo>
                    <a:pt x="2" y="116"/>
                    <a:pt x="1" y="116"/>
                    <a:pt x="1" y="115"/>
                  </a:cubicBezTo>
                  <a:cubicBezTo>
                    <a:pt x="1" y="114"/>
                    <a:pt x="0" y="113"/>
                    <a:pt x="0" y="112"/>
                  </a:cubicBezTo>
                  <a:cubicBezTo>
                    <a:pt x="0" y="111"/>
                    <a:pt x="0" y="110"/>
                    <a:pt x="0" y="109"/>
                  </a:cubicBezTo>
                  <a:cubicBezTo>
                    <a:pt x="0" y="107"/>
                    <a:pt x="0" y="106"/>
                    <a:pt x="0" y="105"/>
                  </a:cubicBezTo>
                  <a:cubicBezTo>
                    <a:pt x="0" y="104"/>
                    <a:pt x="1" y="103"/>
                    <a:pt x="1" y="103"/>
                  </a:cubicBezTo>
                  <a:cubicBezTo>
                    <a:pt x="1" y="102"/>
                    <a:pt x="2" y="101"/>
                    <a:pt x="3" y="100"/>
                  </a:cubicBezTo>
                  <a:cubicBezTo>
                    <a:pt x="3" y="99"/>
                    <a:pt x="4" y="99"/>
                    <a:pt x="5" y="98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3" y="1"/>
                    <a:pt x="144" y="1"/>
                    <a:pt x="144" y="1"/>
                  </a:cubicBezTo>
                  <a:cubicBezTo>
                    <a:pt x="144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1227141" y="2678115"/>
              <a:ext cx="1962158" cy="1460503"/>
            </a:xfrm>
            <a:custGeom>
              <a:avLst/>
              <a:gdLst>
                <a:gd name="T0" fmla="*/ 146 w 286"/>
                <a:gd name="T1" fmla="*/ 213 h 213"/>
                <a:gd name="T2" fmla="*/ 145 w 286"/>
                <a:gd name="T3" fmla="*/ 213 h 213"/>
                <a:gd name="T4" fmla="*/ 145 w 286"/>
                <a:gd name="T5" fmla="*/ 213 h 213"/>
                <a:gd name="T6" fmla="*/ 144 w 286"/>
                <a:gd name="T7" fmla="*/ 213 h 213"/>
                <a:gd name="T8" fmla="*/ 143 w 286"/>
                <a:gd name="T9" fmla="*/ 212 h 213"/>
                <a:gd name="T10" fmla="*/ 142 w 286"/>
                <a:gd name="T11" fmla="*/ 212 h 213"/>
                <a:gd name="T12" fmla="*/ 4 w 286"/>
                <a:gd name="T13" fmla="*/ 115 h 213"/>
                <a:gd name="T14" fmla="*/ 2 w 286"/>
                <a:gd name="T15" fmla="*/ 114 h 213"/>
                <a:gd name="T16" fmla="*/ 1 w 286"/>
                <a:gd name="T17" fmla="*/ 112 h 213"/>
                <a:gd name="T18" fmla="*/ 0 w 286"/>
                <a:gd name="T19" fmla="*/ 109 h 213"/>
                <a:gd name="T20" fmla="*/ 0 w 286"/>
                <a:gd name="T21" fmla="*/ 107 h 213"/>
                <a:gd name="T22" fmla="*/ 0 w 286"/>
                <a:gd name="T23" fmla="*/ 104 h 213"/>
                <a:gd name="T24" fmla="*/ 1 w 286"/>
                <a:gd name="T25" fmla="*/ 102 h 213"/>
                <a:gd name="T26" fmla="*/ 2 w 286"/>
                <a:gd name="T27" fmla="*/ 100 h 213"/>
                <a:gd name="T28" fmla="*/ 4 w 286"/>
                <a:gd name="T29" fmla="*/ 98 h 213"/>
                <a:gd name="T30" fmla="*/ 142 w 286"/>
                <a:gd name="T31" fmla="*/ 1 h 213"/>
                <a:gd name="T32" fmla="*/ 143 w 286"/>
                <a:gd name="T33" fmla="*/ 1 h 213"/>
                <a:gd name="T34" fmla="*/ 144 w 286"/>
                <a:gd name="T35" fmla="*/ 1 h 213"/>
                <a:gd name="T36" fmla="*/ 145 w 286"/>
                <a:gd name="T37" fmla="*/ 0 h 213"/>
                <a:gd name="T38" fmla="*/ 146 w 286"/>
                <a:gd name="T39" fmla="*/ 0 h 213"/>
                <a:gd name="T40" fmla="*/ 147 w 286"/>
                <a:gd name="T41" fmla="*/ 0 h 213"/>
                <a:gd name="T42" fmla="*/ 147 w 286"/>
                <a:gd name="T43" fmla="*/ 1 h 213"/>
                <a:gd name="T44" fmla="*/ 148 w 286"/>
                <a:gd name="T45" fmla="*/ 1 h 213"/>
                <a:gd name="T46" fmla="*/ 149 w 286"/>
                <a:gd name="T47" fmla="*/ 1 h 213"/>
                <a:gd name="T48" fmla="*/ 151 w 286"/>
                <a:gd name="T49" fmla="*/ 3 h 213"/>
                <a:gd name="T50" fmla="*/ 152 w 286"/>
                <a:gd name="T51" fmla="*/ 5 h 213"/>
                <a:gd name="T52" fmla="*/ 153 w 286"/>
                <a:gd name="T53" fmla="*/ 7 h 213"/>
                <a:gd name="T54" fmla="*/ 153 w 286"/>
                <a:gd name="T55" fmla="*/ 10 h 213"/>
                <a:gd name="T56" fmla="*/ 153 w 286"/>
                <a:gd name="T57" fmla="*/ 54 h 213"/>
                <a:gd name="T58" fmla="*/ 286 w 286"/>
                <a:gd name="T59" fmla="*/ 54 h 213"/>
                <a:gd name="T60" fmla="*/ 286 w 286"/>
                <a:gd name="T61" fmla="*/ 82 h 213"/>
                <a:gd name="T62" fmla="*/ 283 w 286"/>
                <a:gd name="T63" fmla="*/ 80 h 213"/>
                <a:gd name="T64" fmla="*/ 278 w 286"/>
                <a:gd name="T65" fmla="*/ 79 h 213"/>
                <a:gd name="T66" fmla="*/ 274 w 286"/>
                <a:gd name="T67" fmla="*/ 79 h 213"/>
                <a:gd name="T68" fmla="*/ 263 w 286"/>
                <a:gd name="T69" fmla="*/ 81 h 213"/>
                <a:gd name="T70" fmla="*/ 254 w 286"/>
                <a:gd name="T71" fmla="*/ 87 h 213"/>
                <a:gd name="T72" fmla="*/ 248 w 286"/>
                <a:gd name="T73" fmla="*/ 96 h 213"/>
                <a:gd name="T74" fmla="*/ 246 w 286"/>
                <a:gd name="T75" fmla="*/ 106 h 213"/>
                <a:gd name="T76" fmla="*/ 248 w 286"/>
                <a:gd name="T77" fmla="*/ 117 h 213"/>
                <a:gd name="T78" fmla="*/ 254 w 286"/>
                <a:gd name="T79" fmla="*/ 126 h 213"/>
                <a:gd name="T80" fmla="*/ 263 w 286"/>
                <a:gd name="T81" fmla="*/ 132 h 213"/>
                <a:gd name="T82" fmla="*/ 274 w 286"/>
                <a:gd name="T83" fmla="*/ 134 h 213"/>
                <a:gd name="T84" fmla="*/ 278 w 286"/>
                <a:gd name="T85" fmla="*/ 134 h 213"/>
                <a:gd name="T86" fmla="*/ 283 w 286"/>
                <a:gd name="T87" fmla="*/ 133 h 213"/>
                <a:gd name="T88" fmla="*/ 286 w 286"/>
                <a:gd name="T89" fmla="*/ 131 h 213"/>
                <a:gd name="T90" fmla="*/ 286 w 286"/>
                <a:gd name="T91" fmla="*/ 159 h 213"/>
                <a:gd name="T92" fmla="*/ 153 w 286"/>
                <a:gd name="T93" fmla="*/ 159 h 213"/>
                <a:gd name="T94" fmla="*/ 153 w 286"/>
                <a:gd name="T95" fmla="*/ 203 h 213"/>
                <a:gd name="T96" fmla="*/ 153 w 286"/>
                <a:gd name="T97" fmla="*/ 206 h 213"/>
                <a:gd name="T98" fmla="*/ 152 w 286"/>
                <a:gd name="T99" fmla="*/ 208 h 213"/>
                <a:gd name="T100" fmla="*/ 151 w 286"/>
                <a:gd name="T101" fmla="*/ 210 h 213"/>
                <a:gd name="T102" fmla="*/ 149 w 286"/>
                <a:gd name="T103" fmla="*/ 212 h 213"/>
                <a:gd name="T104" fmla="*/ 148 w 286"/>
                <a:gd name="T105" fmla="*/ 212 h 213"/>
                <a:gd name="T106" fmla="*/ 147 w 286"/>
                <a:gd name="T107" fmla="*/ 213 h 213"/>
                <a:gd name="T108" fmla="*/ 146 w 286"/>
                <a:gd name="T10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6" h="213">
                  <a:moveTo>
                    <a:pt x="146" y="213"/>
                  </a:moveTo>
                  <a:cubicBezTo>
                    <a:pt x="146" y="213"/>
                    <a:pt x="146" y="213"/>
                    <a:pt x="145" y="213"/>
                  </a:cubicBezTo>
                  <a:cubicBezTo>
                    <a:pt x="145" y="213"/>
                    <a:pt x="145" y="213"/>
                    <a:pt x="145" y="213"/>
                  </a:cubicBezTo>
                  <a:cubicBezTo>
                    <a:pt x="144" y="213"/>
                    <a:pt x="144" y="213"/>
                    <a:pt x="144" y="213"/>
                  </a:cubicBezTo>
                  <a:cubicBezTo>
                    <a:pt x="143" y="213"/>
                    <a:pt x="143" y="212"/>
                    <a:pt x="143" y="212"/>
                  </a:cubicBezTo>
                  <a:cubicBezTo>
                    <a:pt x="143" y="212"/>
                    <a:pt x="142" y="212"/>
                    <a:pt x="142" y="2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3" y="115"/>
                    <a:pt x="3" y="114"/>
                    <a:pt x="2" y="114"/>
                  </a:cubicBezTo>
                  <a:cubicBezTo>
                    <a:pt x="2" y="113"/>
                    <a:pt x="2" y="112"/>
                    <a:pt x="1" y="112"/>
                  </a:cubicBezTo>
                  <a:cubicBezTo>
                    <a:pt x="1" y="111"/>
                    <a:pt x="1" y="110"/>
                    <a:pt x="0" y="109"/>
                  </a:cubicBezTo>
                  <a:cubicBezTo>
                    <a:pt x="0" y="108"/>
                    <a:pt x="0" y="107"/>
                    <a:pt x="0" y="107"/>
                  </a:cubicBezTo>
                  <a:cubicBezTo>
                    <a:pt x="0" y="106"/>
                    <a:pt x="0" y="105"/>
                    <a:pt x="0" y="104"/>
                  </a:cubicBezTo>
                  <a:cubicBezTo>
                    <a:pt x="1" y="103"/>
                    <a:pt x="1" y="102"/>
                    <a:pt x="1" y="102"/>
                  </a:cubicBezTo>
                  <a:cubicBezTo>
                    <a:pt x="2" y="101"/>
                    <a:pt x="2" y="100"/>
                    <a:pt x="2" y="100"/>
                  </a:cubicBezTo>
                  <a:cubicBezTo>
                    <a:pt x="3" y="99"/>
                    <a:pt x="4" y="99"/>
                    <a:pt x="4" y="98"/>
                  </a:cubicBezTo>
                  <a:cubicBezTo>
                    <a:pt x="142" y="1"/>
                    <a:pt x="142" y="1"/>
                    <a:pt x="142" y="1"/>
                  </a:cubicBezTo>
                  <a:cubicBezTo>
                    <a:pt x="142" y="1"/>
                    <a:pt x="143" y="1"/>
                    <a:pt x="143" y="1"/>
                  </a:cubicBezTo>
                  <a:cubicBezTo>
                    <a:pt x="143" y="1"/>
                    <a:pt x="144" y="1"/>
                    <a:pt x="144" y="1"/>
                  </a:cubicBezTo>
                  <a:cubicBezTo>
                    <a:pt x="144" y="0"/>
                    <a:pt x="145" y="0"/>
                    <a:pt x="145" y="0"/>
                  </a:cubicBezTo>
                  <a:cubicBezTo>
                    <a:pt x="145" y="0"/>
                    <a:pt x="145" y="0"/>
                    <a:pt x="146" y="0"/>
                  </a:cubicBezTo>
                  <a:cubicBezTo>
                    <a:pt x="146" y="0"/>
                    <a:pt x="146" y="0"/>
                    <a:pt x="147" y="0"/>
                  </a:cubicBezTo>
                  <a:cubicBezTo>
                    <a:pt x="147" y="0"/>
                    <a:pt x="147" y="0"/>
                    <a:pt x="147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50" y="2"/>
                    <a:pt x="150" y="2"/>
                    <a:pt x="151" y="3"/>
                  </a:cubicBezTo>
                  <a:cubicBezTo>
                    <a:pt x="151" y="3"/>
                    <a:pt x="152" y="4"/>
                    <a:pt x="152" y="5"/>
                  </a:cubicBezTo>
                  <a:cubicBezTo>
                    <a:pt x="152" y="6"/>
                    <a:pt x="153" y="6"/>
                    <a:pt x="153" y="7"/>
                  </a:cubicBezTo>
                  <a:cubicBezTo>
                    <a:pt x="153" y="8"/>
                    <a:pt x="153" y="9"/>
                    <a:pt x="153" y="10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6" y="82"/>
                    <a:pt x="286" y="82"/>
                    <a:pt x="286" y="82"/>
                  </a:cubicBezTo>
                  <a:cubicBezTo>
                    <a:pt x="285" y="81"/>
                    <a:pt x="284" y="80"/>
                    <a:pt x="283" y="80"/>
                  </a:cubicBezTo>
                  <a:cubicBezTo>
                    <a:pt x="281" y="80"/>
                    <a:pt x="280" y="79"/>
                    <a:pt x="278" y="79"/>
                  </a:cubicBezTo>
                  <a:cubicBezTo>
                    <a:pt x="277" y="79"/>
                    <a:pt x="275" y="79"/>
                    <a:pt x="274" y="79"/>
                  </a:cubicBezTo>
                  <a:cubicBezTo>
                    <a:pt x="270" y="79"/>
                    <a:pt x="266" y="79"/>
                    <a:pt x="263" y="81"/>
                  </a:cubicBezTo>
                  <a:cubicBezTo>
                    <a:pt x="260" y="82"/>
                    <a:pt x="257" y="84"/>
                    <a:pt x="254" y="87"/>
                  </a:cubicBezTo>
                  <a:cubicBezTo>
                    <a:pt x="251" y="89"/>
                    <a:pt x="249" y="92"/>
                    <a:pt x="248" y="96"/>
                  </a:cubicBezTo>
                  <a:cubicBezTo>
                    <a:pt x="247" y="99"/>
                    <a:pt x="246" y="103"/>
                    <a:pt x="246" y="106"/>
                  </a:cubicBezTo>
                  <a:cubicBezTo>
                    <a:pt x="246" y="110"/>
                    <a:pt x="247" y="114"/>
                    <a:pt x="248" y="117"/>
                  </a:cubicBezTo>
                  <a:cubicBezTo>
                    <a:pt x="249" y="121"/>
                    <a:pt x="251" y="124"/>
                    <a:pt x="254" y="126"/>
                  </a:cubicBezTo>
                  <a:cubicBezTo>
                    <a:pt x="257" y="129"/>
                    <a:pt x="260" y="131"/>
                    <a:pt x="263" y="132"/>
                  </a:cubicBezTo>
                  <a:cubicBezTo>
                    <a:pt x="266" y="134"/>
                    <a:pt x="270" y="134"/>
                    <a:pt x="274" y="134"/>
                  </a:cubicBezTo>
                  <a:cubicBezTo>
                    <a:pt x="275" y="134"/>
                    <a:pt x="277" y="134"/>
                    <a:pt x="278" y="134"/>
                  </a:cubicBezTo>
                  <a:cubicBezTo>
                    <a:pt x="280" y="134"/>
                    <a:pt x="281" y="133"/>
                    <a:pt x="283" y="133"/>
                  </a:cubicBezTo>
                  <a:cubicBezTo>
                    <a:pt x="284" y="132"/>
                    <a:pt x="285" y="132"/>
                    <a:pt x="286" y="131"/>
                  </a:cubicBezTo>
                  <a:cubicBezTo>
                    <a:pt x="286" y="159"/>
                    <a:pt x="286" y="159"/>
                    <a:pt x="286" y="159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3" y="204"/>
                    <a:pt x="153" y="205"/>
                    <a:pt x="153" y="206"/>
                  </a:cubicBezTo>
                  <a:cubicBezTo>
                    <a:pt x="152" y="207"/>
                    <a:pt x="152" y="208"/>
                    <a:pt x="152" y="208"/>
                  </a:cubicBezTo>
                  <a:cubicBezTo>
                    <a:pt x="152" y="209"/>
                    <a:pt x="151" y="210"/>
                    <a:pt x="151" y="210"/>
                  </a:cubicBezTo>
                  <a:cubicBezTo>
                    <a:pt x="150" y="211"/>
                    <a:pt x="150" y="211"/>
                    <a:pt x="149" y="212"/>
                  </a:cubicBezTo>
                  <a:cubicBezTo>
                    <a:pt x="149" y="212"/>
                    <a:pt x="148" y="212"/>
                    <a:pt x="148" y="212"/>
                  </a:cubicBezTo>
                  <a:cubicBezTo>
                    <a:pt x="148" y="212"/>
                    <a:pt x="148" y="213"/>
                    <a:pt x="147" y="213"/>
                  </a:cubicBezTo>
                  <a:cubicBezTo>
                    <a:pt x="147" y="213"/>
                    <a:pt x="147" y="213"/>
                    <a:pt x="146" y="213"/>
                  </a:cubicBezTo>
                  <a:close/>
                </a:path>
              </a:pathLst>
            </a:custGeom>
            <a:solidFill>
              <a:srgbClr val="11B8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1289053" y="2752728"/>
              <a:ext cx="1825633" cy="1311278"/>
            </a:xfrm>
            <a:custGeom>
              <a:avLst/>
              <a:gdLst>
                <a:gd name="T0" fmla="*/ 584 w 1150"/>
                <a:gd name="T1" fmla="*/ 826 h 826"/>
                <a:gd name="T2" fmla="*/ 0 w 1150"/>
                <a:gd name="T3" fmla="*/ 419 h 826"/>
                <a:gd name="T4" fmla="*/ 0 w 1150"/>
                <a:gd name="T5" fmla="*/ 415 h 826"/>
                <a:gd name="T6" fmla="*/ 0 w 1150"/>
                <a:gd name="T7" fmla="*/ 411 h 826"/>
                <a:gd name="T8" fmla="*/ 4 w 1150"/>
                <a:gd name="T9" fmla="*/ 407 h 826"/>
                <a:gd name="T10" fmla="*/ 584 w 1150"/>
                <a:gd name="T11" fmla="*/ 0 h 826"/>
                <a:gd name="T12" fmla="*/ 584 w 1150"/>
                <a:gd name="T13" fmla="*/ 225 h 826"/>
                <a:gd name="T14" fmla="*/ 1150 w 1150"/>
                <a:gd name="T15" fmla="*/ 225 h 826"/>
                <a:gd name="T16" fmla="*/ 1150 w 1150"/>
                <a:gd name="T17" fmla="*/ 238 h 826"/>
                <a:gd name="T18" fmla="*/ 571 w 1150"/>
                <a:gd name="T19" fmla="*/ 238 h 826"/>
                <a:gd name="T20" fmla="*/ 571 w 1150"/>
                <a:gd name="T21" fmla="*/ 30 h 826"/>
                <a:gd name="T22" fmla="*/ 22 w 1150"/>
                <a:gd name="T23" fmla="*/ 415 h 826"/>
                <a:gd name="T24" fmla="*/ 566 w 1150"/>
                <a:gd name="T25" fmla="*/ 796 h 826"/>
                <a:gd name="T26" fmla="*/ 566 w 1150"/>
                <a:gd name="T27" fmla="*/ 588 h 826"/>
                <a:gd name="T28" fmla="*/ 1150 w 1150"/>
                <a:gd name="T29" fmla="*/ 588 h 826"/>
                <a:gd name="T30" fmla="*/ 1150 w 1150"/>
                <a:gd name="T31" fmla="*/ 601 h 826"/>
                <a:gd name="T32" fmla="*/ 584 w 1150"/>
                <a:gd name="T33" fmla="*/ 601 h 826"/>
                <a:gd name="T34" fmla="*/ 584 w 1150"/>
                <a:gd name="T35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0" h="826">
                  <a:moveTo>
                    <a:pt x="584" y="826"/>
                  </a:moveTo>
                  <a:lnTo>
                    <a:pt x="0" y="419"/>
                  </a:lnTo>
                  <a:lnTo>
                    <a:pt x="0" y="415"/>
                  </a:lnTo>
                  <a:lnTo>
                    <a:pt x="0" y="411"/>
                  </a:lnTo>
                  <a:lnTo>
                    <a:pt x="4" y="407"/>
                  </a:lnTo>
                  <a:lnTo>
                    <a:pt x="584" y="0"/>
                  </a:lnTo>
                  <a:lnTo>
                    <a:pt x="584" y="225"/>
                  </a:lnTo>
                  <a:lnTo>
                    <a:pt x="1150" y="225"/>
                  </a:lnTo>
                  <a:lnTo>
                    <a:pt x="1150" y="238"/>
                  </a:lnTo>
                  <a:lnTo>
                    <a:pt x="571" y="238"/>
                  </a:lnTo>
                  <a:lnTo>
                    <a:pt x="571" y="30"/>
                  </a:lnTo>
                  <a:lnTo>
                    <a:pt x="22" y="415"/>
                  </a:lnTo>
                  <a:lnTo>
                    <a:pt x="566" y="796"/>
                  </a:lnTo>
                  <a:lnTo>
                    <a:pt x="566" y="588"/>
                  </a:lnTo>
                  <a:lnTo>
                    <a:pt x="1150" y="588"/>
                  </a:lnTo>
                  <a:lnTo>
                    <a:pt x="1150" y="601"/>
                  </a:lnTo>
                  <a:lnTo>
                    <a:pt x="584" y="601"/>
                  </a:lnTo>
                  <a:lnTo>
                    <a:pt x="584" y="8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5062557" y="2663827"/>
              <a:ext cx="2005021" cy="1489078"/>
            </a:xfrm>
            <a:custGeom>
              <a:avLst/>
              <a:gdLst>
                <a:gd name="T0" fmla="*/ 142 w 292"/>
                <a:gd name="T1" fmla="*/ 0 h 217"/>
                <a:gd name="T2" fmla="*/ 143 w 292"/>
                <a:gd name="T3" fmla="*/ 0 h 217"/>
                <a:gd name="T4" fmla="*/ 145 w 292"/>
                <a:gd name="T5" fmla="*/ 0 h 217"/>
                <a:gd name="T6" fmla="*/ 146 w 292"/>
                <a:gd name="T7" fmla="*/ 0 h 217"/>
                <a:gd name="T8" fmla="*/ 147 w 292"/>
                <a:gd name="T9" fmla="*/ 1 h 217"/>
                <a:gd name="T10" fmla="*/ 148 w 292"/>
                <a:gd name="T11" fmla="*/ 1 h 217"/>
                <a:gd name="T12" fmla="*/ 287 w 292"/>
                <a:gd name="T13" fmla="*/ 98 h 217"/>
                <a:gd name="T14" fmla="*/ 289 w 292"/>
                <a:gd name="T15" fmla="*/ 100 h 217"/>
                <a:gd name="T16" fmla="*/ 290 w 292"/>
                <a:gd name="T17" fmla="*/ 102 h 217"/>
                <a:gd name="T18" fmla="*/ 291 w 292"/>
                <a:gd name="T19" fmla="*/ 105 h 217"/>
                <a:gd name="T20" fmla="*/ 292 w 292"/>
                <a:gd name="T21" fmla="*/ 108 h 217"/>
                <a:gd name="T22" fmla="*/ 291 w 292"/>
                <a:gd name="T23" fmla="*/ 112 h 217"/>
                <a:gd name="T24" fmla="*/ 290 w 292"/>
                <a:gd name="T25" fmla="*/ 115 h 217"/>
                <a:gd name="T26" fmla="*/ 289 w 292"/>
                <a:gd name="T27" fmla="*/ 117 h 217"/>
                <a:gd name="T28" fmla="*/ 287 w 292"/>
                <a:gd name="T29" fmla="*/ 119 h 217"/>
                <a:gd name="T30" fmla="*/ 149 w 292"/>
                <a:gd name="T31" fmla="*/ 216 h 217"/>
                <a:gd name="T32" fmla="*/ 147 w 292"/>
                <a:gd name="T33" fmla="*/ 217 h 217"/>
                <a:gd name="T34" fmla="*/ 146 w 292"/>
                <a:gd name="T35" fmla="*/ 217 h 217"/>
                <a:gd name="T36" fmla="*/ 145 w 292"/>
                <a:gd name="T37" fmla="*/ 217 h 217"/>
                <a:gd name="T38" fmla="*/ 144 w 292"/>
                <a:gd name="T39" fmla="*/ 217 h 217"/>
                <a:gd name="T40" fmla="*/ 142 w 292"/>
                <a:gd name="T41" fmla="*/ 217 h 217"/>
                <a:gd name="T42" fmla="*/ 141 w 292"/>
                <a:gd name="T43" fmla="*/ 217 h 217"/>
                <a:gd name="T44" fmla="*/ 140 w 292"/>
                <a:gd name="T45" fmla="*/ 217 h 217"/>
                <a:gd name="T46" fmla="*/ 139 w 292"/>
                <a:gd name="T47" fmla="*/ 216 h 217"/>
                <a:gd name="T48" fmla="*/ 137 w 292"/>
                <a:gd name="T49" fmla="*/ 214 h 217"/>
                <a:gd name="T50" fmla="*/ 135 w 292"/>
                <a:gd name="T51" fmla="*/ 211 h 217"/>
                <a:gd name="T52" fmla="*/ 134 w 292"/>
                <a:gd name="T53" fmla="*/ 208 h 217"/>
                <a:gd name="T54" fmla="*/ 134 w 292"/>
                <a:gd name="T55" fmla="*/ 205 h 217"/>
                <a:gd name="T56" fmla="*/ 134 w 292"/>
                <a:gd name="T57" fmla="*/ 164 h 217"/>
                <a:gd name="T58" fmla="*/ 0 w 292"/>
                <a:gd name="T59" fmla="*/ 164 h 217"/>
                <a:gd name="T60" fmla="*/ 0 w 292"/>
                <a:gd name="T61" fmla="*/ 130 h 217"/>
                <a:gd name="T62" fmla="*/ 3 w 292"/>
                <a:gd name="T63" fmla="*/ 132 h 217"/>
                <a:gd name="T64" fmla="*/ 7 w 292"/>
                <a:gd name="T65" fmla="*/ 133 h 217"/>
                <a:gd name="T66" fmla="*/ 10 w 292"/>
                <a:gd name="T67" fmla="*/ 134 h 217"/>
                <a:gd name="T68" fmla="*/ 14 w 292"/>
                <a:gd name="T69" fmla="*/ 134 h 217"/>
                <a:gd name="T70" fmla="*/ 24 w 292"/>
                <a:gd name="T71" fmla="*/ 132 h 217"/>
                <a:gd name="T72" fmla="*/ 32 w 292"/>
                <a:gd name="T73" fmla="*/ 126 h 217"/>
                <a:gd name="T74" fmla="*/ 37 w 292"/>
                <a:gd name="T75" fmla="*/ 118 h 217"/>
                <a:gd name="T76" fmla="*/ 39 w 292"/>
                <a:gd name="T77" fmla="*/ 108 h 217"/>
                <a:gd name="T78" fmla="*/ 37 w 292"/>
                <a:gd name="T79" fmla="*/ 99 h 217"/>
                <a:gd name="T80" fmla="*/ 32 w 292"/>
                <a:gd name="T81" fmla="*/ 91 h 217"/>
                <a:gd name="T82" fmla="*/ 24 w 292"/>
                <a:gd name="T83" fmla="*/ 85 h 217"/>
                <a:gd name="T84" fmla="*/ 14 w 292"/>
                <a:gd name="T85" fmla="*/ 83 h 217"/>
                <a:gd name="T86" fmla="*/ 10 w 292"/>
                <a:gd name="T87" fmla="*/ 83 h 217"/>
                <a:gd name="T88" fmla="*/ 7 w 292"/>
                <a:gd name="T89" fmla="*/ 84 h 217"/>
                <a:gd name="T90" fmla="*/ 3 w 292"/>
                <a:gd name="T91" fmla="*/ 85 h 217"/>
                <a:gd name="T92" fmla="*/ 0 w 292"/>
                <a:gd name="T93" fmla="*/ 87 h 217"/>
                <a:gd name="T94" fmla="*/ 0 w 292"/>
                <a:gd name="T95" fmla="*/ 53 h 217"/>
                <a:gd name="T96" fmla="*/ 134 w 292"/>
                <a:gd name="T97" fmla="*/ 53 h 217"/>
                <a:gd name="T98" fmla="*/ 134 w 292"/>
                <a:gd name="T99" fmla="*/ 12 h 217"/>
                <a:gd name="T100" fmla="*/ 134 w 292"/>
                <a:gd name="T101" fmla="*/ 9 h 217"/>
                <a:gd name="T102" fmla="*/ 135 w 292"/>
                <a:gd name="T103" fmla="*/ 6 h 217"/>
                <a:gd name="T104" fmla="*/ 136 w 292"/>
                <a:gd name="T105" fmla="*/ 3 h 217"/>
                <a:gd name="T106" fmla="*/ 139 w 292"/>
                <a:gd name="T107" fmla="*/ 1 h 217"/>
                <a:gd name="T108" fmla="*/ 140 w 292"/>
                <a:gd name="T109" fmla="*/ 1 h 217"/>
                <a:gd name="T110" fmla="*/ 141 w 292"/>
                <a:gd name="T111" fmla="*/ 0 h 217"/>
                <a:gd name="T112" fmla="*/ 142 w 292"/>
                <a:gd name="T1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2" h="217">
                  <a:moveTo>
                    <a:pt x="142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4" y="0"/>
                    <a:pt x="145" y="0"/>
                  </a:cubicBezTo>
                  <a:cubicBezTo>
                    <a:pt x="145" y="0"/>
                    <a:pt x="146" y="0"/>
                    <a:pt x="146" y="0"/>
                  </a:cubicBezTo>
                  <a:cubicBezTo>
                    <a:pt x="146" y="0"/>
                    <a:pt x="147" y="0"/>
                    <a:pt x="147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287" y="98"/>
                    <a:pt x="287" y="98"/>
                    <a:pt x="287" y="98"/>
                  </a:cubicBezTo>
                  <a:cubicBezTo>
                    <a:pt x="287" y="99"/>
                    <a:pt x="288" y="99"/>
                    <a:pt x="289" y="100"/>
                  </a:cubicBezTo>
                  <a:cubicBezTo>
                    <a:pt x="289" y="101"/>
                    <a:pt x="290" y="102"/>
                    <a:pt x="290" y="102"/>
                  </a:cubicBezTo>
                  <a:cubicBezTo>
                    <a:pt x="291" y="103"/>
                    <a:pt x="291" y="104"/>
                    <a:pt x="291" y="105"/>
                  </a:cubicBezTo>
                  <a:cubicBezTo>
                    <a:pt x="291" y="106"/>
                    <a:pt x="292" y="107"/>
                    <a:pt x="292" y="108"/>
                  </a:cubicBezTo>
                  <a:cubicBezTo>
                    <a:pt x="292" y="110"/>
                    <a:pt x="291" y="111"/>
                    <a:pt x="291" y="112"/>
                  </a:cubicBezTo>
                  <a:cubicBezTo>
                    <a:pt x="291" y="113"/>
                    <a:pt x="291" y="114"/>
                    <a:pt x="290" y="115"/>
                  </a:cubicBezTo>
                  <a:cubicBezTo>
                    <a:pt x="290" y="115"/>
                    <a:pt x="289" y="116"/>
                    <a:pt x="289" y="117"/>
                  </a:cubicBezTo>
                  <a:cubicBezTo>
                    <a:pt x="288" y="118"/>
                    <a:pt x="287" y="118"/>
                    <a:pt x="287" y="119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8" y="216"/>
                    <a:pt x="148" y="216"/>
                    <a:pt x="147" y="217"/>
                  </a:cubicBezTo>
                  <a:cubicBezTo>
                    <a:pt x="147" y="217"/>
                    <a:pt x="147" y="217"/>
                    <a:pt x="146" y="217"/>
                  </a:cubicBezTo>
                  <a:cubicBezTo>
                    <a:pt x="146" y="217"/>
                    <a:pt x="145" y="217"/>
                    <a:pt x="145" y="217"/>
                  </a:cubicBezTo>
                  <a:cubicBezTo>
                    <a:pt x="145" y="217"/>
                    <a:pt x="144" y="217"/>
                    <a:pt x="144" y="217"/>
                  </a:cubicBezTo>
                  <a:cubicBezTo>
                    <a:pt x="143" y="217"/>
                    <a:pt x="143" y="217"/>
                    <a:pt x="142" y="217"/>
                  </a:cubicBezTo>
                  <a:cubicBezTo>
                    <a:pt x="142" y="217"/>
                    <a:pt x="142" y="217"/>
                    <a:pt x="141" y="217"/>
                  </a:cubicBezTo>
                  <a:cubicBezTo>
                    <a:pt x="141" y="217"/>
                    <a:pt x="140" y="217"/>
                    <a:pt x="140" y="217"/>
                  </a:cubicBezTo>
                  <a:cubicBezTo>
                    <a:pt x="140" y="216"/>
                    <a:pt x="139" y="216"/>
                    <a:pt x="139" y="216"/>
                  </a:cubicBezTo>
                  <a:cubicBezTo>
                    <a:pt x="138" y="215"/>
                    <a:pt x="137" y="215"/>
                    <a:pt x="137" y="214"/>
                  </a:cubicBezTo>
                  <a:cubicBezTo>
                    <a:pt x="136" y="213"/>
                    <a:pt x="135" y="212"/>
                    <a:pt x="135" y="211"/>
                  </a:cubicBezTo>
                  <a:cubicBezTo>
                    <a:pt x="135" y="210"/>
                    <a:pt x="134" y="209"/>
                    <a:pt x="134" y="208"/>
                  </a:cubicBezTo>
                  <a:cubicBezTo>
                    <a:pt x="134" y="207"/>
                    <a:pt x="134" y="206"/>
                    <a:pt x="134" y="205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" y="131"/>
                    <a:pt x="2" y="131"/>
                    <a:pt x="3" y="132"/>
                  </a:cubicBezTo>
                  <a:cubicBezTo>
                    <a:pt x="4" y="132"/>
                    <a:pt x="6" y="133"/>
                    <a:pt x="7" y="133"/>
                  </a:cubicBezTo>
                  <a:cubicBezTo>
                    <a:pt x="8" y="133"/>
                    <a:pt x="9" y="133"/>
                    <a:pt x="10" y="134"/>
                  </a:cubicBezTo>
                  <a:cubicBezTo>
                    <a:pt x="11" y="134"/>
                    <a:pt x="13" y="134"/>
                    <a:pt x="14" y="134"/>
                  </a:cubicBezTo>
                  <a:cubicBezTo>
                    <a:pt x="17" y="134"/>
                    <a:pt x="21" y="133"/>
                    <a:pt x="24" y="132"/>
                  </a:cubicBezTo>
                  <a:cubicBezTo>
                    <a:pt x="27" y="131"/>
                    <a:pt x="29" y="129"/>
                    <a:pt x="32" y="126"/>
                  </a:cubicBezTo>
                  <a:cubicBezTo>
                    <a:pt x="34" y="124"/>
                    <a:pt x="36" y="121"/>
                    <a:pt x="37" y="118"/>
                  </a:cubicBezTo>
                  <a:cubicBezTo>
                    <a:pt x="38" y="115"/>
                    <a:pt x="39" y="112"/>
                    <a:pt x="39" y="108"/>
                  </a:cubicBezTo>
                  <a:cubicBezTo>
                    <a:pt x="39" y="105"/>
                    <a:pt x="38" y="102"/>
                    <a:pt x="37" y="99"/>
                  </a:cubicBezTo>
                  <a:cubicBezTo>
                    <a:pt x="36" y="96"/>
                    <a:pt x="34" y="93"/>
                    <a:pt x="32" y="91"/>
                  </a:cubicBezTo>
                  <a:cubicBezTo>
                    <a:pt x="29" y="88"/>
                    <a:pt x="27" y="86"/>
                    <a:pt x="24" y="85"/>
                  </a:cubicBezTo>
                  <a:cubicBezTo>
                    <a:pt x="21" y="84"/>
                    <a:pt x="17" y="83"/>
                    <a:pt x="14" y="83"/>
                  </a:cubicBezTo>
                  <a:cubicBezTo>
                    <a:pt x="13" y="83"/>
                    <a:pt x="11" y="83"/>
                    <a:pt x="10" y="83"/>
                  </a:cubicBezTo>
                  <a:cubicBezTo>
                    <a:pt x="9" y="84"/>
                    <a:pt x="8" y="84"/>
                    <a:pt x="7" y="84"/>
                  </a:cubicBezTo>
                  <a:cubicBezTo>
                    <a:pt x="6" y="84"/>
                    <a:pt x="4" y="85"/>
                    <a:pt x="3" y="85"/>
                  </a:cubicBezTo>
                  <a:cubicBezTo>
                    <a:pt x="2" y="86"/>
                    <a:pt x="1" y="86"/>
                    <a:pt x="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1"/>
                    <a:pt x="134" y="10"/>
                    <a:pt x="134" y="9"/>
                  </a:cubicBezTo>
                  <a:cubicBezTo>
                    <a:pt x="134" y="8"/>
                    <a:pt x="134" y="7"/>
                    <a:pt x="135" y="6"/>
                  </a:cubicBezTo>
                  <a:cubicBezTo>
                    <a:pt x="135" y="5"/>
                    <a:pt x="136" y="4"/>
                    <a:pt x="136" y="3"/>
                  </a:cubicBezTo>
                  <a:cubicBezTo>
                    <a:pt x="137" y="2"/>
                    <a:pt x="138" y="2"/>
                    <a:pt x="139" y="1"/>
                  </a:cubicBezTo>
                  <a:cubicBezTo>
                    <a:pt x="139" y="1"/>
                    <a:pt x="139" y="1"/>
                    <a:pt x="140" y="1"/>
                  </a:cubicBezTo>
                  <a:cubicBezTo>
                    <a:pt x="140" y="0"/>
                    <a:pt x="140" y="0"/>
                    <a:pt x="141" y="0"/>
                  </a:cubicBezTo>
                  <a:cubicBezTo>
                    <a:pt x="141" y="0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5083195" y="2678115"/>
              <a:ext cx="1963746" cy="1460503"/>
            </a:xfrm>
            <a:custGeom>
              <a:avLst/>
              <a:gdLst>
                <a:gd name="T0" fmla="*/ 141 w 286"/>
                <a:gd name="T1" fmla="*/ 213 h 213"/>
                <a:gd name="T2" fmla="*/ 140 w 286"/>
                <a:gd name="T3" fmla="*/ 213 h 213"/>
                <a:gd name="T4" fmla="*/ 139 w 286"/>
                <a:gd name="T5" fmla="*/ 213 h 213"/>
                <a:gd name="T6" fmla="*/ 138 w 286"/>
                <a:gd name="T7" fmla="*/ 212 h 213"/>
                <a:gd name="T8" fmla="*/ 137 w 286"/>
                <a:gd name="T9" fmla="*/ 212 h 213"/>
                <a:gd name="T10" fmla="*/ 136 w 286"/>
                <a:gd name="T11" fmla="*/ 210 h 213"/>
                <a:gd name="T12" fmla="*/ 134 w 286"/>
                <a:gd name="T13" fmla="*/ 208 h 213"/>
                <a:gd name="T14" fmla="*/ 134 w 286"/>
                <a:gd name="T15" fmla="*/ 206 h 213"/>
                <a:gd name="T16" fmla="*/ 133 w 286"/>
                <a:gd name="T17" fmla="*/ 203 h 213"/>
                <a:gd name="T18" fmla="*/ 133 w 286"/>
                <a:gd name="T19" fmla="*/ 159 h 213"/>
                <a:gd name="T20" fmla="*/ 0 w 286"/>
                <a:gd name="T21" fmla="*/ 159 h 213"/>
                <a:gd name="T22" fmla="*/ 0 w 286"/>
                <a:gd name="T23" fmla="*/ 132 h 213"/>
                <a:gd name="T24" fmla="*/ 3 w 286"/>
                <a:gd name="T25" fmla="*/ 133 h 213"/>
                <a:gd name="T26" fmla="*/ 7 w 286"/>
                <a:gd name="T27" fmla="*/ 134 h 213"/>
                <a:gd name="T28" fmla="*/ 11 w 286"/>
                <a:gd name="T29" fmla="*/ 134 h 213"/>
                <a:gd name="T30" fmla="*/ 22 w 286"/>
                <a:gd name="T31" fmla="*/ 132 h 213"/>
                <a:gd name="T32" fmla="*/ 30 w 286"/>
                <a:gd name="T33" fmla="*/ 126 h 213"/>
                <a:gd name="T34" fmla="*/ 36 w 286"/>
                <a:gd name="T35" fmla="*/ 117 h 213"/>
                <a:gd name="T36" fmla="*/ 39 w 286"/>
                <a:gd name="T37" fmla="*/ 106 h 213"/>
                <a:gd name="T38" fmla="*/ 36 w 286"/>
                <a:gd name="T39" fmla="*/ 96 h 213"/>
                <a:gd name="T40" fmla="*/ 30 w 286"/>
                <a:gd name="T41" fmla="*/ 87 h 213"/>
                <a:gd name="T42" fmla="*/ 22 w 286"/>
                <a:gd name="T43" fmla="*/ 81 h 213"/>
                <a:gd name="T44" fmla="*/ 11 w 286"/>
                <a:gd name="T45" fmla="*/ 79 h 213"/>
                <a:gd name="T46" fmla="*/ 7 w 286"/>
                <a:gd name="T47" fmla="*/ 79 h 213"/>
                <a:gd name="T48" fmla="*/ 3 w 286"/>
                <a:gd name="T49" fmla="*/ 80 h 213"/>
                <a:gd name="T50" fmla="*/ 0 w 286"/>
                <a:gd name="T51" fmla="*/ 81 h 213"/>
                <a:gd name="T52" fmla="*/ 0 w 286"/>
                <a:gd name="T53" fmla="*/ 54 h 213"/>
                <a:gd name="T54" fmla="*/ 133 w 286"/>
                <a:gd name="T55" fmla="*/ 54 h 213"/>
                <a:gd name="T56" fmla="*/ 133 w 286"/>
                <a:gd name="T57" fmla="*/ 10 h 213"/>
                <a:gd name="T58" fmla="*/ 133 w 286"/>
                <a:gd name="T59" fmla="*/ 7 h 213"/>
                <a:gd name="T60" fmla="*/ 134 w 286"/>
                <a:gd name="T61" fmla="*/ 5 h 213"/>
                <a:gd name="T62" fmla="*/ 135 w 286"/>
                <a:gd name="T63" fmla="*/ 3 h 213"/>
                <a:gd name="T64" fmla="*/ 137 w 286"/>
                <a:gd name="T65" fmla="*/ 1 h 213"/>
                <a:gd name="T66" fmla="*/ 138 w 286"/>
                <a:gd name="T67" fmla="*/ 1 h 213"/>
                <a:gd name="T68" fmla="*/ 139 w 286"/>
                <a:gd name="T69" fmla="*/ 0 h 213"/>
                <a:gd name="T70" fmla="*/ 140 w 286"/>
                <a:gd name="T71" fmla="*/ 0 h 213"/>
                <a:gd name="T72" fmla="*/ 140 w 286"/>
                <a:gd name="T73" fmla="*/ 0 h 213"/>
                <a:gd name="T74" fmla="*/ 141 w 286"/>
                <a:gd name="T75" fmla="*/ 0 h 213"/>
                <a:gd name="T76" fmla="*/ 142 w 286"/>
                <a:gd name="T77" fmla="*/ 0 h 213"/>
                <a:gd name="T78" fmla="*/ 143 w 286"/>
                <a:gd name="T79" fmla="*/ 1 h 213"/>
                <a:gd name="T80" fmla="*/ 144 w 286"/>
                <a:gd name="T81" fmla="*/ 1 h 213"/>
                <a:gd name="T82" fmla="*/ 282 w 286"/>
                <a:gd name="T83" fmla="*/ 98 h 213"/>
                <a:gd name="T84" fmla="*/ 284 w 286"/>
                <a:gd name="T85" fmla="*/ 100 h 213"/>
                <a:gd name="T86" fmla="*/ 285 w 286"/>
                <a:gd name="T87" fmla="*/ 102 h 213"/>
                <a:gd name="T88" fmla="*/ 286 w 286"/>
                <a:gd name="T89" fmla="*/ 104 h 213"/>
                <a:gd name="T90" fmla="*/ 286 w 286"/>
                <a:gd name="T91" fmla="*/ 106 h 213"/>
                <a:gd name="T92" fmla="*/ 286 w 286"/>
                <a:gd name="T93" fmla="*/ 109 h 213"/>
                <a:gd name="T94" fmla="*/ 285 w 286"/>
                <a:gd name="T95" fmla="*/ 111 h 213"/>
                <a:gd name="T96" fmla="*/ 284 w 286"/>
                <a:gd name="T97" fmla="*/ 113 h 213"/>
                <a:gd name="T98" fmla="*/ 282 w 286"/>
                <a:gd name="T99" fmla="*/ 115 h 213"/>
                <a:gd name="T100" fmla="*/ 144 w 286"/>
                <a:gd name="T101" fmla="*/ 212 h 213"/>
                <a:gd name="T102" fmla="*/ 143 w 286"/>
                <a:gd name="T103" fmla="*/ 212 h 213"/>
                <a:gd name="T104" fmla="*/ 142 w 286"/>
                <a:gd name="T105" fmla="*/ 213 h 213"/>
                <a:gd name="T106" fmla="*/ 142 w 286"/>
                <a:gd name="T107" fmla="*/ 213 h 213"/>
                <a:gd name="T108" fmla="*/ 141 w 286"/>
                <a:gd name="T10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6" h="213">
                  <a:moveTo>
                    <a:pt x="141" y="213"/>
                  </a:moveTo>
                  <a:cubicBezTo>
                    <a:pt x="140" y="213"/>
                    <a:pt x="140" y="213"/>
                    <a:pt x="140" y="213"/>
                  </a:cubicBezTo>
                  <a:cubicBezTo>
                    <a:pt x="140" y="213"/>
                    <a:pt x="139" y="213"/>
                    <a:pt x="139" y="213"/>
                  </a:cubicBezTo>
                  <a:cubicBezTo>
                    <a:pt x="139" y="213"/>
                    <a:pt x="138" y="212"/>
                    <a:pt x="138" y="212"/>
                  </a:cubicBezTo>
                  <a:cubicBezTo>
                    <a:pt x="138" y="212"/>
                    <a:pt x="137" y="212"/>
                    <a:pt x="137" y="212"/>
                  </a:cubicBezTo>
                  <a:cubicBezTo>
                    <a:pt x="137" y="211"/>
                    <a:pt x="136" y="211"/>
                    <a:pt x="136" y="210"/>
                  </a:cubicBezTo>
                  <a:cubicBezTo>
                    <a:pt x="135" y="210"/>
                    <a:pt x="135" y="209"/>
                    <a:pt x="134" y="208"/>
                  </a:cubicBezTo>
                  <a:cubicBezTo>
                    <a:pt x="134" y="208"/>
                    <a:pt x="134" y="207"/>
                    <a:pt x="134" y="206"/>
                  </a:cubicBezTo>
                  <a:cubicBezTo>
                    <a:pt x="133" y="205"/>
                    <a:pt x="133" y="204"/>
                    <a:pt x="133" y="203"/>
                  </a:cubicBezTo>
                  <a:cubicBezTo>
                    <a:pt x="133" y="159"/>
                    <a:pt x="133" y="159"/>
                    <a:pt x="133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" y="133"/>
                    <a:pt x="2" y="133"/>
                    <a:pt x="3" y="133"/>
                  </a:cubicBezTo>
                  <a:cubicBezTo>
                    <a:pt x="4" y="134"/>
                    <a:pt x="5" y="134"/>
                    <a:pt x="7" y="134"/>
                  </a:cubicBezTo>
                  <a:cubicBezTo>
                    <a:pt x="8" y="134"/>
                    <a:pt x="9" y="134"/>
                    <a:pt x="11" y="134"/>
                  </a:cubicBezTo>
                  <a:cubicBezTo>
                    <a:pt x="15" y="134"/>
                    <a:pt x="18" y="134"/>
                    <a:pt x="22" y="132"/>
                  </a:cubicBezTo>
                  <a:cubicBezTo>
                    <a:pt x="25" y="131"/>
                    <a:pt x="28" y="129"/>
                    <a:pt x="30" y="126"/>
                  </a:cubicBezTo>
                  <a:cubicBezTo>
                    <a:pt x="33" y="124"/>
                    <a:pt x="35" y="121"/>
                    <a:pt x="36" y="117"/>
                  </a:cubicBezTo>
                  <a:cubicBezTo>
                    <a:pt x="38" y="114"/>
                    <a:pt x="39" y="110"/>
                    <a:pt x="39" y="106"/>
                  </a:cubicBezTo>
                  <a:cubicBezTo>
                    <a:pt x="39" y="103"/>
                    <a:pt x="38" y="99"/>
                    <a:pt x="36" y="96"/>
                  </a:cubicBezTo>
                  <a:cubicBezTo>
                    <a:pt x="35" y="92"/>
                    <a:pt x="33" y="89"/>
                    <a:pt x="30" y="87"/>
                  </a:cubicBezTo>
                  <a:cubicBezTo>
                    <a:pt x="28" y="84"/>
                    <a:pt x="25" y="82"/>
                    <a:pt x="22" y="81"/>
                  </a:cubicBezTo>
                  <a:cubicBezTo>
                    <a:pt x="18" y="79"/>
                    <a:pt x="14" y="79"/>
                    <a:pt x="11" y="79"/>
                  </a:cubicBezTo>
                  <a:cubicBezTo>
                    <a:pt x="9" y="79"/>
                    <a:pt x="8" y="79"/>
                    <a:pt x="7" y="79"/>
                  </a:cubicBezTo>
                  <a:cubicBezTo>
                    <a:pt x="5" y="79"/>
                    <a:pt x="4" y="79"/>
                    <a:pt x="3" y="80"/>
                  </a:cubicBezTo>
                  <a:cubicBezTo>
                    <a:pt x="2" y="80"/>
                    <a:pt x="1" y="80"/>
                    <a:pt x="0" y="8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3" y="9"/>
                    <a:pt x="133" y="8"/>
                    <a:pt x="133" y="7"/>
                  </a:cubicBezTo>
                  <a:cubicBezTo>
                    <a:pt x="133" y="6"/>
                    <a:pt x="134" y="6"/>
                    <a:pt x="134" y="5"/>
                  </a:cubicBezTo>
                  <a:cubicBezTo>
                    <a:pt x="134" y="4"/>
                    <a:pt x="135" y="3"/>
                    <a:pt x="135" y="3"/>
                  </a:cubicBezTo>
                  <a:cubicBezTo>
                    <a:pt x="136" y="2"/>
                    <a:pt x="136" y="2"/>
                    <a:pt x="137" y="1"/>
                  </a:cubicBezTo>
                  <a:cubicBezTo>
                    <a:pt x="137" y="1"/>
                    <a:pt x="138" y="1"/>
                    <a:pt x="138" y="1"/>
                  </a:cubicBezTo>
                  <a:cubicBezTo>
                    <a:pt x="138" y="1"/>
                    <a:pt x="138" y="1"/>
                    <a:pt x="139" y="0"/>
                  </a:cubicBezTo>
                  <a:cubicBezTo>
                    <a:pt x="139" y="0"/>
                    <a:pt x="139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3" y="1"/>
                    <a:pt x="144" y="1"/>
                    <a:pt x="144" y="1"/>
                  </a:cubicBezTo>
                  <a:cubicBezTo>
                    <a:pt x="282" y="98"/>
                    <a:pt x="282" y="98"/>
                    <a:pt x="282" y="98"/>
                  </a:cubicBezTo>
                  <a:cubicBezTo>
                    <a:pt x="283" y="98"/>
                    <a:pt x="283" y="99"/>
                    <a:pt x="284" y="100"/>
                  </a:cubicBezTo>
                  <a:cubicBezTo>
                    <a:pt x="284" y="100"/>
                    <a:pt x="285" y="101"/>
                    <a:pt x="285" y="102"/>
                  </a:cubicBezTo>
                  <a:cubicBezTo>
                    <a:pt x="285" y="102"/>
                    <a:pt x="286" y="103"/>
                    <a:pt x="286" y="104"/>
                  </a:cubicBezTo>
                  <a:cubicBezTo>
                    <a:pt x="286" y="105"/>
                    <a:pt x="286" y="106"/>
                    <a:pt x="286" y="106"/>
                  </a:cubicBezTo>
                  <a:cubicBezTo>
                    <a:pt x="286" y="107"/>
                    <a:pt x="286" y="108"/>
                    <a:pt x="286" y="109"/>
                  </a:cubicBezTo>
                  <a:cubicBezTo>
                    <a:pt x="286" y="110"/>
                    <a:pt x="285" y="111"/>
                    <a:pt x="285" y="111"/>
                  </a:cubicBezTo>
                  <a:cubicBezTo>
                    <a:pt x="285" y="112"/>
                    <a:pt x="284" y="113"/>
                    <a:pt x="284" y="113"/>
                  </a:cubicBezTo>
                  <a:cubicBezTo>
                    <a:pt x="283" y="114"/>
                    <a:pt x="283" y="115"/>
                    <a:pt x="282" y="115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3" y="212"/>
                  </a:cubicBezTo>
                  <a:cubicBezTo>
                    <a:pt x="143" y="212"/>
                    <a:pt x="143" y="213"/>
                    <a:pt x="142" y="213"/>
                  </a:cubicBezTo>
                  <a:cubicBezTo>
                    <a:pt x="142" y="213"/>
                    <a:pt x="142" y="213"/>
                    <a:pt x="142" y="213"/>
                  </a:cubicBezTo>
                  <a:cubicBezTo>
                    <a:pt x="141" y="213"/>
                    <a:pt x="141" y="213"/>
                    <a:pt x="141" y="213"/>
                  </a:cubicBezTo>
                  <a:close/>
                </a:path>
              </a:pathLst>
            </a:custGeom>
            <a:solidFill>
              <a:srgbClr val="F8AB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5159395" y="2752728"/>
              <a:ext cx="1825633" cy="1311278"/>
            </a:xfrm>
            <a:custGeom>
              <a:avLst/>
              <a:gdLst>
                <a:gd name="T0" fmla="*/ 566 w 1150"/>
                <a:gd name="T1" fmla="*/ 826 h 826"/>
                <a:gd name="T2" fmla="*/ 566 w 1150"/>
                <a:gd name="T3" fmla="*/ 640 h 826"/>
                <a:gd name="T4" fmla="*/ 566 w 1150"/>
                <a:gd name="T5" fmla="*/ 601 h 826"/>
                <a:gd name="T6" fmla="*/ 0 w 1150"/>
                <a:gd name="T7" fmla="*/ 601 h 826"/>
                <a:gd name="T8" fmla="*/ 0 w 1150"/>
                <a:gd name="T9" fmla="*/ 588 h 826"/>
                <a:gd name="T10" fmla="*/ 584 w 1150"/>
                <a:gd name="T11" fmla="*/ 588 h 826"/>
                <a:gd name="T12" fmla="*/ 584 w 1150"/>
                <a:gd name="T13" fmla="*/ 796 h 826"/>
                <a:gd name="T14" fmla="*/ 1128 w 1150"/>
                <a:gd name="T15" fmla="*/ 415 h 826"/>
                <a:gd name="T16" fmla="*/ 584 w 1150"/>
                <a:gd name="T17" fmla="*/ 30 h 826"/>
                <a:gd name="T18" fmla="*/ 584 w 1150"/>
                <a:gd name="T19" fmla="*/ 238 h 826"/>
                <a:gd name="T20" fmla="*/ 0 w 1150"/>
                <a:gd name="T21" fmla="*/ 238 h 826"/>
                <a:gd name="T22" fmla="*/ 0 w 1150"/>
                <a:gd name="T23" fmla="*/ 225 h 826"/>
                <a:gd name="T24" fmla="*/ 566 w 1150"/>
                <a:gd name="T25" fmla="*/ 225 h 826"/>
                <a:gd name="T26" fmla="*/ 566 w 1150"/>
                <a:gd name="T27" fmla="*/ 0 h 826"/>
                <a:gd name="T28" fmla="*/ 1150 w 1150"/>
                <a:gd name="T29" fmla="*/ 411 h 826"/>
                <a:gd name="T30" fmla="*/ 1150 w 1150"/>
                <a:gd name="T31" fmla="*/ 415 h 826"/>
                <a:gd name="T32" fmla="*/ 1145 w 1150"/>
                <a:gd name="T33" fmla="*/ 419 h 826"/>
                <a:gd name="T34" fmla="*/ 566 w 1150"/>
                <a:gd name="T35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0" h="826">
                  <a:moveTo>
                    <a:pt x="566" y="826"/>
                  </a:moveTo>
                  <a:lnTo>
                    <a:pt x="566" y="640"/>
                  </a:lnTo>
                  <a:lnTo>
                    <a:pt x="566" y="601"/>
                  </a:lnTo>
                  <a:lnTo>
                    <a:pt x="0" y="601"/>
                  </a:lnTo>
                  <a:lnTo>
                    <a:pt x="0" y="588"/>
                  </a:lnTo>
                  <a:lnTo>
                    <a:pt x="584" y="588"/>
                  </a:lnTo>
                  <a:lnTo>
                    <a:pt x="584" y="796"/>
                  </a:lnTo>
                  <a:lnTo>
                    <a:pt x="1128" y="415"/>
                  </a:lnTo>
                  <a:lnTo>
                    <a:pt x="584" y="30"/>
                  </a:lnTo>
                  <a:lnTo>
                    <a:pt x="584" y="238"/>
                  </a:lnTo>
                  <a:lnTo>
                    <a:pt x="0" y="238"/>
                  </a:lnTo>
                  <a:lnTo>
                    <a:pt x="0" y="225"/>
                  </a:lnTo>
                  <a:lnTo>
                    <a:pt x="566" y="225"/>
                  </a:lnTo>
                  <a:lnTo>
                    <a:pt x="566" y="0"/>
                  </a:lnTo>
                  <a:lnTo>
                    <a:pt x="1150" y="411"/>
                  </a:lnTo>
                  <a:lnTo>
                    <a:pt x="1150" y="415"/>
                  </a:lnTo>
                  <a:lnTo>
                    <a:pt x="1145" y="419"/>
                  </a:lnTo>
                  <a:lnTo>
                    <a:pt x="566" y="8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2955935" y="2224089"/>
              <a:ext cx="2354273" cy="2368555"/>
            </a:xfrm>
            <a:custGeom>
              <a:avLst/>
              <a:gdLst>
                <a:gd name="T0" fmla="*/ 341 w 343"/>
                <a:gd name="T1" fmla="*/ 181 h 345"/>
                <a:gd name="T2" fmla="*/ 310 w 343"/>
                <a:gd name="T3" fmla="*/ 192 h 345"/>
                <a:gd name="T4" fmla="*/ 304 w 343"/>
                <a:gd name="T5" fmla="*/ 189 h 345"/>
                <a:gd name="T6" fmla="*/ 292 w 343"/>
                <a:gd name="T7" fmla="*/ 251 h 345"/>
                <a:gd name="T8" fmla="*/ 240 w 343"/>
                <a:gd name="T9" fmla="*/ 298 h 345"/>
                <a:gd name="T10" fmla="*/ 183 w 343"/>
                <a:gd name="T11" fmla="*/ 305 h 345"/>
                <a:gd name="T12" fmla="*/ 193 w 343"/>
                <a:gd name="T13" fmla="*/ 319 h 345"/>
                <a:gd name="T14" fmla="*/ 163 w 343"/>
                <a:gd name="T15" fmla="*/ 344 h 345"/>
                <a:gd name="T16" fmla="*/ 153 w 343"/>
                <a:gd name="T17" fmla="*/ 311 h 345"/>
                <a:gd name="T18" fmla="*/ 158 w 343"/>
                <a:gd name="T19" fmla="*/ 304 h 345"/>
                <a:gd name="T20" fmla="*/ 114 w 343"/>
                <a:gd name="T21" fmla="*/ 303 h 345"/>
                <a:gd name="T22" fmla="*/ 66 w 343"/>
                <a:gd name="T23" fmla="*/ 268 h 345"/>
                <a:gd name="T24" fmla="*/ 40 w 343"/>
                <a:gd name="T25" fmla="*/ 228 h 345"/>
                <a:gd name="T26" fmla="*/ 38 w 343"/>
                <a:gd name="T27" fmla="*/ 187 h 345"/>
                <a:gd name="T28" fmla="*/ 13 w 343"/>
                <a:gd name="T29" fmla="*/ 193 h 345"/>
                <a:gd name="T30" fmla="*/ 13 w 343"/>
                <a:gd name="T31" fmla="*/ 152 h 345"/>
                <a:gd name="T32" fmla="*/ 38 w 343"/>
                <a:gd name="T33" fmla="*/ 158 h 345"/>
                <a:gd name="T34" fmla="*/ 40 w 343"/>
                <a:gd name="T35" fmla="*/ 117 h 345"/>
                <a:gd name="T36" fmla="*/ 66 w 343"/>
                <a:gd name="T37" fmla="*/ 77 h 345"/>
                <a:gd name="T38" fmla="*/ 114 w 343"/>
                <a:gd name="T39" fmla="*/ 42 h 345"/>
                <a:gd name="T40" fmla="*/ 157 w 343"/>
                <a:gd name="T41" fmla="*/ 41 h 345"/>
                <a:gd name="T42" fmla="*/ 153 w 343"/>
                <a:gd name="T43" fmla="*/ 34 h 345"/>
                <a:gd name="T44" fmla="*/ 163 w 343"/>
                <a:gd name="T45" fmla="*/ 2 h 345"/>
                <a:gd name="T46" fmla="*/ 193 w 343"/>
                <a:gd name="T47" fmla="*/ 26 h 345"/>
                <a:gd name="T48" fmla="*/ 184 w 343"/>
                <a:gd name="T49" fmla="*/ 40 h 345"/>
                <a:gd name="T50" fmla="*/ 227 w 343"/>
                <a:gd name="T51" fmla="*/ 41 h 345"/>
                <a:gd name="T52" fmla="*/ 275 w 343"/>
                <a:gd name="T53" fmla="*/ 73 h 345"/>
                <a:gd name="T54" fmla="*/ 304 w 343"/>
                <a:gd name="T55" fmla="*/ 117 h 345"/>
                <a:gd name="T56" fmla="*/ 306 w 343"/>
                <a:gd name="T57" fmla="*/ 156 h 345"/>
                <a:gd name="T58" fmla="*/ 226 w 343"/>
                <a:gd name="T59" fmla="*/ 176 h 345"/>
                <a:gd name="T60" fmla="*/ 226 w 343"/>
                <a:gd name="T61" fmla="*/ 172 h 345"/>
                <a:gd name="T62" fmla="*/ 226 w 343"/>
                <a:gd name="T63" fmla="*/ 167 h 345"/>
                <a:gd name="T64" fmla="*/ 225 w 343"/>
                <a:gd name="T65" fmla="*/ 163 h 345"/>
                <a:gd name="T66" fmla="*/ 224 w 343"/>
                <a:gd name="T67" fmla="*/ 158 h 345"/>
                <a:gd name="T68" fmla="*/ 211 w 343"/>
                <a:gd name="T69" fmla="*/ 135 h 345"/>
                <a:gd name="T70" fmla="*/ 178 w 343"/>
                <a:gd name="T71" fmla="*/ 119 h 345"/>
                <a:gd name="T72" fmla="*/ 173 w 343"/>
                <a:gd name="T73" fmla="*/ 118 h 345"/>
                <a:gd name="T74" fmla="*/ 171 w 343"/>
                <a:gd name="T75" fmla="*/ 118 h 345"/>
                <a:gd name="T76" fmla="*/ 157 w 343"/>
                <a:gd name="T77" fmla="*/ 120 h 345"/>
                <a:gd name="T78" fmla="*/ 137 w 343"/>
                <a:gd name="T79" fmla="*/ 131 h 345"/>
                <a:gd name="T80" fmla="*/ 123 w 343"/>
                <a:gd name="T81" fmla="*/ 149 h 345"/>
                <a:gd name="T82" fmla="*/ 118 w 343"/>
                <a:gd name="T83" fmla="*/ 173 h 345"/>
                <a:gd name="T84" fmla="*/ 123 w 343"/>
                <a:gd name="T85" fmla="*/ 196 h 345"/>
                <a:gd name="T86" fmla="*/ 137 w 343"/>
                <a:gd name="T87" fmla="*/ 214 h 345"/>
                <a:gd name="T88" fmla="*/ 157 w 343"/>
                <a:gd name="T89" fmla="*/ 225 h 345"/>
                <a:gd name="T90" fmla="*/ 171 w 343"/>
                <a:gd name="T91" fmla="*/ 227 h 345"/>
                <a:gd name="T92" fmla="*/ 173 w 343"/>
                <a:gd name="T93" fmla="*/ 227 h 345"/>
                <a:gd name="T94" fmla="*/ 175 w 343"/>
                <a:gd name="T95" fmla="*/ 227 h 345"/>
                <a:gd name="T96" fmla="*/ 191 w 343"/>
                <a:gd name="T97" fmla="*/ 223 h 345"/>
                <a:gd name="T98" fmla="*/ 218 w 343"/>
                <a:gd name="T99" fmla="*/ 202 h 345"/>
                <a:gd name="T100" fmla="*/ 225 w 343"/>
                <a:gd name="T101" fmla="*/ 185 h 345"/>
                <a:gd name="T102" fmla="*/ 226 w 343"/>
                <a:gd name="T103" fmla="*/ 181 h 345"/>
                <a:gd name="T104" fmla="*/ 226 w 343"/>
                <a:gd name="T105" fmla="*/ 17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3" h="345">
                  <a:moveTo>
                    <a:pt x="321" y="151"/>
                  </a:moveTo>
                  <a:cubicBezTo>
                    <a:pt x="324" y="151"/>
                    <a:pt x="327" y="151"/>
                    <a:pt x="329" y="152"/>
                  </a:cubicBezTo>
                  <a:cubicBezTo>
                    <a:pt x="332" y="154"/>
                    <a:pt x="334" y="155"/>
                    <a:pt x="336" y="157"/>
                  </a:cubicBezTo>
                  <a:cubicBezTo>
                    <a:pt x="338" y="159"/>
                    <a:pt x="340" y="161"/>
                    <a:pt x="341" y="164"/>
                  </a:cubicBezTo>
                  <a:cubicBezTo>
                    <a:pt x="342" y="167"/>
                    <a:pt x="343" y="169"/>
                    <a:pt x="343" y="172"/>
                  </a:cubicBezTo>
                  <a:cubicBezTo>
                    <a:pt x="343" y="175"/>
                    <a:pt x="342" y="178"/>
                    <a:pt x="341" y="181"/>
                  </a:cubicBezTo>
                  <a:cubicBezTo>
                    <a:pt x="340" y="184"/>
                    <a:pt x="338" y="186"/>
                    <a:pt x="336" y="188"/>
                  </a:cubicBezTo>
                  <a:cubicBezTo>
                    <a:pt x="334" y="190"/>
                    <a:pt x="332" y="191"/>
                    <a:pt x="329" y="193"/>
                  </a:cubicBezTo>
                  <a:cubicBezTo>
                    <a:pt x="327" y="194"/>
                    <a:pt x="324" y="194"/>
                    <a:pt x="321" y="194"/>
                  </a:cubicBezTo>
                  <a:cubicBezTo>
                    <a:pt x="320" y="194"/>
                    <a:pt x="318" y="194"/>
                    <a:pt x="317" y="194"/>
                  </a:cubicBezTo>
                  <a:cubicBezTo>
                    <a:pt x="316" y="194"/>
                    <a:pt x="315" y="193"/>
                    <a:pt x="314" y="193"/>
                  </a:cubicBezTo>
                  <a:cubicBezTo>
                    <a:pt x="312" y="193"/>
                    <a:pt x="311" y="192"/>
                    <a:pt x="310" y="192"/>
                  </a:cubicBezTo>
                  <a:cubicBezTo>
                    <a:pt x="309" y="191"/>
                    <a:pt x="308" y="190"/>
                    <a:pt x="307" y="190"/>
                  </a:cubicBezTo>
                  <a:cubicBezTo>
                    <a:pt x="307" y="189"/>
                    <a:pt x="307" y="189"/>
                    <a:pt x="306" y="189"/>
                  </a:cubicBezTo>
                  <a:cubicBezTo>
                    <a:pt x="306" y="189"/>
                    <a:pt x="306" y="188"/>
                    <a:pt x="305" y="188"/>
                  </a:cubicBezTo>
                  <a:cubicBezTo>
                    <a:pt x="305" y="188"/>
                    <a:pt x="305" y="187"/>
                    <a:pt x="305" y="187"/>
                  </a:cubicBezTo>
                  <a:cubicBezTo>
                    <a:pt x="304" y="187"/>
                    <a:pt x="304" y="186"/>
                    <a:pt x="304" y="186"/>
                  </a:cubicBezTo>
                  <a:cubicBezTo>
                    <a:pt x="304" y="189"/>
                    <a:pt x="304" y="189"/>
                    <a:pt x="304" y="189"/>
                  </a:cubicBezTo>
                  <a:cubicBezTo>
                    <a:pt x="304" y="191"/>
                    <a:pt x="304" y="191"/>
                    <a:pt x="304" y="191"/>
                  </a:cubicBezTo>
                  <a:cubicBezTo>
                    <a:pt x="304" y="228"/>
                    <a:pt x="304" y="228"/>
                    <a:pt x="304" y="228"/>
                  </a:cubicBezTo>
                  <a:cubicBezTo>
                    <a:pt x="303" y="230"/>
                    <a:pt x="302" y="232"/>
                    <a:pt x="301" y="234"/>
                  </a:cubicBezTo>
                  <a:cubicBezTo>
                    <a:pt x="301" y="236"/>
                    <a:pt x="300" y="237"/>
                    <a:pt x="299" y="239"/>
                  </a:cubicBezTo>
                  <a:cubicBezTo>
                    <a:pt x="298" y="241"/>
                    <a:pt x="297" y="242"/>
                    <a:pt x="296" y="244"/>
                  </a:cubicBezTo>
                  <a:cubicBezTo>
                    <a:pt x="295" y="246"/>
                    <a:pt x="293" y="248"/>
                    <a:pt x="292" y="251"/>
                  </a:cubicBezTo>
                  <a:cubicBezTo>
                    <a:pt x="289" y="254"/>
                    <a:pt x="287" y="258"/>
                    <a:pt x="284" y="262"/>
                  </a:cubicBezTo>
                  <a:cubicBezTo>
                    <a:pt x="281" y="265"/>
                    <a:pt x="278" y="269"/>
                    <a:pt x="275" y="272"/>
                  </a:cubicBezTo>
                  <a:cubicBezTo>
                    <a:pt x="271" y="276"/>
                    <a:pt x="268" y="279"/>
                    <a:pt x="264" y="282"/>
                  </a:cubicBezTo>
                  <a:cubicBezTo>
                    <a:pt x="260" y="285"/>
                    <a:pt x="256" y="289"/>
                    <a:pt x="252" y="291"/>
                  </a:cubicBezTo>
                  <a:cubicBezTo>
                    <a:pt x="250" y="293"/>
                    <a:pt x="248" y="294"/>
                    <a:pt x="246" y="295"/>
                  </a:cubicBezTo>
                  <a:cubicBezTo>
                    <a:pt x="244" y="296"/>
                    <a:pt x="242" y="297"/>
                    <a:pt x="240" y="298"/>
                  </a:cubicBezTo>
                  <a:cubicBezTo>
                    <a:pt x="238" y="299"/>
                    <a:pt x="236" y="300"/>
                    <a:pt x="234" y="301"/>
                  </a:cubicBezTo>
                  <a:cubicBezTo>
                    <a:pt x="232" y="302"/>
                    <a:pt x="230" y="303"/>
                    <a:pt x="228" y="304"/>
                  </a:cubicBezTo>
                  <a:cubicBezTo>
                    <a:pt x="188" y="304"/>
                    <a:pt x="188" y="304"/>
                    <a:pt x="188" y="304"/>
                  </a:cubicBezTo>
                  <a:cubicBezTo>
                    <a:pt x="185" y="304"/>
                    <a:pt x="185" y="304"/>
                    <a:pt x="185" y="304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2" y="304"/>
                    <a:pt x="183" y="305"/>
                    <a:pt x="183" y="305"/>
                  </a:cubicBezTo>
                  <a:cubicBezTo>
                    <a:pt x="183" y="305"/>
                    <a:pt x="184" y="306"/>
                    <a:pt x="184" y="306"/>
                  </a:cubicBezTo>
                  <a:cubicBezTo>
                    <a:pt x="185" y="306"/>
                    <a:pt x="185" y="306"/>
                    <a:pt x="185" y="307"/>
                  </a:cubicBezTo>
                  <a:cubicBezTo>
                    <a:pt x="186" y="307"/>
                    <a:pt x="186" y="308"/>
                    <a:pt x="187" y="308"/>
                  </a:cubicBezTo>
                  <a:cubicBezTo>
                    <a:pt x="188" y="309"/>
                    <a:pt x="188" y="310"/>
                    <a:pt x="189" y="311"/>
                  </a:cubicBezTo>
                  <a:cubicBezTo>
                    <a:pt x="190" y="312"/>
                    <a:pt x="191" y="314"/>
                    <a:pt x="191" y="315"/>
                  </a:cubicBezTo>
                  <a:cubicBezTo>
                    <a:pt x="192" y="316"/>
                    <a:pt x="192" y="318"/>
                    <a:pt x="193" y="319"/>
                  </a:cubicBezTo>
                  <a:cubicBezTo>
                    <a:pt x="193" y="320"/>
                    <a:pt x="193" y="322"/>
                    <a:pt x="193" y="323"/>
                  </a:cubicBezTo>
                  <a:cubicBezTo>
                    <a:pt x="193" y="326"/>
                    <a:pt x="193" y="329"/>
                    <a:pt x="191" y="332"/>
                  </a:cubicBezTo>
                  <a:cubicBezTo>
                    <a:pt x="190" y="335"/>
                    <a:pt x="189" y="337"/>
                    <a:pt x="187" y="339"/>
                  </a:cubicBezTo>
                  <a:cubicBezTo>
                    <a:pt x="185" y="341"/>
                    <a:pt x="182" y="342"/>
                    <a:pt x="180" y="344"/>
                  </a:cubicBezTo>
                  <a:cubicBezTo>
                    <a:pt x="177" y="345"/>
                    <a:pt x="174" y="345"/>
                    <a:pt x="171" y="345"/>
                  </a:cubicBezTo>
                  <a:cubicBezTo>
                    <a:pt x="168" y="345"/>
                    <a:pt x="165" y="345"/>
                    <a:pt x="163" y="344"/>
                  </a:cubicBezTo>
                  <a:cubicBezTo>
                    <a:pt x="160" y="342"/>
                    <a:pt x="158" y="341"/>
                    <a:pt x="156" y="339"/>
                  </a:cubicBezTo>
                  <a:cubicBezTo>
                    <a:pt x="154" y="337"/>
                    <a:pt x="152" y="335"/>
                    <a:pt x="151" y="332"/>
                  </a:cubicBezTo>
                  <a:cubicBezTo>
                    <a:pt x="150" y="329"/>
                    <a:pt x="150" y="326"/>
                    <a:pt x="150" y="323"/>
                  </a:cubicBezTo>
                  <a:cubicBezTo>
                    <a:pt x="150" y="322"/>
                    <a:pt x="150" y="320"/>
                    <a:pt x="150" y="319"/>
                  </a:cubicBezTo>
                  <a:cubicBezTo>
                    <a:pt x="150" y="318"/>
                    <a:pt x="151" y="316"/>
                    <a:pt x="151" y="315"/>
                  </a:cubicBezTo>
                  <a:cubicBezTo>
                    <a:pt x="152" y="314"/>
                    <a:pt x="153" y="312"/>
                    <a:pt x="153" y="311"/>
                  </a:cubicBezTo>
                  <a:cubicBezTo>
                    <a:pt x="154" y="310"/>
                    <a:pt x="155" y="309"/>
                    <a:pt x="156" y="308"/>
                  </a:cubicBezTo>
                  <a:cubicBezTo>
                    <a:pt x="157" y="308"/>
                    <a:pt x="157" y="307"/>
                    <a:pt x="157" y="307"/>
                  </a:cubicBezTo>
                  <a:cubicBezTo>
                    <a:pt x="158" y="306"/>
                    <a:pt x="158" y="306"/>
                    <a:pt x="158" y="306"/>
                  </a:cubicBezTo>
                  <a:cubicBezTo>
                    <a:pt x="159" y="306"/>
                    <a:pt x="159" y="305"/>
                    <a:pt x="160" y="305"/>
                  </a:cubicBezTo>
                  <a:cubicBezTo>
                    <a:pt x="160" y="305"/>
                    <a:pt x="161" y="304"/>
                    <a:pt x="161" y="304"/>
                  </a:cubicBezTo>
                  <a:cubicBezTo>
                    <a:pt x="158" y="304"/>
                    <a:pt x="158" y="304"/>
                    <a:pt x="158" y="304"/>
                  </a:cubicBezTo>
                  <a:cubicBezTo>
                    <a:pt x="155" y="304"/>
                    <a:pt x="155" y="304"/>
                    <a:pt x="155" y="304"/>
                  </a:cubicBezTo>
                  <a:cubicBezTo>
                    <a:pt x="116" y="304"/>
                    <a:pt x="116" y="304"/>
                    <a:pt x="116" y="304"/>
                  </a:cubicBezTo>
                  <a:cubicBezTo>
                    <a:pt x="116" y="304"/>
                    <a:pt x="116" y="304"/>
                    <a:pt x="116" y="304"/>
                  </a:cubicBezTo>
                  <a:cubicBezTo>
                    <a:pt x="116" y="304"/>
                    <a:pt x="115" y="304"/>
                    <a:pt x="115" y="304"/>
                  </a:cubicBezTo>
                  <a:cubicBezTo>
                    <a:pt x="115" y="304"/>
                    <a:pt x="115" y="304"/>
                    <a:pt x="115" y="304"/>
                  </a:cubicBezTo>
                  <a:cubicBezTo>
                    <a:pt x="114" y="303"/>
                    <a:pt x="114" y="303"/>
                    <a:pt x="114" y="303"/>
                  </a:cubicBezTo>
                  <a:cubicBezTo>
                    <a:pt x="111" y="302"/>
                    <a:pt x="108" y="301"/>
                    <a:pt x="105" y="299"/>
                  </a:cubicBezTo>
                  <a:cubicBezTo>
                    <a:pt x="102" y="297"/>
                    <a:pt x="99" y="296"/>
                    <a:pt x="96" y="294"/>
                  </a:cubicBezTo>
                  <a:cubicBezTo>
                    <a:pt x="94" y="292"/>
                    <a:pt x="91" y="290"/>
                    <a:pt x="88" y="288"/>
                  </a:cubicBezTo>
                  <a:cubicBezTo>
                    <a:pt x="85" y="286"/>
                    <a:pt x="83" y="284"/>
                    <a:pt x="80" y="282"/>
                  </a:cubicBezTo>
                  <a:cubicBezTo>
                    <a:pt x="78" y="280"/>
                    <a:pt x="75" y="278"/>
                    <a:pt x="73" y="275"/>
                  </a:cubicBezTo>
                  <a:cubicBezTo>
                    <a:pt x="70" y="273"/>
                    <a:pt x="68" y="270"/>
                    <a:pt x="66" y="268"/>
                  </a:cubicBezTo>
                  <a:cubicBezTo>
                    <a:pt x="63" y="265"/>
                    <a:pt x="61" y="263"/>
                    <a:pt x="59" y="260"/>
                  </a:cubicBezTo>
                  <a:cubicBezTo>
                    <a:pt x="57" y="257"/>
                    <a:pt x="55" y="255"/>
                    <a:pt x="53" y="252"/>
                  </a:cubicBezTo>
                  <a:cubicBezTo>
                    <a:pt x="52" y="250"/>
                    <a:pt x="50" y="248"/>
                    <a:pt x="49" y="246"/>
                  </a:cubicBezTo>
                  <a:cubicBezTo>
                    <a:pt x="48" y="244"/>
                    <a:pt x="47" y="242"/>
                    <a:pt x="46" y="240"/>
                  </a:cubicBezTo>
                  <a:cubicBezTo>
                    <a:pt x="45" y="238"/>
                    <a:pt x="44" y="236"/>
                    <a:pt x="43" y="234"/>
                  </a:cubicBezTo>
                  <a:cubicBezTo>
                    <a:pt x="42" y="232"/>
                    <a:pt x="41" y="230"/>
                    <a:pt x="40" y="228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0" y="184"/>
                    <a:pt x="40" y="185"/>
                    <a:pt x="39" y="185"/>
                  </a:cubicBezTo>
                  <a:cubicBezTo>
                    <a:pt x="39" y="185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6" y="189"/>
                    <a:pt x="35" y="190"/>
                    <a:pt x="34" y="191"/>
                  </a:cubicBezTo>
                  <a:cubicBezTo>
                    <a:pt x="32" y="192"/>
                    <a:pt x="31" y="192"/>
                    <a:pt x="30" y="193"/>
                  </a:cubicBezTo>
                  <a:cubicBezTo>
                    <a:pt x="29" y="193"/>
                    <a:pt x="27" y="194"/>
                    <a:pt x="26" y="194"/>
                  </a:cubicBezTo>
                  <a:cubicBezTo>
                    <a:pt x="25" y="194"/>
                    <a:pt x="23" y="194"/>
                    <a:pt x="22" y="194"/>
                  </a:cubicBezTo>
                  <a:cubicBezTo>
                    <a:pt x="19" y="194"/>
                    <a:pt x="16" y="194"/>
                    <a:pt x="13" y="193"/>
                  </a:cubicBezTo>
                  <a:cubicBezTo>
                    <a:pt x="11" y="191"/>
                    <a:pt x="8" y="190"/>
                    <a:pt x="6" y="188"/>
                  </a:cubicBezTo>
                  <a:cubicBezTo>
                    <a:pt x="4" y="186"/>
                    <a:pt x="3" y="184"/>
                    <a:pt x="2" y="181"/>
                  </a:cubicBezTo>
                  <a:cubicBezTo>
                    <a:pt x="1" y="178"/>
                    <a:pt x="0" y="175"/>
                    <a:pt x="0" y="172"/>
                  </a:cubicBezTo>
                  <a:cubicBezTo>
                    <a:pt x="0" y="169"/>
                    <a:pt x="1" y="167"/>
                    <a:pt x="2" y="164"/>
                  </a:cubicBezTo>
                  <a:cubicBezTo>
                    <a:pt x="3" y="161"/>
                    <a:pt x="4" y="159"/>
                    <a:pt x="6" y="157"/>
                  </a:cubicBezTo>
                  <a:cubicBezTo>
                    <a:pt x="8" y="155"/>
                    <a:pt x="11" y="154"/>
                    <a:pt x="13" y="152"/>
                  </a:cubicBezTo>
                  <a:cubicBezTo>
                    <a:pt x="16" y="151"/>
                    <a:pt x="19" y="151"/>
                    <a:pt x="22" y="151"/>
                  </a:cubicBezTo>
                  <a:cubicBezTo>
                    <a:pt x="23" y="151"/>
                    <a:pt x="25" y="151"/>
                    <a:pt x="26" y="151"/>
                  </a:cubicBezTo>
                  <a:cubicBezTo>
                    <a:pt x="27" y="151"/>
                    <a:pt x="29" y="152"/>
                    <a:pt x="30" y="152"/>
                  </a:cubicBezTo>
                  <a:cubicBezTo>
                    <a:pt x="31" y="153"/>
                    <a:pt x="32" y="153"/>
                    <a:pt x="34" y="154"/>
                  </a:cubicBezTo>
                  <a:cubicBezTo>
                    <a:pt x="35" y="155"/>
                    <a:pt x="36" y="156"/>
                    <a:pt x="37" y="157"/>
                  </a:cubicBezTo>
                  <a:cubicBezTo>
                    <a:pt x="37" y="157"/>
                    <a:pt x="37" y="157"/>
                    <a:pt x="38" y="158"/>
                  </a:cubicBezTo>
                  <a:cubicBezTo>
                    <a:pt x="38" y="158"/>
                    <a:pt x="38" y="158"/>
                    <a:pt x="39" y="159"/>
                  </a:cubicBezTo>
                  <a:cubicBezTo>
                    <a:pt x="39" y="159"/>
                    <a:pt x="39" y="160"/>
                    <a:pt x="40" y="160"/>
                  </a:cubicBezTo>
                  <a:cubicBezTo>
                    <a:pt x="40" y="160"/>
                    <a:pt x="40" y="161"/>
                    <a:pt x="40" y="161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41" y="115"/>
                    <a:pt x="42" y="113"/>
                    <a:pt x="43" y="111"/>
                  </a:cubicBezTo>
                  <a:cubicBezTo>
                    <a:pt x="44" y="109"/>
                    <a:pt x="45" y="107"/>
                    <a:pt x="46" y="105"/>
                  </a:cubicBezTo>
                  <a:cubicBezTo>
                    <a:pt x="47" y="103"/>
                    <a:pt x="48" y="101"/>
                    <a:pt x="49" y="99"/>
                  </a:cubicBezTo>
                  <a:cubicBezTo>
                    <a:pt x="51" y="97"/>
                    <a:pt x="52" y="95"/>
                    <a:pt x="53" y="93"/>
                  </a:cubicBezTo>
                  <a:cubicBezTo>
                    <a:pt x="55" y="91"/>
                    <a:pt x="57" y="88"/>
                    <a:pt x="59" y="85"/>
                  </a:cubicBezTo>
                  <a:cubicBezTo>
                    <a:pt x="61" y="82"/>
                    <a:pt x="63" y="80"/>
                    <a:pt x="66" y="77"/>
                  </a:cubicBezTo>
                  <a:cubicBezTo>
                    <a:pt x="68" y="75"/>
                    <a:pt x="70" y="72"/>
                    <a:pt x="73" y="70"/>
                  </a:cubicBezTo>
                  <a:cubicBezTo>
                    <a:pt x="75" y="68"/>
                    <a:pt x="78" y="65"/>
                    <a:pt x="80" y="63"/>
                  </a:cubicBezTo>
                  <a:cubicBezTo>
                    <a:pt x="83" y="61"/>
                    <a:pt x="86" y="59"/>
                    <a:pt x="88" y="57"/>
                  </a:cubicBezTo>
                  <a:cubicBezTo>
                    <a:pt x="91" y="55"/>
                    <a:pt x="94" y="53"/>
                    <a:pt x="97" y="51"/>
                  </a:cubicBezTo>
                  <a:cubicBezTo>
                    <a:pt x="99" y="49"/>
                    <a:pt x="102" y="48"/>
                    <a:pt x="105" y="46"/>
                  </a:cubicBezTo>
                  <a:cubicBezTo>
                    <a:pt x="108" y="45"/>
                    <a:pt x="111" y="43"/>
                    <a:pt x="114" y="42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2"/>
                    <a:pt x="115" y="41"/>
                    <a:pt x="115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1"/>
                    <a:pt x="116" y="41"/>
                    <a:pt x="117" y="41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60" y="41"/>
                    <a:pt x="160" y="41"/>
                    <a:pt x="160" y="41"/>
                  </a:cubicBezTo>
                  <a:cubicBezTo>
                    <a:pt x="160" y="41"/>
                    <a:pt x="159" y="40"/>
                    <a:pt x="159" y="40"/>
                  </a:cubicBezTo>
                  <a:cubicBezTo>
                    <a:pt x="159" y="40"/>
                    <a:pt x="158" y="39"/>
                    <a:pt x="158" y="39"/>
                  </a:cubicBezTo>
                  <a:cubicBezTo>
                    <a:pt x="157" y="39"/>
                    <a:pt x="157" y="39"/>
                    <a:pt x="157" y="38"/>
                  </a:cubicBezTo>
                  <a:cubicBezTo>
                    <a:pt x="156" y="38"/>
                    <a:pt x="156" y="38"/>
                    <a:pt x="156" y="37"/>
                  </a:cubicBezTo>
                  <a:cubicBezTo>
                    <a:pt x="155" y="36"/>
                    <a:pt x="154" y="35"/>
                    <a:pt x="153" y="34"/>
                  </a:cubicBezTo>
                  <a:cubicBezTo>
                    <a:pt x="152" y="33"/>
                    <a:pt x="152" y="32"/>
                    <a:pt x="151" y="30"/>
                  </a:cubicBezTo>
                  <a:cubicBezTo>
                    <a:pt x="151" y="29"/>
                    <a:pt x="150" y="28"/>
                    <a:pt x="150" y="26"/>
                  </a:cubicBezTo>
                  <a:cubicBezTo>
                    <a:pt x="150" y="25"/>
                    <a:pt x="150" y="24"/>
                    <a:pt x="150" y="22"/>
                  </a:cubicBezTo>
                  <a:cubicBezTo>
                    <a:pt x="150" y="19"/>
                    <a:pt x="150" y="16"/>
                    <a:pt x="151" y="14"/>
                  </a:cubicBezTo>
                  <a:cubicBezTo>
                    <a:pt x="152" y="11"/>
                    <a:pt x="154" y="9"/>
                    <a:pt x="156" y="7"/>
                  </a:cubicBezTo>
                  <a:cubicBezTo>
                    <a:pt x="158" y="5"/>
                    <a:pt x="160" y="3"/>
                    <a:pt x="163" y="2"/>
                  </a:cubicBezTo>
                  <a:cubicBezTo>
                    <a:pt x="166" y="1"/>
                    <a:pt x="168" y="0"/>
                    <a:pt x="171" y="0"/>
                  </a:cubicBezTo>
                  <a:cubicBezTo>
                    <a:pt x="174" y="0"/>
                    <a:pt x="177" y="1"/>
                    <a:pt x="180" y="2"/>
                  </a:cubicBezTo>
                  <a:cubicBezTo>
                    <a:pt x="182" y="3"/>
                    <a:pt x="185" y="5"/>
                    <a:pt x="187" y="7"/>
                  </a:cubicBezTo>
                  <a:cubicBezTo>
                    <a:pt x="189" y="9"/>
                    <a:pt x="190" y="11"/>
                    <a:pt x="191" y="14"/>
                  </a:cubicBezTo>
                  <a:cubicBezTo>
                    <a:pt x="193" y="16"/>
                    <a:pt x="193" y="19"/>
                    <a:pt x="193" y="22"/>
                  </a:cubicBezTo>
                  <a:cubicBezTo>
                    <a:pt x="193" y="24"/>
                    <a:pt x="193" y="25"/>
                    <a:pt x="193" y="26"/>
                  </a:cubicBezTo>
                  <a:cubicBezTo>
                    <a:pt x="192" y="28"/>
                    <a:pt x="192" y="29"/>
                    <a:pt x="191" y="30"/>
                  </a:cubicBezTo>
                  <a:cubicBezTo>
                    <a:pt x="191" y="32"/>
                    <a:pt x="190" y="33"/>
                    <a:pt x="190" y="34"/>
                  </a:cubicBezTo>
                  <a:cubicBezTo>
                    <a:pt x="189" y="35"/>
                    <a:pt x="188" y="36"/>
                    <a:pt x="187" y="37"/>
                  </a:cubicBezTo>
                  <a:cubicBezTo>
                    <a:pt x="187" y="38"/>
                    <a:pt x="186" y="38"/>
                    <a:pt x="186" y="38"/>
                  </a:cubicBezTo>
                  <a:cubicBezTo>
                    <a:pt x="186" y="39"/>
                    <a:pt x="185" y="39"/>
                    <a:pt x="185" y="39"/>
                  </a:cubicBezTo>
                  <a:cubicBezTo>
                    <a:pt x="185" y="39"/>
                    <a:pt x="184" y="40"/>
                    <a:pt x="184" y="40"/>
                  </a:cubicBezTo>
                  <a:cubicBezTo>
                    <a:pt x="183" y="40"/>
                    <a:pt x="183" y="41"/>
                    <a:pt x="183" y="41"/>
                  </a:cubicBezTo>
                  <a:cubicBezTo>
                    <a:pt x="186" y="41"/>
                    <a:pt x="186" y="41"/>
                    <a:pt x="186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6" y="41"/>
                    <a:pt x="226" y="41"/>
                    <a:pt x="226" y="41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30" y="42"/>
                    <a:pt x="232" y="43"/>
                    <a:pt x="234" y="44"/>
                  </a:cubicBezTo>
                  <a:cubicBezTo>
                    <a:pt x="236" y="45"/>
                    <a:pt x="238" y="46"/>
                    <a:pt x="240" y="47"/>
                  </a:cubicBezTo>
                  <a:cubicBezTo>
                    <a:pt x="242" y="48"/>
                    <a:pt x="244" y="49"/>
                    <a:pt x="246" y="50"/>
                  </a:cubicBezTo>
                  <a:cubicBezTo>
                    <a:pt x="248" y="51"/>
                    <a:pt x="250" y="53"/>
                    <a:pt x="251" y="54"/>
                  </a:cubicBezTo>
                  <a:cubicBezTo>
                    <a:pt x="256" y="57"/>
                    <a:pt x="260" y="60"/>
                    <a:pt x="264" y="63"/>
                  </a:cubicBezTo>
                  <a:cubicBezTo>
                    <a:pt x="268" y="66"/>
                    <a:pt x="271" y="70"/>
                    <a:pt x="275" y="73"/>
                  </a:cubicBezTo>
                  <a:cubicBezTo>
                    <a:pt x="278" y="76"/>
                    <a:pt x="281" y="80"/>
                    <a:pt x="284" y="84"/>
                  </a:cubicBezTo>
                  <a:cubicBezTo>
                    <a:pt x="287" y="87"/>
                    <a:pt x="289" y="91"/>
                    <a:pt x="292" y="94"/>
                  </a:cubicBezTo>
                  <a:cubicBezTo>
                    <a:pt x="293" y="96"/>
                    <a:pt x="294" y="97"/>
                    <a:pt x="295" y="99"/>
                  </a:cubicBezTo>
                  <a:cubicBezTo>
                    <a:pt x="296" y="101"/>
                    <a:pt x="297" y="104"/>
                    <a:pt x="298" y="106"/>
                  </a:cubicBezTo>
                  <a:cubicBezTo>
                    <a:pt x="299" y="108"/>
                    <a:pt x="300" y="110"/>
                    <a:pt x="301" y="112"/>
                  </a:cubicBezTo>
                  <a:cubicBezTo>
                    <a:pt x="302" y="114"/>
                    <a:pt x="303" y="116"/>
                    <a:pt x="304" y="117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9"/>
                    <a:pt x="304" y="159"/>
                    <a:pt x="304" y="159"/>
                  </a:cubicBezTo>
                  <a:cubicBezTo>
                    <a:pt x="304" y="159"/>
                    <a:pt x="304" y="158"/>
                    <a:pt x="305" y="158"/>
                  </a:cubicBezTo>
                  <a:cubicBezTo>
                    <a:pt x="305" y="158"/>
                    <a:pt x="305" y="157"/>
                    <a:pt x="305" y="157"/>
                  </a:cubicBezTo>
                  <a:cubicBezTo>
                    <a:pt x="306" y="157"/>
                    <a:pt x="306" y="156"/>
                    <a:pt x="306" y="156"/>
                  </a:cubicBezTo>
                  <a:cubicBezTo>
                    <a:pt x="307" y="156"/>
                    <a:pt x="307" y="156"/>
                    <a:pt x="307" y="155"/>
                  </a:cubicBezTo>
                  <a:cubicBezTo>
                    <a:pt x="308" y="155"/>
                    <a:pt x="309" y="154"/>
                    <a:pt x="310" y="153"/>
                  </a:cubicBezTo>
                  <a:cubicBezTo>
                    <a:pt x="311" y="153"/>
                    <a:pt x="312" y="152"/>
                    <a:pt x="314" y="152"/>
                  </a:cubicBezTo>
                  <a:cubicBezTo>
                    <a:pt x="315" y="152"/>
                    <a:pt x="316" y="151"/>
                    <a:pt x="317" y="151"/>
                  </a:cubicBezTo>
                  <a:cubicBezTo>
                    <a:pt x="318" y="151"/>
                    <a:pt x="319" y="151"/>
                    <a:pt x="321" y="151"/>
                  </a:cubicBezTo>
                  <a:close/>
                  <a:moveTo>
                    <a:pt x="226" y="176"/>
                  </a:moveTo>
                  <a:cubicBezTo>
                    <a:pt x="226" y="176"/>
                    <a:pt x="226" y="175"/>
                    <a:pt x="226" y="175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26" y="173"/>
                    <a:pt x="226" y="173"/>
                    <a:pt x="226" y="173"/>
                  </a:cubicBezTo>
                  <a:cubicBezTo>
                    <a:pt x="226" y="173"/>
                    <a:pt x="226" y="173"/>
                    <a:pt x="226" y="173"/>
                  </a:cubicBezTo>
                  <a:cubicBezTo>
                    <a:pt x="226" y="173"/>
                    <a:pt x="226" y="172"/>
                    <a:pt x="226" y="172"/>
                  </a:cubicBezTo>
                  <a:cubicBezTo>
                    <a:pt x="226" y="172"/>
                    <a:pt x="226" y="172"/>
                    <a:pt x="226" y="172"/>
                  </a:cubicBezTo>
                  <a:cubicBezTo>
                    <a:pt x="226" y="171"/>
                    <a:pt x="226" y="171"/>
                    <a:pt x="226" y="170"/>
                  </a:cubicBezTo>
                  <a:cubicBezTo>
                    <a:pt x="226" y="170"/>
                    <a:pt x="226" y="169"/>
                    <a:pt x="226" y="169"/>
                  </a:cubicBezTo>
                  <a:cubicBezTo>
                    <a:pt x="226" y="169"/>
                    <a:pt x="226" y="168"/>
                    <a:pt x="226" y="168"/>
                  </a:cubicBezTo>
                  <a:cubicBezTo>
                    <a:pt x="226" y="168"/>
                    <a:pt x="226" y="168"/>
                    <a:pt x="226" y="168"/>
                  </a:cubicBezTo>
                  <a:cubicBezTo>
                    <a:pt x="226" y="168"/>
                    <a:pt x="226" y="167"/>
                    <a:pt x="226" y="167"/>
                  </a:cubicBezTo>
                  <a:cubicBezTo>
                    <a:pt x="226" y="167"/>
                    <a:pt x="226" y="167"/>
                    <a:pt x="226" y="167"/>
                  </a:cubicBezTo>
                  <a:cubicBezTo>
                    <a:pt x="226" y="166"/>
                    <a:pt x="226" y="166"/>
                    <a:pt x="226" y="166"/>
                  </a:cubicBezTo>
                  <a:cubicBezTo>
                    <a:pt x="226" y="166"/>
                    <a:pt x="226" y="166"/>
                    <a:pt x="226" y="165"/>
                  </a:cubicBezTo>
                  <a:cubicBezTo>
                    <a:pt x="226" y="165"/>
                    <a:pt x="226" y="165"/>
                    <a:pt x="226" y="165"/>
                  </a:cubicBezTo>
                  <a:cubicBezTo>
                    <a:pt x="226" y="165"/>
                    <a:pt x="226" y="164"/>
                    <a:pt x="226" y="164"/>
                  </a:cubicBezTo>
                  <a:cubicBezTo>
                    <a:pt x="226" y="164"/>
                    <a:pt x="226" y="164"/>
                    <a:pt x="226" y="163"/>
                  </a:cubicBezTo>
                  <a:cubicBezTo>
                    <a:pt x="226" y="163"/>
                    <a:pt x="225" y="163"/>
                    <a:pt x="225" y="163"/>
                  </a:cubicBezTo>
                  <a:cubicBezTo>
                    <a:pt x="225" y="162"/>
                    <a:pt x="225" y="162"/>
                    <a:pt x="225" y="162"/>
                  </a:cubicBezTo>
                  <a:cubicBezTo>
                    <a:pt x="225" y="162"/>
                    <a:pt x="225" y="161"/>
                    <a:pt x="225" y="161"/>
                  </a:cubicBezTo>
                  <a:cubicBezTo>
                    <a:pt x="225" y="161"/>
                    <a:pt x="225" y="161"/>
                    <a:pt x="225" y="160"/>
                  </a:cubicBezTo>
                  <a:cubicBezTo>
                    <a:pt x="225" y="160"/>
                    <a:pt x="225" y="160"/>
                    <a:pt x="225" y="160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5" y="159"/>
                    <a:pt x="224" y="158"/>
                    <a:pt x="224" y="158"/>
                  </a:cubicBezTo>
                  <a:cubicBezTo>
                    <a:pt x="224" y="157"/>
                    <a:pt x="224" y="156"/>
                    <a:pt x="223" y="155"/>
                  </a:cubicBezTo>
                  <a:cubicBezTo>
                    <a:pt x="223" y="153"/>
                    <a:pt x="222" y="152"/>
                    <a:pt x="222" y="151"/>
                  </a:cubicBezTo>
                  <a:cubicBezTo>
                    <a:pt x="221" y="149"/>
                    <a:pt x="221" y="148"/>
                    <a:pt x="220" y="147"/>
                  </a:cubicBezTo>
                  <a:cubicBezTo>
                    <a:pt x="219" y="146"/>
                    <a:pt x="218" y="144"/>
                    <a:pt x="218" y="143"/>
                  </a:cubicBezTo>
                  <a:cubicBezTo>
                    <a:pt x="217" y="141"/>
                    <a:pt x="216" y="140"/>
                    <a:pt x="215" y="139"/>
                  </a:cubicBezTo>
                  <a:cubicBezTo>
                    <a:pt x="213" y="137"/>
                    <a:pt x="212" y="136"/>
                    <a:pt x="211" y="135"/>
                  </a:cubicBezTo>
                  <a:cubicBezTo>
                    <a:pt x="210" y="133"/>
                    <a:pt x="208" y="132"/>
                    <a:pt x="207" y="131"/>
                  </a:cubicBezTo>
                  <a:cubicBezTo>
                    <a:pt x="205" y="130"/>
                    <a:pt x="204" y="128"/>
                    <a:pt x="202" y="127"/>
                  </a:cubicBezTo>
                  <a:cubicBezTo>
                    <a:pt x="201" y="126"/>
                    <a:pt x="199" y="125"/>
                    <a:pt x="197" y="124"/>
                  </a:cubicBezTo>
                  <a:cubicBezTo>
                    <a:pt x="195" y="123"/>
                    <a:pt x="193" y="122"/>
                    <a:pt x="191" y="122"/>
                  </a:cubicBezTo>
                  <a:cubicBezTo>
                    <a:pt x="189" y="121"/>
                    <a:pt x="187" y="120"/>
                    <a:pt x="185" y="120"/>
                  </a:cubicBezTo>
                  <a:cubicBezTo>
                    <a:pt x="183" y="119"/>
                    <a:pt x="181" y="119"/>
                    <a:pt x="178" y="119"/>
                  </a:cubicBezTo>
                  <a:cubicBezTo>
                    <a:pt x="178" y="118"/>
                    <a:pt x="178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6" y="118"/>
                    <a:pt x="176" y="118"/>
                    <a:pt x="176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4" y="118"/>
                    <a:pt x="174" y="118"/>
                  </a:cubicBezTo>
                  <a:cubicBezTo>
                    <a:pt x="174" y="118"/>
                    <a:pt x="174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8"/>
                    <a:pt x="171" y="118"/>
                    <a:pt x="171" y="118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1" y="118"/>
                    <a:pt x="170" y="118"/>
                    <a:pt x="169" y="118"/>
                  </a:cubicBezTo>
                  <a:cubicBezTo>
                    <a:pt x="169" y="118"/>
                    <a:pt x="168" y="118"/>
                    <a:pt x="168" y="118"/>
                  </a:cubicBezTo>
                  <a:cubicBezTo>
                    <a:pt x="167" y="118"/>
                    <a:pt x="166" y="118"/>
                    <a:pt x="166" y="119"/>
                  </a:cubicBezTo>
                  <a:cubicBezTo>
                    <a:pt x="165" y="119"/>
                    <a:pt x="165" y="119"/>
                    <a:pt x="164" y="119"/>
                  </a:cubicBezTo>
                  <a:cubicBezTo>
                    <a:pt x="163" y="119"/>
                    <a:pt x="162" y="119"/>
                    <a:pt x="161" y="119"/>
                  </a:cubicBezTo>
                  <a:cubicBezTo>
                    <a:pt x="159" y="120"/>
                    <a:pt x="158" y="120"/>
                    <a:pt x="157" y="120"/>
                  </a:cubicBezTo>
                  <a:cubicBezTo>
                    <a:pt x="156" y="121"/>
                    <a:pt x="155" y="121"/>
                    <a:pt x="153" y="122"/>
                  </a:cubicBezTo>
                  <a:cubicBezTo>
                    <a:pt x="152" y="122"/>
                    <a:pt x="151" y="122"/>
                    <a:pt x="150" y="123"/>
                  </a:cubicBezTo>
                  <a:cubicBezTo>
                    <a:pt x="149" y="123"/>
                    <a:pt x="148" y="124"/>
                    <a:pt x="147" y="124"/>
                  </a:cubicBezTo>
                  <a:cubicBezTo>
                    <a:pt x="146" y="125"/>
                    <a:pt x="144" y="126"/>
                    <a:pt x="143" y="126"/>
                  </a:cubicBezTo>
                  <a:cubicBezTo>
                    <a:pt x="142" y="127"/>
                    <a:pt x="141" y="128"/>
                    <a:pt x="140" y="129"/>
                  </a:cubicBezTo>
                  <a:cubicBezTo>
                    <a:pt x="139" y="129"/>
                    <a:pt x="138" y="130"/>
                    <a:pt x="137" y="131"/>
                  </a:cubicBezTo>
                  <a:cubicBezTo>
                    <a:pt x="136" y="132"/>
                    <a:pt x="135" y="133"/>
                    <a:pt x="134" y="134"/>
                  </a:cubicBezTo>
                  <a:cubicBezTo>
                    <a:pt x="133" y="134"/>
                    <a:pt x="132" y="135"/>
                    <a:pt x="132" y="136"/>
                  </a:cubicBezTo>
                  <a:cubicBezTo>
                    <a:pt x="131" y="137"/>
                    <a:pt x="130" y="138"/>
                    <a:pt x="129" y="139"/>
                  </a:cubicBezTo>
                  <a:cubicBezTo>
                    <a:pt x="128" y="140"/>
                    <a:pt x="127" y="141"/>
                    <a:pt x="127" y="143"/>
                  </a:cubicBezTo>
                  <a:cubicBezTo>
                    <a:pt x="126" y="144"/>
                    <a:pt x="125" y="145"/>
                    <a:pt x="125" y="146"/>
                  </a:cubicBezTo>
                  <a:cubicBezTo>
                    <a:pt x="124" y="147"/>
                    <a:pt x="123" y="148"/>
                    <a:pt x="123" y="149"/>
                  </a:cubicBezTo>
                  <a:cubicBezTo>
                    <a:pt x="122" y="151"/>
                    <a:pt x="122" y="152"/>
                    <a:pt x="121" y="153"/>
                  </a:cubicBezTo>
                  <a:cubicBezTo>
                    <a:pt x="121" y="154"/>
                    <a:pt x="120" y="155"/>
                    <a:pt x="120" y="157"/>
                  </a:cubicBezTo>
                  <a:cubicBezTo>
                    <a:pt x="120" y="158"/>
                    <a:pt x="119" y="159"/>
                    <a:pt x="119" y="161"/>
                  </a:cubicBezTo>
                  <a:cubicBezTo>
                    <a:pt x="119" y="162"/>
                    <a:pt x="119" y="163"/>
                    <a:pt x="118" y="165"/>
                  </a:cubicBezTo>
                  <a:cubicBezTo>
                    <a:pt x="118" y="166"/>
                    <a:pt x="118" y="167"/>
                    <a:pt x="118" y="169"/>
                  </a:cubicBezTo>
                  <a:cubicBezTo>
                    <a:pt x="118" y="170"/>
                    <a:pt x="118" y="171"/>
                    <a:pt x="118" y="173"/>
                  </a:cubicBezTo>
                  <a:cubicBezTo>
                    <a:pt x="118" y="174"/>
                    <a:pt x="118" y="175"/>
                    <a:pt x="118" y="177"/>
                  </a:cubicBezTo>
                  <a:cubicBezTo>
                    <a:pt x="118" y="178"/>
                    <a:pt x="118" y="179"/>
                    <a:pt x="118" y="181"/>
                  </a:cubicBezTo>
                  <a:cubicBezTo>
                    <a:pt x="119" y="182"/>
                    <a:pt x="119" y="183"/>
                    <a:pt x="119" y="184"/>
                  </a:cubicBezTo>
                  <a:cubicBezTo>
                    <a:pt x="119" y="186"/>
                    <a:pt x="120" y="187"/>
                    <a:pt x="120" y="188"/>
                  </a:cubicBezTo>
                  <a:cubicBezTo>
                    <a:pt x="120" y="190"/>
                    <a:pt x="121" y="191"/>
                    <a:pt x="121" y="192"/>
                  </a:cubicBezTo>
                  <a:cubicBezTo>
                    <a:pt x="122" y="193"/>
                    <a:pt x="122" y="194"/>
                    <a:pt x="123" y="196"/>
                  </a:cubicBezTo>
                  <a:cubicBezTo>
                    <a:pt x="123" y="197"/>
                    <a:pt x="124" y="198"/>
                    <a:pt x="125" y="199"/>
                  </a:cubicBezTo>
                  <a:cubicBezTo>
                    <a:pt x="125" y="200"/>
                    <a:pt x="126" y="202"/>
                    <a:pt x="127" y="203"/>
                  </a:cubicBezTo>
                  <a:cubicBezTo>
                    <a:pt x="127" y="204"/>
                    <a:pt x="128" y="205"/>
                    <a:pt x="129" y="206"/>
                  </a:cubicBezTo>
                  <a:cubicBezTo>
                    <a:pt x="130" y="207"/>
                    <a:pt x="131" y="208"/>
                    <a:pt x="132" y="209"/>
                  </a:cubicBezTo>
                  <a:cubicBezTo>
                    <a:pt x="132" y="210"/>
                    <a:pt x="133" y="211"/>
                    <a:pt x="134" y="212"/>
                  </a:cubicBezTo>
                  <a:cubicBezTo>
                    <a:pt x="135" y="213"/>
                    <a:pt x="136" y="213"/>
                    <a:pt x="137" y="214"/>
                  </a:cubicBezTo>
                  <a:cubicBezTo>
                    <a:pt x="138" y="215"/>
                    <a:pt x="139" y="216"/>
                    <a:pt x="140" y="217"/>
                  </a:cubicBezTo>
                  <a:cubicBezTo>
                    <a:pt x="141" y="217"/>
                    <a:pt x="142" y="218"/>
                    <a:pt x="143" y="219"/>
                  </a:cubicBezTo>
                  <a:cubicBezTo>
                    <a:pt x="144" y="219"/>
                    <a:pt x="146" y="220"/>
                    <a:pt x="147" y="221"/>
                  </a:cubicBezTo>
                  <a:cubicBezTo>
                    <a:pt x="148" y="221"/>
                    <a:pt x="149" y="222"/>
                    <a:pt x="150" y="222"/>
                  </a:cubicBezTo>
                  <a:cubicBezTo>
                    <a:pt x="151" y="223"/>
                    <a:pt x="152" y="223"/>
                    <a:pt x="153" y="224"/>
                  </a:cubicBezTo>
                  <a:cubicBezTo>
                    <a:pt x="155" y="224"/>
                    <a:pt x="156" y="224"/>
                    <a:pt x="157" y="225"/>
                  </a:cubicBezTo>
                  <a:cubicBezTo>
                    <a:pt x="158" y="225"/>
                    <a:pt x="159" y="225"/>
                    <a:pt x="160" y="226"/>
                  </a:cubicBezTo>
                  <a:cubicBezTo>
                    <a:pt x="162" y="226"/>
                    <a:pt x="163" y="226"/>
                    <a:pt x="164" y="226"/>
                  </a:cubicBezTo>
                  <a:cubicBezTo>
                    <a:pt x="165" y="226"/>
                    <a:pt x="165" y="227"/>
                    <a:pt x="166" y="227"/>
                  </a:cubicBezTo>
                  <a:cubicBezTo>
                    <a:pt x="166" y="227"/>
                    <a:pt x="167" y="227"/>
                    <a:pt x="168" y="227"/>
                  </a:cubicBezTo>
                  <a:cubicBezTo>
                    <a:pt x="168" y="227"/>
                    <a:pt x="169" y="227"/>
                    <a:pt x="169" y="227"/>
                  </a:cubicBezTo>
                  <a:cubicBezTo>
                    <a:pt x="170" y="227"/>
                    <a:pt x="171" y="227"/>
                    <a:pt x="171" y="227"/>
                  </a:cubicBezTo>
                  <a:cubicBezTo>
                    <a:pt x="171" y="227"/>
                    <a:pt x="171" y="227"/>
                    <a:pt x="171" y="227"/>
                  </a:cubicBezTo>
                  <a:cubicBezTo>
                    <a:pt x="172" y="227"/>
                    <a:pt x="172" y="227"/>
                    <a:pt x="172" y="227"/>
                  </a:cubicBezTo>
                  <a:cubicBezTo>
                    <a:pt x="172" y="227"/>
                    <a:pt x="172" y="227"/>
                    <a:pt x="172" y="227"/>
                  </a:cubicBezTo>
                  <a:cubicBezTo>
                    <a:pt x="172" y="227"/>
                    <a:pt x="172" y="227"/>
                    <a:pt x="172" y="227"/>
                  </a:cubicBezTo>
                  <a:cubicBezTo>
                    <a:pt x="172" y="227"/>
                    <a:pt x="172" y="227"/>
                    <a:pt x="172" y="227"/>
                  </a:cubicBezTo>
                  <a:cubicBezTo>
                    <a:pt x="173" y="227"/>
                    <a:pt x="173" y="227"/>
                    <a:pt x="173" y="227"/>
                  </a:cubicBezTo>
                  <a:cubicBezTo>
                    <a:pt x="173" y="227"/>
                    <a:pt x="173" y="227"/>
                    <a:pt x="173" y="227"/>
                  </a:cubicBezTo>
                  <a:cubicBezTo>
                    <a:pt x="173" y="227"/>
                    <a:pt x="173" y="227"/>
                    <a:pt x="173" y="227"/>
                  </a:cubicBezTo>
                  <a:cubicBezTo>
                    <a:pt x="173" y="227"/>
                    <a:pt x="174" y="227"/>
                    <a:pt x="174" y="227"/>
                  </a:cubicBezTo>
                  <a:cubicBezTo>
                    <a:pt x="174" y="227"/>
                    <a:pt x="174" y="227"/>
                    <a:pt x="174" y="227"/>
                  </a:cubicBezTo>
                  <a:cubicBezTo>
                    <a:pt x="174" y="227"/>
                    <a:pt x="174" y="227"/>
                    <a:pt x="174" y="227"/>
                  </a:cubicBezTo>
                  <a:cubicBezTo>
                    <a:pt x="175" y="227"/>
                    <a:pt x="175" y="227"/>
                    <a:pt x="175" y="227"/>
                  </a:cubicBezTo>
                  <a:cubicBezTo>
                    <a:pt x="175" y="227"/>
                    <a:pt x="175" y="227"/>
                    <a:pt x="176" y="227"/>
                  </a:cubicBezTo>
                  <a:cubicBezTo>
                    <a:pt x="176" y="227"/>
                    <a:pt x="176" y="227"/>
                    <a:pt x="177" y="227"/>
                  </a:cubicBezTo>
                  <a:cubicBezTo>
                    <a:pt x="177" y="227"/>
                    <a:pt x="177" y="227"/>
                    <a:pt x="177" y="227"/>
                  </a:cubicBezTo>
                  <a:cubicBezTo>
                    <a:pt x="178" y="227"/>
                    <a:pt x="178" y="227"/>
                    <a:pt x="178" y="227"/>
                  </a:cubicBezTo>
                  <a:cubicBezTo>
                    <a:pt x="181" y="226"/>
                    <a:pt x="183" y="226"/>
                    <a:pt x="185" y="225"/>
                  </a:cubicBezTo>
                  <a:cubicBezTo>
                    <a:pt x="187" y="225"/>
                    <a:pt x="189" y="224"/>
                    <a:pt x="191" y="223"/>
                  </a:cubicBezTo>
                  <a:cubicBezTo>
                    <a:pt x="193" y="223"/>
                    <a:pt x="195" y="222"/>
                    <a:pt x="197" y="221"/>
                  </a:cubicBezTo>
                  <a:cubicBezTo>
                    <a:pt x="199" y="220"/>
                    <a:pt x="201" y="219"/>
                    <a:pt x="202" y="218"/>
                  </a:cubicBezTo>
                  <a:cubicBezTo>
                    <a:pt x="204" y="217"/>
                    <a:pt x="205" y="216"/>
                    <a:pt x="207" y="214"/>
                  </a:cubicBezTo>
                  <a:cubicBezTo>
                    <a:pt x="208" y="213"/>
                    <a:pt x="210" y="212"/>
                    <a:pt x="211" y="210"/>
                  </a:cubicBezTo>
                  <a:cubicBezTo>
                    <a:pt x="212" y="209"/>
                    <a:pt x="213" y="208"/>
                    <a:pt x="215" y="206"/>
                  </a:cubicBezTo>
                  <a:cubicBezTo>
                    <a:pt x="216" y="205"/>
                    <a:pt x="217" y="204"/>
                    <a:pt x="218" y="202"/>
                  </a:cubicBezTo>
                  <a:cubicBezTo>
                    <a:pt x="218" y="201"/>
                    <a:pt x="219" y="200"/>
                    <a:pt x="220" y="198"/>
                  </a:cubicBezTo>
                  <a:cubicBezTo>
                    <a:pt x="221" y="197"/>
                    <a:pt x="221" y="196"/>
                    <a:pt x="222" y="194"/>
                  </a:cubicBezTo>
                  <a:cubicBezTo>
                    <a:pt x="222" y="193"/>
                    <a:pt x="223" y="192"/>
                    <a:pt x="223" y="191"/>
                  </a:cubicBezTo>
                  <a:cubicBezTo>
                    <a:pt x="224" y="189"/>
                    <a:pt x="224" y="188"/>
                    <a:pt x="224" y="187"/>
                  </a:cubicBezTo>
                  <a:cubicBezTo>
                    <a:pt x="224" y="187"/>
                    <a:pt x="225" y="187"/>
                    <a:pt x="225" y="186"/>
                  </a:cubicBezTo>
                  <a:cubicBezTo>
                    <a:pt x="225" y="186"/>
                    <a:pt x="225" y="186"/>
                    <a:pt x="225" y="185"/>
                  </a:cubicBezTo>
                  <a:cubicBezTo>
                    <a:pt x="225" y="185"/>
                    <a:pt x="225" y="185"/>
                    <a:pt x="225" y="185"/>
                  </a:cubicBezTo>
                  <a:cubicBezTo>
                    <a:pt x="225" y="184"/>
                    <a:pt x="225" y="184"/>
                    <a:pt x="225" y="184"/>
                  </a:cubicBezTo>
                  <a:cubicBezTo>
                    <a:pt x="225" y="184"/>
                    <a:pt x="225" y="183"/>
                    <a:pt x="225" y="183"/>
                  </a:cubicBezTo>
                  <a:cubicBezTo>
                    <a:pt x="225" y="183"/>
                    <a:pt x="225" y="183"/>
                    <a:pt x="225" y="182"/>
                  </a:cubicBezTo>
                  <a:cubicBezTo>
                    <a:pt x="226" y="182"/>
                    <a:pt x="226" y="182"/>
                    <a:pt x="226" y="182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6" y="181"/>
                    <a:pt x="226" y="181"/>
                    <a:pt x="226" y="180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226" y="180"/>
                    <a:pt x="226" y="179"/>
                    <a:pt x="226" y="179"/>
                  </a:cubicBezTo>
                  <a:cubicBezTo>
                    <a:pt x="226" y="179"/>
                    <a:pt x="226" y="179"/>
                    <a:pt x="226" y="179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226" y="178"/>
                    <a:pt x="226" y="178"/>
                    <a:pt x="226" y="177"/>
                  </a:cubicBezTo>
                  <a:cubicBezTo>
                    <a:pt x="226" y="177"/>
                    <a:pt x="226" y="177"/>
                    <a:pt x="226" y="177"/>
                  </a:cubicBezTo>
                  <a:cubicBezTo>
                    <a:pt x="226" y="177"/>
                    <a:pt x="226" y="177"/>
                    <a:pt x="226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 noEditPoints="1"/>
            </p:cNvSpPr>
            <p:nvPr/>
          </p:nvSpPr>
          <p:spPr bwMode="auto">
            <a:xfrm>
              <a:off x="2970223" y="2244727"/>
              <a:ext cx="2319347" cy="2333630"/>
            </a:xfrm>
            <a:custGeom>
              <a:avLst/>
              <a:gdLst>
                <a:gd name="T0" fmla="*/ 150 w 338"/>
                <a:gd name="T1" fmla="*/ 320 h 340"/>
                <a:gd name="T2" fmla="*/ 157 w 338"/>
                <a:gd name="T3" fmla="*/ 306 h 340"/>
                <a:gd name="T4" fmla="*/ 162 w 338"/>
                <a:gd name="T5" fmla="*/ 299 h 340"/>
                <a:gd name="T6" fmla="*/ 96 w 338"/>
                <a:gd name="T7" fmla="*/ 289 h 340"/>
                <a:gd name="T8" fmla="*/ 59 w 338"/>
                <a:gd name="T9" fmla="*/ 255 h 340"/>
                <a:gd name="T10" fmla="*/ 41 w 338"/>
                <a:gd name="T11" fmla="*/ 224 h 340"/>
                <a:gd name="T12" fmla="*/ 36 w 338"/>
                <a:gd name="T13" fmla="*/ 180 h 340"/>
                <a:gd name="T14" fmla="*/ 30 w 338"/>
                <a:gd name="T15" fmla="*/ 186 h 340"/>
                <a:gd name="T16" fmla="*/ 6 w 338"/>
                <a:gd name="T17" fmla="*/ 183 h 340"/>
                <a:gd name="T18" fmla="*/ 12 w 338"/>
                <a:gd name="T19" fmla="*/ 152 h 340"/>
                <a:gd name="T20" fmla="*/ 33 w 338"/>
                <a:gd name="T21" fmla="*/ 156 h 340"/>
                <a:gd name="T22" fmla="*/ 38 w 338"/>
                <a:gd name="T23" fmla="*/ 162 h 340"/>
                <a:gd name="T24" fmla="*/ 46 w 338"/>
                <a:gd name="T25" fmla="*/ 103 h 340"/>
                <a:gd name="T26" fmla="*/ 72 w 338"/>
                <a:gd name="T27" fmla="*/ 69 h 340"/>
                <a:gd name="T28" fmla="*/ 113 w 338"/>
                <a:gd name="T29" fmla="*/ 41 h 340"/>
                <a:gd name="T30" fmla="*/ 159 w 338"/>
                <a:gd name="T31" fmla="*/ 36 h 340"/>
                <a:gd name="T32" fmla="*/ 153 w 338"/>
                <a:gd name="T33" fmla="*/ 30 h 340"/>
                <a:gd name="T34" fmla="*/ 156 w 338"/>
                <a:gd name="T35" fmla="*/ 6 h 340"/>
                <a:gd name="T36" fmla="*/ 187 w 338"/>
                <a:gd name="T37" fmla="*/ 12 h 340"/>
                <a:gd name="T38" fmla="*/ 183 w 338"/>
                <a:gd name="T39" fmla="*/ 33 h 340"/>
                <a:gd name="T40" fmla="*/ 177 w 338"/>
                <a:gd name="T41" fmla="*/ 37 h 340"/>
                <a:gd name="T42" fmla="*/ 225 w 338"/>
                <a:gd name="T43" fmla="*/ 40 h 340"/>
                <a:gd name="T44" fmla="*/ 260 w 338"/>
                <a:gd name="T45" fmla="*/ 62 h 340"/>
                <a:gd name="T46" fmla="*/ 294 w 338"/>
                <a:gd name="T47" fmla="*/ 104 h 340"/>
                <a:gd name="T48" fmla="*/ 302 w 338"/>
                <a:gd name="T49" fmla="*/ 159 h 340"/>
                <a:gd name="T50" fmla="*/ 307 w 338"/>
                <a:gd name="T51" fmla="*/ 154 h 340"/>
                <a:gd name="T52" fmla="*/ 326 w 338"/>
                <a:gd name="T53" fmla="*/ 152 h 340"/>
                <a:gd name="T54" fmla="*/ 332 w 338"/>
                <a:gd name="T55" fmla="*/ 183 h 340"/>
                <a:gd name="T56" fmla="*/ 310 w 338"/>
                <a:gd name="T57" fmla="*/ 186 h 340"/>
                <a:gd name="T58" fmla="*/ 304 w 338"/>
                <a:gd name="T59" fmla="*/ 182 h 340"/>
                <a:gd name="T60" fmla="*/ 297 w 338"/>
                <a:gd name="T61" fmla="*/ 230 h 340"/>
                <a:gd name="T62" fmla="*/ 271 w 338"/>
                <a:gd name="T63" fmla="*/ 267 h 340"/>
                <a:gd name="T64" fmla="*/ 231 w 338"/>
                <a:gd name="T65" fmla="*/ 296 h 340"/>
                <a:gd name="T66" fmla="*/ 176 w 338"/>
                <a:gd name="T67" fmla="*/ 302 h 340"/>
                <a:gd name="T68" fmla="*/ 185 w 338"/>
                <a:gd name="T69" fmla="*/ 310 h 340"/>
                <a:gd name="T70" fmla="*/ 183 w 338"/>
                <a:gd name="T71" fmla="*/ 334 h 340"/>
                <a:gd name="T72" fmla="*/ 166 w 338"/>
                <a:gd name="T73" fmla="*/ 226 h 340"/>
                <a:gd name="T74" fmla="*/ 172 w 338"/>
                <a:gd name="T75" fmla="*/ 226 h 340"/>
                <a:gd name="T76" fmla="*/ 190 w 338"/>
                <a:gd name="T77" fmla="*/ 223 h 340"/>
                <a:gd name="T78" fmla="*/ 215 w 338"/>
                <a:gd name="T79" fmla="*/ 205 h 340"/>
                <a:gd name="T80" fmla="*/ 225 w 338"/>
                <a:gd name="T81" fmla="*/ 185 h 340"/>
                <a:gd name="T82" fmla="*/ 227 w 338"/>
                <a:gd name="T83" fmla="*/ 176 h 340"/>
                <a:gd name="T84" fmla="*/ 227 w 338"/>
                <a:gd name="T85" fmla="*/ 167 h 340"/>
                <a:gd name="T86" fmla="*/ 226 w 338"/>
                <a:gd name="T87" fmla="*/ 159 h 340"/>
                <a:gd name="T88" fmla="*/ 222 w 338"/>
                <a:gd name="T89" fmla="*/ 147 h 340"/>
                <a:gd name="T90" fmla="*/ 207 w 338"/>
                <a:gd name="T91" fmla="*/ 126 h 340"/>
                <a:gd name="T92" fmla="*/ 177 w 338"/>
                <a:gd name="T93" fmla="*/ 113 h 340"/>
                <a:gd name="T94" fmla="*/ 170 w 338"/>
                <a:gd name="T95" fmla="*/ 113 h 340"/>
                <a:gd name="T96" fmla="*/ 162 w 338"/>
                <a:gd name="T97" fmla="*/ 113 h 340"/>
                <a:gd name="T98" fmla="*/ 143 w 338"/>
                <a:gd name="T99" fmla="*/ 119 h 340"/>
                <a:gd name="T100" fmla="*/ 128 w 338"/>
                <a:gd name="T101" fmla="*/ 132 h 340"/>
                <a:gd name="T102" fmla="*/ 117 w 338"/>
                <a:gd name="T103" fmla="*/ 149 h 340"/>
                <a:gd name="T104" fmla="*/ 113 w 338"/>
                <a:gd name="T105" fmla="*/ 169 h 340"/>
                <a:gd name="T106" fmla="*/ 117 w 338"/>
                <a:gd name="T107" fmla="*/ 190 h 340"/>
                <a:gd name="T108" fmla="*/ 128 w 338"/>
                <a:gd name="T109" fmla="*/ 207 h 340"/>
                <a:gd name="T110" fmla="*/ 143 w 338"/>
                <a:gd name="T111" fmla="*/ 220 h 340"/>
                <a:gd name="T112" fmla="*/ 162 w 338"/>
                <a:gd name="T113" fmla="*/ 22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8" h="340">
                  <a:moveTo>
                    <a:pt x="169" y="340"/>
                  </a:moveTo>
                  <a:cubicBezTo>
                    <a:pt x="167" y="340"/>
                    <a:pt x="164" y="339"/>
                    <a:pt x="162" y="338"/>
                  </a:cubicBezTo>
                  <a:cubicBezTo>
                    <a:pt x="160" y="337"/>
                    <a:pt x="158" y="336"/>
                    <a:pt x="156" y="334"/>
                  </a:cubicBezTo>
                  <a:cubicBezTo>
                    <a:pt x="154" y="332"/>
                    <a:pt x="153" y="330"/>
                    <a:pt x="152" y="328"/>
                  </a:cubicBezTo>
                  <a:cubicBezTo>
                    <a:pt x="151" y="326"/>
                    <a:pt x="150" y="323"/>
                    <a:pt x="150" y="320"/>
                  </a:cubicBezTo>
                  <a:cubicBezTo>
                    <a:pt x="150" y="319"/>
                    <a:pt x="150" y="318"/>
                    <a:pt x="150" y="316"/>
                  </a:cubicBezTo>
                  <a:cubicBezTo>
                    <a:pt x="151" y="315"/>
                    <a:pt x="151" y="314"/>
                    <a:pt x="152" y="313"/>
                  </a:cubicBezTo>
                  <a:cubicBezTo>
                    <a:pt x="152" y="312"/>
                    <a:pt x="153" y="311"/>
                    <a:pt x="153" y="310"/>
                  </a:cubicBezTo>
                  <a:cubicBezTo>
                    <a:pt x="154" y="308"/>
                    <a:pt x="155" y="308"/>
                    <a:pt x="156" y="307"/>
                  </a:cubicBezTo>
                  <a:cubicBezTo>
                    <a:pt x="156" y="306"/>
                    <a:pt x="157" y="306"/>
                    <a:pt x="157" y="306"/>
                  </a:cubicBezTo>
                  <a:cubicBezTo>
                    <a:pt x="157" y="305"/>
                    <a:pt x="158" y="305"/>
                    <a:pt x="158" y="305"/>
                  </a:cubicBezTo>
                  <a:cubicBezTo>
                    <a:pt x="158" y="305"/>
                    <a:pt x="159" y="304"/>
                    <a:pt x="159" y="304"/>
                  </a:cubicBezTo>
                  <a:cubicBezTo>
                    <a:pt x="159" y="304"/>
                    <a:pt x="161" y="303"/>
                    <a:pt x="163" y="302"/>
                  </a:cubicBezTo>
                  <a:cubicBezTo>
                    <a:pt x="163" y="301"/>
                    <a:pt x="164" y="301"/>
                    <a:pt x="164" y="300"/>
                  </a:cubicBezTo>
                  <a:cubicBezTo>
                    <a:pt x="163" y="299"/>
                    <a:pt x="163" y="299"/>
                    <a:pt x="162" y="299"/>
                  </a:cubicBezTo>
                  <a:cubicBezTo>
                    <a:pt x="159" y="299"/>
                    <a:pt x="159" y="299"/>
                    <a:pt x="159" y="299"/>
                  </a:cubicBezTo>
                  <a:cubicBezTo>
                    <a:pt x="115" y="299"/>
                    <a:pt x="115" y="299"/>
                    <a:pt x="115" y="299"/>
                  </a:cubicBezTo>
                  <a:cubicBezTo>
                    <a:pt x="113" y="298"/>
                    <a:pt x="113" y="298"/>
                    <a:pt x="113" y="298"/>
                  </a:cubicBezTo>
                  <a:cubicBezTo>
                    <a:pt x="110" y="297"/>
                    <a:pt x="107" y="295"/>
                    <a:pt x="104" y="294"/>
                  </a:cubicBezTo>
                  <a:cubicBezTo>
                    <a:pt x="101" y="292"/>
                    <a:pt x="99" y="291"/>
                    <a:pt x="96" y="289"/>
                  </a:cubicBezTo>
                  <a:cubicBezTo>
                    <a:pt x="93" y="287"/>
                    <a:pt x="90" y="285"/>
                    <a:pt x="88" y="283"/>
                  </a:cubicBezTo>
                  <a:cubicBezTo>
                    <a:pt x="85" y="281"/>
                    <a:pt x="82" y="279"/>
                    <a:pt x="80" y="277"/>
                  </a:cubicBezTo>
                  <a:cubicBezTo>
                    <a:pt x="77" y="275"/>
                    <a:pt x="75" y="273"/>
                    <a:pt x="72" y="271"/>
                  </a:cubicBezTo>
                  <a:cubicBezTo>
                    <a:pt x="70" y="268"/>
                    <a:pt x="68" y="266"/>
                    <a:pt x="65" y="263"/>
                  </a:cubicBezTo>
                  <a:cubicBezTo>
                    <a:pt x="63" y="261"/>
                    <a:pt x="61" y="258"/>
                    <a:pt x="59" y="255"/>
                  </a:cubicBezTo>
                  <a:cubicBezTo>
                    <a:pt x="57" y="253"/>
                    <a:pt x="55" y="250"/>
                    <a:pt x="53" y="247"/>
                  </a:cubicBezTo>
                  <a:cubicBezTo>
                    <a:pt x="52" y="245"/>
                    <a:pt x="51" y="244"/>
                    <a:pt x="49" y="242"/>
                  </a:cubicBezTo>
                  <a:cubicBezTo>
                    <a:pt x="48" y="240"/>
                    <a:pt x="47" y="238"/>
                    <a:pt x="46" y="236"/>
                  </a:cubicBezTo>
                  <a:cubicBezTo>
                    <a:pt x="45" y="234"/>
                    <a:pt x="44" y="232"/>
                    <a:pt x="43" y="230"/>
                  </a:cubicBezTo>
                  <a:cubicBezTo>
                    <a:pt x="42" y="228"/>
                    <a:pt x="42" y="226"/>
                    <a:pt x="41" y="224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41" y="177"/>
                    <a:pt x="40" y="176"/>
                    <a:pt x="40" y="176"/>
                  </a:cubicBezTo>
                  <a:cubicBezTo>
                    <a:pt x="39" y="176"/>
                    <a:pt x="38" y="176"/>
                    <a:pt x="38" y="17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5" y="181"/>
                  </a:cubicBezTo>
                  <a:cubicBezTo>
                    <a:pt x="35" y="181"/>
                    <a:pt x="35" y="181"/>
                    <a:pt x="35" y="182"/>
                  </a:cubicBezTo>
                  <a:cubicBezTo>
                    <a:pt x="34" y="182"/>
                    <a:pt x="34" y="182"/>
                    <a:pt x="34" y="183"/>
                  </a:cubicBezTo>
                  <a:cubicBezTo>
                    <a:pt x="34" y="183"/>
                    <a:pt x="33" y="183"/>
                    <a:pt x="33" y="183"/>
                  </a:cubicBezTo>
                  <a:cubicBezTo>
                    <a:pt x="32" y="184"/>
                    <a:pt x="31" y="185"/>
                    <a:pt x="30" y="186"/>
                  </a:cubicBezTo>
                  <a:cubicBezTo>
                    <a:pt x="29" y="186"/>
                    <a:pt x="28" y="187"/>
                    <a:pt x="27" y="187"/>
                  </a:cubicBezTo>
                  <a:cubicBezTo>
                    <a:pt x="26" y="188"/>
                    <a:pt x="25" y="188"/>
                    <a:pt x="23" y="188"/>
                  </a:cubicBezTo>
                  <a:cubicBezTo>
                    <a:pt x="22" y="189"/>
                    <a:pt x="21" y="189"/>
                    <a:pt x="20" y="189"/>
                  </a:cubicBezTo>
                  <a:cubicBezTo>
                    <a:pt x="17" y="189"/>
                    <a:pt x="15" y="188"/>
                    <a:pt x="12" y="187"/>
                  </a:cubicBezTo>
                  <a:cubicBezTo>
                    <a:pt x="10" y="186"/>
                    <a:pt x="8" y="185"/>
                    <a:pt x="6" y="183"/>
                  </a:cubicBezTo>
                  <a:cubicBezTo>
                    <a:pt x="4" y="181"/>
                    <a:pt x="3" y="179"/>
                    <a:pt x="2" y="177"/>
                  </a:cubicBezTo>
                  <a:cubicBezTo>
                    <a:pt x="1" y="175"/>
                    <a:pt x="0" y="172"/>
                    <a:pt x="0" y="169"/>
                  </a:cubicBezTo>
                  <a:cubicBezTo>
                    <a:pt x="0" y="167"/>
                    <a:pt x="1" y="164"/>
                    <a:pt x="2" y="162"/>
                  </a:cubicBezTo>
                  <a:cubicBezTo>
                    <a:pt x="3" y="160"/>
                    <a:pt x="4" y="158"/>
                    <a:pt x="6" y="156"/>
                  </a:cubicBezTo>
                  <a:cubicBezTo>
                    <a:pt x="8" y="154"/>
                    <a:pt x="10" y="153"/>
                    <a:pt x="12" y="152"/>
                  </a:cubicBezTo>
                  <a:cubicBezTo>
                    <a:pt x="15" y="151"/>
                    <a:pt x="17" y="150"/>
                    <a:pt x="20" y="150"/>
                  </a:cubicBezTo>
                  <a:cubicBezTo>
                    <a:pt x="21" y="150"/>
                    <a:pt x="22" y="150"/>
                    <a:pt x="23" y="151"/>
                  </a:cubicBezTo>
                  <a:cubicBezTo>
                    <a:pt x="25" y="151"/>
                    <a:pt x="26" y="151"/>
                    <a:pt x="27" y="152"/>
                  </a:cubicBezTo>
                  <a:cubicBezTo>
                    <a:pt x="28" y="152"/>
                    <a:pt x="29" y="153"/>
                    <a:pt x="30" y="153"/>
                  </a:cubicBezTo>
                  <a:cubicBezTo>
                    <a:pt x="31" y="154"/>
                    <a:pt x="32" y="155"/>
                    <a:pt x="33" y="156"/>
                  </a:cubicBezTo>
                  <a:cubicBezTo>
                    <a:pt x="33" y="156"/>
                    <a:pt x="34" y="156"/>
                    <a:pt x="34" y="156"/>
                  </a:cubicBezTo>
                  <a:cubicBezTo>
                    <a:pt x="34" y="157"/>
                    <a:pt x="34" y="157"/>
                    <a:pt x="35" y="157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8" y="163"/>
                    <a:pt x="39" y="163"/>
                    <a:pt x="40" y="163"/>
                  </a:cubicBezTo>
                  <a:cubicBezTo>
                    <a:pt x="40" y="163"/>
                    <a:pt x="41" y="162"/>
                    <a:pt x="41" y="161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3"/>
                    <a:pt x="42" y="111"/>
                    <a:pt x="43" y="109"/>
                  </a:cubicBezTo>
                  <a:cubicBezTo>
                    <a:pt x="44" y="107"/>
                    <a:pt x="45" y="105"/>
                    <a:pt x="46" y="103"/>
                  </a:cubicBezTo>
                  <a:cubicBezTo>
                    <a:pt x="47" y="101"/>
                    <a:pt x="48" y="99"/>
                    <a:pt x="50" y="97"/>
                  </a:cubicBezTo>
                  <a:cubicBezTo>
                    <a:pt x="51" y="96"/>
                    <a:pt x="52" y="94"/>
                    <a:pt x="53" y="92"/>
                  </a:cubicBezTo>
                  <a:cubicBezTo>
                    <a:pt x="55" y="89"/>
                    <a:pt x="57" y="86"/>
                    <a:pt x="59" y="84"/>
                  </a:cubicBezTo>
                  <a:cubicBezTo>
                    <a:pt x="61" y="81"/>
                    <a:pt x="63" y="78"/>
                    <a:pt x="66" y="76"/>
                  </a:cubicBezTo>
                  <a:cubicBezTo>
                    <a:pt x="68" y="73"/>
                    <a:pt x="70" y="71"/>
                    <a:pt x="72" y="69"/>
                  </a:cubicBezTo>
                  <a:cubicBezTo>
                    <a:pt x="75" y="66"/>
                    <a:pt x="77" y="64"/>
                    <a:pt x="80" y="62"/>
                  </a:cubicBezTo>
                  <a:cubicBezTo>
                    <a:pt x="82" y="60"/>
                    <a:pt x="85" y="58"/>
                    <a:pt x="88" y="56"/>
                  </a:cubicBezTo>
                  <a:cubicBezTo>
                    <a:pt x="90" y="54"/>
                    <a:pt x="93" y="52"/>
                    <a:pt x="96" y="50"/>
                  </a:cubicBezTo>
                  <a:cubicBezTo>
                    <a:pt x="99" y="49"/>
                    <a:pt x="102" y="47"/>
                    <a:pt x="104" y="45"/>
                  </a:cubicBezTo>
                  <a:cubicBezTo>
                    <a:pt x="107" y="44"/>
                    <a:pt x="110" y="42"/>
                    <a:pt x="113" y="41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2" y="40"/>
                    <a:pt x="163" y="40"/>
                    <a:pt x="163" y="39"/>
                  </a:cubicBezTo>
                  <a:cubicBezTo>
                    <a:pt x="163" y="38"/>
                    <a:pt x="163" y="38"/>
                    <a:pt x="162" y="37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5"/>
                    <a:pt x="159" y="35"/>
                    <a:pt x="158" y="35"/>
                  </a:cubicBezTo>
                  <a:cubicBezTo>
                    <a:pt x="158" y="35"/>
                    <a:pt x="158" y="34"/>
                    <a:pt x="157" y="34"/>
                  </a:cubicBezTo>
                  <a:cubicBezTo>
                    <a:pt x="157" y="34"/>
                    <a:pt x="157" y="34"/>
                    <a:pt x="156" y="33"/>
                  </a:cubicBezTo>
                  <a:cubicBezTo>
                    <a:pt x="156" y="33"/>
                    <a:pt x="156" y="33"/>
                    <a:pt x="155" y="33"/>
                  </a:cubicBezTo>
                  <a:cubicBezTo>
                    <a:pt x="155" y="32"/>
                    <a:pt x="154" y="31"/>
                    <a:pt x="153" y="30"/>
                  </a:cubicBezTo>
                  <a:cubicBezTo>
                    <a:pt x="153" y="29"/>
                    <a:pt x="152" y="28"/>
                    <a:pt x="152" y="26"/>
                  </a:cubicBezTo>
                  <a:cubicBezTo>
                    <a:pt x="151" y="25"/>
                    <a:pt x="151" y="24"/>
                    <a:pt x="150" y="23"/>
                  </a:cubicBezTo>
                  <a:cubicBezTo>
                    <a:pt x="150" y="22"/>
                    <a:pt x="150" y="20"/>
                    <a:pt x="150" y="19"/>
                  </a:cubicBezTo>
                  <a:cubicBezTo>
                    <a:pt x="150" y="17"/>
                    <a:pt x="151" y="14"/>
                    <a:pt x="152" y="12"/>
                  </a:cubicBezTo>
                  <a:cubicBezTo>
                    <a:pt x="153" y="9"/>
                    <a:pt x="154" y="7"/>
                    <a:pt x="156" y="6"/>
                  </a:cubicBezTo>
                  <a:cubicBezTo>
                    <a:pt x="158" y="4"/>
                    <a:pt x="160" y="2"/>
                    <a:pt x="162" y="1"/>
                  </a:cubicBezTo>
                  <a:cubicBezTo>
                    <a:pt x="164" y="0"/>
                    <a:pt x="167" y="0"/>
                    <a:pt x="169" y="0"/>
                  </a:cubicBezTo>
                  <a:cubicBezTo>
                    <a:pt x="172" y="0"/>
                    <a:pt x="174" y="0"/>
                    <a:pt x="177" y="1"/>
                  </a:cubicBezTo>
                  <a:cubicBezTo>
                    <a:pt x="179" y="2"/>
                    <a:pt x="181" y="4"/>
                    <a:pt x="183" y="6"/>
                  </a:cubicBezTo>
                  <a:cubicBezTo>
                    <a:pt x="185" y="7"/>
                    <a:pt x="186" y="9"/>
                    <a:pt x="187" y="12"/>
                  </a:cubicBezTo>
                  <a:cubicBezTo>
                    <a:pt x="188" y="14"/>
                    <a:pt x="189" y="17"/>
                    <a:pt x="189" y="19"/>
                  </a:cubicBezTo>
                  <a:cubicBezTo>
                    <a:pt x="189" y="20"/>
                    <a:pt x="189" y="22"/>
                    <a:pt x="188" y="23"/>
                  </a:cubicBezTo>
                  <a:cubicBezTo>
                    <a:pt x="188" y="24"/>
                    <a:pt x="188" y="25"/>
                    <a:pt x="187" y="26"/>
                  </a:cubicBezTo>
                  <a:cubicBezTo>
                    <a:pt x="187" y="28"/>
                    <a:pt x="186" y="29"/>
                    <a:pt x="185" y="30"/>
                  </a:cubicBezTo>
                  <a:cubicBezTo>
                    <a:pt x="185" y="31"/>
                    <a:pt x="184" y="32"/>
                    <a:pt x="183" y="33"/>
                  </a:cubicBezTo>
                  <a:cubicBezTo>
                    <a:pt x="183" y="33"/>
                    <a:pt x="183" y="33"/>
                    <a:pt x="182" y="33"/>
                  </a:cubicBezTo>
                  <a:cubicBezTo>
                    <a:pt x="182" y="34"/>
                    <a:pt x="182" y="34"/>
                    <a:pt x="181" y="34"/>
                  </a:cubicBezTo>
                  <a:cubicBezTo>
                    <a:pt x="181" y="34"/>
                    <a:pt x="181" y="35"/>
                    <a:pt x="180" y="35"/>
                  </a:cubicBezTo>
                  <a:cubicBezTo>
                    <a:pt x="180" y="35"/>
                    <a:pt x="180" y="35"/>
                    <a:pt x="179" y="36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176" y="38"/>
                    <a:pt x="176" y="38"/>
                    <a:pt x="176" y="39"/>
                  </a:cubicBezTo>
                  <a:cubicBezTo>
                    <a:pt x="176" y="40"/>
                    <a:pt x="177" y="40"/>
                    <a:pt x="178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7" y="41"/>
                    <a:pt x="229" y="42"/>
                    <a:pt x="231" y="43"/>
                  </a:cubicBezTo>
                  <a:cubicBezTo>
                    <a:pt x="233" y="44"/>
                    <a:pt x="235" y="45"/>
                    <a:pt x="237" y="46"/>
                  </a:cubicBezTo>
                  <a:cubicBezTo>
                    <a:pt x="239" y="47"/>
                    <a:pt x="241" y="48"/>
                    <a:pt x="243" y="49"/>
                  </a:cubicBezTo>
                  <a:cubicBezTo>
                    <a:pt x="244" y="50"/>
                    <a:pt x="246" y="52"/>
                    <a:pt x="248" y="53"/>
                  </a:cubicBezTo>
                  <a:cubicBezTo>
                    <a:pt x="252" y="56"/>
                    <a:pt x="256" y="59"/>
                    <a:pt x="260" y="62"/>
                  </a:cubicBezTo>
                  <a:cubicBezTo>
                    <a:pt x="264" y="65"/>
                    <a:pt x="267" y="68"/>
                    <a:pt x="271" y="72"/>
                  </a:cubicBezTo>
                  <a:cubicBezTo>
                    <a:pt x="274" y="75"/>
                    <a:pt x="277" y="79"/>
                    <a:pt x="280" y="82"/>
                  </a:cubicBezTo>
                  <a:cubicBezTo>
                    <a:pt x="283" y="85"/>
                    <a:pt x="285" y="89"/>
                    <a:pt x="288" y="93"/>
                  </a:cubicBezTo>
                  <a:cubicBezTo>
                    <a:pt x="288" y="94"/>
                    <a:pt x="289" y="96"/>
                    <a:pt x="291" y="98"/>
                  </a:cubicBezTo>
                  <a:cubicBezTo>
                    <a:pt x="292" y="100"/>
                    <a:pt x="293" y="102"/>
                    <a:pt x="294" y="104"/>
                  </a:cubicBezTo>
                  <a:cubicBezTo>
                    <a:pt x="295" y="106"/>
                    <a:pt x="296" y="108"/>
                    <a:pt x="297" y="110"/>
                  </a:cubicBezTo>
                  <a:cubicBezTo>
                    <a:pt x="298" y="112"/>
                    <a:pt x="299" y="113"/>
                    <a:pt x="299" y="115"/>
                  </a:cubicBezTo>
                  <a:cubicBezTo>
                    <a:pt x="299" y="158"/>
                    <a:pt x="299" y="158"/>
                    <a:pt x="299" y="158"/>
                  </a:cubicBezTo>
                  <a:cubicBezTo>
                    <a:pt x="299" y="159"/>
                    <a:pt x="300" y="160"/>
                    <a:pt x="300" y="160"/>
                  </a:cubicBezTo>
                  <a:cubicBezTo>
                    <a:pt x="301" y="160"/>
                    <a:pt x="302" y="160"/>
                    <a:pt x="302" y="159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5" y="156"/>
                    <a:pt x="305" y="156"/>
                    <a:pt x="305" y="156"/>
                  </a:cubicBezTo>
                  <a:cubicBezTo>
                    <a:pt x="306" y="156"/>
                    <a:pt x="306" y="155"/>
                    <a:pt x="306" y="155"/>
                  </a:cubicBezTo>
                  <a:cubicBezTo>
                    <a:pt x="306" y="155"/>
                    <a:pt x="307" y="155"/>
                    <a:pt x="307" y="154"/>
                  </a:cubicBezTo>
                  <a:cubicBezTo>
                    <a:pt x="308" y="154"/>
                    <a:pt x="309" y="153"/>
                    <a:pt x="310" y="153"/>
                  </a:cubicBezTo>
                  <a:cubicBezTo>
                    <a:pt x="310" y="152"/>
                    <a:pt x="311" y="152"/>
                    <a:pt x="312" y="151"/>
                  </a:cubicBezTo>
                  <a:cubicBezTo>
                    <a:pt x="313" y="151"/>
                    <a:pt x="314" y="151"/>
                    <a:pt x="315" y="151"/>
                  </a:cubicBezTo>
                  <a:cubicBezTo>
                    <a:pt x="317" y="150"/>
                    <a:pt x="318" y="150"/>
                    <a:pt x="319" y="150"/>
                  </a:cubicBezTo>
                  <a:cubicBezTo>
                    <a:pt x="321" y="150"/>
                    <a:pt x="324" y="151"/>
                    <a:pt x="326" y="152"/>
                  </a:cubicBezTo>
                  <a:cubicBezTo>
                    <a:pt x="329" y="153"/>
                    <a:pt x="331" y="154"/>
                    <a:pt x="332" y="156"/>
                  </a:cubicBezTo>
                  <a:cubicBezTo>
                    <a:pt x="334" y="158"/>
                    <a:pt x="336" y="160"/>
                    <a:pt x="337" y="162"/>
                  </a:cubicBezTo>
                  <a:cubicBezTo>
                    <a:pt x="338" y="164"/>
                    <a:pt x="338" y="167"/>
                    <a:pt x="338" y="169"/>
                  </a:cubicBezTo>
                  <a:cubicBezTo>
                    <a:pt x="338" y="172"/>
                    <a:pt x="338" y="175"/>
                    <a:pt x="337" y="177"/>
                  </a:cubicBezTo>
                  <a:cubicBezTo>
                    <a:pt x="336" y="179"/>
                    <a:pt x="334" y="181"/>
                    <a:pt x="332" y="183"/>
                  </a:cubicBezTo>
                  <a:cubicBezTo>
                    <a:pt x="331" y="185"/>
                    <a:pt x="329" y="186"/>
                    <a:pt x="326" y="187"/>
                  </a:cubicBezTo>
                  <a:cubicBezTo>
                    <a:pt x="324" y="188"/>
                    <a:pt x="321" y="189"/>
                    <a:pt x="319" y="189"/>
                  </a:cubicBezTo>
                  <a:cubicBezTo>
                    <a:pt x="318" y="189"/>
                    <a:pt x="317" y="189"/>
                    <a:pt x="315" y="188"/>
                  </a:cubicBezTo>
                  <a:cubicBezTo>
                    <a:pt x="314" y="188"/>
                    <a:pt x="313" y="188"/>
                    <a:pt x="312" y="188"/>
                  </a:cubicBezTo>
                  <a:cubicBezTo>
                    <a:pt x="311" y="187"/>
                    <a:pt x="310" y="187"/>
                    <a:pt x="310" y="186"/>
                  </a:cubicBezTo>
                  <a:cubicBezTo>
                    <a:pt x="309" y="186"/>
                    <a:pt x="308" y="185"/>
                    <a:pt x="307" y="185"/>
                  </a:cubicBezTo>
                  <a:cubicBezTo>
                    <a:pt x="307" y="184"/>
                    <a:pt x="306" y="184"/>
                    <a:pt x="306" y="184"/>
                  </a:cubicBezTo>
                  <a:cubicBezTo>
                    <a:pt x="306" y="184"/>
                    <a:pt x="306" y="183"/>
                    <a:pt x="305" y="183"/>
                  </a:cubicBezTo>
                  <a:cubicBezTo>
                    <a:pt x="305" y="183"/>
                    <a:pt x="305" y="183"/>
                    <a:pt x="304" y="182"/>
                  </a:cubicBezTo>
                  <a:cubicBezTo>
                    <a:pt x="304" y="182"/>
                    <a:pt x="304" y="182"/>
                    <a:pt x="304" y="182"/>
                  </a:cubicBezTo>
                  <a:cubicBezTo>
                    <a:pt x="302" y="180"/>
                    <a:pt x="302" y="180"/>
                    <a:pt x="302" y="180"/>
                  </a:cubicBezTo>
                  <a:cubicBezTo>
                    <a:pt x="302" y="179"/>
                    <a:pt x="301" y="179"/>
                    <a:pt x="300" y="179"/>
                  </a:cubicBezTo>
                  <a:cubicBezTo>
                    <a:pt x="300" y="179"/>
                    <a:pt x="299" y="180"/>
                    <a:pt x="299" y="181"/>
                  </a:cubicBezTo>
                  <a:cubicBezTo>
                    <a:pt x="299" y="224"/>
                    <a:pt x="299" y="224"/>
                    <a:pt x="299" y="224"/>
                  </a:cubicBezTo>
                  <a:cubicBezTo>
                    <a:pt x="299" y="227"/>
                    <a:pt x="298" y="228"/>
                    <a:pt x="297" y="230"/>
                  </a:cubicBezTo>
                  <a:cubicBezTo>
                    <a:pt x="296" y="232"/>
                    <a:pt x="296" y="233"/>
                    <a:pt x="295" y="235"/>
                  </a:cubicBezTo>
                  <a:cubicBezTo>
                    <a:pt x="294" y="237"/>
                    <a:pt x="293" y="238"/>
                    <a:pt x="292" y="240"/>
                  </a:cubicBezTo>
                  <a:cubicBezTo>
                    <a:pt x="291" y="242"/>
                    <a:pt x="289" y="244"/>
                    <a:pt x="288" y="247"/>
                  </a:cubicBezTo>
                  <a:cubicBezTo>
                    <a:pt x="285" y="250"/>
                    <a:pt x="283" y="254"/>
                    <a:pt x="280" y="257"/>
                  </a:cubicBezTo>
                  <a:cubicBezTo>
                    <a:pt x="277" y="261"/>
                    <a:pt x="274" y="264"/>
                    <a:pt x="271" y="267"/>
                  </a:cubicBezTo>
                  <a:cubicBezTo>
                    <a:pt x="268" y="271"/>
                    <a:pt x="264" y="274"/>
                    <a:pt x="260" y="277"/>
                  </a:cubicBezTo>
                  <a:cubicBezTo>
                    <a:pt x="256" y="281"/>
                    <a:pt x="252" y="284"/>
                    <a:pt x="248" y="286"/>
                  </a:cubicBezTo>
                  <a:cubicBezTo>
                    <a:pt x="246" y="288"/>
                    <a:pt x="245" y="289"/>
                    <a:pt x="243" y="290"/>
                  </a:cubicBezTo>
                  <a:cubicBezTo>
                    <a:pt x="241" y="291"/>
                    <a:pt x="239" y="292"/>
                    <a:pt x="237" y="293"/>
                  </a:cubicBezTo>
                  <a:cubicBezTo>
                    <a:pt x="235" y="294"/>
                    <a:pt x="233" y="295"/>
                    <a:pt x="231" y="296"/>
                  </a:cubicBezTo>
                  <a:cubicBezTo>
                    <a:pt x="229" y="297"/>
                    <a:pt x="227" y="298"/>
                    <a:pt x="225" y="299"/>
                  </a:cubicBezTo>
                  <a:cubicBezTo>
                    <a:pt x="180" y="299"/>
                    <a:pt x="180" y="299"/>
                    <a:pt x="180" y="299"/>
                  </a:cubicBezTo>
                  <a:cubicBezTo>
                    <a:pt x="177" y="299"/>
                    <a:pt x="177" y="299"/>
                    <a:pt x="177" y="299"/>
                  </a:cubicBezTo>
                  <a:cubicBezTo>
                    <a:pt x="176" y="299"/>
                    <a:pt x="175" y="299"/>
                    <a:pt x="175" y="300"/>
                  </a:cubicBezTo>
                  <a:cubicBezTo>
                    <a:pt x="175" y="301"/>
                    <a:pt x="175" y="301"/>
                    <a:pt x="176" y="302"/>
                  </a:cubicBezTo>
                  <a:cubicBezTo>
                    <a:pt x="178" y="303"/>
                    <a:pt x="179" y="304"/>
                    <a:pt x="180" y="304"/>
                  </a:cubicBezTo>
                  <a:cubicBezTo>
                    <a:pt x="180" y="304"/>
                    <a:pt x="180" y="305"/>
                    <a:pt x="181" y="305"/>
                  </a:cubicBezTo>
                  <a:cubicBezTo>
                    <a:pt x="181" y="305"/>
                    <a:pt x="181" y="305"/>
                    <a:pt x="182" y="306"/>
                  </a:cubicBezTo>
                  <a:cubicBezTo>
                    <a:pt x="182" y="306"/>
                    <a:pt x="182" y="306"/>
                    <a:pt x="183" y="307"/>
                  </a:cubicBezTo>
                  <a:cubicBezTo>
                    <a:pt x="184" y="308"/>
                    <a:pt x="185" y="308"/>
                    <a:pt x="185" y="310"/>
                  </a:cubicBezTo>
                  <a:cubicBezTo>
                    <a:pt x="186" y="311"/>
                    <a:pt x="187" y="312"/>
                    <a:pt x="187" y="313"/>
                  </a:cubicBezTo>
                  <a:cubicBezTo>
                    <a:pt x="188" y="314"/>
                    <a:pt x="188" y="315"/>
                    <a:pt x="188" y="317"/>
                  </a:cubicBezTo>
                  <a:cubicBezTo>
                    <a:pt x="189" y="318"/>
                    <a:pt x="189" y="319"/>
                    <a:pt x="189" y="320"/>
                  </a:cubicBezTo>
                  <a:cubicBezTo>
                    <a:pt x="189" y="323"/>
                    <a:pt x="188" y="326"/>
                    <a:pt x="187" y="328"/>
                  </a:cubicBezTo>
                  <a:cubicBezTo>
                    <a:pt x="186" y="330"/>
                    <a:pt x="185" y="332"/>
                    <a:pt x="183" y="334"/>
                  </a:cubicBezTo>
                  <a:cubicBezTo>
                    <a:pt x="181" y="336"/>
                    <a:pt x="179" y="337"/>
                    <a:pt x="177" y="338"/>
                  </a:cubicBezTo>
                  <a:cubicBezTo>
                    <a:pt x="174" y="339"/>
                    <a:pt x="172" y="340"/>
                    <a:pt x="169" y="340"/>
                  </a:cubicBezTo>
                  <a:close/>
                  <a:moveTo>
                    <a:pt x="162" y="226"/>
                  </a:moveTo>
                  <a:cubicBezTo>
                    <a:pt x="162" y="226"/>
                    <a:pt x="163" y="226"/>
                    <a:pt x="164" y="226"/>
                  </a:cubicBezTo>
                  <a:cubicBezTo>
                    <a:pt x="164" y="226"/>
                    <a:pt x="165" y="226"/>
                    <a:pt x="166" y="226"/>
                  </a:cubicBezTo>
                  <a:cubicBezTo>
                    <a:pt x="167" y="226"/>
                    <a:pt x="167" y="226"/>
                    <a:pt x="167" y="226"/>
                  </a:cubicBezTo>
                  <a:cubicBezTo>
                    <a:pt x="168" y="226"/>
                    <a:pt x="168" y="226"/>
                    <a:pt x="169" y="226"/>
                  </a:cubicBezTo>
                  <a:cubicBezTo>
                    <a:pt x="170" y="226"/>
                    <a:pt x="170" y="226"/>
                    <a:pt x="170" y="226"/>
                  </a:cubicBezTo>
                  <a:cubicBezTo>
                    <a:pt x="171" y="226"/>
                    <a:pt x="171" y="226"/>
                    <a:pt x="171" y="226"/>
                  </a:cubicBezTo>
                  <a:cubicBezTo>
                    <a:pt x="172" y="226"/>
                    <a:pt x="172" y="226"/>
                    <a:pt x="172" y="226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5" y="226"/>
                    <a:pt x="175" y="226"/>
                    <a:pt x="176" y="226"/>
                  </a:cubicBezTo>
                  <a:cubicBezTo>
                    <a:pt x="176" y="226"/>
                    <a:pt x="176" y="226"/>
                    <a:pt x="177" y="226"/>
                  </a:cubicBezTo>
                  <a:cubicBezTo>
                    <a:pt x="179" y="226"/>
                    <a:pt x="181" y="225"/>
                    <a:pt x="183" y="225"/>
                  </a:cubicBezTo>
                  <a:cubicBezTo>
                    <a:pt x="186" y="224"/>
                    <a:pt x="188" y="224"/>
                    <a:pt x="190" y="223"/>
                  </a:cubicBezTo>
                  <a:cubicBezTo>
                    <a:pt x="192" y="222"/>
                    <a:pt x="194" y="221"/>
                    <a:pt x="196" y="220"/>
                  </a:cubicBezTo>
                  <a:cubicBezTo>
                    <a:pt x="198" y="219"/>
                    <a:pt x="200" y="218"/>
                    <a:pt x="202" y="217"/>
                  </a:cubicBezTo>
                  <a:cubicBezTo>
                    <a:pt x="203" y="216"/>
                    <a:pt x="205" y="215"/>
                    <a:pt x="207" y="213"/>
                  </a:cubicBezTo>
                  <a:cubicBezTo>
                    <a:pt x="208" y="212"/>
                    <a:pt x="209" y="211"/>
                    <a:pt x="211" y="209"/>
                  </a:cubicBezTo>
                  <a:cubicBezTo>
                    <a:pt x="212" y="208"/>
                    <a:pt x="213" y="206"/>
                    <a:pt x="215" y="205"/>
                  </a:cubicBezTo>
                  <a:cubicBezTo>
                    <a:pt x="216" y="204"/>
                    <a:pt x="217" y="202"/>
                    <a:pt x="218" y="201"/>
                  </a:cubicBezTo>
                  <a:cubicBezTo>
                    <a:pt x="219" y="199"/>
                    <a:pt x="219" y="198"/>
                    <a:pt x="220" y="196"/>
                  </a:cubicBezTo>
                  <a:cubicBezTo>
                    <a:pt x="221" y="195"/>
                    <a:pt x="222" y="194"/>
                    <a:pt x="222" y="192"/>
                  </a:cubicBezTo>
                  <a:cubicBezTo>
                    <a:pt x="223" y="191"/>
                    <a:pt x="223" y="190"/>
                    <a:pt x="224" y="188"/>
                  </a:cubicBezTo>
                  <a:cubicBezTo>
                    <a:pt x="224" y="187"/>
                    <a:pt x="224" y="186"/>
                    <a:pt x="225" y="185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6" y="182"/>
                    <a:pt x="226" y="182"/>
                    <a:pt x="226" y="182"/>
                  </a:cubicBezTo>
                  <a:cubicBezTo>
                    <a:pt x="226" y="181"/>
                    <a:pt x="226" y="181"/>
                    <a:pt x="226" y="180"/>
                  </a:cubicBezTo>
                  <a:cubicBezTo>
                    <a:pt x="226" y="179"/>
                    <a:pt x="226" y="179"/>
                    <a:pt x="226" y="179"/>
                  </a:cubicBezTo>
                  <a:cubicBezTo>
                    <a:pt x="227" y="176"/>
                    <a:pt x="227" y="176"/>
                    <a:pt x="227" y="176"/>
                  </a:cubicBezTo>
                  <a:cubicBezTo>
                    <a:pt x="227" y="176"/>
                    <a:pt x="227" y="175"/>
                    <a:pt x="227" y="175"/>
                  </a:cubicBezTo>
                  <a:cubicBezTo>
                    <a:pt x="227" y="175"/>
                    <a:pt x="227" y="175"/>
                    <a:pt x="227" y="174"/>
                  </a:cubicBezTo>
                  <a:cubicBezTo>
                    <a:pt x="227" y="174"/>
                    <a:pt x="227" y="174"/>
                    <a:pt x="227" y="174"/>
                  </a:cubicBezTo>
                  <a:cubicBezTo>
                    <a:pt x="227" y="170"/>
                    <a:pt x="227" y="170"/>
                    <a:pt x="227" y="170"/>
                  </a:cubicBezTo>
                  <a:cubicBezTo>
                    <a:pt x="227" y="167"/>
                    <a:pt x="227" y="167"/>
                    <a:pt x="227" y="167"/>
                  </a:cubicBezTo>
                  <a:cubicBezTo>
                    <a:pt x="227" y="165"/>
                    <a:pt x="227" y="165"/>
                    <a:pt x="227" y="165"/>
                  </a:cubicBezTo>
                  <a:cubicBezTo>
                    <a:pt x="227" y="165"/>
                    <a:pt x="227" y="164"/>
                    <a:pt x="227" y="164"/>
                  </a:cubicBezTo>
                  <a:cubicBezTo>
                    <a:pt x="227" y="164"/>
                    <a:pt x="227" y="163"/>
                    <a:pt x="227" y="163"/>
                  </a:cubicBezTo>
                  <a:cubicBezTo>
                    <a:pt x="226" y="160"/>
                    <a:pt x="226" y="160"/>
                    <a:pt x="226" y="160"/>
                  </a:cubicBezTo>
                  <a:cubicBezTo>
                    <a:pt x="226" y="159"/>
                    <a:pt x="226" y="159"/>
                    <a:pt x="226" y="159"/>
                  </a:cubicBezTo>
                  <a:cubicBezTo>
                    <a:pt x="226" y="158"/>
                    <a:pt x="226" y="158"/>
                    <a:pt x="226" y="158"/>
                  </a:cubicBezTo>
                  <a:cubicBezTo>
                    <a:pt x="225" y="155"/>
                    <a:pt x="225" y="155"/>
                    <a:pt x="225" y="155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4" y="153"/>
                    <a:pt x="224" y="152"/>
                    <a:pt x="224" y="151"/>
                  </a:cubicBezTo>
                  <a:cubicBezTo>
                    <a:pt x="223" y="149"/>
                    <a:pt x="223" y="148"/>
                    <a:pt x="222" y="147"/>
                  </a:cubicBezTo>
                  <a:cubicBezTo>
                    <a:pt x="222" y="145"/>
                    <a:pt x="221" y="144"/>
                    <a:pt x="220" y="143"/>
                  </a:cubicBezTo>
                  <a:cubicBezTo>
                    <a:pt x="219" y="141"/>
                    <a:pt x="219" y="140"/>
                    <a:pt x="218" y="138"/>
                  </a:cubicBezTo>
                  <a:cubicBezTo>
                    <a:pt x="217" y="137"/>
                    <a:pt x="216" y="136"/>
                    <a:pt x="215" y="134"/>
                  </a:cubicBezTo>
                  <a:cubicBezTo>
                    <a:pt x="213" y="133"/>
                    <a:pt x="212" y="131"/>
                    <a:pt x="211" y="130"/>
                  </a:cubicBezTo>
                  <a:cubicBezTo>
                    <a:pt x="209" y="129"/>
                    <a:pt x="208" y="127"/>
                    <a:pt x="207" y="126"/>
                  </a:cubicBezTo>
                  <a:cubicBezTo>
                    <a:pt x="205" y="125"/>
                    <a:pt x="203" y="123"/>
                    <a:pt x="202" y="122"/>
                  </a:cubicBezTo>
                  <a:cubicBezTo>
                    <a:pt x="200" y="121"/>
                    <a:pt x="198" y="120"/>
                    <a:pt x="196" y="119"/>
                  </a:cubicBezTo>
                  <a:cubicBezTo>
                    <a:pt x="194" y="118"/>
                    <a:pt x="192" y="117"/>
                    <a:pt x="190" y="116"/>
                  </a:cubicBezTo>
                  <a:cubicBezTo>
                    <a:pt x="188" y="116"/>
                    <a:pt x="186" y="115"/>
                    <a:pt x="183" y="114"/>
                  </a:cubicBezTo>
                  <a:cubicBezTo>
                    <a:pt x="181" y="114"/>
                    <a:pt x="179" y="113"/>
                    <a:pt x="177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5" y="113"/>
                    <a:pt x="174" y="113"/>
                    <a:pt x="174" y="113"/>
                  </a:cubicBezTo>
                  <a:cubicBezTo>
                    <a:pt x="173" y="113"/>
                    <a:pt x="172" y="113"/>
                    <a:pt x="172" y="113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71" y="113"/>
                    <a:pt x="170" y="113"/>
                    <a:pt x="170" y="113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8" y="113"/>
                    <a:pt x="168" y="113"/>
                    <a:pt x="167" y="113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65" y="113"/>
                    <a:pt x="164" y="113"/>
                    <a:pt x="164" y="113"/>
                  </a:cubicBezTo>
                  <a:cubicBezTo>
                    <a:pt x="163" y="113"/>
                    <a:pt x="162" y="113"/>
                    <a:pt x="162" y="113"/>
                  </a:cubicBezTo>
                  <a:cubicBezTo>
                    <a:pt x="160" y="114"/>
                    <a:pt x="159" y="114"/>
                    <a:pt x="158" y="114"/>
                  </a:cubicBezTo>
                  <a:cubicBezTo>
                    <a:pt x="157" y="114"/>
                    <a:pt x="155" y="115"/>
                    <a:pt x="154" y="115"/>
                  </a:cubicBezTo>
                  <a:cubicBezTo>
                    <a:pt x="153" y="115"/>
                    <a:pt x="152" y="116"/>
                    <a:pt x="151" y="116"/>
                  </a:cubicBezTo>
                  <a:cubicBezTo>
                    <a:pt x="149" y="117"/>
                    <a:pt x="148" y="117"/>
                    <a:pt x="147" y="118"/>
                  </a:cubicBezTo>
                  <a:cubicBezTo>
                    <a:pt x="146" y="118"/>
                    <a:pt x="145" y="119"/>
                    <a:pt x="143" y="119"/>
                  </a:cubicBezTo>
                  <a:cubicBezTo>
                    <a:pt x="142" y="120"/>
                    <a:pt x="141" y="121"/>
                    <a:pt x="140" y="121"/>
                  </a:cubicBezTo>
                  <a:cubicBezTo>
                    <a:pt x="139" y="122"/>
                    <a:pt x="138" y="123"/>
                    <a:pt x="137" y="124"/>
                  </a:cubicBezTo>
                  <a:cubicBezTo>
                    <a:pt x="136" y="124"/>
                    <a:pt x="135" y="125"/>
                    <a:pt x="134" y="126"/>
                  </a:cubicBezTo>
                  <a:cubicBezTo>
                    <a:pt x="132" y="127"/>
                    <a:pt x="131" y="128"/>
                    <a:pt x="131" y="129"/>
                  </a:cubicBezTo>
                  <a:cubicBezTo>
                    <a:pt x="130" y="130"/>
                    <a:pt x="129" y="131"/>
                    <a:pt x="128" y="132"/>
                  </a:cubicBezTo>
                  <a:cubicBezTo>
                    <a:pt x="127" y="133"/>
                    <a:pt x="126" y="134"/>
                    <a:pt x="125" y="135"/>
                  </a:cubicBezTo>
                  <a:cubicBezTo>
                    <a:pt x="124" y="136"/>
                    <a:pt x="123" y="137"/>
                    <a:pt x="123" y="138"/>
                  </a:cubicBezTo>
                  <a:cubicBezTo>
                    <a:pt x="122" y="139"/>
                    <a:pt x="121" y="140"/>
                    <a:pt x="120" y="142"/>
                  </a:cubicBezTo>
                  <a:cubicBezTo>
                    <a:pt x="120" y="143"/>
                    <a:pt x="119" y="144"/>
                    <a:pt x="119" y="145"/>
                  </a:cubicBezTo>
                  <a:cubicBezTo>
                    <a:pt x="118" y="147"/>
                    <a:pt x="118" y="148"/>
                    <a:pt x="117" y="149"/>
                  </a:cubicBezTo>
                  <a:cubicBezTo>
                    <a:pt x="117" y="150"/>
                    <a:pt x="116" y="152"/>
                    <a:pt x="116" y="153"/>
                  </a:cubicBezTo>
                  <a:cubicBezTo>
                    <a:pt x="115" y="154"/>
                    <a:pt x="115" y="156"/>
                    <a:pt x="115" y="157"/>
                  </a:cubicBezTo>
                  <a:cubicBezTo>
                    <a:pt x="114" y="158"/>
                    <a:pt x="114" y="160"/>
                    <a:pt x="114" y="161"/>
                  </a:cubicBezTo>
                  <a:cubicBezTo>
                    <a:pt x="114" y="163"/>
                    <a:pt x="114" y="164"/>
                    <a:pt x="113" y="165"/>
                  </a:cubicBezTo>
                  <a:cubicBezTo>
                    <a:pt x="113" y="167"/>
                    <a:pt x="113" y="168"/>
                    <a:pt x="113" y="169"/>
                  </a:cubicBezTo>
                  <a:cubicBezTo>
                    <a:pt x="113" y="171"/>
                    <a:pt x="113" y="172"/>
                    <a:pt x="113" y="174"/>
                  </a:cubicBezTo>
                  <a:cubicBezTo>
                    <a:pt x="114" y="175"/>
                    <a:pt x="114" y="177"/>
                    <a:pt x="114" y="178"/>
                  </a:cubicBezTo>
                  <a:cubicBezTo>
                    <a:pt x="114" y="179"/>
                    <a:pt x="114" y="181"/>
                    <a:pt x="115" y="182"/>
                  </a:cubicBezTo>
                  <a:cubicBezTo>
                    <a:pt x="115" y="183"/>
                    <a:pt x="115" y="185"/>
                    <a:pt x="116" y="186"/>
                  </a:cubicBezTo>
                  <a:cubicBezTo>
                    <a:pt x="116" y="187"/>
                    <a:pt x="116" y="189"/>
                    <a:pt x="117" y="190"/>
                  </a:cubicBezTo>
                  <a:cubicBezTo>
                    <a:pt x="118" y="191"/>
                    <a:pt x="118" y="192"/>
                    <a:pt x="119" y="194"/>
                  </a:cubicBezTo>
                  <a:cubicBezTo>
                    <a:pt x="119" y="195"/>
                    <a:pt x="120" y="196"/>
                    <a:pt x="120" y="197"/>
                  </a:cubicBezTo>
                  <a:cubicBezTo>
                    <a:pt x="121" y="199"/>
                    <a:pt x="122" y="200"/>
                    <a:pt x="123" y="201"/>
                  </a:cubicBezTo>
                  <a:cubicBezTo>
                    <a:pt x="123" y="202"/>
                    <a:pt x="124" y="203"/>
                    <a:pt x="125" y="204"/>
                  </a:cubicBezTo>
                  <a:cubicBezTo>
                    <a:pt x="126" y="205"/>
                    <a:pt x="127" y="206"/>
                    <a:pt x="128" y="207"/>
                  </a:cubicBezTo>
                  <a:cubicBezTo>
                    <a:pt x="129" y="208"/>
                    <a:pt x="130" y="209"/>
                    <a:pt x="130" y="210"/>
                  </a:cubicBezTo>
                  <a:cubicBezTo>
                    <a:pt x="131" y="211"/>
                    <a:pt x="132" y="212"/>
                    <a:pt x="134" y="213"/>
                  </a:cubicBezTo>
                  <a:cubicBezTo>
                    <a:pt x="135" y="214"/>
                    <a:pt x="136" y="215"/>
                    <a:pt x="137" y="216"/>
                  </a:cubicBezTo>
                  <a:cubicBezTo>
                    <a:pt x="138" y="216"/>
                    <a:pt x="139" y="217"/>
                    <a:pt x="140" y="218"/>
                  </a:cubicBezTo>
                  <a:cubicBezTo>
                    <a:pt x="141" y="219"/>
                    <a:pt x="142" y="219"/>
                    <a:pt x="143" y="220"/>
                  </a:cubicBezTo>
                  <a:cubicBezTo>
                    <a:pt x="145" y="220"/>
                    <a:pt x="146" y="221"/>
                    <a:pt x="147" y="222"/>
                  </a:cubicBezTo>
                  <a:cubicBezTo>
                    <a:pt x="148" y="222"/>
                    <a:pt x="149" y="223"/>
                    <a:pt x="151" y="223"/>
                  </a:cubicBezTo>
                  <a:cubicBezTo>
                    <a:pt x="152" y="223"/>
                    <a:pt x="153" y="224"/>
                    <a:pt x="154" y="224"/>
                  </a:cubicBezTo>
                  <a:cubicBezTo>
                    <a:pt x="155" y="225"/>
                    <a:pt x="157" y="225"/>
                    <a:pt x="158" y="225"/>
                  </a:cubicBezTo>
                  <a:cubicBezTo>
                    <a:pt x="159" y="225"/>
                    <a:pt x="160" y="226"/>
                    <a:pt x="162" y="226"/>
                  </a:cubicBezTo>
                  <a:close/>
                </a:path>
              </a:pathLst>
            </a:custGeom>
            <a:solidFill>
              <a:srgbClr val="5657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3"/>
            <p:cNvSpPr>
              <a:spLocks noEditPoints="1"/>
            </p:cNvSpPr>
            <p:nvPr/>
          </p:nvSpPr>
          <p:spPr bwMode="auto">
            <a:xfrm>
              <a:off x="3313124" y="2581277"/>
              <a:ext cx="1647832" cy="1654178"/>
            </a:xfrm>
            <a:custGeom>
              <a:avLst/>
              <a:gdLst>
                <a:gd name="T0" fmla="*/ 162 w 240"/>
                <a:gd name="T1" fmla="*/ 237 h 241"/>
                <a:gd name="T2" fmla="*/ 181 w 240"/>
                <a:gd name="T3" fmla="*/ 233 h 241"/>
                <a:gd name="T4" fmla="*/ 202 w 240"/>
                <a:gd name="T5" fmla="*/ 219 h 241"/>
                <a:gd name="T6" fmla="*/ 227 w 240"/>
                <a:gd name="T7" fmla="*/ 191 h 241"/>
                <a:gd name="T8" fmla="*/ 236 w 240"/>
                <a:gd name="T9" fmla="*/ 176 h 241"/>
                <a:gd name="T10" fmla="*/ 240 w 240"/>
                <a:gd name="T11" fmla="*/ 162 h 241"/>
                <a:gd name="T12" fmla="*/ 239 w 240"/>
                <a:gd name="T13" fmla="*/ 177 h 241"/>
                <a:gd name="T14" fmla="*/ 230 w 240"/>
                <a:gd name="T15" fmla="*/ 193 h 241"/>
                <a:gd name="T16" fmla="*/ 205 w 240"/>
                <a:gd name="T17" fmla="*/ 221 h 241"/>
                <a:gd name="T18" fmla="*/ 183 w 240"/>
                <a:gd name="T19" fmla="*/ 236 h 241"/>
                <a:gd name="T20" fmla="*/ 173 w 240"/>
                <a:gd name="T21" fmla="*/ 241 h 241"/>
                <a:gd name="T22" fmla="*/ 59 w 240"/>
                <a:gd name="T23" fmla="*/ 237 h 241"/>
                <a:gd name="T24" fmla="*/ 35 w 240"/>
                <a:gd name="T25" fmla="*/ 221 h 241"/>
                <a:gd name="T26" fmla="*/ 16 w 240"/>
                <a:gd name="T27" fmla="*/ 201 h 241"/>
                <a:gd name="T28" fmla="*/ 4 w 240"/>
                <a:gd name="T29" fmla="*/ 183 h 241"/>
                <a:gd name="T30" fmla="*/ 0 w 240"/>
                <a:gd name="T31" fmla="*/ 173 h 241"/>
                <a:gd name="T32" fmla="*/ 3 w 240"/>
                <a:gd name="T33" fmla="*/ 173 h 241"/>
                <a:gd name="T34" fmla="*/ 10 w 240"/>
                <a:gd name="T35" fmla="*/ 186 h 241"/>
                <a:gd name="T36" fmla="*/ 25 w 240"/>
                <a:gd name="T37" fmla="*/ 206 h 241"/>
                <a:gd name="T38" fmla="*/ 45 w 240"/>
                <a:gd name="T39" fmla="*/ 224 h 241"/>
                <a:gd name="T40" fmla="*/ 67 w 240"/>
                <a:gd name="T41" fmla="*/ 237 h 241"/>
                <a:gd name="T42" fmla="*/ 3 w 240"/>
                <a:gd name="T43" fmla="*/ 79 h 241"/>
                <a:gd name="T44" fmla="*/ 1 w 240"/>
                <a:gd name="T45" fmla="*/ 64 h 241"/>
                <a:gd name="T46" fmla="*/ 11 w 240"/>
                <a:gd name="T47" fmla="*/ 48 h 241"/>
                <a:gd name="T48" fmla="*/ 29 w 240"/>
                <a:gd name="T49" fmla="*/ 26 h 241"/>
                <a:gd name="T50" fmla="*/ 51 w 240"/>
                <a:gd name="T51" fmla="*/ 9 h 241"/>
                <a:gd name="T52" fmla="*/ 67 w 240"/>
                <a:gd name="T53" fmla="*/ 0 h 241"/>
                <a:gd name="T54" fmla="*/ 68 w 240"/>
                <a:gd name="T55" fmla="*/ 4 h 241"/>
                <a:gd name="T56" fmla="*/ 45 w 240"/>
                <a:gd name="T57" fmla="*/ 17 h 241"/>
                <a:gd name="T58" fmla="*/ 25 w 240"/>
                <a:gd name="T59" fmla="*/ 35 h 241"/>
                <a:gd name="T60" fmla="*/ 10 w 240"/>
                <a:gd name="T61" fmla="*/ 55 h 241"/>
                <a:gd name="T62" fmla="*/ 3 w 240"/>
                <a:gd name="T63" fmla="*/ 68 h 241"/>
                <a:gd name="T64" fmla="*/ 237 w 240"/>
                <a:gd name="T65" fmla="*/ 69 h 241"/>
                <a:gd name="T66" fmla="*/ 230 w 240"/>
                <a:gd name="T67" fmla="*/ 55 h 241"/>
                <a:gd name="T68" fmla="*/ 212 w 240"/>
                <a:gd name="T69" fmla="*/ 32 h 241"/>
                <a:gd name="T70" fmla="*/ 186 w 240"/>
                <a:gd name="T71" fmla="*/ 11 h 241"/>
                <a:gd name="T72" fmla="*/ 172 w 240"/>
                <a:gd name="T73" fmla="*/ 4 h 241"/>
                <a:gd name="T74" fmla="*/ 173 w 240"/>
                <a:gd name="T75" fmla="*/ 1 h 241"/>
                <a:gd name="T76" fmla="*/ 188 w 240"/>
                <a:gd name="T77" fmla="*/ 8 h 241"/>
                <a:gd name="T78" fmla="*/ 214 w 240"/>
                <a:gd name="T79" fmla="*/ 29 h 241"/>
                <a:gd name="T80" fmla="*/ 233 w 240"/>
                <a:gd name="T81" fmla="*/ 53 h 241"/>
                <a:gd name="T82" fmla="*/ 240 w 240"/>
                <a:gd name="T83" fmla="*/ 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0" h="241">
                  <a:moveTo>
                    <a:pt x="173" y="241"/>
                  </a:moveTo>
                  <a:cubicBezTo>
                    <a:pt x="162" y="241"/>
                    <a:pt x="162" y="241"/>
                    <a:pt x="162" y="241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3" y="237"/>
                    <a:pt x="174" y="236"/>
                    <a:pt x="175" y="236"/>
                  </a:cubicBezTo>
                  <a:cubicBezTo>
                    <a:pt x="177" y="235"/>
                    <a:pt x="179" y="234"/>
                    <a:pt x="181" y="233"/>
                  </a:cubicBezTo>
                  <a:cubicBezTo>
                    <a:pt x="183" y="232"/>
                    <a:pt x="185" y="231"/>
                    <a:pt x="186" y="230"/>
                  </a:cubicBezTo>
                  <a:cubicBezTo>
                    <a:pt x="188" y="229"/>
                    <a:pt x="190" y="228"/>
                    <a:pt x="191" y="227"/>
                  </a:cubicBezTo>
                  <a:cubicBezTo>
                    <a:pt x="195" y="224"/>
                    <a:pt x="199" y="222"/>
                    <a:pt x="202" y="219"/>
                  </a:cubicBezTo>
                  <a:cubicBezTo>
                    <a:pt x="206" y="216"/>
                    <a:pt x="209" y="213"/>
                    <a:pt x="212" y="210"/>
                  </a:cubicBezTo>
                  <a:cubicBezTo>
                    <a:pt x="215" y="207"/>
                    <a:pt x="218" y="204"/>
                    <a:pt x="220" y="200"/>
                  </a:cubicBezTo>
                  <a:cubicBezTo>
                    <a:pt x="223" y="197"/>
                    <a:pt x="225" y="194"/>
                    <a:pt x="227" y="191"/>
                  </a:cubicBezTo>
                  <a:cubicBezTo>
                    <a:pt x="229" y="188"/>
                    <a:pt x="230" y="186"/>
                    <a:pt x="231" y="184"/>
                  </a:cubicBezTo>
                  <a:cubicBezTo>
                    <a:pt x="232" y="183"/>
                    <a:pt x="233" y="181"/>
                    <a:pt x="234" y="180"/>
                  </a:cubicBezTo>
                  <a:cubicBezTo>
                    <a:pt x="234" y="179"/>
                    <a:pt x="235" y="177"/>
                    <a:pt x="236" y="176"/>
                  </a:cubicBezTo>
                  <a:cubicBezTo>
                    <a:pt x="236" y="175"/>
                    <a:pt x="236" y="174"/>
                    <a:pt x="237" y="173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40" y="162"/>
                    <a:pt x="240" y="162"/>
                    <a:pt x="240" y="162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5"/>
                    <a:pt x="239" y="176"/>
                    <a:pt x="239" y="177"/>
                  </a:cubicBezTo>
                  <a:cubicBezTo>
                    <a:pt x="238" y="179"/>
                    <a:pt x="238" y="180"/>
                    <a:pt x="237" y="182"/>
                  </a:cubicBezTo>
                  <a:cubicBezTo>
                    <a:pt x="236" y="183"/>
                    <a:pt x="235" y="185"/>
                    <a:pt x="234" y="186"/>
                  </a:cubicBezTo>
                  <a:cubicBezTo>
                    <a:pt x="233" y="188"/>
                    <a:pt x="232" y="190"/>
                    <a:pt x="230" y="193"/>
                  </a:cubicBezTo>
                  <a:cubicBezTo>
                    <a:pt x="228" y="196"/>
                    <a:pt x="225" y="199"/>
                    <a:pt x="223" y="202"/>
                  </a:cubicBezTo>
                  <a:cubicBezTo>
                    <a:pt x="220" y="206"/>
                    <a:pt x="217" y="209"/>
                    <a:pt x="214" y="212"/>
                  </a:cubicBezTo>
                  <a:cubicBezTo>
                    <a:pt x="211" y="215"/>
                    <a:pt x="208" y="219"/>
                    <a:pt x="205" y="221"/>
                  </a:cubicBezTo>
                  <a:cubicBezTo>
                    <a:pt x="201" y="224"/>
                    <a:pt x="197" y="227"/>
                    <a:pt x="193" y="230"/>
                  </a:cubicBezTo>
                  <a:cubicBezTo>
                    <a:pt x="192" y="231"/>
                    <a:pt x="190" y="232"/>
                    <a:pt x="188" y="233"/>
                  </a:cubicBezTo>
                  <a:cubicBezTo>
                    <a:pt x="186" y="234"/>
                    <a:pt x="185" y="235"/>
                    <a:pt x="183" y="236"/>
                  </a:cubicBezTo>
                  <a:cubicBezTo>
                    <a:pt x="181" y="237"/>
                    <a:pt x="179" y="238"/>
                    <a:pt x="177" y="239"/>
                  </a:cubicBezTo>
                  <a:cubicBezTo>
                    <a:pt x="176" y="240"/>
                    <a:pt x="175" y="240"/>
                    <a:pt x="174" y="241"/>
                  </a:cubicBezTo>
                  <a:lnTo>
                    <a:pt x="173" y="241"/>
                  </a:lnTo>
                  <a:close/>
                  <a:moveTo>
                    <a:pt x="78" y="241"/>
                  </a:moveTo>
                  <a:cubicBezTo>
                    <a:pt x="66" y="241"/>
                    <a:pt x="66" y="241"/>
                    <a:pt x="66" y="241"/>
                  </a:cubicBezTo>
                  <a:cubicBezTo>
                    <a:pt x="64" y="240"/>
                    <a:pt x="61" y="238"/>
                    <a:pt x="59" y="237"/>
                  </a:cubicBezTo>
                  <a:cubicBezTo>
                    <a:pt x="56" y="235"/>
                    <a:pt x="53" y="234"/>
                    <a:pt x="51" y="232"/>
                  </a:cubicBezTo>
                  <a:cubicBezTo>
                    <a:pt x="48" y="231"/>
                    <a:pt x="45" y="229"/>
                    <a:pt x="43" y="227"/>
                  </a:cubicBezTo>
                  <a:cubicBezTo>
                    <a:pt x="40" y="225"/>
                    <a:pt x="38" y="223"/>
                    <a:pt x="35" y="221"/>
                  </a:cubicBezTo>
                  <a:cubicBezTo>
                    <a:pt x="33" y="219"/>
                    <a:pt x="31" y="217"/>
                    <a:pt x="29" y="215"/>
                  </a:cubicBezTo>
                  <a:cubicBezTo>
                    <a:pt x="26" y="213"/>
                    <a:pt x="24" y="211"/>
                    <a:pt x="22" y="208"/>
                  </a:cubicBezTo>
                  <a:cubicBezTo>
                    <a:pt x="20" y="206"/>
                    <a:pt x="18" y="203"/>
                    <a:pt x="16" y="201"/>
                  </a:cubicBezTo>
                  <a:cubicBezTo>
                    <a:pt x="14" y="199"/>
                    <a:pt x="12" y="196"/>
                    <a:pt x="10" y="193"/>
                  </a:cubicBezTo>
                  <a:cubicBezTo>
                    <a:pt x="9" y="192"/>
                    <a:pt x="8" y="190"/>
                    <a:pt x="7" y="188"/>
                  </a:cubicBezTo>
                  <a:cubicBezTo>
                    <a:pt x="6" y="186"/>
                    <a:pt x="5" y="185"/>
                    <a:pt x="4" y="183"/>
                  </a:cubicBezTo>
                  <a:cubicBezTo>
                    <a:pt x="3" y="181"/>
                    <a:pt x="2" y="179"/>
                    <a:pt x="1" y="177"/>
                  </a:cubicBezTo>
                  <a:cubicBezTo>
                    <a:pt x="1" y="176"/>
                    <a:pt x="0" y="175"/>
                    <a:pt x="0" y="17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3" y="163"/>
                    <a:pt x="3" y="163"/>
                    <a:pt x="3" y="163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4" y="174"/>
                    <a:pt x="4" y="175"/>
                    <a:pt x="5" y="176"/>
                  </a:cubicBezTo>
                  <a:cubicBezTo>
                    <a:pt x="6" y="178"/>
                    <a:pt x="6" y="179"/>
                    <a:pt x="7" y="181"/>
                  </a:cubicBezTo>
                  <a:cubicBezTo>
                    <a:pt x="8" y="183"/>
                    <a:pt x="9" y="185"/>
                    <a:pt x="10" y="186"/>
                  </a:cubicBezTo>
                  <a:cubicBezTo>
                    <a:pt x="11" y="188"/>
                    <a:pt x="12" y="190"/>
                    <a:pt x="13" y="191"/>
                  </a:cubicBezTo>
                  <a:cubicBezTo>
                    <a:pt x="15" y="194"/>
                    <a:pt x="17" y="196"/>
                    <a:pt x="19" y="199"/>
                  </a:cubicBezTo>
                  <a:cubicBezTo>
                    <a:pt x="21" y="201"/>
                    <a:pt x="23" y="204"/>
                    <a:pt x="25" y="206"/>
                  </a:cubicBezTo>
                  <a:cubicBezTo>
                    <a:pt x="27" y="208"/>
                    <a:pt x="29" y="210"/>
                    <a:pt x="31" y="213"/>
                  </a:cubicBezTo>
                  <a:cubicBezTo>
                    <a:pt x="33" y="215"/>
                    <a:pt x="36" y="217"/>
                    <a:pt x="38" y="219"/>
                  </a:cubicBezTo>
                  <a:cubicBezTo>
                    <a:pt x="40" y="221"/>
                    <a:pt x="43" y="222"/>
                    <a:pt x="45" y="224"/>
                  </a:cubicBezTo>
                  <a:cubicBezTo>
                    <a:pt x="47" y="226"/>
                    <a:pt x="50" y="228"/>
                    <a:pt x="53" y="229"/>
                  </a:cubicBezTo>
                  <a:cubicBezTo>
                    <a:pt x="55" y="231"/>
                    <a:pt x="58" y="232"/>
                    <a:pt x="60" y="234"/>
                  </a:cubicBezTo>
                  <a:cubicBezTo>
                    <a:pt x="63" y="235"/>
                    <a:pt x="65" y="236"/>
                    <a:pt x="67" y="237"/>
                  </a:cubicBezTo>
                  <a:cubicBezTo>
                    <a:pt x="78" y="237"/>
                    <a:pt x="78" y="237"/>
                    <a:pt x="78" y="237"/>
                  </a:cubicBezTo>
                  <a:lnTo>
                    <a:pt x="78" y="241"/>
                  </a:lnTo>
                  <a:close/>
                  <a:moveTo>
                    <a:pt x="3" y="79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1" y="65"/>
                    <a:pt x="1" y="64"/>
                  </a:cubicBezTo>
                  <a:cubicBezTo>
                    <a:pt x="2" y="62"/>
                    <a:pt x="3" y="60"/>
                    <a:pt x="4" y="58"/>
                  </a:cubicBezTo>
                  <a:cubicBezTo>
                    <a:pt x="5" y="57"/>
                    <a:pt x="6" y="55"/>
                    <a:pt x="7" y="53"/>
                  </a:cubicBezTo>
                  <a:cubicBezTo>
                    <a:pt x="8" y="51"/>
                    <a:pt x="9" y="49"/>
                    <a:pt x="11" y="48"/>
                  </a:cubicBezTo>
                  <a:cubicBezTo>
                    <a:pt x="12" y="45"/>
                    <a:pt x="14" y="43"/>
                    <a:pt x="16" y="40"/>
                  </a:cubicBezTo>
                  <a:cubicBezTo>
                    <a:pt x="18" y="38"/>
                    <a:pt x="20" y="35"/>
                    <a:pt x="22" y="33"/>
                  </a:cubicBezTo>
                  <a:cubicBezTo>
                    <a:pt x="24" y="31"/>
                    <a:pt x="26" y="28"/>
                    <a:pt x="29" y="26"/>
                  </a:cubicBezTo>
                  <a:cubicBezTo>
                    <a:pt x="31" y="24"/>
                    <a:pt x="33" y="22"/>
                    <a:pt x="36" y="20"/>
                  </a:cubicBezTo>
                  <a:cubicBezTo>
                    <a:pt x="38" y="18"/>
                    <a:pt x="41" y="16"/>
                    <a:pt x="43" y="14"/>
                  </a:cubicBezTo>
                  <a:cubicBezTo>
                    <a:pt x="46" y="12"/>
                    <a:pt x="48" y="11"/>
                    <a:pt x="51" y="9"/>
                  </a:cubicBezTo>
                  <a:cubicBezTo>
                    <a:pt x="53" y="7"/>
                    <a:pt x="56" y="6"/>
                    <a:pt x="59" y="4"/>
                  </a:cubicBezTo>
                  <a:cubicBezTo>
                    <a:pt x="61" y="3"/>
                    <a:pt x="64" y="2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5"/>
                    <a:pt x="63" y="6"/>
                    <a:pt x="60" y="8"/>
                  </a:cubicBezTo>
                  <a:cubicBezTo>
                    <a:pt x="58" y="9"/>
                    <a:pt x="55" y="10"/>
                    <a:pt x="53" y="12"/>
                  </a:cubicBezTo>
                  <a:cubicBezTo>
                    <a:pt x="50" y="14"/>
                    <a:pt x="48" y="15"/>
                    <a:pt x="45" y="17"/>
                  </a:cubicBezTo>
                  <a:cubicBezTo>
                    <a:pt x="43" y="19"/>
                    <a:pt x="40" y="21"/>
                    <a:pt x="38" y="23"/>
                  </a:cubicBezTo>
                  <a:cubicBezTo>
                    <a:pt x="36" y="24"/>
                    <a:pt x="33" y="27"/>
                    <a:pt x="31" y="29"/>
                  </a:cubicBezTo>
                  <a:cubicBezTo>
                    <a:pt x="29" y="31"/>
                    <a:pt x="27" y="33"/>
                    <a:pt x="25" y="35"/>
                  </a:cubicBezTo>
                  <a:cubicBezTo>
                    <a:pt x="23" y="38"/>
                    <a:pt x="21" y="40"/>
                    <a:pt x="19" y="42"/>
                  </a:cubicBezTo>
                  <a:cubicBezTo>
                    <a:pt x="17" y="45"/>
                    <a:pt x="15" y="47"/>
                    <a:pt x="13" y="50"/>
                  </a:cubicBezTo>
                  <a:cubicBezTo>
                    <a:pt x="12" y="51"/>
                    <a:pt x="11" y="53"/>
                    <a:pt x="10" y="55"/>
                  </a:cubicBezTo>
                  <a:cubicBezTo>
                    <a:pt x="9" y="57"/>
                    <a:pt x="8" y="58"/>
                    <a:pt x="7" y="60"/>
                  </a:cubicBezTo>
                  <a:cubicBezTo>
                    <a:pt x="6" y="62"/>
                    <a:pt x="6" y="64"/>
                    <a:pt x="5" y="66"/>
                  </a:cubicBezTo>
                  <a:cubicBezTo>
                    <a:pt x="4" y="66"/>
                    <a:pt x="4" y="67"/>
                    <a:pt x="3" y="68"/>
                  </a:cubicBezTo>
                  <a:lnTo>
                    <a:pt x="3" y="79"/>
                  </a:lnTo>
                  <a:close/>
                  <a:moveTo>
                    <a:pt x="237" y="78"/>
                  </a:moveTo>
                  <a:cubicBezTo>
                    <a:pt x="237" y="69"/>
                    <a:pt x="237" y="69"/>
                    <a:pt x="237" y="69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5" y="65"/>
                    <a:pt x="234" y="63"/>
                    <a:pt x="233" y="61"/>
                  </a:cubicBezTo>
                  <a:cubicBezTo>
                    <a:pt x="232" y="59"/>
                    <a:pt x="231" y="57"/>
                    <a:pt x="230" y="55"/>
                  </a:cubicBezTo>
                  <a:cubicBezTo>
                    <a:pt x="229" y="53"/>
                    <a:pt x="228" y="52"/>
                    <a:pt x="227" y="51"/>
                  </a:cubicBezTo>
                  <a:cubicBezTo>
                    <a:pt x="225" y="47"/>
                    <a:pt x="223" y="44"/>
                    <a:pt x="220" y="41"/>
                  </a:cubicBezTo>
                  <a:cubicBezTo>
                    <a:pt x="217" y="38"/>
                    <a:pt x="215" y="35"/>
                    <a:pt x="212" y="32"/>
                  </a:cubicBezTo>
                  <a:cubicBezTo>
                    <a:pt x="209" y="28"/>
                    <a:pt x="205" y="25"/>
                    <a:pt x="202" y="23"/>
                  </a:cubicBezTo>
                  <a:cubicBezTo>
                    <a:pt x="199" y="20"/>
                    <a:pt x="195" y="17"/>
                    <a:pt x="191" y="14"/>
                  </a:cubicBezTo>
                  <a:cubicBezTo>
                    <a:pt x="189" y="13"/>
                    <a:pt x="188" y="12"/>
                    <a:pt x="186" y="11"/>
                  </a:cubicBezTo>
                  <a:cubicBezTo>
                    <a:pt x="184" y="10"/>
                    <a:pt x="183" y="9"/>
                    <a:pt x="181" y="8"/>
                  </a:cubicBezTo>
                  <a:cubicBezTo>
                    <a:pt x="179" y="7"/>
                    <a:pt x="177" y="6"/>
                    <a:pt x="175" y="5"/>
                  </a:cubicBezTo>
                  <a:cubicBezTo>
                    <a:pt x="174" y="5"/>
                    <a:pt x="173" y="4"/>
                    <a:pt x="172" y="4"/>
                  </a:cubicBezTo>
                  <a:cubicBezTo>
                    <a:pt x="164" y="4"/>
                    <a:pt x="164" y="4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5" y="1"/>
                    <a:pt x="176" y="2"/>
                    <a:pt x="177" y="2"/>
                  </a:cubicBezTo>
                  <a:cubicBezTo>
                    <a:pt x="179" y="3"/>
                    <a:pt x="181" y="4"/>
                    <a:pt x="183" y="5"/>
                  </a:cubicBezTo>
                  <a:cubicBezTo>
                    <a:pt x="184" y="6"/>
                    <a:pt x="186" y="7"/>
                    <a:pt x="188" y="8"/>
                  </a:cubicBezTo>
                  <a:cubicBezTo>
                    <a:pt x="190" y="9"/>
                    <a:pt x="191" y="10"/>
                    <a:pt x="193" y="11"/>
                  </a:cubicBezTo>
                  <a:cubicBezTo>
                    <a:pt x="197" y="14"/>
                    <a:pt x="201" y="17"/>
                    <a:pt x="204" y="20"/>
                  </a:cubicBezTo>
                  <a:cubicBezTo>
                    <a:pt x="208" y="23"/>
                    <a:pt x="211" y="26"/>
                    <a:pt x="214" y="29"/>
                  </a:cubicBezTo>
                  <a:cubicBezTo>
                    <a:pt x="217" y="32"/>
                    <a:pt x="220" y="35"/>
                    <a:pt x="223" y="39"/>
                  </a:cubicBezTo>
                  <a:cubicBezTo>
                    <a:pt x="225" y="42"/>
                    <a:pt x="228" y="45"/>
                    <a:pt x="230" y="49"/>
                  </a:cubicBezTo>
                  <a:cubicBezTo>
                    <a:pt x="231" y="50"/>
                    <a:pt x="232" y="51"/>
                    <a:pt x="233" y="53"/>
                  </a:cubicBezTo>
                  <a:cubicBezTo>
                    <a:pt x="234" y="55"/>
                    <a:pt x="235" y="57"/>
                    <a:pt x="236" y="59"/>
                  </a:cubicBezTo>
                  <a:cubicBezTo>
                    <a:pt x="237" y="61"/>
                    <a:pt x="238" y="63"/>
                    <a:pt x="239" y="65"/>
                  </a:cubicBezTo>
                  <a:cubicBezTo>
                    <a:pt x="240" y="68"/>
                    <a:pt x="240" y="68"/>
                    <a:pt x="240" y="68"/>
                  </a:cubicBezTo>
                  <a:cubicBezTo>
                    <a:pt x="240" y="78"/>
                    <a:pt x="240" y="78"/>
                    <a:pt x="240" y="78"/>
                  </a:cubicBezTo>
                  <a:lnTo>
                    <a:pt x="237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389325" y="4338643"/>
              <a:ext cx="1495431" cy="2003429"/>
            </a:xfrm>
            <a:custGeom>
              <a:avLst/>
              <a:gdLst>
                <a:gd name="T0" fmla="*/ 164 w 218"/>
                <a:gd name="T1" fmla="*/ 0 h 292"/>
                <a:gd name="T2" fmla="*/ 164 w 218"/>
                <a:gd name="T3" fmla="*/ 133 h 292"/>
                <a:gd name="T4" fmla="*/ 206 w 218"/>
                <a:gd name="T5" fmla="*/ 133 h 292"/>
                <a:gd name="T6" fmla="*/ 209 w 218"/>
                <a:gd name="T7" fmla="*/ 134 h 292"/>
                <a:gd name="T8" fmla="*/ 212 w 218"/>
                <a:gd name="T9" fmla="*/ 135 h 292"/>
                <a:gd name="T10" fmla="*/ 215 w 218"/>
                <a:gd name="T11" fmla="*/ 136 h 292"/>
                <a:gd name="T12" fmla="*/ 216 w 218"/>
                <a:gd name="T13" fmla="*/ 138 h 292"/>
                <a:gd name="T14" fmla="*/ 218 w 218"/>
                <a:gd name="T15" fmla="*/ 141 h 292"/>
                <a:gd name="T16" fmla="*/ 218 w 218"/>
                <a:gd name="T17" fmla="*/ 143 h 292"/>
                <a:gd name="T18" fmla="*/ 218 w 218"/>
                <a:gd name="T19" fmla="*/ 146 h 292"/>
                <a:gd name="T20" fmla="*/ 216 w 218"/>
                <a:gd name="T21" fmla="*/ 148 h 292"/>
                <a:gd name="T22" fmla="*/ 120 w 218"/>
                <a:gd name="T23" fmla="*/ 287 h 292"/>
                <a:gd name="T24" fmla="*/ 118 w 218"/>
                <a:gd name="T25" fmla="*/ 289 h 292"/>
                <a:gd name="T26" fmla="*/ 115 w 218"/>
                <a:gd name="T27" fmla="*/ 290 h 292"/>
                <a:gd name="T28" fmla="*/ 112 w 218"/>
                <a:gd name="T29" fmla="*/ 291 h 292"/>
                <a:gd name="T30" fmla="*/ 109 w 218"/>
                <a:gd name="T31" fmla="*/ 292 h 292"/>
                <a:gd name="T32" fmla="*/ 106 w 218"/>
                <a:gd name="T33" fmla="*/ 291 h 292"/>
                <a:gd name="T34" fmla="*/ 103 w 218"/>
                <a:gd name="T35" fmla="*/ 290 h 292"/>
                <a:gd name="T36" fmla="*/ 101 w 218"/>
                <a:gd name="T37" fmla="*/ 289 h 292"/>
                <a:gd name="T38" fmla="*/ 99 w 218"/>
                <a:gd name="T39" fmla="*/ 287 h 292"/>
                <a:gd name="T40" fmla="*/ 2 w 218"/>
                <a:gd name="T41" fmla="*/ 148 h 292"/>
                <a:gd name="T42" fmla="*/ 0 w 218"/>
                <a:gd name="T43" fmla="*/ 146 h 292"/>
                <a:gd name="T44" fmla="*/ 0 w 218"/>
                <a:gd name="T45" fmla="*/ 143 h 292"/>
                <a:gd name="T46" fmla="*/ 0 w 218"/>
                <a:gd name="T47" fmla="*/ 141 h 292"/>
                <a:gd name="T48" fmla="*/ 2 w 218"/>
                <a:gd name="T49" fmla="*/ 138 h 292"/>
                <a:gd name="T50" fmla="*/ 4 w 218"/>
                <a:gd name="T51" fmla="*/ 136 h 292"/>
                <a:gd name="T52" fmla="*/ 6 w 218"/>
                <a:gd name="T53" fmla="*/ 135 h 292"/>
                <a:gd name="T54" fmla="*/ 9 w 218"/>
                <a:gd name="T55" fmla="*/ 134 h 292"/>
                <a:gd name="T56" fmla="*/ 12 w 218"/>
                <a:gd name="T57" fmla="*/ 133 h 292"/>
                <a:gd name="T58" fmla="*/ 54 w 218"/>
                <a:gd name="T59" fmla="*/ 133 h 292"/>
                <a:gd name="T60" fmla="*/ 54 w 218"/>
                <a:gd name="T61" fmla="*/ 0 h 292"/>
                <a:gd name="T62" fmla="*/ 88 w 218"/>
                <a:gd name="T63" fmla="*/ 0 h 292"/>
                <a:gd name="T64" fmla="*/ 86 w 218"/>
                <a:gd name="T65" fmla="*/ 3 h 292"/>
                <a:gd name="T66" fmla="*/ 84 w 218"/>
                <a:gd name="T67" fmla="*/ 7 h 292"/>
                <a:gd name="T68" fmla="*/ 83 w 218"/>
                <a:gd name="T69" fmla="*/ 11 h 292"/>
                <a:gd name="T70" fmla="*/ 83 w 218"/>
                <a:gd name="T71" fmla="*/ 15 h 292"/>
                <a:gd name="T72" fmla="*/ 85 w 218"/>
                <a:gd name="T73" fmla="*/ 25 h 292"/>
                <a:gd name="T74" fmla="*/ 90 w 218"/>
                <a:gd name="T75" fmla="*/ 33 h 292"/>
                <a:gd name="T76" fmla="*/ 98 w 218"/>
                <a:gd name="T77" fmla="*/ 39 h 292"/>
                <a:gd name="T78" fmla="*/ 108 w 218"/>
                <a:gd name="T79" fmla="*/ 41 h 292"/>
                <a:gd name="T80" fmla="*/ 118 w 218"/>
                <a:gd name="T81" fmla="*/ 39 h 292"/>
                <a:gd name="T82" fmla="*/ 126 w 218"/>
                <a:gd name="T83" fmla="*/ 33 h 292"/>
                <a:gd name="T84" fmla="*/ 132 w 218"/>
                <a:gd name="T85" fmla="*/ 25 h 292"/>
                <a:gd name="T86" fmla="*/ 134 w 218"/>
                <a:gd name="T87" fmla="*/ 15 h 292"/>
                <a:gd name="T88" fmla="*/ 133 w 218"/>
                <a:gd name="T89" fmla="*/ 11 h 292"/>
                <a:gd name="T90" fmla="*/ 132 w 218"/>
                <a:gd name="T91" fmla="*/ 7 h 292"/>
                <a:gd name="T92" fmla="*/ 131 w 218"/>
                <a:gd name="T93" fmla="*/ 3 h 292"/>
                <a:gd name="T94" fmla="*/ 128 w 218"/>
                <a:gd name="T95" fmla="*/ 0 h 292"/>
                <a:gd name="T96" fmla="*/ 164 w 218"/>
                <a:gd name="T9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92">
                  <a:moveTo>
                    <a:pt x="164" y="0"/>
                  </a:moveTo>
                  <a:cubicBezTo>
                    <a:pt x="164" y="133"/>
                    <a:pt x="164" y="133"/>
                    <a:pt x="164" y="133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207" y="133"/>
                    <a:pt x="208" y="133"/>
                    <a:pt x="209" y="134"/>
                  </a:cubicBezTo>
                  <a:cubicBezTo>
                    <a:pt x="210" y="134"/>
                    <a:pt x="211" y="134"/>
                    <a:pt x="212" y="135"/>
                  </a:cubicBezTo>
                  <a:cubicBezTo>
                    <a:pt x="213" y="135"/>
                    <a:pt x="214" y="136"/>
                    <a:pt x="215" y="136"/>
                  </a:cubicBezTo>
                  <a:cubicBezTo>
                    <a:pt x="215" y="137"/>
                    <a:pt x="216" y="138"/>
                    <a:pt x="216" y="138"/>
                  </a:cubicBezTo>
                  <a:cubicBezTo>
                    <a:pt x="217" y="139"/>
                    <a:pt x="217" y="140"/>
                    <a:pt x="218" y="141"/>
                  </a:cubicBezTo>
                  <a:cubicBezTo>
                    <a:pt x="218" y="142"/>
                    <a:pt x="218" y="142"/>
                    <a:pt x="218" y="143"/>
                  </a:cubicBezTo>
                  <a:cubicBezTo>
                    <a:pt x="218" y="144"/>
                    <a:pt x="218" y="145"/>
                    <a:pt x="218" y="146"/>
                  </a:cubicBezTo>
                  <a:cubicBezTo>
                    <a:pt x="217" y="147"/>
                    <a:pt x="217" y="147"/>
                    <a:pt x="216" y="148"/>
                  </a:cubicBezTo>
                  <a:cubicBezTo>
                    <a:pt x="120" y="287"/>
                    <a:pt x="120" y="287"/>
                    <a:pt x="120" y="287"/>
                  </a:cubicBezTo>
                  <a:cubicBezTo>
                    <a:pt x="119" y="287"/>
                    <a:pt x="118" y="288"/>
                    <a:pt x="118" y="289"/>
                  </a:cubicBezTo>
                  <a:cubicBezTo>
                    <a:pt x="117" y="289"/>
                    <a:pt x="116" y="290"/>
                    <a:pt x="115" y="290"/>
                  </a:cubicBezTo>
                  <a:cubicBezTo>
                    <a:pt x="114" y="291"/>
                    <a:pt x="113" y="291"/>
                    <a:pt x="112" y="291"/>
                  </a:cubicBezTo>
                  <a:cubicBezTo>
                    <a:pt x="111" y="292"/>
                    <a:pt x="110" y="292"/>
                    <a:pt x="109" y="292"/>
                  </a:cubicBezTo>
                  <a:cubicBezTo>
                    <a:pt x="108" y="292"/>
                    <a:pt x="107" y="292"/>
                    <a:pt x="106" y="291"/>
                  </a:cubicBezTo>
                  <a:cubicBezTo>
                    <a:pt x="105" y="291"/>
                    <a:pt x="104" y="291"/>
                    <a:pt x="103" y="290"/>
                  </a:cubicBezTo>
                  <a:cubicBezTo>
                    <a:pt x="102" y="290"/>
                    <a:pt x="101" y="289"/>
                    <a:pt x="101" y="289"/>
                  </a:cubicBezTo>
                  <a:cubicBezTo>
                    <a:pt x="100" y="288"/>
                    <a:pt x="99" y="287"/>
                    <a:pt x="99" y="287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1" y="147"/>
                    <a:pt x="1" y="147"/>
                    <a:pt x="0" y="146"/>
                  </a:cubicBezTo>
                  <a:cubicBezTo>
                    <a:pt x="0" y="145"/>
                    <a:pt x="0" y="144"/>
                    <a:pt x="0" y="143"/>
                  </a:cubicBezTo>
                  <a:cubicBezTo>
                    <a:pt x="0" y="142"/>
                    <a:pt x="0" y="142"/>
                    <a:pt x="0" y="141"/>
                  </a:cubicBezTo>
                  <a:cubicBezTo>
                    <a:pt x="1" y="140"/>
                    <a:pt x="1" y="139"/>
                    <a:pt x="2" y="138"/>
                  </a:cubicBezTo>
                  <a:cubicBezTo>
                    <a:pt x="2" y="137"/>
                    <a:pt x="3" y="137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7" y="134"/>
                    <a:pt x="8" y="134"/>
                    <a:pt x="9" y="134"/>
                  </a:cubicBezTo>
                  <a:cubicBezTo>
                    <a:pt x="10" y="133"/>
                    <a:pt x="11" y="133"/>
                    <a:pt x="12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1"/>
                    <a:pt x="87" y="2"/>
                    <a:pt x="86" y="3"/>
                  </a:cubicBezTo>
                  <a:cubicBezTo>
                    <a:pt x="85" y="4"/>
                    <a:pt x="85" y="6"/>
                    <a:pt x="84" y="7"/>
                  </a:cubicBezTo>
                  <a:cubicBezTo>
                    <a:pt x="84" y="8"/>
                    <a:pt x="84" y="10"/>
                    <a:pt x="83" y="11"/>
                  </a:cubicBezTo>
                  <a:cubicBezTo>
                    <a:pt x="83" y="13"/>
                    <a:pt x="83" y="14"/>
                    <a:pt x="83" y="15"/>
                  </a:cubicBezTo>
                  <a:cubicBezTo>
                    <a:pt x="83" y="19"/>
                    <a:pt x="84" y="22"/>
                    <a:pt x="85" y="25"/>
                  </a:cubicBezTo>
                  <a:cubicBezTo>
                    <a:pt x="86" y="28"/>
                    <a:pt x="88" y="31"/>
                    <a:pt x="90" y="33"/>
                  </a:cubicBezTo>
                  <a:cubicBezTo>
                    <a:pt x="93" y="36"/>
                    <a:pt x="95" y="38"/>
                    <a:pt x="98" y="39"/>
                  </a:cubicBezTo>
                  <a:cubicBezTo>
                    <a:pt x="102" y="40"/>
                    <a:pt x="105" y="41"/>
                    <a:pt x="108" y="41"/>
                  </a:cubicBezTo>
                  <a:cubicBezTo>
                    <a:pt x="112" y="41"/>
                    <a:pt x="115" y="40"/>
                    <a:pt x="118" y="39"/>
                  </a:cubicBezTo>
                  <a:cubicBezTo>
                    <a:pt x="121" y="38"/>
                    <a:pt x="124" y="36"/>
                    <a:pt x="126" y="33"/>
                  </a:cubicBezTo>
                  <a:cubicBezTo>
                    <a:pt x="129" y="31"/>
                    <a:pt x="130" y="28"/>
                    <a:pt x="132" y="25"/>
                  </a:cubicBezTo>
                  <a:cubicBezTo>
                    <a:pt x="133" y="22"/>
                    <a:pt x="134" y="19"/>
                    <a:pt x="134" y="15"/>
                  </a:cubicBezTo>
                  <a:cubicBezTo>
                    <a:pt x="134" y="14"/>
                    <a:pt x="134" y="13"/>
                    <a:pt x="133" y="11"/>
                  </a:cubicBezTo>
                  <a:cubicBezTo>
                    <a:pt x="133" y="10"/>
                    <a:pt x="133" y="8"/>
                    <a:pt x="132" y="7"/>
                  </a:cubicBezTo>
                  <a:cubicBezTo>
                    <a:pt x="132" y="6"/>
                    <a:pt x="131" y="4"/>
                    <a:pt x="131" y="3"/>
                  </a:cubicBezTo>
                  <a:cubicBezTo>
                    <a:pt x="130" y="2"/>
                    <a:pt x="129" y="1"/>
                    <a:pt x="128" y="0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409962" y="4351343"/>
              <a:ext cx="1460506" cy="1970092"/>
            </a:xfrm>
            <a:custGeom>
              <a:avLst/>
              <a:gdLst>
                <a:gd name="T0" fmla="*/ 106 w 213"/>
                <a:gd name="T1" fmla="*/ 287 h 287"/>
                <a:gd name="T2" fmla="*/ 103 w 213"/>
                <a:gd name="T3" fmla="*/ 287 h 287"/>
                <a:gd name="T4" fmla="*/ 101 w 213"/>
                <a:gd name="T5" fmla="*/ 286 h 287"/>
                <a:gd name="T6" fmla="*/ 99 w 213"/>
                <a:gd name="T7" fmla="*/ 285 h 287"/>
                <a:gd name="T8" fmla="*/ 98 w 213"/>
                <a:gd name="T9" fmla="*/ 283 h 287"/>
                <a:gd name="T10" fmla="*/ 1 w 213"/>
                <a:gd name="T11" fmla="*/ 145 h 287"/>
                <a:gd name="T12" fmla="*/ 0 w 213"/>
                <a:gd name="T13" fmla="*/ 143 h 287"/>
                <a:gd name="T14" fmla="*/ 0 w 213"/>
                <a:gd name="T15" fmla="*/ 141 h 287"/>
                <a:gd name="T16" fmla="*/ 0 w 213"/>
                <a:gd name="T17" fmla="*/ 139 h 287"/>
                <a:gd name="T18" fmla="*/ 1 w 213"/>
                <a:gd name="T19" fmla="*/ 138 h 287"/>
                <a:gd name="T20" fmla="*/ 2 w 213"/>
                <a:gd name="T21" fmla="*/ 136 h 287"/>
                <a:gd name="T22" fmla="*/ 4 w 213"/>
                <a:gd name="T23" fmla="*/ 135 h 287"/>
                <a:gd name="T24" fmla="*/ 7 w 213"/>
                <a:gd name="T25" fmla="*/ 134 h 287"/>
                <a:gd name="T26" fmla="*/ 9 w 213"/>
                <a:gd name="T27" fmla="*/ 134 h 287"/>
                <a:gd name="T28" fmla="*/ 53 w 213"/>
                <a:gd name="T29" fmla="*/ 134 h 287"/>
                <a:gd name="T30" fmla="*/ 53 w 213"/>
                <a:gd name="T31" fmla="*/ 0 h 287"/>
                <a:gd name="T32" fmla="*/ 81 w 213"/>
                <a:gd name="T33" fmla="*/ 0 h 287"/>
                <a:gd name="T34" fmla="*/ 79 w 213"/>
                <a:gd name="T35" fmla="*/ 4 h 287"/>
                <a:gd name="T36" fmla="*/ 78 w 213"/>
                <a:gd name="T37" fmla="*/ 9 h 287"/>
                <a:gd name="T38" fmla="*/ 77 w 213"/>
                <a:gd name="T39" fmla="*/ 13 h 287"/>
                <a:gd name="T40" fmla="*/ 80 w 213"/>
                <a:gd name="T41" fmla="*/ 24 h 287"/>
                <a:gd name="T42" fmla="*/ 86 w 213"/>
                <a:gd name="T43" fmla="*/ 33 h 287"/>
                <a:gd name="T44" fmla="*/ 95 w 213"/>
                <a:gd name="T45" fmla="*/ 39 h 287"/>
                <a:gd name="T46" fmla="*/ 105 w 213"/>
                <a:gd name="T47" fmla="*/ 41 h 287"/>
                <a:gd name="T48" fmla="*/ 116 w 213"/>
                <a:gd name="T49" fmla="*/ 39 h 287"/>
                <a:gd name="T50" fmla="*/ 125 w 213"/>
                <a:gd name="T51" fmla="*/ 33 h 287"/>
                <a:gd name="T52" fmla="*/ 131 w 213"/>
                <a:gd name="T53" fmla="*/ 24 h 287"/>
                <a:gd name="T54" fmla="*/ 133 w 213"/>
                <a:gd name="T55" fmla="*/ 13 h 287"/>
                <a:gd name="T56" fmla="*/ 133 w 213"/>
                <a:gd name="T57" fmla="*/ 9 h 287"/>
                <a:gd name="T58" fmla="*/ 132 w 213"/>
                <a:gd name="T59" fmla="*/ 4 h 287"/>
                <a:gd name="T60" fmla="*/ 130 w 213"/>
                <a:gd name="T61" fmla="*/ 0 h 287"/>
                <a:gd name="T62" fmla="*/ 159 w 213"/>
                <a:gd name="T63" fmla="*/ 0 h 287"/>
                <a:gd name="T64" fmla="*/ 159 w 213"/>
                <a:gd name="T65" fmla="*/ 134 h 287"/>
                <a:gd name="T66" fmla="*/ 203 w 213"/>
                <a:gd name="T67" fmla="*/ 134 h 287"/>
                <a:gd name="T68" fmla="*/ 206 w 213"/>
                <a:gd name="T69" fmla="*/ 134 h 287"/>
                <a:gd name="T70" fmla="*/ 208 w 213"/>
                <a:gd name="T71" fmla="*/ 135 h 287"/>
                <a:gd name="T72" fmla="*/ 210 w 213"/>
                <a:gd name="T73" fmla="*/ 136 h 287"/>
                <a:gd name="T74" fmla="*/ 211 w 213"/>
                <a:gd name="T75" fmla="*/ 138 h 287"/>
                <a:gd name="T76" fmla="*/ 212 w 213"/>
                <a:gd name="T77" fmla="*/ 140 h 287"/>
                <a:gd name="T78" fmla="*/ 213 w 213"/>
                <a:gd name="T79" fmla="*/ 141 h 287"/>
                <a:gd name="T80" fmla="*/ 212 w 213"/>
                <a:gd name="T81" fmla="*/ 143 h 287"/>
                <a:gd name="T82" fmla="*/ 211 w 213"/>
                <a:gd name="T83" fmla="*/ 145 h 287"/>
                <a:gd name="T84" fmla="*/ 115 w 213"/>
                <a:gd name="T85" fmla="*/ 283 h 287"/>
                <a:gd name="T86" fmla="*/ 113 w 213"/>
                <a:gd name="T87" fmla="*/ 285 h 287"/>
                <a:gd name="T88" fmla="*/ 111 w 213"/>
                <a:gd name="T89" fmla="*/ 286 h 287"/>
                <a:gd name="T90" fmla="*/ 109 w 213"/>
                <a:gd name="T91" fmla="*/ 287 h 287"/>
                <a:gd name="T92" fmla="*/ 106 w 213"/>
                <a:gd name="T93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87">
                  <a:moveTo>
                    <a:pt x="106" y="287"/>
                  </a:moveTo>
                  <a:cubicBezTo>
                    <a:pt x="105" y="287"/>
                    <a:pt x="104" y="287"/>
                    <a:pt x="103" y="287"/>
                  </a:cubicBezTo>
                  <a:cubicBezTo>
                    <a:pt x="103" y="287"/>
                    <a:pt x="102" y="286"/>
                    <a:pt x="101" y="286"/>
                  </a:cubicBezTo>
                  <a:cubicBezTo>
                    <a:pt x="100" y="286"/>
                    <a:pt x="100" y="285"/>
                    <a:pt x="99" y="285"/>
                  </a:cubicBezTo>
                  <a:cubicBezTo>
                    <a:pt x="99" y="284"/>
                    <a:pt x="98" y="284"/>
                    <a:pt x="98" y="283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0" y="144"/>
                    <a:pt x="0" y="144"/>
                    <a:pt x="0" y="143"/>
                  </a:cubicBezTo>
                  <a:cubicBezTo>
                    <a:pt x="0" y="142"/>
                    <a:pt x="0" y="142"/>
                    <a:pt x="0" y="141"/>
                  </a:cubicBezTo>
                  <a:cubicBezTo>
                    <a:pt x="0" y="141"/>
                    <a:pt x="0" y="140"/>
                    <a:pt x="0" y="139"/>
                  </a:cubicBezTo>
                  <a:cubicBezTo>
                    <a:pt x="0" y="139"/>
                    <a:pt x="0" y="138"/>
                    <a:pt x="1" y="138"/>
                  </a:cubicBezTo>
                  <a:cubicBezTo>
                    <a:pt x="1" y="137"/>
                    <a:pt x="2" y="137"/>
                    <a:pt x="2" y="136"/>
                  </a:cubicBezTo>
                  <a:cubicBezTo>
                    <a:pt x="3" y="136"/>
                    <a:pt x="4" y="135"/>
                    <a:pt x="4" y="135"/>
                  </a:cubicBezTo>
                  <a:cubicBezTo>
                    <a:pt x="5" y="135"/>
                    <a:pt x="6" y="134"/>
                    <a:pt x="7" y="134"/>
                  </a:cubicBezTo>
                  <a:cubicBezTo>
                    <a:pt x="7" y="134"/>
                    <a:pt x="8" y="134"/>
                    <a:pt x="9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2"/>
                    <a:pt x="80" y="3"/>
                    <a:pt x="79" y="4"/>
                  </a:cubicBezTo>
                  <a:cubicBezTo>
                    <a:pt x="79" y="6"/>
                    <a:pt x="78" y="7"/>
                    <a:pt x="78" y="9"/>
                  </a:cubicBezTo>
                  <a:cubicBezTo>
                    <a:pt x="78" y="10"/>
                    <a:pt x="77" y="12"/>
                    <a:pt x="77" y="13"/>
                  </a:cubicBezTo>
                  <a:cubicBezTo>
                    <a:pt x="77" y="17"/>
                    <a:pt x="78" y="21"/>
                    <a:pt x="80" y="24"/>
                  </a:cubicBezTo>
                  <a:cubicBezTo>
                    <a:pt x="81" y="28"/>
                    <a:pt x="83" y="31"/>
                    <a:pt x="86" y="33"/>
                  </a:cubicBezTo>
                  <a:cubicBezTo>
                    <a:pt x="88" y="36"/>
                    <a:pt x="91" y="38"/>
                    <a:pt x="95" y="39"/>
                  </a:cubicBezTo>
                  <a:cubicBezTo>
                    <a:pt x="98" y="41"/>
                    <a:pt x="102" y="41"/>
                    <a:pt x="105" y="41"/>
                  </a:cubicBezTo>
                  <a:cubicBezTo>
                    <a:pt x="109" y="41"/>
                    <a:pt x="113" y="41"/>
                    <a:pt x="116" y="39"/>
                  </a:cubicBezTo>
                  <a:cubicBezTo>
                    <a:pt x="120" y="38"/>
                    <a:pt x="123" y="36"/>
                    <a:pt x="125" y="33"/>
                  </a:cubicBezTo>
                  <a:cubicBezTo>
                    <a:pt x="128" y="31"/>
                    <a:pt x="130" y="28"/>
                    <a:pt x="131" y="24"/>
                  </a:cubicBezTo>
                  <a:cubicBezTo>
                    <a:pt x="133" y="21"/>
                    <a:pt x="133" y="17"/>
                    <a:pt x="133" y="13"/>
                  </a:cubicBezTo>
                  <a:cubicBezTo>
                    <a:pt x="133" y="12"/>
                    <a:pt x="133" y="10"/>
                    <a:pt x="133" y="9"/>
                  </a:cubicBezTo>
                  <a:cubicBezTo>
                    <a:pt x="133" y="7"/>
                    <a:pt x="132" y="6"/>
                    <a:pt x="132" y="4"/>
                  </a:cubicBezTo>
                  <a:cubicBezTo>
                    <a:pt x="131" y="3"/>
                    <a:pt x="131" y="2"/>
                    <a:pt x="130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134"/>
                    <a:pt x="159" y="134"/>
                    <a:pt x="159" y="134"/>
                  </a:cubicBezTo>
                  <a:cubicBezTo>
                    <a:pt x="203" y="134"/>
                    <a:pt x="203" y="134"/>
                    <a:pt x="203" y="134"/>
                  </a:cubicBezTo>
                  <a:cubicBezTo>
                    <a:pt x="204" y="134"/>
                    <a:pt x="205" y="134"/>
                    <a:pt x="206" y="134"/>
                  </a:cubicBezTo>
                  <a:cubicBezTo>
                    <a:pt x="206" y="134"/>
                    <a:pt x="207" y="135"/>
                    <a:pt x="208" y="135"/>
                  </a:cubicBezTo>
                  <a:cubicBezTo>
                    <a:pt x="209" y="135"/>
                    <a:pt x="209" y="136"/>
                    <a:pt x="210" y="136"/>
                  </a:cubicBezTo>
                  <a:cubicBezTo>
                    <a:pt x="210" y="137"/>
                    <a:pt x="211" y="137"/>
                    <a:pt x="211" y="138"/>
                  </a:cubicBezTo>
                  <a:cubicBezTo>
                    <a:pt x="212" y="138"/>
                    <a:pt x="212" y="139"/>
                    <a:pt x="212" y="140"/>
                  </a:cubicBezTo>
                  <a:cubicBezTo>
                    <a:pt x="213" y="140"/>
                    <a:pt x="213" y="141"/>
                    <a:pt x="213" y="141"/>
                  </a:cubicBezTo>
                  <a:cubicBezTo>
                    <a:pt x="213" y="142"/>
                    <a:pt x="213" y="142"/>
                    <a:pt x="212" y="143"/>
                  </a:cubicBezTo>
                  <a:cubicBezTo>
                    <a:pt x="212" y="144"/>
                    <a:pt x="212" y="144"/>
                    <a:pt x="211" y="145"/>
                  </a:cubicBezTo>
                  <a:cubicBezTo>
                    <a:pt x="115" y="283"/>
                    <a:pt x="115" y="283"/>
                    <a:pt x="115" y="283"/>
                  </a:cubicBezTo>
                  <a:cubicBezTo>
                    <a:pt x="114" y="284"/>
                    <a:pt x="114" y="284"/>
                    <a:pt x="113" y="285"/>
                  </a:cubicBezTo>
                  <a:cubicBezTo>
                    <a:pt x="112" y="285"/>
                    <a:pt x="112" y="286"/>
                    <a:pt x="111" y="286"/>
                  </a:cubicBezTo>
                  <a:cubicBezTo>
                    <a:pt x="110" y="286"/>
                    <a:pt x="110" y="287"/>
                    <a:pt x="109" y="287"/>
                  </a:cubicBezTo>
                  <a:cubicBezTo>
                    <a:pt x="108" y="287"/>
                    <a:pt x="107" y="287"/>
                    <a:pt x="106" y="287"/>
                  </a:cubicBezTo>
                  <a:close/>
                </a:path>
              </a:pathLst>
            </a:custGeom>
            <a:solidFill>
              <a:srgbClr val="6977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3478225" y="4427544"/>
              <a:ext cx="1317631" cy="1838329"/>
            </a:xfrm>
            <a:custGeom>
              <a:avLst/>
              <a:gdLst>
                <a:gd name="T0" fmla="*/ 419 w 830"/>
                <a:gd name="T1" fmla="*/ 1158 h 1158"/>
                <a:gd name="T2" fmla="*/ 415 w 830"/>
                <a:gd name="T3" fmla="*/ 1154 h 1158"/>
                <a:gd name="T4" fmla="*/ 411 w 830"/>
                <a:gd name="T5" fmla="*/ 1154 h 1158"/>
                <a:gd name="T6" fmla="*/ 411 w 830"/>
                <a:gd name="T7" fmla="*/ 1150 h 1158"/>
                <a:gd name="T8" fmla="*/ 0 w 830"/>
                <a:gd name="T9" fmla="*/ 570 h 1158"/>
                <a:gd name="T10" fmla="*/ 225 w 830"/>
                <a:gd name="T11" fmla="*/ 570 h 1158"/>
                <a:gd name="T12" fmla="*/ 225 w 830"/>
                <a:gd name="T13" fmla="*/ 0 h 1158"/>
                <a:gd name="T14" fmla="*/ 242 w 830"/>
                <a:gd name="T15" fmla="*/ 0 h 1158"/>
                <a:gd name="T16" fmla="*/ 242 w 830"/>
                <a:gd name="T17" fmla="*/ 583 h 1158"/>
                <a:gd name="T18" fmla="*/ 30 w 830"/>
                <a:gd name="T19" fmla="*/ 583 h 1158"/>
                <a:gd name="T20" fmla="*/ 415 w 830"/>
                <a:gd name="T21" fmla="*/ 1132 h 1158"/>
                <a:gd name="T22" fmla="*/ 800 w 830"/>
                <a:gd name="T23" fmla="*/ 583 h 1158"/>
                <a:gd name="T24" fmla="*/ 588 w 830"/>
                <a:gd name="T25" fmla="*/ 583 h 1158"/>
                <a:gd name="T26" fmla="*/ 588 w 830"/>
                <a:gd name="T27" fmla="*/ 0 h 1158"/>
                <a:gd name="T28" fmla="*/ 605 w 830"/>
                <a:gd name="T29" fmla="*/ 0 h 1158"/>
                <a:gd name="T30" fmla="*/ 605 w 830"/>
                <a:gd name="T31" fmla="*/ 570 h 1158"/>
                <a:gd name="T32" fmla="*/ 830 w 830"/>
                <a:gd name="T33" fmla="*/ 570 h 1158"/>
                <a:gd name="T34" fmla="*/ 419 w 830"/>
                <a:gd name="T35" fmla="*/ 1158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0" h="1158">
                  <a:moveTo>
                    <a:pt x="419" y="1158"/>
                  </a:moveTo>
                  <a:lnTo>
                    <a:pt x="415" y="1154"/>
                  </a:lnTo>
                  <a:lnTo>
                    <a:pt x="411" y="1154"/>
                  </a:lnTo>
                  <a:lnTo>
                    <a:pt x="411" y="1150"/>
                  </a:lnTo>
                  <a:lnTo>
                    <a:pt x="0" y="570"/>
                  </a:lnTo>
                  <a:lnTo>
                    <a:pt x="225" y="570"/>
                  </a:lnTo>
                  <a:lnTo>
                    <a:pt x="225" y="0"/>
                  </a:lnTo>
                  <a:lnTo>
                    <a:pt x="242" y="0"/>
                  </a:lnTo>
                  <a:lnTo>
                    <a:pt x="242" y="583"/>
                  </a:lnTo>
                  <a:lnTo>
                    <a:pt x="30" y="583"/>
                  </a:lnTo>
                  <a:lnTo>
                    <a:pt x="415" y="1132"/>
                  </a:lnTo>
                  <a:lnTo>
                    <a:pt x="800" y="583"/>
                  </a:lnTo>
                  <a:lnTo>
                    <a:pt x="588" y="583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05" y="570"/>
                  </a:lnTo>
                  <a:lnTo>
                    <a:pt x="830" y="570"/>
                  </a:lnTo>
                  <a:lnTo>
                    <a:pt x="419" y="1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Rectangle 57"/>
            <p:cNvSpPr>
              <a:spLocks noChangeArrowheads="1"/>
            </p:cNvSpPr>
            <p:nvPr/>
          </p:nvSpPr>
          <p:spPr bwMode="auto">
            <a:xfrm>
              <a:off x="4116403" y="1579563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Rectangle 58"/>
            <p:cNvSpPr>
              <a:spLocks noChangeArrowheads="1"/>
            </p:cNvSpPr>
            <p:nvPr/>
          </p:nvSpPr>
          <p:spPr bwMode="auto">
            <a:xfrm>
              <a:off x="4116403" y="1346200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Rectangle 59"/>
            <p:cNvSpPr>
              <a:spLocks noChangeArrowheads="1"/>
            </p:cNvSpPr>
            <p:nvPr/>
          </p:nvSpPr>
          <p:spPr bwMode="auto">
            <a:xfrm>
              <a:off x="4116403" y="1806576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Rectangle 60"/>
            <p:cNvSpPr>
              <a:spLocks noChangeArrowheads="1"/>
            </p:cNvSpPr>
            <p:nvPr/>
          </p:nvSpPr>
          <p:spPr bwMode="auto">
            <a:xfrm>
              <a:off x="4116403" y="2039939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Rectangle 61"/>
            <p:cNvSpPr>
              <a:spLocks noChangeArrowheads="1"/>
            </p:cNvSpPr>
            <p:nvPr/>
          </p:nvSpPr>
          <p:spPr bwMode="auto">
            <a:xfrm>
              <a:off x="4116403" y="5181608"/>
              <a:ext cx="41275" cy="96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Rectangle 62"/>
            <p:cNvSpPr>
              <a:spLocks noChangeArrowheads="1"/>
            </p:cNvSpPr>
            <p:nvPr/>
          </p:nvSpPr>
          <p:spPr bwMode="auto">
            <a:xfrm>
              <a:off x="4116403" y="5408621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Rectangle 63"/>
            <p:cNvSpPr>
              <a:spLocks noChangeArrowheads="1"/>
            </p:cNvSpPr>
            <p:nvPr/>
          </p:nvSpPr>
          <p:spPr bwMode="auto">
            <a:xfrm>
              <a:off x="4116403" y="4948245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Rectangle 64"/>
            <p:cNvSpPr>
              <a:spLocks noChangeArrowheads="1"/>
            </p:cNvSpPr>
            <p:nvPr/>
          </p:nvSpPr>
          <p:spPr bwMode="auto">
            <a:xfrm>
              <a:off x="4116403" y="4714882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Rectangle 65"/>
            <p:cNvSpPr>
              <a:spLocks noChangeArrowheads="1"/>
            </p:cNvSpPr>
            <p:nvPr/>
          </p:nvSpPr>
          <p:spPr bwMode="auto">
            <a:xfrm>
              <a:off x="2284420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Rectangle 66"/>
            <p:cNvSpPr>
              <a:spLocks noChangeArrowheads="1"/>
            </p:cNvSpPr>
            <p:nvPr/>
          </p:nvSpPr>
          <p:spPr bwMode="auto">
            <a:xfrm>
              <a:off x="2057407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Rectangle 67"/>
            <p:cNvSpPr>
              <a:spLocks noChangeArrowheads="1"/>
            </p:cNvSpPr>
            <p:nvPr/>
          </p:nvSpPr>
          <p:spPr bwMode="auto">
            <a:xfrm>
              <a:off x="2517784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Rectangle 68"/>
            <p:cNvSpPr>
              <a:spLocks noChangeArrowheads="1"/>
            </p:cNvSpPr>
            <p:nvPr/>
          </p:nvSpPr>
          <p:spPr bwMode="auto">
            <a:xfrm>
              <a:off x="2751147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Rectangle 69"/>
            <p:cNvSpPr>
              <a:spLocks noChangeArrowheads="1"/>
            </p:cNvSpPr>
            <p:nvPr/>
          </p:nvSpPr>
          <p:spPr bwMode="auto">
            <a:xfrm>
              <a:off x="6113486" y="3411541"/>
              <a:ext cx="95250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Rectangle 70"/>
            <p:cNvSpPr>
              <a:spLocks noChangeArrowheads="1"/>
            </p:cNvSpPr>
            <p:nvPr/>
          </p:nvSpPr>
          <p:spPr bwMode="auto">
            <a:xfrm>
              <a:off x="5880123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Rectangle 71"/>
            <p:cNvSpPr>
              <a:spLocks noChangeArrowheads="1"/>
            </p:cNvSpPr>
            <p:nvPr/>
          </p:nvSpPr>
          <p:spPr bwMode="auto">
            <a:xfrm>
              <a:off x="5646759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Rectangle 72"/>
            <p:cNvSpPr>
              <a:spLocks noChangeArrowheads="1"/>
            </p:cNvSpPr>
            <p:nvPr/>
          </p:nvSpPr>
          <p:spPr bwMode="auto">
            <a:xfrm>
              <a:off x="5407046" y="3411541"/>
              <a:ext cx="95250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4775218" y="3254379"/>
              <a:ext cx="47625" cy="88900"/>
            </a:xfrm>
            <a:custGeom>
              <a:avLst/>
              <a:gdLst>
                <a:gd name="T0" fmla="*/ 7 w 7"/>
                <a:gd name="T1" fmla="*/ 12 h 13"/>
                <a:gd name="T2" fmla="*/ 3 w 7"/>
                <a:gd name="T3" fmla="*/ 13 h 13"/>
                <a:gd name="T4" fmla="*/ 2 w 7"/>
                <a:gd name="T5" fmla="*/ 7 h 13"/>
                <a:gd name="T6" fmla="*/ 1 w 7"/>
                <a:gd name="T7" fmla="*/ 3 h 13"/>
                <a:gd name="T8" fmla="*/ 0 w 7"/>
                <a:gd name="T9" fmla="*/ 1 h 13"/>
                <a:gd name="T10" fmla="*/ 5 w 7"/>
                <a:gd name="T11" fmla="*/ 0 h 13"/>
                <a:gd name="T12" fmla="*/ 6 w 7"/>
                <a:gd name="T13" fmla="*/ 2 h 13"/>
                <a:gd name="T14" fmla="*/ 7 w 7"/>
                <a:gd name="T15" fmla="*/ 6 h 13"/>
                <a:gd name="T16" fmla="*/ 7 w 7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7" y="12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0"/>
                    <a:pt x="2" y="7"/>
                  </a:cubicBezTo>
                  <a:cubicBezTo>
                    <a:pt x="2" y="6"/>
                    <a:pt x="1" y="4"/>
                    <a:pt x="1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1"/>
                    <a:pt x="6" y="2"/>
                  </a:cubicBezTo>
                  <a:cubicBezTo>
                    <a:pt x="6" y="3"/>
                    <a:pt x="6" y="5"/>
                    <a:pt x="7" y="6"/>
                  </a:cubicBezTo>
                  <a:cubicBezTo>
                    <a:pt x="7" y="9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4706955" y="3074991"/>
              <a:ext cx="68263" cy="90488"/>
            </a:xfrm>
            <a:custGeom>
              <a:avLst/>
              <a:gdLst>
                <a:gd name="T0" fmla="*/ 10 w 10"/>
                <a:gd name="T1" fmla="*/ 11 h 13"/>
                <a:gd name="T2" fmla="*/ 5 w 10"/>
                <a:gd name="T3" fmla="*/ 13 h 13"/>
                <a:gd name="T4" fmla="*/ 3 w 10"/>
                <a:gd name="T5" fmla="*/ 7 h 13"/>
                <a:gd name="T6" fmla="*/ 1 w 10"/>
                <a:gd name="T7" fmla="*/ 4 h 13"/>
                <a:gd name="T8" fmla="*/ 0 w 10"/>
                <a:gd name="T9" fmla="*/ 2 h 13"/>
                <a:gd name="T10" fmla="*/ 4 w 10"/>
                <a:gd name="T11" fmla="*/ 0 h 13"/>
                <a:gd name="T12" fmla="*/ 5 w 10"/>
                <a:gd name="T13" fmla="*/ 1 h 13"/>
                <a:gd name="T14" fmla="*/ 7 w 10"/>
                <a:gd name="T15" fmla="*/ 5 h 13"/>
                <a:gd name="T16" fmla="*/ 10 w 10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3">
                  <a:moveTo>
                    <a:pt x="10" y="11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4" y="10"/>
                    <a:pt x="3" y="7"/>
                  </a:cubicBezTo>
                  <a:cubicBezTo>
                    <a:pt x="2" y="6"/>
                    <a:pt x="1" y="5"/>
                    <a:pt x="1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1"/>
                  </a:cubicBezTo>
                  <a:cubicBezTo>
                    <a:pt x="6" y="2"/>
                    <a:pt x="6" y="4"/>
                    <a:pt x="7" y="5"/>
                  </a:cubicBezTo>
                  <a:cubicBezTo>
                    <a:pt x="8" y="8"/>
                    <a:pt x="10" y="11"/>
                    <a:pt x="1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75"/>
            <p:cNvSpPr>
              <a:spLocks/>
            </p:cNvSpPr>
            <p:nvPr/>
          </p:nvSpPr>
          <p:spPr bwMode="auto">
            <a:xfrm>
              <a:off x="4589480" y="2917828"/>
              <a:ext cx="82550" cy="88900"/>
            </a:xfrm>
            <a:custGeom>
              <a:avLst/>
              <a:gdLst>
                <a:gd name="T0" fmla="*/ 12 w 12"/>
                <a:gd name="T1" fmla="*/ 10 h 13"/>
                <a:gd name="T2" fmla="*/ 8 w 12"/>
                <a:gd name="T3" fmla="*/ 13 h 13"/>
                <a:gd name="T4" fmla="*/ 4 w 12"/>
                <a:gd name="T5" fmla="*/ 8 h 13"/>
                <a:gd name="T6" fmla="*/ 2 w 12"/>
                <a:gd name="T7" fmla="*/ 7 h 13"/>
                <a:gd name="T8" fmla="*/ 1 w 12"/>
                <a:gd name="T9" fmla="*/ 5 h 13"/>
                <a:gd name="T10" fmla="*/ 0 w 12"/>
                <a:gd name="T11" fmla="*/ 4 h 13"/>
                <a:gd name="T12" fmla="*/ 3 w 12"/>
                <a:gd name="T13" fmla="*/ 0 h 13"/>
                <a:gd name="T14" fmla="*/ 4 w 12"/>
                <a:gd name="T15" fmla="*/ 2 h 13"/>
                <a:gd name="T16" fmla="*/ 6 w 12"/>
                <a:gd name="T17" fmla="*/ 3 h 13"/>
                <a:gd name="T18" fmla="*/ 7 w 12"/>
                <a:gd name="T19" fmla="*/ 5 h 13"/>
                <a:gd name="T20" fmla="*/ 12 w 12"/>
                <a:gd name="T21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6" y="10"/>
                    <a:pt x="4" y="8"/>
                  </a:cubicBezTo>
                  <a:cubicBezTo>
                    <a:pt x="3" y="8"/>
                    <a:pt x="3" y="7"/>
                    <a:pt x="2" y="7"/>
                  </a:cubicBezTo>
                  <a:cubicBezTo>
                    <a:pt x="2" y="6"/>
                    <a:pt x="1" y="6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6" y="4"/>
                    <a:pt x="7" y="4"/>
                    <a:pt x="7" y="5"/>
                  </a:cubicBezTo>
                  <a:cubicBezTo>
                    <a:pt x="10" y="7"/>
                    <a:pt x="12" y="10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76"/>
            <p:cNvSpPr>
              <a:spLocks/>
            </p:cNvSpPr>
            <p:nvPr/>
          </p:nvSpPr>
          <p:spPr bwMode="auto">
            <a:xfrm>
              <a:off x="4432317" y="2808290"/>
              <a:ext cx="88900" cy="68263"/>
            </a:xfrm>
            <a:custGeom>
              <a:avLst/>
              <a:gdLst>
                <a:gd name="T0" fmla="*/ 13 w 13"/>
                <a:gd name="T1" fmla="*/ 6 h 10"/>
                <a:gd name="T2" fmla="*/ 11 w 13"/>
                <a:gd name="T3" fmla="*/ 10 h 10"/>
                <a:gd name="T4" fmla="*/ 6 w 13"/>
                <a:gd name="T5" fmla="*/ 7 h 10"/>
                <a:gd name="T6" fmla="*/ 2 w 13"/>
                <a:gd name="T7" fmla="*/ 5 h 10"/>
                <a:gd name="T8" fmla="*/ 0 w 13"/>
                <a:gd name="T9" fmla="*/ 4 h 10"/>
                <a:gd name="T10" fmla="*/ 2 w 13"/>
                <a:gd name="T11" fmla="*/ 0 h 10"/>
                <a:gd name="T12" fmla="*/ 4 w 13"/>
                <a:gd name="T13" fmla="*/ 1 h 10"/>
                <a:gd name="T14" fmla="*/ 8 w 13"/>
                <a:gd name="T15" fmla="*/ 3 h 10"/>
                <a:gd name="T16" fmla="*/ 13 w 13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3" y="6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8" y="9"/>
                    <a:pt x="6" y="7"/>
                  </a:cubicBezTo>
                  <a:cubicBezTo>
                    <a:pt x="4" y="7"/>
                    <a:pt x="3" y="6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5" y="2"/>
                    <a:pt x="7" y="2"/>
                    <a:pt x="8" y="3"/>
                  </a:cubicBezTo>
                  <a:cubicBezTo>
                    <a:pt x="11" y="5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77"/>
            <p:cNvSpPr>
              <a:spLocks/>
            </p:cNvSpPr>
            <p:nvPr/>
          </p:nvSpPr>
          <p:spPr bwMode="auto">
            <a:xfrm>
              <a:off x="4252928" y="2746378"/>
              <a:ext cx="96838" cy="53975"/>
            </a:xfrm>
            <a:custGeom>
              <a:avLst/>
              <a:gdLst>
                <a:gd name="T0" fmla="*/ 14 w 14"/>
                <a:gd name="T1" fmla="*/ 3 h 8"/>
                <a:gd name="T2" fmla="*/ 12 w 14"/>
                <a:gd name="T3" fmla="*/ 8 h 8"/>
                <a:gd name="T4" fmla="*/ 6 w 14"/>
                <a:gd name="T5" fmla="*/ 6 h 8"/>
                <a:gd name="T6" fmla="*/ 2 w 14"/>
                <a:gd name="T7" fmla="*/ 5 h 8"/>
                <a:gd name="T8" fmla="*/ 0 w 14"/>
                <a:gd name="T9" fmla="*/ 5 h 8"/>
                <a:gd name="T10" fmla="*/ 1 w 14"/>
                <a:gd name="T11" fmla="*/ 0 h 8"/>
                <a:gd name="T12" fmla="*/ 14 w 14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">
                  <a:moveTo>
                    <a:pt x="14" y="3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9" y="7"/>
                    <a:pt x="6" y="6"/>
                  </a:cubicBezTo>
                  <a:cubicBezTo>
                    <a:pt x="5" y="6"/>
                    <a:pt x="3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4" y="3"/>
                    <a:pt x="1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78"/>
            <p:cNvSpPr>
              <a:spLocks/>
            </p:cNvSpPr>
            <p:nvPr/>
          </p:nvSpPr>
          <p:spPr bwMode="auto">
            <a:xfrm>
              <a:off x="4068778" y="2732090"/>
              <a:ext cx="82550" cy="41275"/>
            </a:xfrm>
            <a:custGeom>
              <a:avLst/>
              <a:gdLst>
                <a:gd name="T0" fmla="*/ 12 w 12"/>
                <a:gd name="T1" fmla="*/ 1 h 6"/>
                <a:gd name="T2" fmla="*/ 12 w 12"/>
                <a:gd name="T3" fmla="*/ 5 h 6"/>
                <a:gd name="T4" fmla="*/ 10 w 12"/>
                <a:gd name="T5" fmla="*/ 5 h 6"/>
                <a:gd name="T6" fmla="*/ 6 w 12"/>
                <a:gd name="T7" fmla="*/ 5 h 6"/>
                <a:gd name="T8" fmla="*/ 2 w 12"/>
                <a:gd name="T9" fmla="*/ 6 h 6"/>
                <a:gd name="T10" fmla="*/ 0 w 12"/>
                <a:gd name="T11" fmla="*/ 6 h 6"/>
                <a:gd name="T12" fmla="*/ 0 w 12"/>
                <a:gd name="T13" fmla="*/ 1 h 6"/>
                <a:gd name="T14" fmla="*/ 2 w 12"/>
                <a:gd name="T15" fmla="*/ 1 h 6"/>
                <a:gd name="T16" fmla="*/ 6 w 12"/>
                <a:gd name="T17" fmla="*/ 1 h 6"/>
                <a:gd name="T18" fmla="*/ 10 w 12"/>
                <a:gd name="T19" fmla="*/ 0 h 6"/>
                <a:gd name="T20" fmla="*/ 12 w 12"/>
                <a:gd name="T2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6">
                  <a:moveTo>
                    <a:pt x="12" y="1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9" y="5"/>
                    <a:pt x="8" y="5"/>
                    <a:pt x="6" y="5"/>
                  </a:cubicBezTo>
                  <a:cubicBezTo>
                    <a:pt x="5" y="6"/>
                    <a:pt x="3" y="6"/>
                    <a:pt x="2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8" y="1"/>
                    <a:pt x="9" y="1"/>
                    <a:pt x="10" y="0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79"/>
            <p:cNvSpPr>
              <a:spLocks/>
            </p:cNvSpPr>
            <p:nvPr/>
          </p:nvSpPr>
          <p:spPr bwMode="auto">
            <a:xfrm>
              <a:off x="3876689" y="2760665"/>
              <a:ext cx="88900" cy="53975"/>
            </a:xfrm>
            <a:custGeom>
              <a:avLst/>
              <a:gdLst>
                <a:gd name="T0" fmla="*/ 12 w 13"/>
                <a:gd name="T1" fmla="*/ 0 h 8"/>
                <a:gd name="T2" fmla="*/ 13 w 13"/>
                <a:gd name="T3" fmla="*/ 5 h 8"/>
                <a:gd name="T4" fmla="*/ 11 w 13"/>
                <a:gd name="T5" fmla="*/ 5 h 8"/>
                <a:gd name="T6" fmla="*/ 10 w 13"/>
                <a:gd name="T7" fmla="*/ 6 h 8"/>
                <a:gd name="T8" fmla="*/ 7 w 13"/>
                <a:gd name="T9" fmla="*/ 6 h 8"/>
                <a:gd name="T10" fmla="*/ 2 w 13"/>
                <a:gd name="T11" fmla="*/ 8 h 8"/>
                <a:gd name="T12" fmla="*/ 0 w 13"/>
                <a:gd name="T13" fmla="*/ 4 h 8"/>
                <a:gd name="T14" fmla="*/ 6 w 13"/>
                <a:gd name="T15" fmla="*/ 2 h 8"/>
                <a:gd name="T16" fmla="*/ 8 w 13"/>
                <a:gd name="T17" fmla="*/ 1 h 8"/>
                <a:gd name="T18" fmla="*/ 10 w 13"/>
                <a:gd name="T19" fmla="*/ 1 h 8"/>
                <a:gd name="T20" fmla="*/ 12 w 13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8">
                  <a:moveTo>
                    <a:pt x="12" y="0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5"/>
                    <a:pt x="11" y="5"/>
                  </a:cubicBezTo>
                  <a:cubicBezTo>
                    <a:pt x="11" y="5"/>
                    <a:pt x="10" y="5"/>
                    <a:pt x="10" y="6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5" y="7"/>
                    <a:pt x="2" y="8"/>
                    <a:pt x="2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3"/>
                    <a:pt x="6" y="2"/>
                  </a:cubicBezTo>
                  <a:cubicBezTo>
                    <a:pt x="7" y="2"/>
                    <a:pt x="7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80"/>
            <p:cNvSpPr>
              <a:spLocks/>
            </p:cNvSpPr>
            <p:nvPr/>
          </p:nvSpPr>
          <p:spPr bwMode="auto">
            <a:xfrm>
              <a:off x="3705239" y="2835278"/>
              <a:ext cx="88900" cy="76200"/>
            </a:xfrm>
            <a:custGeom>
              <a:avLst/>
              <a:gdLst>
                <a:gd name="T0" fmla="*/ 11 w 13"/>
                <a:gd name="T1" fmla="*/ 0 h 11"/>
                <a:gd name="T2" fmla="*/ 13 w 13"/>
                <a:gd name="T3" fmla="*/ 4 h 11"/>
                <a:gd name="T4" fmla="*/ 12 w 13"/>
                <a:gd name="T5" fmla="*/ 5 h 11"/>
                <a:gd name="T6" fmla="*/ 8 w 13"/>
                <a:gd name="T7" fmla="*/ 8 h 11"/>
                <a:gd name="T8" fmla="*/ 3 w 13"/>
                <a:gd name="T9" fmla="*/ 11 h 11"/>
                <a:gd name="T10" fmla="*/ 0 w 13"/>
                <a:gd name="T11" fmla="*/ 7 h 11"/>
                <a:gd name="T12" fmla="*/ 5 w 13"/>
                <a:gd name="T13" fmla="*/ 4 h 11"/>
                <a:gd name="T14" fmla="*/ 9 w 13"/>
                <a:gd name="T15" fmla="*/ 1 h 11"/>
                <a:gd name="T16" fmla="*/ 1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5"/>
                    <a:pt x="12" y="5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6" y="9"/>
                    <a:pt x="3" y="11"/>
                    <a:pt x="3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6"/>
                    <a:pt x="5" y="4"/>
                  </a:cubicBezTo>
                  <a:cubicBezTo>
                    <a:pt x="7" y="3"/>
                    <a:pt x="8" y="2"/>
                    <a:pt x="9" y="1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81"/>
            <p:cNvSpPr>
              <a:spLocks/>
            </p:cNvSpPr>
            <p:nvPr/>
          </p:nvSpPr>
          <p:spPr bwMode="auto">
            <a:xfrm>
              <a:off x="3573476" y="2965453"/>
              <a:ext cx="76200" cy="82550"/>
            </a:xfrm>
            <a:custGeom>
              <a:avLst/>
              <a:gdLst>
                <a:gd name="T0" fmla="*/ 8 w 11"/>
                <a:gd name="T1" fmla="*/ 0 h 12"/>
                <a:gd name="T2" fmla="*/ 11 w 11"/>
                <a:gd name="T3" fmla="*/ 3 h 12"/>
                <a:gd name="T4" fmla="*/ 10 w 11"/>
                <a:gd name="T5" fmla="*/ 4 h 12"/>
                <a:gd name="T6" fmla="*/ 7 w 11"/>
                <a:gd name="T7" fmla="*/ 7 h 12"/>
                <a:gd name="T8" fmla="*/ 4 w 11"/>
                <a:gd name="T9" fmla="*/ 12 h 12"/>
                <a:gd name="T10" fmla="*/ 0 w 11"/>
                <a:gd name="T11" fmla="*/ 9 h 12"/>
                <a:gd name="T12" fmla="*/ 4 w 11"/>
                <a:gd name="T13" fmla="*/ 4 h 12"/>
                <a:gd name="T14" fmla="*/ 6 w 11"/>
                <a:gd name="T15" fmla="*/ 1 h 12"/>
                <a:gd name="T16" fmla="*/ 8 w 11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8" y="0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5" y="10"/>
                    <a:pt x="4" y="12"/>
                    <a:pt x="4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2" y="7"/>
                    <a:pt x="4" y="4"/>
                  </a:cubicBezTo>
                  <a:cubicBezTo>
                    <a:pt x="4" y="3"/>
                    <a:pt x="6" y="2"/>
                    <a:pt x="6" y="1"/>
                  </a:cubicBezTo>
                  <a:cubicBezTo>
                    <a:pt x="7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82"/>
            <p:cNvSpPr>
              <a:spLocks/>
            </p:cNvSpPr>
            <p:nvPr/>
          </p:nvSpPr>
          <p:spPr bwMode="auto">
            <a:xfrm>
              <a:off x="3484575" y="3124203"/>
              <a:ext cx="61913" cy="88900"/>
            </a:xfrm>
            <a:custGeom>
              <a:avLst/>
              <a:gdLst>
                <a:gd name="T0" fmla="*/ 5 w 9"/>
                <a:gd name="T1" fmla="*/ 0 h 13"/>
                <a:gd name="T2" fmla="*/ 9 w 9"/>
                <a:gd name="T3" fmla="*/ 2 h 13"/>
                <a:gd name="T4" fmla="*/ 6 w 9"/>
                <a:gd name="T5" fmla="*/ 8 h 13"/>
                <a:gd name="T6" fmla="*/ 4 w 9"/>
                <a:gd name="T7" fmla="*/ 13 h 13"/>
                <a:gd name="T8" fmla="*/ 0 w 9"/>
                <a:gd name="T9" fmla="*/ 12 h 13"/>
                <a:gd name="T10" fmla="*/ 2 w 9"/>
                <a:gd name="T11" fmla="*/ 6 h 13"/>
                <a:gd name="T12" fmla="*/ 5 w 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5"/>
                    <a:pt x="6" y="8"/>
                  </a:cubicBezTo>
                  <a:cubicBezTo>
                    <a:pt x="5" y="10"/>
                    <a:pt x="4" y="13"/>
                    <a:pt x="4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9"/>
                    <a:pt x="2" y="6"/>
                  </a:cubicBezTo>
                  <a:cubicBezTo>
                    <a:pt x="3" y="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83"/>
            <p:cNvSpPr>
              <a:spLocks/>
            </p:cNvSpPr>
            <p:nvPr/>
          </p:nvSpPr>
          <p:spPr bwMode="auto">
            <a:xfrm>
              <a:off x="3443300" y="3308354"/>
              <a:ext cx="41275" cy="90488"/>
            </a:xfrm>
            <a:custGeom>
              <a:avLst/>
              <a:gdLst>
                <a:gd name="T0" fmla="*/ 2 w 6"/>
                <a:gd name="T1" fmla="*/ 0 h 13"/>
                <a:gd name="T2" fmla="*/ 6 w 6"/>
                <a:gd name="T3" fmla="*/ 1 h 13"/>
                <a:gd name="T4" fmla="*/ 6 w 6"/>
                <a:gd name="T5" fmla="*/ 7 h 13"/>
                <a:gd name="T6" fmla="*/ 5 w 6"/>
                <a:gd name="T7" fmla="*/ 11 h 13"/>
                <a:gd name="T8" fmla="*/ 5 w 6"/>
                <a:gd name="T9" fmla="*/ 13 h 13"/>
                <a:gd name="T10" fmla="*/ 0 w 6"/>
                <a:gd name="T11" fmla="*/ 13 h 13"/>
                <a:gd name="T12" fmla="*/ 0 w 6"/>
                <a:gd name="T13" fmla="*/ 11 h 13"/>
                <a:gd name="T14" fmla="*/ 1 w 6"/>
                <a:gd name="T15" fmla="*/ 6 h 13"/>
                <a:gd name="T16" fmla="*/ 2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2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4"/>
                    <a:pt x="6" y="7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1" y="10"/>
                    <a:pt x="1" y="8"/>
                    <a:pt x="1" y="6"/>
                  </a:cubicBezTo>
                  <a:cubicBezTo>
                    <a:pt x="1" y="3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84"/>
            <p:cNvSpPr>
              <a:spLocks/>
            </p:cNvSpPr>
            <p:nvPr/>
          </p:nvSpPr>
          <p:spPr bwMode="auto">
            <a:xfrm>
              <a:off x="3451238" y="3500442"/>
              <a:ext cx="47625" cy="90488"/>
            </a:xfrm>
            <a:custGeom>
              <a:avLst/>
              <a:gdLst>
                <a:gd name="T0" fmla="*/ 0 w 7"/>
                <a:gd name="T1" fmla="*/ 1 h 13"/>
                <a:gd name="T2" fmla="*/ 5 w 7"/>
                <a:gd name="T3" fmla="*/ 0 h 13"/>
                <a:gd name="T4" fmla="*/ 5 w 7"/>
                <a:gd name="T5" fmla="*/ 6 h 13"/>
                <a:gd name="T6" fmla="*/ 7 w 7"/>
                <a:gd name="T7" fmla="*/ 12 h 13"/>
                <a:gd name="T8" fmla="*/ 2 w 7"/>
                <a:gd name="T9" fmla="*/ 13 h 13"/>
                <a:gd name="T10" fmla="*/ 1 w 7"/>
                <a:gd name="T11" fmla="*/ 7 h 13"/>
                <a:gd name="T12" fmla="*/ 0 w 7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3">
                  <a:moveTo>
                    <a:pt x="0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3"/>
                    <a:pt x="5" y="6"/>
                  </a:cubicBezTo>
                  <a:cubicBezTo>
                    <a:pt x="6" y="9"/>
                    <a:pt x="7" y="12"/>
                    <a:pt x="7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1" y="10"/>
                    <a:pt x="1" y="7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85"/>
            <p:cNvSpPr>
              <a:spLocks/>
            </p:cNvSpPr>
            <p:nvPr/>
          </p:nvSpPr>
          <p:spPr bwMode="auto">
            <a:xfrm>
              <a:off x="3498863" y="3686180"/>
              <a:ext cx="68263" cy="88900"/>
            </a:xfrm>
            <a:custGeom>
              <a:avLst/>
              <a:gdLst>
                <a:gd name="T0" fmla="*/ 0 w 10"/>
                <a:gd name="T1" fmla="*/ 2 h 13"/>
                <a:gd name="T2" fmla="*/ 4 w 10"/>
                <a:gd name="T3" fmla="*/ 0 h 13"/>
                <a:gd name="T4" fmla="*/ 4 w 10"/>
                <a:gd name="T5" fmla="*/ 0 h 13"/>
                <a:gd name="T6" fmla="*/ 5 w 10"/>
                <a:gd name="T7" fmla="*/ 1 h 13"/>
                <a:gd name="T8" fmla="*/ 7 w 10"/>
                <a:gd name="T9" fmla="*/ 5 h 13"/>
                <a:gd name="T10" fmla="*/ 9 w 10"/>
                <a:gd name="T11" fmla="*/ 9 h 13"/>
                <a:gd name="T12" fmla="*/ 10 w 10"/>
                <a:gd name="T13" fmla="*/ 10 h 13"/>
                <a:gd name="T14" fmla="*/ 5 w 10"/>
                <a:gd name="T15" fmla="*/ 13 h 13"/>
                <a:gd name="T16" fmla="*/ 4 w 10"/>
                <a:gd name="T17" fmla="*/ 11 h 13"/>
                <a:gd name="T18" fmla="*/ 3 w 10"/>
                <a:gd name="T19" fmla="*/ 7 h 13"/>
                <a:gd name="T20" fmla="*/ 1 w 10"/>
                <a:gd name="T21" fmla="*/ 3 h 13"/>
                <a:gd name="T22" fmla="*/ 0 w 10"/>
                <a:gd name="T23" fmla="*/ 2 h 13"/>
                <a:gd name="T24" fmla="*/ 0 w 10"/>
                <a:gd name="T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3">
                  <a:moveTo>
                    <a:pt x="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6" y="2"/>
                    <a:pt x="6" y="4"/>
                    <a:pt x="7" y="5"/>
                  </a:cubicBezTo>
                  <a:cubicBezTo>
                    <a:pt x="8" y="6"/>
                    <a:pt x="8" y="8"/>
                    <a:pt x="9" y="9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2"/>
                    <a:pt x="4" y="11"/>
                  </a:cubicBezTo>
                  <a:cubicBezTo>
                    <a:pt x="4" y="10"/>
                    <a:pt x="3" y="9"/>
                    <a:pt x="3" y="7"/>
                  </a:cubicBezTo>
                  <a:cubicBezTo>
                    <a:pt x="2" y="6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86"/>
            <p:cNvSpPr>
              <a:spLocks/>
            </p:cNvSpPr>
            <p:nvPr/>
          </p:nvSpPr>
          <p:spPr bwMode="auto">
            <a:xfrm>
              <a:off x="3602051" y="3843342"/>
              <a:ext cx="74613" cy="82550"/>
            </a:xfrm>
            <a:custGeom>
              <a:avLst/>
              <a:gdLst>
                <a:gd name="T0" fmla="*/ 0 w 11"/>
                <a:gd name="T1" fmla="*/ 3 h 12"/>
                <a:gd name="T2" fmla="*/ 3 w 11"/>
                <a:gd name="T3" fmla="*/ 0 h 12"/>
                <a:gd name="T4" fmla="*/ 4 w 11"/>
                <a:gd name="T5" fmla="*/ 0 h 12"/>
                <a:gd name="T6" fmla="*/ 4 w 11"/>
                <a:gd name="T7" fmla="*/ 2 h 12"/>
                <a:gd name="T8" fmla="*/ 7 w 11"/>
                <a:gd name="T9" fmla="*/ 5 h 12"/>
                <a:gd name="T10" fmla="*/ 10 w 11"/>
                <a:gd name="T11" fmla="*/ 8 h 12"/>
                <a:gd name="T12" fmla="*/ 11 w 11"/>
                <a:gd name="T13" fmla="*/ 9 h 12"/>
                <a:gd name="T14" fmla="*/ 8 w 11"/>
                <a:gd name="T15" fmla="*/ 12 h 12"/>
                <a:gd name="T16" fmla="*/ 7 w 11"/>
                <a:gd name="T17" fmla="*/ 11 h 12"/>
                <a:gd name="T18" fmla="*/ 4 w 11"/>
                <a:gd name="T19" fmla="*/ 8 h 12"/>
                <a:gd name="T20" fmla="*/ 1 w 11"/>
                <a:gd name="T21" fmla="*/ 5 h 12"/>
                <a:gd name="T22" fmla="*/ 0 w 11"/>
                <a:gd name="T23" fmla="*/ 4 h 12"/>
                <a:gd name="T24" fmla="*/ 0 w 11"/>
                <a:gd name="T2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2">
                  <a:moveTo>
                    <a:pt x="0" y="3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5" y="2"/>
                    <a:pt x="6" y="3"/>
                    <a:pt x="7" y="5"/>
                  </a:cubicBezTo>
                  <a:cubicBezTo>
                    <a:pt x="8" y="6"/>
                    <a:pt x="9" y="7"/>
                    <a:pt x="10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6" y="10"/>
                    <a:pt x="5" y="9"/>
                    <a:pt x="4" y="8"/>
                  </a:cubicBezTo>
                  <a:cubicBezTo>
                    <a:pt x="3" y="7"/>
                    <a:pt x="2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87"/>
            <p:cNvSpPr>
              <a:spLocks/>
            </p:cNvSpPr>
            <p:nvPr/>
          </p:nvSpPr>
          <p:spPr bwMode="auto">
            <a:xfrm>
              <a:off x="3738576" y="3975105"/>
              <a:ext cx="88900" cy="68263"/>
            </a:xfrm>
            <a:custGeom>
              <a:avLst/>
              <a:gdLst>
                <a:gd name="T0" fmla="*/ 0 w 13"/>
                <a:gd name="T1" fmla="*/ 4 h 10"/>
                <a:gd name="T2" fmla="*/ 3 w 13"/>
                <a:gd name="T3" fmla="*/ 0 h 10"/>
                <a:gd name="T4" fmla="*/ 5 w 13"/>
                <a:gd name="T5" fmla="*/ 1 h 10"/>
                <a:gd name="T6" fmla="*/ 8 w 13"/>
                <a:gd name="T7" fmla="*/ 3 h 10"/>
                <a:gd name="T8" fmla="*/ 12 w 13"/>
                <a:gd name="T9" fmla="*/ 5 h 10"/>
                <a:gd name="T10" fmla="*/ 13 w 13"/>
                <a:gd name="T11" fmla="*/ 6 h 10"/>
                <a:gd name="T12" fmla="*/ 13 w 13"/>
                <a:gd name="T13" fmla="*/ 6 h 10"/>
                <a:gd name="T14" fmla="*/ 11 w 13"/>
                <a:gd name="T15" fmla="*/ 10 h 10"/>
                <a:gd name="T16" fmla="*/ 11 w 13"/>
                <a:gd name="T17" fmla="*/ 10 h 10"/>
                <a:gd name="T18" fmla="*/ 9 w 13"/>
                <a:gd name="T19" fmla="*/ 9 h 10"/>
                <a:gd name="T20" fmla="*/ 6 w 13"/>
                <a:gd name="T21" fmla="*/ 7 h 10"/>
                <a:gd name="T22" fmla="*/ 2 w 13"/>
                <a:gd name="T23" fmla="*/ 5 h 10"/>
                <a:gd name="T24" fmla="*/ 0 w 13"/>
                <a:gd name="T2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0">
                  <a:moveTo>
                    <a:pt x="0" y="4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1"/>
                    <a:pt x="7" y="2"/>
                    <a:pt x="8" y="3"/>
                  </a:cubicBezTo>
                  <a:cubicBezTo>
                    <a:pt x="9" y="4"/>
                    <a:pt x="11" y="4"/>
                    <a:pt x="12" y="5"/>
                  </a:cubicBezTo>
                  <a:cubicBezTo>
                    <a:pt x="12" y="5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0"/>
                    <a:pt x="10" y="10"/>
                    <a:pt x="9" y="9"/>
                  </a:cubicBezTo>
                  <a:cubicBezTo>
                    <a:pt x="8" y="9"/>
                    <a:pt x="7" y="8"/>
                    <a:pt x="6" y="7"/>
                  </a:cubicBezTo>
                  <a:cubicBezTo>
                    <a:pt x="4" y="6"/>
                    <a:pt x="3" y="5"/>
                    <a:pt x="2" y="5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88"/>
            <p:cNvSpPr>
              <a:spLocks/>
            </p:cNvSpPr>
            <p:nvPr/>
          </p:nvSpPr>
          <p:spPr bwMode="auto">
            <a:xfrm>
              <a:off x="3917965" y="4056068"/>
              <a:ext cx="88900" cy="55563"/>
            </a:xfrm>
            <a:custGeom>
              <a:avLst/>
              <a:gdLst>
                <a:gd name="T0" fmla="*/ 0 w 13"/>
                <a:gd name="T1" fmla="*/ 4 h 8"/>
                <a:gd name="T2" fmla="*/ 1 w 13"/>
                <a:gd name="T3" fmla="*/ 0 h 8"/>
                <a:gd name="T4" fmla="*/ 3 w 13"/>
                <a:gd name="T5" fmla="*/ 1 h 8"/>
                <a:gd name="T6" fmla="*/ 7 w 13"/>
                <a:gd name="T7" fmla="*/ 2 h 8"/>
                <a:gd name="T8" fmla="*/ 13 w 13"/>
                <a:gd name="T9" fmla="*/ 3 h 8"/>
                <a:gd name="T10" fmla="*/ 12 w 13"/>
                <a:gd name="T11" fmla="*/ 8 h 8"/>
                <a:gd name="T12" fmla="*/ 0 w 13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10" y="2"/>
                    <a:pt x="13" y="3"/>
                    <a:pt x="13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89"/>
            <p:cNvSpPr>
              <a:spLocks/>
            </p:cNvSpPr>
            <p:nvPr/>
          </p:nvSpPr>
          <p:spPr bwMode="auto">
            <a:xfrm>
              <a:off x="4110053" y="4090993"/>
              <a:ext cx="88900" cy="34925"/>
            </a:xfrm>
            <a:custGeom>
              <a:avLst/>
              <a:gdLst>
                <a:gd name="T0" fmla="*/ 0 w 13"/>
                <a:gd name="T1" fmla="*/ 5 h 5"/>
                <a:gd name="T2" fmla="*/ 0 w 13"/>
                <a:gd name="T3" fmla="*/ 0 h 5"/>
                <a:gd name="T4" fmla="*/ 2 w 13"/>
                <a:gd name="T5" fmla="*/ 0 h 5"/>
                <a:gd name="T6" fmla="*/ 6 w 13"/>
                <a:gd name="T7" fmla="*/ 0 h 5"/>
                <a:gd name="T8" fmla="*/ 12 w 13"/>
                <a:gd name="T9" fmla="*/ 0 h 5"/>
                <a:gd name="T10" fmla="*/ 13 w 13"/>
                <a:gd name="T11" fmla="*/ 4 h 5"/>
                <a:gd name="T12" fmla="*/ 6 w 13"/>
                <a:gd name="T13" fmla="*/ 5 h 5"/>
                <a:gd name="T14" fmla="*/ 2 w 13"/>
                <a:gd name="T15" fmla="*/ 5 h 5"/>
                <a:gd name="T16" fmla="*/ 0 w 1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">
                  <a:moveTo>
                    <a:pt x="0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9" y="0"/>
                    <a:pt x="12" y="0"/>
                    <a:pt x="12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9" y="5"/>
                    <a:pt x="6" y="5"/>
                  </a:cubicBezTo>
                  <a:cubicBezTo>
                    <a:pt x="5" y="5"/>
                    <a:pt x="3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90"/>
            <p:cNvSpPr>
              <a:spLocks/>
            </p:cNvSpPr>
            <p:nvPr/>
          </p:nvSpPr>
          <p:spPr bwMode="auto">
            <a:xfrm>
              <a:off x="4294204" y="4049718"/>
              <a:ext cx="90488" cy="55563"/>
            </a:xfrm>
            <a:custGeom>
              <a:avLst/>
              <a:gdLst>
                <a:gd name="T0" fmla="*/ 1 w 13"/>
                <a:gd name="T1" fmla="*/ 8 h 8"/>
                <a:gd name="T2" fmla="*/ 0 w 13"/>
                <a:gd name="T3" fmla="*/ 3 h 8"/>
                <a:gd name="T4" fmla="*/ 6 w 13"/>
                <a:gd name="T5" fmla="*/ 2 h 8"/>
                <a:gd name="T6" fmla="*/ 12 w 13"/>
                <a:gd name="T7" fmla="*/ 0 h 8"/>
                <a:gd name="T8" fmla="*/ 13 w 13"/>
                <a:gd name="T9" fmla="*/ 4 h 8"/>
                <a:gd name="T10" fmla="*/ 8 w 13"/>
                <a:gd name="T11" fmla="*/ 6 h 8"/>
                <a:gd name="T12" fmla="*/ 1 w 1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">
                  <a:moveTo>
                    <a:pt x="1" y="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3" y="2"/>
                    <a:pt x="6" y="2"/>
                  </a:cubicBezTo>
                  <a:cubicBezTo>
                    <a:pt x="9" y="1"/>
                    <a:pt x="12" y="0"/>
                    <a:pt x="12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7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91"/>
            <p:cNvSpPr>
              <a:spLocks/>
            </p:cNvSpPr>
            <p:nvPr/>
          </p:nvSpPr>
          <p:spPr bwMode="auto">
            <a:xfrm>
              <a:off x="4473592" y="3954468"/>
              <a:ext cx="82550" cy="74613"/>
            </a:xfrm>
            <a:custGeom>
              <a:avLst/>
              <a:gdLst>
                <a:gd name="T0" fmla="*/ 2 w 12"/>
                <a:gd name="T1" fmla="*/ 11 h 11"/>
                <a:gd name="T2" fmla="*/ 0 w 12"/>
                <a:gd name="T3" fmla="*/ 7 h 11"/>
                <a:gd name="T4" fmla="*/ 5 w 12"/>
                <a:gd name="T5" fmla="*/ 4 h 11"/>
                <a:gd name="T6" fmla="*/ 9 w 12"/>
                <a:gd name="T7" fmla="*/ 0 h 11"/>
                <a:gd name="T8" fmla="*/ 12 w 12"/>
                <a:gd name="T9" fmla="*/ 4 h 11"/>
                <a:gd name="T10" fmla="*/ 7 w 12"/>
                <a:gd name="T11" fmla="*/ 8 h 11"/>
                <a:gd name="T12" fmla="*/ 2 w 1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2" y="1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" y="5"/>
                    <a:pt x="5" y="4"/>
                  </a:cubicBezTo>
                  <a:cubicBezTo>
                    <a:pt x="7" y="2"/>
                    <a:pt x="9" y="0"/>
                    <a:pt x="9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0" y="6"/>
                    <a:pt x="7" y="8"/>
                  </a:cubicBezTo>
                  <a:cubicBezTo>
                    <a:pt x="5" y="10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92"/>
            <p:cNvSpPr>
              <a:spLocks/>
            </p:cNvSpPr>
            <p:nvPr/>
          </p:nvSpPr>
          <p:spPr bwMode="auto">
            <a:xfrm>
              <a:off x="4618055" y="3824292"/>
              <a:ext cx="74613" cy="80963"/>
            </a:xfrm>
            <a:custGeom>
              <a:avLst/>
              <a:gdLst>
                <a:gd name="T0" fmla="*/ 3 w 11"/>
                <a:gd name="T1" fmla="*/ 12 h 12"/>
                <a:gd name="T2" fmla="*/ 0 w 11"/>
                <a:gd name="T3" fmla="*/ 9 h 12"/>
                <a:gd name="T4" fmla="*/ 4 w 11"/>
                <a:gd name="T5" fmla="*/ 5 h 12"/>
                <a:gd name="T6" fmla="*/ 7 w 11"/>
                <a:gd name="T7" fmla="*/ 2 h 12"/>
                <a:gd name="T8" fmla="*/ 8 w 11"/>
                <a:gd name="T9" fmla="*/ 0 h 12"/>
                <a:gd name="T10" fmla="*/ 11 w 11"/>
                <a:gd name="T11" fmla="*/ 3 h 12"/>
                <a:gd name="T12" fmla="*/ 10 w 11"/>
                <a:gd name="T13" fmla="*/ 4 h 12"/>
                <a:gd name="T14" fmla="*/ 8 w 11"/>
                <a:gd name="T15" fmla="*/ 8 h 12"/>
                <a:gd name="T16" fmla="*/ 3 w 1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3" y="12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2" y="7"/>
                    <a:pt x="4" y="5"/>
                  </a:cubicBezTo>
                  <a:cubicBezTo>
                    <a:pt x="5" y="4"/>
                    <a:pt x="6" y="2"/>
                    <a:pt x="7" y="2"/>
                  </a:cubicBezTo>
                  <a:cubicBezTo>
                    <a:pt x="7" y="1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5"/>
                    <a:pt x="9" y="7"/>
                    <a:pt x="8" y="8"/>
                  </a:cubicBezTo>
                  <a:cubicBezTo>
                    <a:pt x="6" y="10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93"/>
            <p:cNvSpPr>
              <a:spLocks/>
            </p:cNvSpPr>
            <p:nvPr/>
          </p:nvSpPr>
          <p:spPr bwMode="auto">
            <a:xfrm>
              <a:off x="4727593" y="3659192"/>
              <a:ext cx="61913" cy="88900"/>
            </a:xfrm>
            <a:custGeom>
              <a:avLst/>
              <a:gdLst>
                <a:gd name="T0" fmla="*/ 4 w 9"/>
                <a:gd name="T1" fmla="*/ 13 h 13"/>
                <a:gd name="T2" fmla="*/ 0 w 9"/>
                <a:gd name="T3" fmla="*/ 11 h 13"/>
                <a:gd name="T4" fmla="*/ 2 w 9"/>
                <a:gd name="T5" fmla="*/ 6 h 13"/>
                <a:gd name="T6" fmla="*/ 4 w 9"/>
                <a:gd name="T7" fmla="*/ 2 h 13"/>
                <a:gd name="T8" fmla="*/ 5 w 9"/>
                <a:gd name="T9" fmla="*/ 0 h 13"/>
                <a:gd name="T10" fmla="*/ 9 w 9"/>
                <a:gd name="T11" fmla="*/ 2 h 13"/>
                <a:gd name="T12" fmla="*/ 8 w 9"/>
                <a:gd name="T13" fmla="*/ 4 h 13"/>
                <a:gd name="T14" fmla="*/ 7 w 9"/>
                <a:gd name="T15" fmla="*/ 8 h 13"/>
                <a:gd name="T16" fmla="*/ 4 w 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3">
                  <a:moveTo>
                    <a:pt x="4" y="1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4"/>
                  </a:cubicBezTo>
                  <a:cubicBezTo>
                    <a:pt x="8" y="5"/>
                    <a:pt x="8" y="6"/>
                    <a:pt x="7" y="8"/>
                  </a:cubicBezTo>
                  <a:cubicBezTo>
                    <a:pt x="5" y="10"/>
                    <a:pt x="4" y="13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94"/>
            <p:cNvSpPr>
              <a:spLocks/>
            </p:cNvSpPr>
            <p:nvPr/>
          </p:nvSpPr>
          <p:spPr bwMode="auto">
            <a:xfrm>
              <a:off x="4789506" y="3473454"/>
              <a:ext cx="41275" cy="88900"/>
            </a:xfrm>
            <a:custGeom>
              <a:avLst/>
              <a:gdLst>
                <a:gd name="T0" fmla="*/ 5 w 6"/>
                <a:gd name="T1" fmla="*/ 13 h 13"/>
                <a:gd name="T2" fmla="*/ 0 w 6"/>
                <a:gd name="T3" fmla="*/ 12 h 13"/>
                <a:gd name="T4" fmla="*/ 1 w 6"/>
                <a:gd name="T5" fmla="*/ 6 h 13"/>
                <a:gd name="T6" fmla="*/ 1 w 6"/>
                <a:gd name="T7" fmla="*/ 0 h 13"/>
                <a:gd name="T8" fmla="*/ 6 w 6"/>
                <a:gd name="T9" fmla="*/ 1 h 13"/>
                <a:gd name="T10" fmla="*/ 5 w 6"/>
                <a:gd name="T11" fmla="*/ 7 h 13"/>
                <a:gd name="T12" fmla="*/ 5 w 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5" y="13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9"/>
                    <a:pt x="1" y="6"/>
                  </a:cubicBezTo>
                  <a:cubicBezTo>
                    <a:pt x="1" y="3"/>
                    <a:pt x="1" y="0"/>
                    <a:pt x="1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4"/>
                    <a:pt x="5" y="7"/>
                  </a:cubicBezTo>
                  <a:cubicBezTo>
                    <a:pt x="5" y="10"/>
                    <a:pt x="5" y="13"/>
                    <a:pt x="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3" name="文本框 122"/>
          <p:cNvSpPr txBox="1"/>
          <p:nvPr/>
        </p:nvSpPr>
        <p:spPr>
          <a:xfrm>
            <a:off x="5544547" y="1364624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680269" y="3317348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386583" y="334237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544547" y="527422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3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三项小人并排站立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246011" y="2211320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226429" y="4191033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802533" y="1614020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302591" y="1619250"/>
            <a:ext cx="3514549" cy="4253974"/>
            <a:chOff x="4227327" y="1746484"/>
            <a:chExt cx="3409431" cy="4126740"/>
          </a:xfrm>
        </p:grpSpPr>
        <p:sp>
          <p:nvSpPr>
            <p:cNvPr id="125" name="Freeform 34"/>
            <p:cNvSpPr>
              <a:spLocks/>
            </p:cNvSpPr>
            <p:nvPr/>
          </p:nvSpPr>
          <p:spPr bwMode="auto">
            <a:xfrm>
              <a:off x="6976125" y="4298687"/>
              <a:ext cx="131064" cy="1174261"/>
            </a:xfrm>
            <a:custGeom>
              <a:avLst/>
              <a:gdLst>
                <a:gd name="T0" fmla="*/ 9 w 18"/>
                <a:gd name="T1" fmla="*/ 107 h 162"/>
                <a:gd name="T2" fmla="*/ 18 w 18"/>
                <a:gd name="T3" fmla="*/ 162 h 162"/>
                <a:gd name="T4" fmla="*/ 1 w 18"/>
                <a:gd name="T5" fmla="*/ 142 h 162"/>
                <a:gd name="T6" fmla="*/ 1 w 18"/>
                <a:gd name="T7" fmla="*/ 140 h 162"/>
                <a:gd name="T8" fmla="*/ 0 w 18"/>
                <a:gd name="T9" fmla="*/ 0 h 162"/>
                <a:gd name="T10" fmla="*/ 5 w 18"/>
                <a:gd name="T11" fmla="*/ 0 h 162"/>
                <a:gd name="T12" fmla="*/ 5 w 18"/>
                <a:gd name="T13" fmla="*/ 2 h 162"/>
                <a:gd name="T14" fmla="*/ 9 w 18"/>
                <a:gd name="T15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62">
                  <a:moveTo>
                    <a:pt x="9" y="107"/>
                  </a:moveTo>
                  <a:cubicBezTo>
                    <a:pt x="9" y="140"/>
                    <a:pt x="18" y="156"/>
                    <a:pt x="18" y="162"/>
                  </a:cubicBezTo>
                  <a:cubicBezTo>
                    <a:pt x="9" y="160"/>
                    <a:pt x="3" y="151"/>
                    <a:pt x="1" y="142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9" y="107"/>
                    <a:pt x="9" y="107"/>
                    <a:pt x="9" y="107"/>
                  </a:cubicBezTo>
                </a:path>
              </a:pathLst>
            </a:custGeom>
            <a:solidFill>
              <a:srgbClr val="155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6505004" y="2369923"/>
              <a:ext cx="210764" cy="522485"/>
            </a:xfrm>
            <a:custGeom>
              <a:avLst/>
              <a:gdLst>
                <a:gd name="T0" fmla="*/ 20 w 29"/>
                <a:gd name="T1" fmla="*/ 72 h 72"/>
                <a:gd name="T2" fmla="*/ 20 w 29"/>
                <a:gd name="T3" fmla="*/ 0 h 72"/>
                <a:gd name="T4" fmla="*/ 29 w 29"/>
                <a:gd name="T5" fmla="*/ 72 h 72"/>
                <a:gd name="T6" fmla="*/ 20 w 29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72">
                  <a:moveTo>
                    <a:pt x="20" y="72"/>
                  </a:moveTo>
                  <a:cubicBezTo>
                    <a:pt x="0" y="49"/>
                    <a:pt x="0" y="25"/>
                    <a:pt x="20" y="0"/>
                  </a:cubicBezTo>
                  <a:cubicBezTo>
                    <a:pt x="3" y="28"/>
                    <a:pt x="6" y="52"/>
                    <a:pt x="29" y="72"/>
                  </a:cubicBezTo>
                  <a:lnTo>
                    <a:pt x="20" y="72"/>
                  </a:ln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36"/>
            <p:cNvSpPr>
              <a:spLocks/>
            </p:cNvSpPr>
            <p:nvPr/>
          </p:nvSpPr>
          <p:spPr bwMode="auto">
            <a:xfrm>
              <a:off x="6868086" y="2929601"/>
              <a:ext cx="253271" cy="70845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5 h 10"/>
                <a:gd name="T4" fmla="*/ 0 w 35"/>
                <a:gd name="T5" fmla="*/ 5 h 10"/>
                <a:gd name="T6" fmla="*/ 1 w 35"/>
                <a:gd name="T7" fmla="*/ 6 h 10"/>
                <a:gd name="T8" fmla="*/ 1 w 35"/>
                <a:gd name="T9" fmla="*/ 6 h 10"/>
                <a:gd name="T10" fmla="*/ 1 w 35"/>
                <a:gd name="T11" fmla="*/ 7 h 10"/>
                <a:gd name="T12" fmla="*/ 2 w 35"/>
                <a:gd name="T13" fmla="*/ 9 h 10"/>
                <a:gd name="T14" fmla="*/ 35 w 35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5" y="5"/>
                    <a:pt x="13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4" y="10"/>
                    <a:pt x="25" y="7"/>
                    <a:pt x="35" y="0"/>
                  </a:cubicBezTo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37"/>
            <p:cNvSpPr>
              <a:spLocks/>
            </p:cNvSpPr>
            <p:nvPr/>
          </p:nvSpPr>
          <p:spPr bwMode="auto">
            <a:xfrm>
              <a:off x="6563451" y="3009302"/>
              <a:ext cx="1073307" cy="2500839"/>
            </a:xfrm>
            <a:custGeom>
              <a:avLst/>
              <a:gdLst>
                <a:gd name="T0" fmla="*/ 0 w 148"/>
                <a:gd name="T1" fmla="*/ 146 h 345"/>
                <a:gd name="T2" fmla="*/ 1 w 148"/>
                <a:gd name="T3" fmla="*/ 115 h 345"/>
                <a:gd name="T4" fmla="*/ 2 w 148"/>
                <a:gd name="T5" fmla="*/ 128 h 345"/>
                <a:gd name="T6" fmla="*/ 9 w 148"/>
                <a:gd name="T7" fmla="*/ 146 h 345"/>
                <a:gd name="T8" fmla="*/ 23 w 148"/>
                <a:gd name="T9" fmla="*/ 151 h 345"/>
                <a:gd name="T10" fmla="*/ 35 w 148"/>
                <a:gd name="T11" fmla="*/ 148 h 345"/>
                <a:gd name="T12" fmla="*/ 44 w 148"/>
                <a:gd name="T13" fmla="*/ 136 h 345"/>
                <a:gd name="T14" fmla="*/ 44 w 148"/>
                <a:gd name="T15" fmla="*/ 119 h 345"/>
                <a:gd name="T16" fmla="*/ 45 w 148"/>
                <a:gd name="T17" fmla="*/ 81 h 345"/>
                <a:gd name="T18" fmla="*/ 45 w 148"/>
                <a:gd name="T19" fmla="*/ 2 h 345"/>
                <a:gd name="T20" fmla="*/ 115 w 148"/>
                <a:gd name="T21" fmla="*/ 2 h 345"/>
                <a:gd name="T22" fmla="*/ 143 w 148"/>
                <a:gd name="T23" fmla="*/ 9 h 345"/>
                <a:gd name="T24" fmla="*/ 146 w 148"/>
                <a:gd name="T25" fmla="*/ 16 h 345"/>
                <a:gd name="T26" fmla="*/ 147 w 148"/>
                <a:gd name="T27" fmla="*/ 27 h 345"/>
                <a:gd name="T28" fmla="*/ 147 w 148"/>
                <a:gd name="T29" fmla="*/ 40 h 345"/>
                <a:gd name="T30" fmla="*/ 148 w 148"/>
                <a:gd name="T31" fmla="*/ 151 h 345"/>
                <a:gd name="T32" fmla="*/ 140 w 148"/>
                <a:gd name="T33" fmla="*/ 164 h 345"/>
                <a:gd name="T34" fmla="*/ 124 w 148"/>
                <a:gd name="T35" fmla="*/ 165 h 345"/>
                <a:gd name="T36" fmla="*/ 113 w 148"/>
                <a:gd name="T37" fmla="*/ 150 h 345"/>
                <a:gd name="T38" fmla="*/ 111 w 148"/>
                <a:gd name="T39" fmla="*/ 96 h 345"/>
                <a:gd name="T40" fmla="*/ 107 w 148"/>
                <a:gd name="T41" fmla="*/ 32 h 345"/>
                <a:gd name="T42" fmla="*/ 108 w 148"/>
                <a:gd name="T43" fmla="*/ 109 h 345"/>
                <a:gd name="T44" fmla="*/ 108 w 148"/>
                <a:gd name="T45" fmla="*/ 142 h 345"/>
                <a:gd name="T46" fmla="*/ 110 w 148"/>
                <a:gd name="T47" fmla="*/ 322 h 345"/>
                <a:gd name="T48" fmla="*/ 98 w 148"/>
                <a:gd name="T49" fmla="*/ 341 h 345"/>
                <a:gd name="T50" fmla="*/ 74 w 148"/>
                <a:gd name="T51" fmla="*/ 339 h 345"/>
                <a:gd name="T52" fmla="*/ 63 w 148"/>
                <a:gd name="T53" fmla="*/ 286 h 345"/>
                <a:gd name="T54" fmla="*/ 62 w 148"/>
                <a:gd name="T55" fmla="*/ 178 h 345"/>
                <a:gd name="T56" fmla="*/ 55 w 148"/>
                <a:gd name="T57" fmla="*/ 178 h 345"/>
                <a:gd name="T58" fmla="*/ 49 w 148"/>
                <a:gd name="T59" fmla="*/ 178 h 345"/>
                <a:gd name="T60" fmla="*/ 45 w 148"/>
                <a:gd name="T61" fmla="*/ 178 h 345"/>
                <a:gd name="T62" fmla="*/ 45 w 148"/>
                <a:gd name="T63" fmla="*/ 179 h 345"/>
                <a:gd name="T64" fmla="*/ 45 w 148"/>
                <a:gd name="T65" fmla="*/ 184 h 345"/>
                <a:gd name="T66" fmla="*/ 46 w 148"/>
                <a:gd name="T67" fmla="*/ 225 h 345"/>
                <a:gd name="T68" fmla="*/ 46 w 148"/>
                <a:gd name="T69" fmla="*/ 307 h 345"/>
                <a:gd name="T70" fmla="*/ 46 w 148"/>
                <a:gd name="T71" fmla="*/ 319 h 345"/>
                <a:gd name="T72" fmla="*/ 32 w 148"/>
                <a:gd name="T73" fmla="*/ 342 h 345"/>
                <a:gd name="T74" fmla="*/ 8 w 148"/>
                <a:gd name="T75" fmla="*/ 338 h 345"/>
                <a:gd name="T76" fmla="*/ 3 w 148"/>
                <a:gd name="T77" fmla="*/ 332 h 345"/>
                <a:gd name="T78" fmla="*/ 2 w 148"/>
                <a:gd name="T79" fmla="*/ 325 h 345"/>
                <a:gd name="T80" fmla="*/ 2 w 148"/>
                <a:gd name="T81" fmla="*/ 323 h 345"/>
                <a:gd name="T82" fmla="*/ 0 w 148"/>
                <a:gd name="T83" fmla="*/ 14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8" h="345">
                  <a:moveTo>
                    <a:pt x="0" y="146"/>
                  </a:moveTo>
                  <a:cubicBezTo>
                    <a:pt x="0" y="136"/>
                    <a:pt x="1" y="125"/>
                    <a:pt x="1" y="115"/>
                  </a:cubicBezTo>
                  <a:cubicBezTo>
                    <a:pt x="1" y="119"/>
                    <a:pt x="1" y="124"/>
                    <a:pt x="2" y="128"/>
                  </a:cubicBezTo>
                  <a:cubicBezTo>
                    <a:pt x="2" y="135"/>
                    <a:pt x="3" y="142"/>
                    <a:pt x="9" y="146"/>
                  </a:cubicBezTo>
                  <a:cubicBezTo>
                    <a:pt x="12" y="149"/>
                    <a:pt x="18" y="152"/>
                    <a:pt x="23" y="151"/>
                  </a:cubicBezTo>
                  <a:cubicBezTo>
                    <a:pt x="27" y="150"/>
                    <a:pt x="31" y="150"/>
                    <a:pt x="35" y="148"/>
                  </a:cubicBezTo>
                  <a:cubicBezTo>
                    <a:pt x="40" y="145"/>
                    <a:pt x="42" y="141"/>
                    <a:pt x="44" y="136"/>
                  </a:cubicBezTo>
                  <a:cubicBezTo>
                    <a:pt x="45" y="131"/>
                    <a:pt x="44" y="125"/>
                    <a:pt x="44" y="119"/>
                  </a:cubicBezTo>
                  <a:cubicBezTo>
                    <a:pt x="44" y="106"/>
                    <a:pt x="44" y="93"/>
                    <a:pt x="45" y="81"/>
                  </a:cubicBezTo>
                  <a:cubicBezTo>
                    <a:pt x="45" y="54"/>
                    <a:pt x="45" y="28"/>
                    <a:pt x="45" y="2"/>
                  </a:cubicBezTo>
                  <a:cubicBezTo>
                    <a:pt x="68" y="2"/>
                    <a:pt x="92" y="2"/>
                    <a:pt x="115" y="2"/>
                  </a:cubicBezTo>
                  <a:cubicBezTo>
                    <a:pt x="125" y="2"/>
                    <a:pt x="137" y="0"/>
                    <a:pt x="143" y="9"/>
                  </a:cubicBezTo>
                  <a:cubicBezTo>
                    <a:pt x="145" y="11"/>
                    <a:pt x="146" y="14"/>
                    <a:pt x="146" y="16"/>
                  </a:cubicBezTo>
                  <a:cubicBezTo>
                    <a:pt x="147" y="19"/>
                    <a:pt x="147" y="23"/>
                    <a:pt x="147" y="27"/>
                  </a:cubicBezTo>
                  <a:cubicBezTo>
                    <a:pt x="147" y="31"/>
                    <a:pt x="147" y="36"/>
                    <a:pt x="147" y="40"/>
                  </a:cubicBezTo>
                  <a:cubicBezTo>
                    <a:pt x="147" y="72"/>
                    <a:pt x="148" y="119"/>
                    <a:pt x="148" y="151"/>
                  </a:cubicBezTo>
                  <a:cubicBezTo>
                    <a:pt x="147" y="156"/>
                    <a:pt x="145" y="161"/>
                    <a:pt x="140" y="164"/>
                  </a:cubicBezTo>
                  <a:cubicBezTo>
                    <a:pt x="135" y="167"/>
                    <a:pt x="129" y="167"/>
                    <a:pt x="124" y="165"/>
                  </a:cubicBezTo>
                  <a:cubicBezTo>
                    <a:pt x="118" y="163"/>
                    <a:pt x="114" y="157"/>
                    <a:pt x="113" y="150"/>
                  </a:cubicBezTo>
                  <a:cubicBezTo>
                    <a:pt x="112" y="137"/>
                    <a:pt x="112" y="109"/>
                    <a:pt x="111" y="96"/>
                  </a:cubicBezTo>
                  <a:cubicBezTo>
                    <a:pt x="110" y="75"/>
                    <a:pt x="108" y="53"/>
                    <a:pt x="107" y="32"/>
                  </a:cubicBezTo>
                  <a:cubicBezTo>
                    <a:pt x="107" y="58"/>
                    <a:pt x="108" y="84"/>
                    <a:pt x="108" y="109"/>
                  </a:cubicBezTo>
                  <a:cubicBezTo>
                    <a:pt x="108" y="120"/>
                    <a:pt x="108" y="131"/>
                    <a:pt x="108" y="142"/>
                  </a:cubicBezTo>
                  <a:cubicBezTo>
                    <a:pt x="110" y="322"/>
                    <a:pt x="110" y="322"/>
                    <a:pt x="110" y="322"/>
                  </a:cubicBezTo>
                  <a:cubicBezTo>
                    <a:pt x="109" y="329"/>
                    <a:pt x="105" y="337"/>
                    <a:pt x="98" y="341"/>
                  </a:cubicBezTo>
                  <a:cubicBezTo>
                    <a:pt x="91" y="345"/>
                    <a:pt x="81" y="344"/>
                    <a:pt x="74" y="339"/>
                  </a:cubicBezTo>
                  <a:cubicBezTo>
                    <a:pt x="64" y="331"/>
                    <a:pt x="63" y="319"/>
                    <a:pt x="63" y="286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60" y="178"/>
                    <a:pt x="58" y="178"/>
                    <a:pt x="55" y="178"/>
                  </a:cubicBezTo>
                  <a:cubicBezTo>
                    <a:pt x="53" y="178"/>
                    <a:pt x="51" y="178"/>
                    <a:pt x="49" y="178"/>
                  </a:cubicBezTo>
                  <a:cubicBezTo>
                    <a:pt x="49" y="178"/>
                    <a:pt x="46" y="177"/>
                    <a:pt x="45" y="178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45" y="181"/>
                    <a:pt x="45" y="183"/>
                    <a:pt x="45" y="184"/>
                  </a:cubicBezTo>
                  <a:cubicBezTo>
                    <a:pt x="45" y="198"/>
                    <a:pt x="45" y="211"/>
                    <a:pt x="46" y="225"/>
                  </a:cubicBezTo>
                  <a:cubicBezTo>
                    <a:pt x="46" y="252"/>
                    <a:pt x="46" y="280"/>
                    <a:pt x="46" y="307"/>
                  </a:cubicBezTo>
                  <a:cubicBezTo>
                    <a:pt x="46" y="311"/>
                    <a:pt x="46" y="315"/>
                    <a:pt x="46" y="319"/>
                  </a:cubicBezTo>
                  <a:cubicBezTo>
                    <a:pt x="46" y="329"/>
                    <a:pt x="41" y="338"/>
                    <a:pt x="32" y="342"/>
                  </a:cubicBezTo>
                  <a:cubicBezTo>
                    <a:pt x="24" y="345"/>
                    <a:pt x="15" y="343"/>
                    <a:pt x="8" y="338"/>
                  </a:cubicBezTo>
                  <a:cubicBezTo>
                    <a:pt x="6" y="337"/>
                    <a:pt x="5" y="335"/>
                    <a:pt x="3" y="332"/>
                  </a:cubicBezTo>
                  <a:cubicBezTo>
                    <a:pt x="2" y="330"/>
                    <a:pt x="2" y="328"/>
                    <a:pt x="2" y="325"/>
                  </a:cubicBezTo>
                  <a:cubicBezTo>
                    <a:pt x="2" y="325"/>
                    <a:pt x="2" y="324"/>
                    <a:pt x="2" y="323"/>
                  </a:cubicBezTo>
                  <a:cubicBezTo>
                    <a:pt x="0" y="146"/>
                    <a:pt x="0" y="146"/>
                    <a:pt x="0" y="14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38"/>
            <p:cNvSpPr>
              <a:spLocks/>
            </p:cNvSpPr>
            <p:nvPr/>
          </p:nvSpPr>
          <p:spPr bwMode="auto">
            <a:xfrm>
              <a:off x="6526258" y="3037640"/>
              <a:ext cx="1096331" cy="2444163"/>
            </a:xfrm>
            <a:custGeom>
              <a:avLst/>
              <a:gdLst>
                <a:gd name="T0" fmla="*/ 27 w 151"/>
                <a:gd name="T1" fmla="*/ 337 h 337"/>
                <a:gd name="T2" fmla="*/ 17 w 151"/>
                <a:gd name="T3" fmla="*/ 334 h 337"/>
                <a:gd name="T4" fmla="*/ 13 w 151"/>
                <a:gd name="T5" fmla="*/ 331 h 337"/>
                <a:gd name="T6" fmla="*/ 10 w 151"/>
                <a:gd name="T7" fmla="*/ 327 h 337"/>
                <a:gd name="T8" fmla="*/ 9 w 151"/>
                <a:gd name="T9" fmla="*/ 326 h 337"/>
                <a:gd name="T10" fmla="*/ 3 w 151"/>
                <a:gd name="T11" fmla="*/ 141 h 337"/>
                <a:gd name="T12" fmla="*/ 35 w 151"/>
                <a:gd name="T13" fmla="*/ 85 h 337"/>
                <a:gd name="T14" fmla="*/ 114 w 151"/>
                <a:gd name="T15" fmla="*/ 1 h 337"/>
                <a:gd name="T16" fmla="*/ 123 w 151"/>
                <a:gd name="T17" fmla="*/ 1 h 337"/>
                <a:gd name="T18" fmla="*/ 147 w 151"/>
                <a:gd name="T19" fmla="*/ 8 h 337"/>
                <a:gd name="T20" fmla="*/ 148 w 151"/>
                <a:gd name="T21" fmla="*/ 9 h 337"/>
                <a:gd name="T22" fmla="*/ 148 w 151"/>
                <a:gd name="T23" fmla="*/ 10 h 337"/>
                <a:gd name="T24" fmla="*/ 149 w 151"/>
                <a:gd name="T25" fmla="*/ 11 h 337"/>
                <a:gd name="T26" fmla="*/ 151 w 151"/>
                <a:gd name="T27" fmla="*/ 147 h 337"/>
                <a:gd name="T28" fmla="*/ 121 w 151"/>
                <a:gd name="T29" fmla="*/ 148 h 337"/>
                <a:gd name="T30" fmla="*/ 114 w 151"/>
                <a:gd name="T31" fmla="*/ 28 h 337"/>
                <a:gd name="T32" fmla="*/ 112 w 151"/>
                <a:gd name="T33" fmla="*/ 25 h 337"/>
                <a:gd name="T34" fmla="*/ 111 w 151"/>
                <a:gd name="T35" fmla="*/ 138 h 337"/>
                <a:gd name="T36" fmla="*/ 112 w 151"/>
                <a:gd name="T37" fmla="*/ 319 h 337"/>
                <a:gd name="T38" fmla="*/ 112 w 151"/>
                <a:gd name="T39" fmla="*/ 319 h 337"/>
                <a:gd name="T40" fmla="*/ 112 w 151"/>
                <a:gd name="T41" fmla="*/ 320 h 337"/>
                <a:gd name="T42" fmla="*/ 112 w 151"/>
                <a:gd name="T43" fmla="*/ 322 h 337"/>
                <a:gd name="T44" fmla="*/ 111 w 151"/>
                <a:gd name="T45" fmla="*/ 323 h 337"/>
                <a:gd name="T46" fmla="*/ 111 w 151"/>
                <a:gd name="T47" fmla="*/ 323 h 337"/>
                <a:gd name="T48" fmla="*/ 111 w 151"/>
                <a:gd name="T49" fmla="*/ 325 h 337"/>
                <a:gd name="T50" fmla="*/ 110 w 151"/>
                <a:gd name="T51" fmla="*/ 326 h 337"/>
                <a:gd name="T52" fmla="*/ 110 w 151"/>
                <a:gd name="T53" fmla="*/ 326 h 337"/>
                <a:gd name="T54" fmla="*/ 103 w 151"/>
                <a:gd name="T55" fmla="*/ 334 h 337"/>
                <a:gd name="T56" fmla="*/ 100 w 151"/>
                <a:gd name="T57" fmla="*/ 336 h 337"/>
                <a:gd name="T58" fmla="*/ 95 w 151"/>
                <a:gd name="T59" fmla="*/ 337 h 337"/>
                <a:gd name="T60" fmla="*/ 91 w 151"/>
                <a:gd name="T61" fmla="*/ 337 h 337"/>
                <a:gd name="T62" fmla="*/ 80 w 151"/>
                <a:gd name="T63" fmla="*/ 334 h 337"/>
                <a:gd name="T64" fmla="*/ 70 w 151"/>
                <a:gd name="T65" fmla="*/ 174 h 337"/>
                <a:gd name="T66" fmla="*/ 62 w 151"/>
                <a:gd name="T67" fmla="*/ 171 h 337"/>
                <a:gd name="T68" fmla="*/ 48 w 151"/>
                <a:gd name="T69" fmla="*/ 174 h 337"/>
                <a:gd name="T70" fmla="*/ 49 w 151"/>
                <a:gd name="T71" fmla="*/ 315 h 337"/>
                <a:gd name="T72" fmla="*/ 34 w 151"/>
                <a:gd name="T73" fmla="*/ 337 h 337"/>
                <a:gd name="T74" fmla="*/ 29 w 151"/>
                <a:gd name="T75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337">
                  <a:moveTo>
                    <a:pt x="28" y="337"/>
                  </a:moveTo>
                  <a:cubicBezTo>
                    <a:pt x="27" y="337"/>
                    <a:pt x="27" y="337"/>
                    <a:pt x="27" y="337"/>
                  </a:cubicBezTo>
                  <a:cubicBezTo>
                    <a:pt x="25" y="337"/>
                    <a:pt x="22" y="337"/>
                    <a:pt x="19" y="335"/>
                  </a:cubicBezTo>
                  <a:cubicBezTo>
                    <a:pt x="17" y="334"/>
                    <a:pt x="17" y="334"/>
                    <a:pt x="17" y="334"/>
                  </a:cubicBezTo>
                  <a:cubicBezTo>
                    <a:pt x="14" y="332"/>
                    <a:pt x="14" y="332"/>
                    <a:pt x="14" y="332"/>
                  </a:cubicBezTo>
                  <a:cubicBezTo>
                    <a:pt x="13" y="331"/>
                    <a:pt x="13" y="331"/>
                    <a:pt x="13" y="331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0" y="327"/>
                    <a:pt x="10" y="327"/>
                    <a:pt x="10" y="327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35" y="99"/>
                    <a:pt x="35" y="85"/>
                  </a:cubicBezTo>
                  <a:cubicBezTo>
                    <a:pt x="35" y="58"/>
                    <a:pt x="45" y="35"/>
                    <a:pt x="4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0"/>
                    <a:pt x="128" y="0"/>
                    <a:pt x="130" y="0"/>
                  </a:cubicBezTo>
                  <a:cubicBezTo>
                    <a:pt x="139" y="0"/>
                    <a:pt x="144" y="3"/>
                    <a:pt x="147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50" y="56"/>
                    <a:pt x="150" y="110"/>
                    <a:pt x="151" y="147"/>
                  </a:cubicBezTo>
                  <a:cubicBezTo>
                    <a:pt x="149" y="156"/>
                    <a:pt x="144" y="160"/>
                    <a:pt x="136" y="160"/>
                  </a:cubicBezTo>
                  <a:cubicBezTo>
                    <a:pt x="128" y="160"/>
                    <a:pt x="123" y="156"/>
                    <a:pt x="121" y="148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4" y="26"/>
                    <a:pt x="113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6"/>
                    <a:pt x="110" y="27"/>
                    <a:pt x="110" y="2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2" y="318"/>
                    <a:pt x="112" y="318"/>
                    <a:pt x="112" y="318"/>
                  </a:cubicBezTo>
                  <a:cubicBezTo>
                    <a:pt x="112" y="319"/>
                    <a:pt x="112" y="319"/>
                    <a:pt x="112" y="319"/>
                  </a:cubicBezTo>
                  <a:cubicBezTo>
                    <a:pt x="112" y="319"/>
                    <a:pt x="112" y="319"/>
                    <a:pt x="112" y="319"/>
                  </a:cubicBezTo>
                  <a:cubicBezTo>
                    <a:pt x="112" y="319"/>
                    <a:pt x="112" y="319"/>
                    <a:pt x="112" y="319"/>
                  </a:cubicBezTo>
                  <a:cubicBezTo>
                    <a:pt x="112" y="320"/>
                    <a:pt x="112" y="320"/>
                    <a:pt x="112" y="320"/>
                  </a:cubicBezTo>
                  <a:cubicBezTo>
                    <a:pt x="112" y="320"/>
                    <a:pt x="112" y="320"/>
                    <a:pt x="112" y="320"/>
                  </a:cubicBezTo>
                  <a:cubicBezTo>
                    <a:pt x="112" y="321"/>
                    <a:pt x="112" y="321"/>
                    <a:pt x="112" y="321"/>
                  </a:cubicBezTo>
                  <a:cubicBezTo>
                    <a:pt x="112" y="322"/>
                    <a:pt x="112" y="322"/>
                    <a:pt x="112" y="322"/>
                  </a:cubicBezTo>
                  <a:cubicBezTo>
                    <a:pt x="112" y="322"/>
                    <a:pt x="112" y="322"/>
                    <a:pt x="112" y="322"/>
                  </a:cubicBezTo>
                  <a:cubicBezTo>
                    <a:pt x="111" y="323"/>
                    <a:pt x="111" y="323"/>
                    <a:pt x="111" y="323"/>
                  </a:cubicBezTo>
                  <a:cubicBezTo>
                    <a:pt x="111" y="323"/>
                    <a:pt x="111" y="323"/>
                    <a:pt x="111" y="323"/>
                  </a:cubicBezTo>
                  <a:cubicBezTo>
                    <a:pt x="111" y="323"/>
                    <a:pt x="111" y="323"/>
                    <a:pt x="111" y="323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111" y="325"/>
                    <a:pt x="111" y="325"/>
                    <a:pt x="111" y="325"/>
                  </a:cubicBezTo>
                  <a:cubicBezTo>
                    <a:pt x="111" y="325"/>
                    <a:pt x="111" y="325"/>
                    <a:pt x="111" y="325"/>
                  </a:cubicBezTo>
                  <a:cubicBezTo>
                    <a:pt x="110" y="326"/>
                    <a:pt x="110" y="326"/>
                    <a:pt x="110" y="326"/>
                  </a:cubicBezTo>
                  <a:cubicBezTo>
                    <a:pt x="110" y="326"/>
                    <a:pt x="110" y="326"/>
                    <a:pt x="110" y="326"/>
                  </a:cubicBezTo>
                  <a:cubicBezTo>
                    <a:pt x="110" y="326"/>
                    <a:pt x="110" y="326"/>
                    <a:pt x="110" y="326"/>
                  </a:cubicBezTo>
                  <a:cubicBezTo>
                    <a:pt x="109" y="329"/>
                    <a:pt x="107" y="331"/>
                    <a:pt x="104" y="333"/>
                  </a:cubicBezTo>
                  <a:cubicBezTo>
                    <a:pt x="103" y="334"/>
                    <a:pt x="103" y="334"/>
                    <a:pt x="103" y="334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00" y="336"/>
                    <a:pt x="100" y="336"/>
                    <a:pt x="100" y="336"/>
                  </a:cubicBezTo>
                  <a:cubicBezTo>
                    <a:pt x="97" y="336"/>
                    <a:pt x="97" y="336"/>
                    <a:pt x="97" y="336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1" y="337"/>
                    <a:pt x="91" y="337"/>
                    <a:pt x="91" y="337"/>
                  </a:cubicBezTo>
                  <a:cubicBezTo>
                    <a:pt x="88" y="337"/>
                    <a:pt x="85" y="336"/>
                    <a:pt x="82" y="335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72" y="326"/>
                    <a:pt x="70" y="316"/>
                    <a:pt x="71" y="282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70" y="173"/>
                    <a:pt x="69" y="172"/>
                    <a:pt x="68" y="172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50" y="171"/>
                    <a:pt x="50" y="171"/>
                    <a:pt x="50" y="171"/>
                  </a:cubicBezTo>
                  <a:cubicBezTo>
                    <a:pt x="49" y="171"/>
                    <a:pt x="48" y="172"/>
                    <a:pt x="48" y="174"/>
                  </a:cubicBezTo>
                  <a:cubicBezTo>
                    <a:pt x="49" y="304"/>
                    <a:pt x="49" y="304"/>
                    <a:pt x="49" y="304"/>
                  </a:cubicBezTo>
                  <a:cubicBezTo>
                    <a:pt x="49" y="315"/>
                    <a:pt x="49" y="315"/>
                    <a:pt x="49" y="315"/>
                  </a:cubicBezTo>
                  <a:cubicBezTo>
                    <a:pt x="49" y="319"/>
                    <a:pt x="49" y="319"/>
                    <a:pt x="49" y="319"/>
                  </a:cubicBezTo>
                  <a:cubicBezTo>
                    <a:pt x="47" y="328"/>
                    <a:pt x="42" y="334"/>
                    <a:pt x="34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29" y="337"/>
                    <a:pt x="29" y="337"/>
                    <a:pt x="29" y="337"/>
                  </a:cubicBezTo>
                  <a:cubicBezTo>
                    <a:pt x="28" y="337"/>
                    <a:pt x="28" y="337"/>
                    <a:pt x="28" y="3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7339207" y="3241320"/>
              <a:ext cx="173571" cy="984750"/>
            </a:xfrm>
            <a:custGeom>
              <a:avLst/>
              <a:gdLst>
                <a:gd name="T0" fmla="*/ 1 w 24"/>
                <a:gd name="T1" fmla="*/ 125 h 136"/>
                <a:gd name="T2" fmla="*/ 1 w 24"/>
                <a:gd name="T3" fmla="*/ 125 h 136"/>
                <a:gd name="T4" fmla="*/ 2 w 24"/>
                <a:gd name="T5" fmla="*/ 126 h 136"/>
                <a:gd name="T6" fmla="*/ 24 w 24"/>
                <a:gd name="T7" fmla="*/ 135 h 136"/>
                <a:gd name="T8" fmla="*/ 6 w 24"/>
                <a:gd name="T9" fmla="*/ 120 h 136"/>
                <a:gd name="T10" fmla="*/ 2 w 24"/>
                <a:gd name="T11" fmla="*/ 36 h 136"/>
                <a:gd name="T12" fmla="*/ 1 w 24"/>
                <a:gd name="T13" fmla="*/ 22 h 136"/>
                <a:gd name="T14" fmla="*/ 1 w 24"/>
                <a:gd name="T15" fmla="*/ 20 h 136"/>
                <a:gd name="T16" fmla="*/ 1 w 24"/>
                <a:gd name="T17" fmla="*/ 17 h 136"/>
                <a:gd name="T18" fmla="*/ 1 w 24"/>
                <a:gd name="T19" fmla="*/ 17 h 136"/>
                <a:gd name="T20" fmla="*/ 1 w 24"/>
                <a:gd name="T21" fmla="*/ 12 h 136"/>
                <a:gd name="T22" fmla="*/ 1 w 24"/>
                <a:gd name="T23" fmla="*/ 12 h 136"/>
                <a:gd name="T24" fmla="*/ 1 w 24"/>
                <a:gd name="T25" fmla="*/ 9 h 136"/>
                <a:gd name="T26" fmla="*/ 1 w 24"/>
                <a:gd name="T27" fmla="*/ 7 h 136"/>
                <a:gd name="T28" fmla="*/ 0 w 24"/>
                <a:gd name="T29" fmla="*/ 0 h 136"/>
                <a:gd name="T30" fmla="*/ 1 w 24"/>
                <a:gd name="T31" fmla="*/ 110 h 136"/>
                <a:gd name="T32" fmla="*/ 1 w 24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36">
                  <a:moveTo>
                    <a:pt x="1" y="125"/>
                  </a:moveTo>
                  <a:cubicBezTo>
                    <a:pt x="1" y="125"/>
                    <a:pt x="1" y="125"/>
                    <a:pt x="1" y="125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7" y="134"/>
                    <a:pt x="14" y="136"/>
                    <a:pt x="24" y="135"/>
                  </a:cubicBezTo>
                  <a:cubicBezTo>
                    <a:pt x="15" y="134"/>
                    <a:pt x="9" y="129"/>
                    <a:pt x="6" y="120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25"/>
                    <a:pt x="1" y="125"/>
                    <a:pt x="1" y="125"/>
                  </a:cubicBezTo>
                </a:path>
              </a:pathLst>
            </a:custGeom>
            <a:solidFill>
              <a:srgbClr val="155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Oval 41"/>
            <p:cNvSpPr>
              <a:spLocks noChangeArrowheads="1"/>
            </p:cNvSpPr>
            <p:nvPr/>
          </p:nvSpPr>
          <p:spPr bwMode="auto">
            <a:xfrm>
              <a:off x="6584704" y="2240631"/>
              <a:ext cx="719080" cy="717309"/>
            </a:xfrm>
            <a:prstGeom prst="ellipse">
              <a:avLst/>
            </a:prstGeom>
            <a:solidFill>
              <a:srgbClr val="7484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42"/>
            <p:cNvSpPr>
              <a:spLocks/>
            </p:cNvSpPr>
            <p:nvPr/>
          </p:nvSpPr>
          <p:spPr bwMode="auto">
            <a:xfrm>
              <a:off x="6837977" y="3096087"/>
              <a:ext cx="224933" cy="1057367"/>
            </a:xfrm>
            <a:custGeom>
              <a:avLst/>
              <a:gdLst>
                <a:gd name="T0" fmla="*/ 31 w 31"/>
                <a:gd name="T1" fmla="*/ 15 h 146"/>
                <a:gd name="T2" fmla="*/ 15 w 31"/>
                <a:gd name="T3" fmla="*/ 0 h 146"/>
                <a:gd name="T4" fmla="*/ 0 w 31"/>
                <a:gd name="T5" fmla="*/ 15 h 146"/>
                <a:gd name="T6" fmla="*/ 8 w 31"/>
                <a:gd name="T7" fmla="*/ 28 h 146"/>
                <a:gd name="T8" fmla="*/ 1 w 31"/>
                <a:gd name="T9" fmla="*/ 114 h 146"/>
                <a:gd name="T10" fmla="*/ 1 w 31"/>
                <a:gd name="T11" fmla="*/ 115 h 146"/>
                <a:gd name="T12" fmla="*/ 12 w 31"/>
                <a:gd name="T13" fmla="*/ 144 h 146"/>
                <a:gd name="T14" fmla="*/ 14 w 31"/>
                <a:gd name="T15" fmla="*/ 146 h 146"/>
                <a:gd name="T16" fmla="*/ 16 w 31"/>
                <a:gd name="T17" fmla="*/ 145 h 146"/>
                <a:gd name="T18" fmla="*/ 27 w 31"/>
                <a:gd name="T19" fmla="*/ 116 h 146"/>
                <a:gd name="T20" fmla="*/ 27 w 31"/>
                <a:gd name="T21" fmla="*/ 114 h 146"/>
                <a:gd name="T22" fmla="*/ 23 w 31"/>
                <a:gd name="T23" fmla="*/ 28 h 146"/>
                <a:gd name="T24" fmla="*/ 31 w 31"/>
                <a:gd name="T25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46">
                  <a:moveTo>
                    <a:pt x="31" y="15"/>
                  </a:move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0"/>
                    <a:pt x="3" y="25"/>
                    <a:pt x="8" y="28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4"/>
                    <a:pt x="1" y="114"/>
                    <a:pt x="1" y="11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5"/>
                    <a:pt x="13" y="146"/>
                    <a:pt x="14" y="146"/>
                  </a:cubicBezTo>
                  <a:cubicBezTo>
                    <a:pt x="15" y="146"/>
                    <a:pt x="16" y="145"/>
                    <a:pt x="16" y="145"/>
                  </a:cubicBezTo>
                  <a:cubicBezTo>
                    <a:pt x="27" y="116"/>
                    <a:pt x="27" y="116"/>
                    <a:pt x="27" y="116"/>
                  </a:cubicBezTo>
                  <a:cubicBezTo>
                    <a:pt x="27" y="115"/>
                    <a:pt x="28" y="115"/>
                    <a:pt x="27" y="11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6"/>
                    <a:pt x="31" y="21"/>
                    <a:pt x="31" y="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43"/>
            <p:cNvSpPr>
              <a:spLocks noEditPoints="1"/>
            </p:cNvSpPr>
            <p:nvPr/>
          </p:nvSpPr>
          <p:spPr bwMode="auto">
            <a:xfrm>
              <a:off x="6570535" y="3037640"/>
              <a:ext cx="1052053" cy="2444163"/>
            </a:xfrm>
            <a:custGeom>
              <a:avLst/>
              <a:gdLst>
                <a:gd name="T0" fmla="*/ 44 w 145"/>
                <a:gd name="T1" fmla="*/ 46 h 337"/>
                <a:gd name="T2" fmla="*/ 44 w 145"/>
                <a:gd name="T3" fmla="*/ 35 h 337"/>
                <a:gd name="T4" fmla="*/ 117 w 145"/>
                <a:gd name="T5" fmla="*/ 1 h 337"/>
                <a:gd name="T6" fmla="*/ 108 w 145"/>
                <a:gd name="T7" fmla="*/ 1 h 337"/>
                <a:gd name="T8" fmla="*/ 44 w 145"/>
                <a:gd name="T9" fmla="*/ 0 h 337"/>
                <a:gd name="T10" fmla="*/ 52 w 145"/>
                <a:gd name="T11" fmla="*/ 8 h 337"/>
                <a:gd name="T12" fmla="*/ 60 w 145"/>
                <a:gd name="T13" fmla="*/ 36 h 337"/>
                <a:gd name="T14" fmla="*/ 64 w 145"/>
                <a:gd name="T15" fmla="*/ 124 h 337"/>
                <a:gd name="T16" fmla="*/ 51 w 145"/>
                <a:gd name="T17" fmla="*/ 154 h 337"/>
                <a:gd name="T18" fmla="*/ 49 w 145"/>
                <a:gd name="T19" fmla="*/ 152 h 337"/>
                <a:gd name="T20" fmla="*/ 44 w 145"/>
                <a:gd name="T21" fmla="*/ 140 h 337"/>
                <a:gd name="T22" fmla="*/ 27 w 145"/>
                <a:gd name="T23" fmla="*/ 161 h 337"/>
                <a:gd name="T24" fmla="*/ 22 w 145"/>
                <a:gd name="T25" fmla="*/ 162 h 337"/>
                <a:gd name="T26" fmla="*/ 3 w 145"/>
                <a:gd name="T27" fmla="*/ 153 h 337"/>
                <a:gd name="T28" fmla="*/ 1 w 145"/>
                <a:gd name="T29" fmla="*/ 320 h 337"/>
                <a:gd name="T30" fmla="*/ 4 w 145"/>
                <a:gd name="T31" fmla="*/ 326 h 337"/>
                <a:gd name="T32" fmla="*/ 6 w 145"/>
                <a:gd name="T33" fmla="*/ 329 h 337"/>
                <a:gd name="T34" fmla="*/ 8 w 145"/>
                <a:gd name="T35" fmla="*/ 332 h 337"/>
                <a:gd name="T36" fmla="*/ 13 w 145"/>
                <a:gd name="T37" fmla="*/ 335 h 337"/>
                <a:gd name="T38" fmla="*/ 22 w 145"/>
                <a:gd name="T39" fmla="*/ 337 h 337"/>
                <a:gd name="T40" fmla="*/ 25 w 145"/>
                <a:gd name="T41" fmla="*/ 337 h 337"/>
                <a:gd name="T42" fmla="*/ 43 w 145"/>
                <a:gd name="T43" fmla="*/ 319 h 337"/>
                <a:gd name="T44" fmla="*/ 43 w 145"/>
                <a:gd name="T45" fmla="*/ 304 h 337"/>
                <a:gd name="T46" fmla="*/ 42 w 145"/>
                <a:gd name="T47" fmla="*/ 174 h 337"/>
                <a:gd name="T48" fmla="*/ 56 w 145"/>
                <a:gd name="T49" fmla="*/ 171 h 337"/>
                <a:gd name="T50" fmla="*/ 64 w 145"/>
                <a:gd name="T51" fmla="*/ 174 h 337"/>
                <a:gd name="T52" fmla="*/ 65 w 145"/>
                <a:gd name="T53" fmla="*/ 282 h 337"/>
                <a:gd name="T54" fmla="*/ 74 w 145"/>
                <a:gd name="T55" fmla="*/ 334 h 337"/>
                <a:gd name="T56" fmla="*/ 85 w 145"/>
                <a:gd name="T57" fmla="*/ 337 h 337"/>
                <a:gd name="T58" fmla="*/ 89 w 145"/>
                <a:gd name="T59" fmla="*/ 337 h 337"/>
                <a:gd name="T60" fmla="*/ 94 w 145"/>
                <a:gd name="T61" fmla="*/ 336 h 337"/>
                <a:gd name="T62" fmla="*/ 97 w 145"/>
                <a:gd name="T63" fmla="*/ 334 h 337"/>
                <a:gd name="T64" fmla="*/ 104 w 145"/>
                <a:gd name="T65" fmla="*/ 326 h 337"/>
                <a:gd name="T66" fmla="*/ 104 w 145"/>
                <a:gd name="T67" fmla="*/ 326 h 337"/>
                <a:gd name="T68" fmla="*/ 105 w 145"/>
                <a:gd name="T69" fmla="*/ 325 h 337"/>
                <a:gd name="T70" fmla="*/ 105 w 145"/>
                <a:gd name="T71" fmla="*/ 323 h 337"/>
                <a:gd name="T72" fmla="*/ 105 w 145"/>
                <a:gd name="T73" fmla="*/ 323 h 337"/>
                <a:gd name="T74" fmla="*/ 106 w 145"/>
                <a:gd name="T75" fmla="*/ 322 h 337"/>
                <a:gd name="T76" fmla="*/ 106 w 145"/>
                <a:gd name="T77" fmla="*/ 320 h 337"/>
                <a:gd name="T78" fmla="*/ 106 w 145"/>
                <a:gd name="T79" fmla="*/ 319 h 337"/>
                <a:gd name="T80" fmla="*/ 106 w 145"/>
                <a:gd name="T81" fmla="*/ 319 h 337"/>
                <a:gd name="T82" fmla="*/ 105 w 145"/>
                <a:gd name="T83" fmla="*/ 138 h 337"/>
                <a:gd name="T84" fmla="*/ 104 w 145"/>
                <a:gd name="T85" fmla="*/ 28 h 337"/>
                <a:gd name="T86" fmla="*/ 106 w 145"/>
                <a:gd name="T87" fmla="*/ 25 h 337"/>
                <a:gd name="T88" fmla="*/ 109 w 145"/>
                <a:gd name="T89" fmla="*/ 40 h 337"/>
                <a:gd name="T90" fmla="*/ 130 w 145"/>
                <a:gd name="T91" fmla="*/ 160 h 337"/>
                <a:gd name="T92" fmla="*/ 143 w 145"/>
                <a:gd name="T93" fmla="*/ 13 h 337"/>
                <a:gd name="T94" fmla="*/ 142 w 145"/>
                <a:gd name="T95" fmla="*/ 10 h 337"/>
                <a:gd name="T96" fmla="*/ 142 w 145"/>
                <a:gd name="T97" fmla="*/ 9 h 337"/>
                <a:gd name="T98" fmla="*/ 142 w 145"/>
                <a:gd name="T99" fmla="*/ 9 h 337"/>
                <a:gd name="T100" fmla="*/ 124 w 145"/>
                <a:gd name="T101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" h="337">
                  <a:moveTo>
                    <a:pt x="44" y="35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4" y="36"/>
                    <a:pt x="44" y="35"/>
                    <a:pt x="44" y="35"/>
                  </a:cubicBezTo>
                  <a:moveTo>
                    <a:pt x="124" y="0"/>
                  </a:moveTo>
                  <a:cubicBezTo>
                    <a:pt x="122" y="0"/>
                    <a:pt x="120" y="0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6" y="9"/>
                    <a:pt x="49" y="8"/>
                    <a:pt x="52" y="8"/>
                  </a:cubicBezTo>
                  <a:cubicBezTo>
                    <a:pt x="61" y="8"/>
                    <a:pt x="68" y="15"/>
                    <a:pt x="68" y="23"/>
                  </a:cubicBezTo>
                  <a:cubicBezTo>
                    <a:pt x="68" y="29"/>
                    <a:pt x="64" y="34"/>
                    <a:pt x="60" y="36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5" y="123"/>
                    <a:pt x="64" y="123"/>
                    <a:pt x="64" y="124"/>
                  </a:cubicBezTo>
                  <a:cubicBezTo>
                    <a:pt x="53" y="153"/>
                    <a:pt x="53" y="153"/>
                    <a:pt x="53" y="153"/>
                  </a:cubicBezTo>
                  <a:cubicBezTo>
                    <a:pt x="53" y="153"/>
                    <a:pt x="52" y="154"/>
                    <a:pt x="51" y="154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50" y="154"/>
                    <a:pt x="49" y="153"/>
                    <a:pt x="49" y="152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4" y="146"/>
                    <a:pt x="43" y="151"/>
                    <a:pt x="39" y="156"/>
                  </a:cubicBezTo>
                  <a:cubicBezTo>
                    <a:pt x="36" y="159"/>
                    <a:pt x="32" y="161"/>
                    <a:pt x="27" y="161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2" y="162"/>
                    <a:pt x="22" y="162"/>
                    <a:pt x="22" y="162"/>
                  </a:cubicBezTo>
                  <a:cubicBezTo>
                    <a:pt x="19" y="162"/>
                    <a:pt x="19" y="162"/>
                    <a:pt x="19" y="162"/>
                  </a:cubicBezTo>
                  <a:cubicBezTo>
                    <a:pt x="12" y="162"/>
                    <a:pt x="5" y="157"/>
                    <a:pt x="3" y="153"/>
                  </a:cubicBezTo>
                  <a:cubicBezTo>
                    <a:pt x="2" y="150"/>
                    <a:pt x="1" y="142"/>
                    <a:pt x="0" y="135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3" y="326"/>
                    <a:pt x="3" y="326"/>
                    <a:pt x="3" y="32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4" y="327"/>
                    <a:pt x="4" y="327"/>
                    <a:pt x="4" y="327"/>
                  </a:cubicBezTo>
                  <a:cubicBezTo>
                    <a:pt x="6" y="329"/>
                    <a:pt x="6" y="329"/>
                    <a:pt x="6" y="329"/>
                  </a:cubicBezTo>
                  <a:cubicBezTo>
                    <a:pt x="7" y="331"/>
                    <a:pt x="7" y="331"/>
                    <a:pt x="7" y="331"/>
                  </a:cubicBezTo>
                  <a:cubicBezTo>
                    <a:pt x="8" y="332"/>
                    <a:pt x="8" y="332"/>
                    <a:pt x="8" y="332"/>
                  </a:cubicBezTo>
                  <a:cubicBezTo>
                    <a:pt x="11" y="334"/>
                    <a:pt x="11" y="334"/>
                    <a:pt x="11" y="334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6" y="337"/>
                    <a:pt x="19" y="337"/>
                    <a:pt x="21" y="337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5" y="337"/>
                    <a:pt x="25" y="337"/>
                    <a:pt x="25" y="337"/>
                  </a:cubicBezTo>
                  <a:cubicBezTo>
                    <a:pt x="28" y="337"/>
                    <a:pt x="28" y="337"/>
                    <a:pt x="28" y="337"/>
                  </a:cubicBezTo>
                  <a:cubicBezTo>
                    <a:pt x="36" y="334"/>
                    <a:pt x="41" y="328"/>
                    <a:pt x="43" y="319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04"/>
                    <a:pt x="43" y="304"/>
                    <a:pt x="43" y="30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2"/>
                    <a:pt x="43" y="171"/>
                    <a:pt x="44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3" y="172"/>
                    <a:pt x="64" y="173"/>
                    <a:pt x="64" y="174"/>
                  </a:cubicBezTo>
                  <a:cubicBezTo>
                    <a:pt x="65" y="282"/>
                    <a:pt x="65" y="282"/>
                    <a:pt x="65" y="282"/>
                  </a:cubicBezTo>
                  <a:cubicBezTo>
                    <a:pt x="65" y="282"/>
                    <a:pt x="65" y="282"/>
                    <a:pt x="65" y="282"/>
                  </a:cubicBezTo>
                  <a:cubicBezTo>
                    <a:pt x="65" y="286"/>
                    <a:pt x="65" y="288"/>
                    <a:pt x="65" y="291"/>
                  </a:cubicBezTo>
                  <a:cubicBezTo>
                    <a:pt x="65" y="318"/>
                    <a:pt x="67" y="327"/>
                    <a:pt x="74" y="334"/>
                  </a:cubicBezTo>
                  <a:cubicBezTo>
                    <a:pt x="76" y="335"/>
                    <a:pt x="76" y="335"/>
                    <a:pt x="76" y="335"/>
                  </a:cubicBezTo>
                  <a:cubicBezTo>
                    <a:pt x="79" y="336"/>
                    <a:pt x="82" y="337"/>
                    <a:pt x="85" y="337"/>
                  </a:cubicBezTo>
                  <a:cubicBezTo>
                    <a:pt x="87" y="337"/>
                    <a:pt x="87" y="337"/>
                    <a:pt x="87" y="337"/>
                  </a:cubicBezTo>
                  <a:cubicBezTo>
                    <a:pt x="89" y="337"/>
                    <a:pt x="89" y="337"/>
                    <a:pt x="89" y="337"/>
                  </a:cubicBezTo>
                  <a:cubicBezTo>
                    <a:pt x="91" y="336"/>
                    <a:pt x="91" y="336"/>
                    <a:pt x="91" y="336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6" y="335"/>
                    <a:pt x="96" y="335"/>
                    <a:pt x="96" y="335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101" y="331"/>
                    <a:pt x="103" y="329"/>
                    <a:pt x="104" y="326"/>
                  </a:cubicBezTo>
                  <a:cubicBezTo>
                    <a:pt x="104" y="326"/>
                    <a:pt x="104" y="326"/>
                    <a:pt x="104" y="326"/>
                  </a:cubicBezTo>
                  <a:cubicBezTo>
                    <a:pt x="104" y="326"/>
                    <a:pt x="104" y="326"/>
                    <a:pt x="104" y="326"/>
                  </a:cubicBezTo>
                  <a:cubicBezTo>
                    <a:pt x="105" y="325"/>
                    <a:pt x="105" y="325"/>
                    <a:pt x="105" y="325"/>
                  </a:cubicBezTo>
                  <a:cubicBezTo>
                    <a:pt x="105" y="325"/>
                    <a:pt x="105" y="325"/>
                    <a:pt x="105" y="32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5" y="323"/>
                    <a:pt x="105" y="323"/>
                    <a:pt x="105" y="323"/>
                  </a:cubicBezTo>
                  <a:cubicBezTo>
                    <a:pt x="105" y="323"/>
                    <a:pt x="105" y="323"/>
                    <a:pt x="105" y="323"/>
                  </a:cubicBezTo>
                  <a:cubicBezTo>
                    <a:pt x="105" y="323"/>
                    <a:pt x="105" y="323"/>
                    <a:pt x="105" y="323"/>
                  </a:cubicBezTo>
                  <a:cubicBezTo>
                    <a:pt x="106" y="322"/>
                    <a:pt x="106" y="322"/>
                    <a:pt x="106" y="322"/>
                  </a:cubicBezTo>
                  <a:cubicBezTo>
                    <a:pt x="106" y="322"/>
                    <a:pt x="106" y="322"/>
                    <a:pt x="106" y="322"/>
                  </a:cubicBezTo>
                  <a:cubicBezTo>
                    <a:pt x="106" y="321"/>
                    <a:pt x="106" y="321"/>
                    <a:pt x="106" y="321"/>
                  </a:cubicBezTo>
                  <a:cubicBezTo>
                    <a:pt x="106" y="320"/>
                    <a:pt x="106" y="320"/>
                    <a:pt x="106" y="320"/>
                  </a:cubicBezTo>
                  <a:cubicBezTo>
                    <a:pt x="106" y="320"/>
                    <a:pt x="106" y="320"/>
                    <a:pt x="106" y="320"/>
                  </a:cubicBezTo>
                  <a:cubicBezTo>
                    <a:pt x="106" y="319"/>
                    <a:pt x="106" y="319"/>
                    <a:pt x="106" y="319"/>
                  </a:cubicBezTo>
                  <a:cubicBezTo>
                    <a:pt x="106" y="319"/>
                    <a:pt x="106" y="319"/>
                    <a:pt x="106" y="319"/>
                  </a:cubicBezTo>
                  <a:cubicBezTo>
                    <a:pt x="106" y="319"/>
                    <a:pt x="106" y="319"/>
                    <a:pt x="106" y="319"/>
                  </a:cubicBezTo>
                  <a:cubicBezTo>
                    <a:pt x="106" y="318"/>
                    <a:pt x="106" y="318"/>
                    <a:pt x="106" y="31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7"/>
                    <a:pt x="105" y="26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7" y="25"/>
                    <a:pt x="108" y="26"/>
                    <a:pt x="108" y="2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5" y="148"/>
                    <a:pt x="115" y="148"/>
                    <a:pt x="115" y="148"/>
                  </a:cubicBezTo>
                  <a:cubicBezTo>
                    <a:pt x="117" y="156"/>
                    <a:pt x="122" y="160"/>
                    <a:pt x="130" y="160"/>
                  </a:cubicBezTo>
                  <a:cubicBezTo>
                    <a:pt x="138" y="160"/>
                    <a:pt x="143" y="156"/>
                    <a:pt x="145" y="147"/>
                  </a:cubicBezTo>
                  <a:cubicBezTo>
                    <a:pt x="144" y="110"/>
                    <a:pt x="144" y="56"/>
                    <a:pt x="143" y="13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38" y="3"/>
                    <a:pt x="133" y="0"/>
                    <a:pt x="124" y="0"/>
                  </a:cubicBezTo>
                </a:path>
              </a:pathLst>
            </a:custGeom>
            <a:solidFill>
              <a:srgbClr val="7484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6889339" y="3096087"/>
              <a:ext cx="173571" cy="1057367"/>
            </a:xfrm>
            <a:custGeom>
              <a:avLst/>
              <a:gdLst>
                <a:gd name="T0" fmla="*/ 8 w 24"/>
                <a:gd name="T1" fmla="*/ 0 h 146"/>
                <a:gd name="T2" fmla="*/ 0 w 24"/>
                <a:gd name="T3" fmla="*/ 3 h 146"/>
                <a:gd name="T4" fmla="*/ 0 w 24"/>
                <a:gd name="T5" fmla="*/ 27 h 146"/>
                <a:gd name="T6" fmla="*/ 1 w 24"/>
                <a:gd name="T7" fmla="*/ 28 h 146"/>
                <a:gd name="T8" fmla="*/ 0 w 24"/>
                <a:gd name="T9" fmla="*/ 38 h 146"/>
                <a:gd name="T10" fmla="*/ 0 w 24"/>
                <a:gd name="T11" fmla="*/ 131 h 146"/>
                <a:gd name="T12" fmla="*/ 5 w 24"/>
                <a:gd name="T13" fmla="*/ 144 h 146"/>
                <a:gd name="T14" fmla="*/ 7 w 24"/>
                <a:gd name="T15" fmla="*/ 146 h 146"/>
                <a:gd name="T16" fmla="*/ 7 w 24"/>
                <a:gd name="T17" fmla="*/ 146 h 146"/>
                <a:gd name="T18" fmla="*/ 9 w 24"/>
                <a:gd name="T19" fmla="*/ 145 h 146"/>
                <a:gd name="T20" fmla="*/ 20 w 24"/>
                <a:gd name="T21" fmla="*/ 116 h 146"/>
                <a:gd name="T22" fmla="*/ 20 w 24"/>
                <a:gd name="T23" fmla="*/ 114 h 146"/>
                <a:gd name="T24" fmla="*/ 16 w 24"/>
                <a:gd name="T25" fmla="*/ 28 h 146"/>
                <a:gd name="T26" fmla="*/ 24 w 24"/>
                <a:gd name="T27" fmla="*/ 15 h 146"/>
                <a:gd name="T28" fmla="*/ 8 w 24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46">
                  <a:moveTo>
                    <a:pt x="8" y="0"/>
                  </a:moveTo>
                  <a:cubicBezTo>
                    <a:pt x="5" y="0"/>
                    <a:pt x="2" y="1"/>
                    <a:pt x="0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1" y="2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5" y="145"/>
                    <a:pt x="6" y="146"/>
                    <a:pt x="7" y="146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6"/>
                    <a:pt x="9" y="145"/>
                    <a:pt x="9" y="145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5"/>
                    <a:pt x="21" y="115"/>
                    <a:pt x="20" y="11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6"/>
                    <a:pt x="24" y="21"/>
                    <a:pt x="24" y="15"/>
                  </a:cubicBezTo>
                  <a:cubicBezTo>
                    <a:pt x="24" y="7"/>
                    <a:pt x="17" y="0"/>
                    <a:pt x="8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48"/>
            <p:cNvSpPr>
              <a:spLocks/>
            </p:cNvSpPr>
            <p:nvPr/>
          </p:nvSpPr>
          <p:spPr bwMode="auto">
            <a:xfrm>
              <a:off x="6556366" y="3131510"/>
              <a:ext cx="210764" cy="1080391"/>
            </a:xfrm>
            <a:custGeom>
              <a:avLst/>
              <a:gdLst>
                <a:gd name="T0" fmla="*/ 1 w 29"/>
                <a:gd name="T1" fmla="*/ 99 h 149"/>
                <a:gd name="T2" fmla="*/ 0 w 29"/>
                <a:gd name="T3" fmla="*/ 94 h 149"/>
                <a:gd name="T4" fmla="*/ 1 w 29"/>
                <a:gd name="T5" fmla="*/ 0 h 149"/>
                <a:gd name="T6" fmla="*/ 9 w 29"/>
                <a:gd name="T7" fmla="*/ 132 h 149"/>
                <a:gd name="T8" fmla="*/ 29 w 29"/>
                <a:gd name="T9" fmla="*/ 148 h 149"/>
                <a:gd name="T10" fmla="*/ 24 w 29"/>
                <a:gd name="T11" fmla="*/ 149 h 149"/>
                <a:gd name="T12" fmla="*/ 21 w 29"/>
                <a:gd name="T13" fmla="*/ 149 h 149"/>
                <a:gd name="T14" fmla="*/ 5 w 29"/>
                <a:gd name="T15" fmla="*/ 140 h 149"/>
                <a:gd name="T16" fmla="*/ 1 w 29"/>
                <a:gd name="T17" fmla="*/ 100 h 149"/>
                <a:gd name="T18" fmla="*/ 1 w 29"/>
                <a:gd name="T19" fmla="*/ 99 h 149"/>
                <a:gd name="T20" fmla="*/ 1 w 29"/>
                <a:gd name="T21" fmla="*/ 9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9">
                  <a:moveTo>
                    <a:pt x="1" y="99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60"/>
                    <a:pt x="1" y="30"/>
                    <a:pt x="1" y="0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2" y="143"/>
                    <a:pt x="19" y="148"/>
                    <a:pt x="29" y="148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14" y="149"/>
                    <a:pt x="7" y="144"/>
                    <a:pt x="5" y="140"/>
                  </a:cubicBezTo>
                  <a:cubicBezTo>
                    <a:pt x="2" y="133"/>
                    <a:pt x="1" y="108"/>
                    <a:pt x="1" y="10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49"/>
            <p:cNvSpPr>
              <a:spLocks/>
            </p:cNvSpPr>
            <p:nvPr/>
          </p:nvSpPr>
          <p:spPr bwMode="auto">
            <a:xfrm>
              <a:off x="6172031" y="4298687"/>
              <a:ext cx="72616" cy="1276987"/>
            </a:xfrm>
            <a:custGeom>
              <a:avLst/>
              <a:gdLst>
                <a:gd name="T0" fmla="*/ 0 w 10"/>
                <a:gd name="T1" fmla="*/ 1 h 176"/>
                <a:gd name="T2" fmla="*/ 2 w 10"/>
                <a:gd name="T3" fmla="*/ 0 h 176"/>
                <a:gd name="T4" fmla="*/ 3 w 10"/>
                <a:gd name="T5" fmla="*/ 0 h 176"/>
                <a:gd name="T6" fmla="*/ 5 w 10"/>
                <a:gd name="T7" fmla="*/ 1 h 176"/>
                <a:gd name="T8" fmla="*/ 6 w 10"/>
                <a:gd name="T9" fmla="*/ 5 h 176"/>
                <a:gd name="T10" fmla="*/ 6 w 10"/>
                <a:gd name="T11" fmla="*/ 12 h 176"/>
                <a:gd name="T12" fmla="*/ 6 w 10"/>
                <a:gd name="T13" fmla="*/ 28 h 176"/>
                <a:gd name="T14" fmla="*/ 5 w 10"/>
                <a:gd name="T15" fmla="*/ 58 h 176"/>
                <a:gd name="T16" fmla="*/ 6 w 10"/>
                <a:gd name="T17" fmla="*/ 118 h 176"/>
                <a:gd name="T18" fmla="*/ 8 w 10"/>
                <a:gd name="T19" fmla="*/ 142 h 176"/>
                <a:gd name="T20" fmla="*/ 10 w 10"/>
                <a:gd name="T21" fmla="*/ 176 h 176"/>
                <a:gd name="T22" fmla="*/ 1 w 10"/>
                <a:gd name="T23" fmla="*/ 156 h 176"/>
                <a:gd name="T24" fmla="*/ 1 w 10"/>
                <a:gd name="T25" fmla="*/ 146 h 176"/>
                <a:gd name="T26" fmla="*/ 1 w 10"/>
                <a:gd name="T27" fmla="*/ 104 h 176"/>
                <a:gd name="T28" fmla="*/ 0 w 10"/>
                <a:gd name="T29" fmla="*/ 11 h 176"/>
                <a:gd name="T30" fmla="*/ 0 w 10"/>
                <a:gd name="T31" fmla="*/ 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76">
                  <a:moveTo>
                    <a:pt x="0" y="1"/>
                  </a:move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2"/>
                    <a:pt x="6" y="5"/>
                    <a:pt x="6" y="5"/>
                  </a:cubicBezTo>
                  <a:cubicBezTo>
                    <a:pt x="6" y="8"/>
                    <a:pt x="6" y="10"/>
                    <a:pt x="6" y="12"/>
                  </a:cubicBezTo>
                  <a:cubicBezTo>
                    <a:pt x="6" y="17"/>
                    <a:pt x="6" y="23"/>
                    <a:pt x="6" y="28"/>
                  </a:cubicBezTo>
                  <a:cubicBezTo>
                    <a:pt x="6" y="38"/>
                    <a:pt x="5" y="48"/>
                    <a:pt x="5" y="58"/>
                  </a:cubicBezTo>
                  <a:cubicBezTo>
                    <a:pt x="5" y="78"/>
                    <a:pt x="6" y="98"/>
                    <a:pt x="6" y="118"/>
                  </a:cubicBezTo>
                  <a:cubicBezTo>
                    <a:pt x="6" y="126"/>
                    <a:pt x="8" y="134"/>
                    <a:pt x="8" y="142"/>
                  </a:cubicBezTo>
                  <a:cubicBezTo>
                    <a:pt x="8" y="153"/>
                    <a:pt x="4" y="166"/>
                    <a:pt x="10" y="176"/>
                  </a:cubicBezTo>
                  <a:cubicBezTo>
                    <a:pt x="5" y="171"/>
                    <a:pt x="1" y="164"/>
                    <a:pt x="1" y="156"/>
                  </a:cubicBezTo>
                  <a:cubicBezTo>
                    <a:pt x="1" y="153"/>
                    <a:pt x="1" y="149"/>
                    <a:pt x="1" y="146"/>
                  </a:cubicBezTo>
                  <a:cubicBezTo>
                    <a:pt x="1" y="132"/>
                    <a:pt x="1" y="118"/>
                    <a:pt x="1" y="104"/>
                  </a:cubicBezTo>
                  <a:cubicBezTo>
                    <a:pt x="1" y="73"/>
                    <a:pt x="1" y="4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</a:path>
              </a:pathLst>
            </a:custGeom>
            <a:solidFill>
              <a:srgbClr val="D74A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50"/>
            <p:cNvSpPr>
              <a:spLocks/>
            </p:cNvSpPr>
            <p:nvPr/>
          </p:nvSpPr>
          <p:spPr bwMode="auto">
            <a:xfrm>
              <a:off x="5670800" y="4045414"/>
              <a:ext cx="37193" cy="1493065"/>
            </a:xfrm>
            <a:custGeom>
              <a:avLst/>
              <a:gdLst>
                <a:gd name="T0" fmla="*/ 0 w 5"/>
                <a:gd name="T1" fmla="*/ 0 h 206"/>
                <a:gd name="T2" fmla="*/ 2 w 5"/>
                <a:gd name="T3" fmla="*/ 1 h 206"/>
                <a:gd name="T4" fmla="*/ 3 w 5"/>
                <a:gd name="T5" fmla="*/ 5 h 206"/>
                <a:gd name="T6" fmla="*/ 3 w 5"/>
                <a:gd name="T7" fmla="*/ 12 h 206"/>
                <a:gd name="T8" fmla="*/ 4 w 5"/>
                <a:gd name="T9" fmla="*/ 27 h 206"/>
                <a:gd name="T10" fmla="*/ 4 w 5"/>
                <a:gd name="T11" fmla="*/ 49 h 206"/>
                <a:gd name="T12" fmla="*/ 4 w 5"/>
                <a:gd name="T13" fmla="*/ 108 h 206"/>
                <a:gd name="T14" fmla="*/ 3 w 5"/>
                <a:gd name="T15" fmla="*/ 166 h 206"/>
                <a:gd name="T16" fmla="*/ 3 w 5"/>
                <a:gd name="T17" fmla="*/ 183 h 206"/>
                <a:gd name="T18" fmla="*/ 5 w 5"/>
                <a:gd name="T19" fmla="*/ 206 h 206"/>
                <a:gd name="T20" fmla="*/ 0 w 5"/>
                <a:gd name="T21" fmla="*/ 180 h 206"/>
                <a:gd name="T22" fmla="*/ 0 w 5"/>
                <a:gd name="T23" fmla="*/ 141 h 206"/>
                <a:gd name="T24" fmla="*/ 0 w 5"/>
                <a:gd name="T25" fmla="*/ 40 h 206"/>
                <a:gd name="T26" fmla="*/ 0 w 5"/>
                <a:gd name="T2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206">
                  <a:moveTo>
                    <a:pt x="0" y="0"/>
                  </a:moveTo>
                  <a:cubicBezTo>
                    <a:pt x="1" y="0"/>
                    <a:pt x="2" y="1"/>
                    <a:pt x="2" y="1"/>
                  </a:cubicBezTo>
                  <a:cubicBezTo>
                    <a:pt x="3" y="2"/>
                    <a:pt x="3" y="4"/>
                    <a:pt x="3" y="5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7"/>
                    <a:pt x="4" y="22"/>
                    <a:pt x="4" y="27"/>
                  </a:cubicBezTo>
                  <a:cubicBezTo>
                    <a:pt x="4" y="35"/>
                    <a:pt x="4" y="42"/>
                    <a:pt x="4" y="49"/>
                  </a:cubicBezTo>
                  <a:cubicBezTo>
                    <a:pt x="4" y="69"/>
                    <a:pt x="4" y="88"/>
                    <a:pt x="4" y="108"/>
                  </a:cubicBezTo>
                  <a:cubicBezTo>
                    <a:pt x="4" y="134"/>
                    <a:pt x="3" y="153"/>
                    <a:pt x="3" y="166"/>
                  </a:cubicBezTo>
                  <a:cubicBezTo>
                    <a:pt x="3" y="171"/>
                    <a:pt x="3" y="177"/>
                    <a:pt x="3" y="183"/>
                  </a:cubicBezTo>
                  <a:cubicBezTo>
                    <a:pt x="3" y="190"/>
                    <a:pt x="2" y="199"/>
                    <a:pt x="5" y="206"/>
                  </a:cubicBezTo>
                  <a:cubicBezTo>
                    <a:pt x="0" y="197"/>
                    <a:pt x="0" y="189"/>
                    <a:pt x="0" y="180"/>
                  </a:cubicBezTo>
                  <a:cubicBezTo>
                    <a:pt x="0" y="167"/>
                    <a:pt x="0" y="154"/>
                    <a:pt x="0" y="141"/>
                  </a:cubicBezTo>
                  <a:cubicBezTo>
                    <a:pt x="0" y="108"/>
                    <a:pt x="0" y="74"/>
                    <a:pt x="0" y="40"/>
                  </a:cubicBezTo>
                  <a:cubicBezTo>
                    <a:pt x="0" y="27"/>
                    <a:pt x="0" y="13"/>
                    <a:pt x="0" y="0"/>
                  </a:cubicBezTo>
                </a:path>
              </a:pathLst>
            </a:custGeom>
            <a:solidFill>
              <a:srgbClr val="D74A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51"/>
            <p:cNvSpPr>
              <a:spLocks/>
            </p:cNvSpPr>
            <p:nvPr/>
          </p:nvSpPr>
          <p:spPr bwMode="auto">
            <a:xfrm>
              <a:off x="5656631" y="2885323"/>
              <a:ext cx="1232709" cy="2770051"/>
            </a:xfrm>
            <a:custGeom>
              <a:avLst/>
              <a:gdLst>
                <a:gd name="T0" fmla="*/ 170 w 170"/>
                <a:gd name="T1" fmla="*/ 19 h 382"/>
                <a:gd name="T2" fmla="*/ 167 w 170"/>
                <a:gd name="T3" fmla="*/ 12 h 382"/>
                <a:gd name="T4" fmla="*/ 138 w 170"/>
                <a:gd name="T5" fmla="*/ 0 h 382"/>
                <a:gd name="T6" fmla="*/ 132 w 170"/>
                <a:gd name="T7" fmla="*/ 0 h 382"/>
                <a:gd name="T8" fmla="*/ 110 w 170"/>
                <a:gd name="T9" fmla="*/ 1 h 382"/>
                <a:gd name="T10" fmla="*/ 88 w 170"/>
                <a:gd name="T11" fmla="*/ 1 h 382"/>
                <a:gd name="T12" fmla="*/ 42 w 170"/>
                <a:gd name="T13" fmla="*/ 0 h 382"/>
                <a:gd name="T14" fmla="*/ 33 w 170"/>
                <a:gd name="T15" fmla="*/ 135 h 382"/>
                <a:gd name="T16" fmla="*/ 25 w 170"/>
                <a:gd name="T17" fmla="*/ 150 h 382"/>
                <a:gd name="T18" fmla="*/ 3 w 170"/>
                <a:gd name="T19" fmla="*/ 139 h 382"/>
                <a:gd name="T20" fmla="*/ 4 w 170"/>
                <a:gd name="T21" fmla="*/ 162 h 382"/>
                <a:gd name="T22" fmla="*/ 4 w 170"/>
                <a:gd name="T23" fmla="*/ 169 h 382"/>
                <a:gd name="T24" fmla="*/ 4 w 170"/>
                <a:gd name="T25" fmla="*/ 355 h 382"/>
                <a:gd name="T26" fmla="*/ 30 w 170"/>
                <a:gd name="T27" fmla="*/ 381 h 382"/>
                <a:gd name="T28" fmla="*/ 51 w 170"/>
                <a:gd name="T29" fmla="*/ 371 h 382"/>
                <a:gd name="T30" fmla="*/ 56 w 170"/>
                <a:gd name="T31" fmla="*/ 341 h 382"/>
                <a:gd name="T32" fmla="*/ 56 w 170"/>
                <a:gd name="T33" fmla="*/ 253 h 382"/>
                <a:gd name="T34" fmla="*/ 56 w 170"/>
                <a:gd name="T35" fmla="*/ 196 h 382"/>
                <a:gd name="T36" fmla="*/ 68 w 170"/>
                <a:gd name="T37" fmla="*/ 196 h 382"/>
                <a:gd name="T38" fmla="*/ 72 w 170"/>
                <a:gd name="T39" fmla="*/ 196 h 382"/>
                <a:gd name="T40" fmla="*/ 75 w 170"/>
                <a:gd name="T41" fmla="*/ 196 h 382"/>
                <a:gd name="T42" fmla="*/ 75 w 170"/>
                <a:gd name="T43" fmla="*/ 198 h 382"/>
                <a:gd name="T44" fmla="*/ 76 w 170"/>
                <a:gd name="T45" fmla="*/ 353 h 382"/>
                <a:gd name="T46" fmla="*/ 86 w 170"/>
                <a:gd name="T47" fmla="*/ 376 h 382"/>
                <a:gd name="T48" fmla="*/ 106 w 170"/>
                <a:gd name="T49" fmla="*/ 380 h 382"/>
                <a:gd name="T50" fmla="*/ 124 w 170"/>
                <a:gd name="T51" fmla="*/ 368 h 382"/>
                <a:gd name="T52" fmla="*/ 127 w 170"/>
                <a:gd name="T53" fmla="*/ 357 h 382"/>
                <a:gd name="T54" fmla="*/ 127 w 170"/>
                <a:gd name="T55" fmla="*/ 347 h 382"/>
                <a:gd name="T56" fmla="*/ 126 w 170"/>
                <a:gd name="T57" fmla="*/ 130 h 382"/>
                <a:gd name="T58" fmla="*/ 125 w 170"/>
                <a:gd name="T59" fmla="*/ 34 h 382"/>
                <a:gd name="T60" fmla="*/ 130 w 170"/>
                <a:gd name="T61" fmla="*/ 110 h 382"/>
                <a:gd name="T62" fmla="*/ 132 w 170"/>
                <a:gd name="T63" fmla="*/ 163 h 382"/>
                <a:gd name="T64" fmla="*/ 136 w 170"/>
                <a:gd name="T65" fmla="*/ 175 h 382"/>
                <a:gd name="T66" fmla="*/ 165 w 170"/>
                <a:gd name="T67" fmla="*/ 177 h 382"/>
                <a:gd name="T68" fmla="*/ 170 w 170"/>
                <a:gd name="T69" fmla="*/ 161 h 382"/>
                <a:gd name="T70" fmla="*/ 170 w 170"/>
                <a:gd name="T71" fmla="*/ 1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0" h="382">
                  <a:moveTo>
                    <a:pt x="170" y="19"/>
                  </a:moveTo>
                  <a:cubicBezTo>
                    <a:pt x="169" y="16"/>
                    <a:pt x="169" y="14"/>
                    <a:pt x="167" y="12"/>
                  </a:cubicBezTo>
                  <a:cubicBezTo>
                    <a:pt x="161" y="0"/>
                    <a:pt x="149" y="0"/>
                    <a:pt x="138" y="0"/>
                  </a:cubicBezTo>
                  <a:cubicBezTo>
                    <a:pt x="136" y="0"/>
                    <a:pt x="134" y="0"/>
                    <a:pt x="132" y="0"/>
                  </a:cubicBezTo>
                  <a:cubicBezTo>
                    <a:pt x="125" y="0"/>
                    <a:pt x="117" y="1"/>
                    <a:pt x="110" y="1"/>
                  </a:cubicBezTo>
                  <a:cubicBezTo>
                    <a:pt x="103" y="1"/>
                    <a:pt x="96" y="1"/>
                    <a:pt x="88" y="1"/>
                  </a:cubicBezTo>
                  <a:cubicBezTo>
                    <a:pt x="73" y="1"/>
                    <a:pt x="57" y="1"/>
                    <a:pt x="42" y="0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43"/>
                    <a:pt x="32" y="145"/>
                    <a:pt x="25" y="150"/>
                  </a:cubicBezTo>
                  <a:cubicBezTo>
                    <a:pt x="19" y="153"/>
                    <a:pt x="10" y="141"/>
                    <a:pt x="3" y="139"/>
                  </a:cubicBezTo>
                  <a:cubicBezTo>
                    <a:pt x="0" y="139"/>
                    <a:pt x="5" y="157"/>
                    <a:pt x="4" y="162"/>
                  </a:cubicBezTo>
                  <a:cubicBezTo>
                    <a:pt x="4" y="164"/>
                    <a:pt x="4" y="166"/>
                    <a:pt x="4" y="169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69"/>
                    <a:pt x="16" y="381"/>
                    <a:pt x="30" y="381"/>
                  </a:cubicBezTo>
                  <a:cubicBezTo>
                    <a:pt x="38" y="381"/>
                    <a:pt x="46" y="377"/>
                    <a:pt x="51" y="371"/>
                  </a:cubicBezTo>
                  <a:cubicBezTo>
                    <a:pt x="57" y="362"/>
                    <a:pt x="56" y="351"/>
                    <a:pt x="56" y="341"/>
                  </a:cubicBezTo>
                  <a:cubicBezTo>
                    <a:pt x="56" y="312"/>
                    <a:pt x="56" y="282"/>
                    <a:pt x="56" y="253"/>
                  </a:cubicBezTo>
                  <a:cubicBezTo>
                    <a:pt x="56" y="234"/>
                    <a:pt x="56" y="215"/>
                    <a:pt x="56" y="196"/>
                  </a:cubicBezTo>
                  <a:cubicBezTo>
                    <a:pt x="60" y="196"/>
                    <a:pt x="64" y="196"/>
                    <a:pt x="68" y="196"/>
                  </a:cubicBezTo>
                  <a:cubicBezTo>
                    <a:pt x="69" y="196"/>
                    <a:pt x="70" y="196"/>
                    <a:pt x="72" y="196"/>
                  </a:cubicBezTo>
                  <a:cubicBezTo>
                    <a:pt x="73" y="196"/>
                    <a:pt x="74" y="196"/>
                    <a:pt x="75" y="196"/>
                  </a:cubicBezTo>
                  <a:cubicBezTo>
                    <a:pt x="75" y="198"/>
                    <a:pt x="75" y="198"/>
                    <a:pt x="75" y="198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6" y="362"/>
                    <a:pt x="79" y="370"/>
                    <a:pt x="86" y="376"/>
                  </a:cubicBezTo>
                  <a:cubicBezTo>
                    <a:pt x="92" y="380"/>
                    <a:pt x="99" y="382"/>
                    <a:pt x="106" y="380"/>
                  </a:cubicBezTo>
                  <a:cubicBezTo>
                    <a:pt x="113" y="379"/>
                    <a:pt x="120" y="374"/>
                    <a:pt x="124" y="368"/>
                  </a:cubicBezTo>
                  <a:cubicBezTo>
                    <a:pt x="126" y="365"/>
                    <a:pt x="127" y="361"/>
                    <a:pt x="127" y="357"/>
                  </a:cubicBezTo>
                  <a:cubicBezTo>
                    <a:pt x="127" y="354"/>
                    <a:pt x="127" y="351"/>
                    <a:pt x="127" y="347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98"/>
                    <a:pt x="125" y="66"/>
                    <a:pt x="125" y="34"/>
                  </a:cubicBezTo>
                  <a:cubicBezTo>
                    <a:pt x="127" y="59"/>
                    <a:pt x="128" y="84"/>
                    <a:pt x="130" y="110"/>
                  </a:cubicBezTo>
                  <a:cubicBezTo>
                    <a:pt x="130" y="122"/>
                    <a:pt x="131" y="150"/>
                    <a:pt x="132" y="163"/>
                  </a:cubicBezTo>
                  <a:cubicBezTo>
                    <a:pt x="132" y="167"/>
                    <a:pt x="133" y="171"/>
                    <a:pt x="136" y="175"/>
                  </a:cubicBezTo>
                  <a:cubicBezTo>
                    <a:pt x="143" y="184"/>
                    <a:pt x="157" y="185"/>
                    <a:pt x="165" y="177"/>
                  </a:cubicBezTo>
                  <a:cubicBezTo>
                    <a:pt x="169" y="172"/>
                    <a:pt x="170" y="167"/>
                    <a:pt x="170" y="161"/>
                  </a:cubicBezTo>
                  <a:cubicBezTo>
                    <a:pt x="170" y="19"/>
                    <a:pt x="170" y="19"/>
                    <a:pt x="170" y="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52"/>
            <p:cNvSpPr>
              <a:spLocks/>
            </p:cNvSpPr>
            <p:nvPr/>
          </p:nvSpPr>
          <p:spPr bwMode="auto">
            <a:xfrm>
              <a:off x="5699138" y="2906576"/>
              <a:ext cx="1176032" cy="2727544"/>
            </a:xfrm>
            <a:custGeom>
              <a:avLst/>
              <a:gdLst>
                <a:gd name="T0" fmla="*/ 24 w 162"/>
                <a:gd name="T1" fmla="*/ 376 h 376"/>
                <a:gd name="T2" fmla="*/ 1 w 162"/>
                <a:gd name="T3" fmla="*/ 352 h 376"/>
                <a:gd name="T4" fmla="*/ 1 w 162"/>
                <a:gd name="T5" fmla="*/ 157 h 376"/>
                <a:gd name="T6" fmla="*/ 1 w 162"/>
                <a:gd name="T7" fmla="*/ 149 h 376"/>
                <a:gd name="T8" fmla="*/ 1 w 162"/>
                <a:gd name="T9" fmla="*/ 140 h 376"/>
                <a:gd name="T10" fmla="*/ 7 w 162"/>
                <a:gd name="T11" fmla="*/ 155 h 376"/>
                <a:gd name="T12" fmla="*/ 4 w 162"/>
                <a:gd name="T13" fmla="*/ 150 h 376"/>
                <a:gd name="T14" fmla="*/ 15 w 162"/>
                <a:gd name="T15" fmla="*/ 147 h 376"/>
                <a:gd name="T16" fmla="*/ 23 w 162"/>
                <a:gd name="T17" fmla="*/ 132 h 376"/>
                <a:gd name="T18" fmla="*/ 29 w 162"/>
                <a:gd name="T19" fmla="*/ 0 h 376"/>
                <a:gd name="T20" fmla="*/ 86 w 162"/>
                <a:gd name="T21" fmla="*/ 0 h 376"/>
                <a:gd name="T22" fmla="*/ 104 w 162"/>
                <a:gd name="T23" fmla="*/ 0 h 376"/>
                <a:gd name="T24" fmla="*/ 122 w 162"/>
                <a:gd name="T25" fmla="*/ 0 h 376"/>
                <a:gd name="T26" fmla="*/ 126 w 162"/>
                <a:gd name="T27" fmla="*/ 0 h 376"/>
                <a:gd name="T28" fmla="*/ 132 w 162"/>
                <a:gd name="T29" fmla="*/ 0 h 376"/>
                <a:gd name="T30" fmla="*/ 138 w 162"/>
                <a:gd name="T31" fmla="*/ 0 h 376"/>
                <a:gd name="T32" fmla="*/ 159 w 162"/>
                <a:gd name="T33" fmla="*/ 10 h 376"/>
                <a:gd name="T34" fmla="*/ 161 w 162"/>
                <a:gd name="T35" fmla="*/ 16 h 376"/>
                <a:gd name="T36" fmla="*/ 162 w 162"/>
                <a:gd name="T37" fmla="*/ 158 h 376"/>
                <a:gd name="T38" fmla="*/ 157 w 162"/>
                <a:gd name="T39" fmla="*/ 172 h 376"/>
                <a:gd name="T40" fmla="*/ 145 w 162"/>
                <a:gd name="T41" fmla="*/ 177 h 376"/>
                <a:gd name="T42" fmla="*/ 145 w 162"/>
                <a:gd name="T43" fmla="*/ 177 h 376"/>
                <a:gd name="T44" fmla="*/ 132 w 162"/>
                <a:gd name="T45" fmla="*/ 171 h 376"/>
                <a:gd name="T46" fmla="*/ 128 w 162"/>
                <a:gd name="T47" fmla="*/ 160 h 376"/>
                <a:gd name="T48" fmla="*/ 122 w 162"/>
                <a:gd name="T49" fmla="*/ 31 h 376"/>
                <a:gd name="T50" fmla="*/ 119 w 162"/>
                <a:gd name="T51" fmla="*/ 28 h 376"/>
                <a:gd name="T52" fmla="*/ 119 w 162"/>
                <a:gd name="T53" fmla="*/ 28 h 376"/>
                <a:gd name="T54" fmla="*/ 117 w 162"/>
                <a:gd name="T55" fmla="*/ 31 h 376"/>
                <a:gd name="T56" fmla="*/ 117 w 162"/>
                <a:gd name="T57" fmla="*/ 127 h 376"/>
                <a:gd name="T58" fmla="*/ 119 w 162"/>
                <a:gd name="T59" fmla="*/ 344 h 376"/>
                <a:gd name="T60" fmla="*/ 119 w 162"/>
                <a:gd name="T61" fmla="*/ 349 h 376"/>
                <a:gd name="T62" fmla="*/ 119 w 162"/>
                <a:gd name="T63" fmla="*/ 354 h 376"/>
                <a:gd name="T64" fmla="*/ 116 w 162"/>
                <a:gd name="T65" fmla="*/ 364 h 376"/>
                <a:gd name="T66" fmla="*/ 100 w 162"/>
                <a:gd name="T67" fmla="*/ 375 h 376"/>
                <a:gd name="T68" fmla="*/ 95 w 162"/>
                <a:gd name="T69" fmla="*/ 375 h 376"/>
                <a:gd name="T70" fmla="*/ 82 w 162"/>
                <a:gd name="T71" fmla="*/ 371 h 376"/>
                <a:gd name="T72" fmla="*/ 72 w 162"/>
                <a:gd name="T73" fmla="*/ 350 h 376"/>
                <a:gd name="T74" fmla="*/ 71 w 162"/>
                <a:gd name="T75" fmla="*/ 195 h 376"/>
                <a:gd name="T76" fmla="*/ 71 w 162"/>
                <a:gd name="T77" fmla="*/ 191 h 376"/>
                <a:gd name="T78" fmla="*/ 69 w 162"/>
                <a:gd name="T79" fmla="*/ 191 h 376"/>
                <a:gd name="T80" fmla="*/ 64 w 162"/>
                <a:gd name="T81" fmla="*/ 191 h 376"/>
                <a:gd name="T82" fmla="*/ 50 w 162"/>
                <a:gd name="T83" fmla="*/ 191 h 376"/>
                <a:gd name="T84" fmla="*/ 48 w 162"/>
                <a:gd name="T85" fmla="*/ 191 h 376"/>
                <a:gd name="T86" fmla="*/ 47 w 162"/>
                <a:gd name="T87" fmla="*/ 193 h 376"/>
                <a:gd name="T88" fmla="*/ 48 w 162"/>
                <a:gd name="T89" fmla="*/ 338 h 376"/>
                <a:gd name="T90" fmla="*/ 48 w 162"/>
                <a:gd name="T91" fmla="*/ 342 h 376"/>
                <a:gd name="T92" fmla="*/ 43 w 162"/>
                <a:gd name="T93" fmla="*/ 366 h 376"/>
                <a:gd name="T94" fmla="*/ 24 w 162"/>
                <a:gd name="T9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376">
                  <a:moveTo>
                    <a:pt x="24" y="376"/>
                  </a:moveTo>
                  <a:cubicBezTo>
                    <a:pt x="11" y="376"/>
                    <a:pt x="1" y="365"/>
                    <a:pt x="1" y="352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8"/>
                    <a:pt x="1" y="153"/>
                    <a:pt x="1" y="149"/>
                  </a:cubicBezTo>
                  <a:cubicBezTo>
                    <a:pt x="0" y="144"/>
                    <a:pt x="0" y="140"/>
                    <a:pt x="1" y="140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6"/>
                    <a:pt x="3" y="150"/>
                    <a:pt x="4" y="150"/>
                  </a:cubicBezTo>
                  <a:cubicBezTo>
                    <a:pt x="9" y="150"/>
                    <a:pt x="10" y="150"/>
                    <a:pt x="15" y="147"/>
                  </a:cubicBezTo>
                  <a:cubicBezTo>
                    <a:pt x="24" y="141"/>
                    <a:pt x="23" y="140"/>
                    <a:pt x="23" y="13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2" y="0"/>
                    <a:pt x="98" y="0"/>
                    <a:pt x="104" y="0"/>
                  </a:cubicBezTo>
                  <a:cubicBezTo>
                    <a:pt x="110" y="0"/>
                    <a:pt x="116" y="0"/>
                    <a:pt x="12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0" y="0"/>
                    <a:pt x="132" y="0"/>
                  </a:cubicBezTo>
                  <a:cubicBezTo>
                    <a:pt x="134" y="0"/>
                    <a:pt x="136" y="0"/>
                    <a:pt x="138" y="0"/>
                  </a:cubicBezTo>
                  <a:cubicBezTo>
                    <a:pt x="148" y="0"/>
                    <a:pt x="155" y="1"/>
                    <a:pt x="159" y="10"/>
                  </a:cubicBezTo>
                  <a:cubicBezTo>
                    <a:pt x="160" y="11"/>
                    <a:pt x="161" y="13"/>
                    <a:pt x="161" y="16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64"/>
                    <a:pt x="160" y="169"/>
                    <a:pt x="157" y="172"/>
                  </a:cubicBezTo>
                  <a:cubicBezTo>
                    <a:pt x="154" y="175"/>
                    <a:pt x="150" y="177"/>
                    <a:pt x="145" y="177"/>
                  </a:cubicBezTo>
                  <a:cubicBezTo>
                    <a:pt x="145" y="177"/>
                    <a:pt x="145" y="177"/>
                    <a:pt x="145" y="177"/>
                  </a:cubicBezTo>
                  <a:cubicBezTo>
                    <a:pt x="140" y="177"/>
                    <a:pt x="135" y="175"/>
                    <a:pt x="132" y="171"/>
                  </a:cubicBezTo>
                  <a:cubicBezTo>
                    <a:pt x="130" y="168"/>
                    <a:pt x="128" y="164"/>
                    <a:pt x="128" y="16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29"/>
                    <a:pt x="121" y="28"/>
                    <a:pt x="119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8" y="28"/>
                    <a:pt x="117" y="29"/>
                    <a:pt x="117" y="31"/>
                  </a:cubicBezTo>
                  <a:cubicBezTo>
                    <a:pt x="117" y="63"/>
                    <a:pt x="117" y="95"/>
                    <a:pt x="117" y="127"/>
                  </a:cubicBezTo>
                  <a:cubicBezTo>
                    <a:pt x="119" y="344"/>
                    <a:pt x="119" y="344"/>
                    <a:pt x="119" y="344"/>
                  </a:cubicBezTo>
                  <a:cubicBezTo>
                    <a:pt x="119" y="346"/>
                    <a:pt x="119" y="347"/>
                    <a:pt x="119" y="349"/>
                  </a:cubicBezTo>
                  <a:cubicBezTo>
                    <a:pt x="119" y="350"/>
                    <a:pt x="119" y="352"/>
                    <a:pt x="119" y="354"/>
                  </a:cubicBezTo>
                  <a:cubicBezTo>
                    <a:pt x="118" y="357"/>
                    <a:pt x="117" y="361"/>
                    <a:pt x="116" y="364"/>
                  </a:cubicBezTo>
                  <a:cubicBezTo>
                    <a:pt x="112" y="369"/>
                    <a:pt x="106" y="374"/>
                    <a:pt x="100" y="375"/>
                  </a:cubicBezTo>
                  <a:cubicBezTo>
                    <a:pt x="98" y="375"/>
                    <a:pt x="97" y="375"/>
                    <a:pt x="95" y="375"/>
                  </a:cubicBezTo>
                  <a:cubicBezTo>
                    <a:pt x="90" y="375"/>
                    <a:pt x="85" y="374"/>
                    <a:pt x="82" y="371"/>
                  </a:cubicBezTo>
                  <a:cubicBezTo>
                    <a:pt x="75" y="366"/>
                    <a:pt x="72" y="359"/>
                    <a:pt x="72" y="350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1" y="193"/>
                    <a:pt x="71" y="192"/>
                    <a:pt x="71" y="191"/>
                  </a:cubicBezTo>
                  <a:cubicBezTo>
                    <a:pt x="70" y="191"/>
                    <a:pt x="69" y="191"/>
                    <a:pt x="69" y="191"/>
                  </a:cubicBezTo>
                  <a:cubicBezTo>
                    <a:pt x="64" y="191"/>
                    <a:pt x="64" y="191"/>
                    <a:pt x="64" y="191"/>
                  </a:cubicBezTo>
                  <a:cubicBezTo>
                    <a:pt x="50" y="191"/>
                    <a:pt x="50" y="191"/>
                    <a:pt x="50" y="191"/>
                  </a:cubicBezTo>
                  <a:cubicBezTo>
                    <a:pt x="49" y="191"/>
                    <a:pt x="48" y="191"/>
                    <a:pt x="48" y="191"/>
                  </a:cubicBezTo>
                  <a:cubicBezTo>
                    <a:pt x="48" y="192"/>
                    <a:pt x="47" y="192"/>
                    <a:pt x="47" y="193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8" y="340"/>
                    <a:pt x="48" y="341"/>
                    <a:pt x="48" y="342"/>
                  </a:cubicBezTo>
                  <a:cubicBezTo>
                    <a:pt x="48" y="351"/>
                    <a:pt x="48" y="359"/>
                    <a:pt x="43" y="366"/>
                  </a:cubicBezTo>
                  <a:cubicBezTo>
                    <a:pt x="39" y="372"/>
                    <a:pt x="32" y="376"/>
                    <a:pt x="24" y="3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53"/>
            <p:cNvSpPr>
              <a:spLocks/>
            </p:cNvSpPr>
            <p:nvPr/>
          </p:nvSpPr>
          <p:spPr bwMode="auto">
            <a:xfrm>
              <a:off x="5584015" y="3283827"/>
              <a:ext cx="65531" cy="782841"/>
            </a:xfrm>
            <a:custGeom>
              <a:avLst/>
              <a:gdLst>
                <a:gd name="T0" fmla="*/ 1 w 9"/>
                <a:gd name="T1" fmla="*/ 0 h 108"/>
                <a:gd name="T2" fmla="*/ 5 w 9"/>
                <a:gd name="T3" fmla="*/ 64 h 108"/>
                <a:gd name="T4" fmla="*/ 6 w 9"/>
                <a:gd name="T5" fmla="*/ 84 h 108"/>
                <a:gd name="T6" fmla="*/ 7 w 9"/>
                <a:gd name="T7" fmla="*/ 93 h 108"/>
                <a:gd name="T8" fmla="*/ 7 w 9"/>
                <a:gd name="T9" fmla="*/ 97 h 108"/>
                <a:gd name="T10" fmla="*/ 2 w 9"/>
                <a:gd name="T11" fmla="*/ 108 h 108"/>
                <a:gd name="T12" fmla="*/ 0 w 9"/>
                <a:gd name="T13" fmla="*/ 72 h 108"/>
                <a:gd name="T14" fmla="*/ 1 w 9"/>
                <a:gd name="T15" fmla="*/ 39 h 108"/>
                <a:gd name="T16" fmla="*/ 1 w 9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8">
                  <a:moveTo>
                    <a:pt x="1" y="0"/>
                  </a:moveTo>
                  <a:cubicBezTo>
                    <a:pt x="3" y="22"/>
                    <a:pt x="4" y="43"/>
                    <a:pt x="5" y="64"/>
                  </a:cubicBezTo>
                  <a:cubicBezTo>
                    <a:pt x="5" y="71"/>
                    <a:pt x="6" y="78"/>
                    <a:pt x="6" y="84"/>
                  </a:cubicBezTo>
                  <a:cubicBezTo>
                    <a:pt x="7" y="87"/>
                    <a:pt x="6" y="90"/>
                    <a:pt x="7" y="93"/>
                  </a:cubicBezTo>
                  <a:cubicBezTo>
                    <a:pt x="7" y="94"/>
                    <a:pt x="7" y="96"/>
                    <a:pt x="7" y="97"/>
                  </a:cubicBezTo>
                  <a:cubicBezTo>
                    <a:pt x="9" y="101"/>
                    <a:pt x="4" y="106"/>
                    <a:pt x="2" y="108"/>
                  </a:cubicBezTo>
                  <a:cubicBezTo>
                    <a:pt x="1" y="96"/>
                    <a:pt x="0" y="84"/>
                    <a:pt x="0" y="72"/>
                  </a:cubicBezTo>
                  <a:cubicBezTo>
                    <a:pt x="0" y="61"/>
                    <a:pt x="1" y="50"/>
                    <a:pt x="1" y="39"/>
                  </a:cubicBezTo>
                  <a:cubicBezTo>
                    <a:pt x="1" y="26"/>
                    <a:pt x="1" y="13"/>
                    <a:pt x="1" y="0"/>
                  </a:cubicBez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54"/>
            <p:cNvSpPr>
              <a:spLocks/>
            </p:cNvSpPr>
            <p:nvPr/>
          </p:nvSpPr>
          <p:spPr bwMode="auto">
            <a:xfrm>
              <a:off x="5670800" y="2304391"/>
              <a:ext cx="196595" cy="435699"/>
            </a:xfrm>
            <a:custGeom>
              <a:avLst/>
              <a:gdLst>
                <a:gd name="T0" fmla="*/ 18 w 27"/>
                <a:gd name="T1" fmla="*/ 58 h 60"/>
                <a:gd name="T2" fmla="*/ 8 w 27"/>
                <a:gd name="T3" fmla="*/ 0 h 60"/>
                <a:gd name="T4" fmla="*/ 27 w 27"/>
                <a:gd name="T5" fmla="*/ 60 h 60"/>
                <a:gd name="T6" fmla="*/ 18 w 27"/>
                <a:gd name="T7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60">
                  <a:moveTo>
                    <a:pt x="18" y="58"/>
                  </a:moveTo>
                  <a:cubicBezTo>
                    <a:pt x="3" y="41"/>
                    <a:pt x="0" y="22"/>
                    <a:pt x="8" y="0"/>
                  </a:cubicBezTo>
                  <a:cubicBezTo>
                    <a:pt x="2" y="24"/>
                    <a:pt x="8" y="44"/>
                    <a:pt x="27" y="60"/>
                  </a:cubicBezTo>
                  <a:cubicBezTo>
                    <a:pt x="23" y="58"/>
                    <a:pt x="20" y="58"/>
                    <a:pt x="18" y="58"/>
                  </a:cubicBez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55"/>
            <p:cNvSpPr>
              <a:spLocks/>
            </p:cNvSpPr>
            <p:nvPr/>
          </p:nvSpPr>
          <p:spPr bwMode="auto">
            <a:xfrm>
              <a:off x="5909903" y="2711752"/>
              <a:ext cx="508315" cy="180656"/>
            </a:xfrm>
            <a:custGeom>
              <a:avLst/>
              <a:gdLst>
                <a:gd name="T0" fmla="*/ 5 w 70"/>
                <a:gd name="T1" fmla="*/ 17 h 25"/>
                <a:gd name="T2" fmla="*/ 0 w 70"/>
                <a:gd name="T3" fmla="*/ 9 h 25"/>
                <a:gd name="T4" fmla="*/ 70 w 70"/>
                <a:gd name="T5" fmla="*/ 0 h 25"/>
                <a:gd name="T6" fmla="*/ 6 w 70"/>
                <a:gd name="T7" fmla="*/ 17 h 25"/>
                <a:gd name="T8" fmla="*/ 6 w 70"/>
                <a:gd name="T9" fmla="*/ 17 h 25"/>
                <a:gd name="T10" fmla="*/ 5 w 70"/>
                <a:gd name="T11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17"/>
                  </a:moveTo>
                  <a:cubicBezTo>
                    <a:pt x="5" y="14"/>
                    <a:pt x="3" y="11"/>
                    <a:pt x="0" y="9"/>
                  </a:cubicBezTo>
                  <a:cubicBezTo>
                    <a:pt x="27" y="22"/>
                    <a:pt x="50" y="19"/>
                    <a:pt x="70" y="0"/>
                  </a:cubicBezTo>
                  <a:cubicBezTo>
                    <a:pt x="52" y="20"/>
                    <a:pt x="31" y="25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lnTo>
                    <a:pt x="5" y="17"/>
                  </a:lnTo>
                  <a:close/>
                </a:path>
              </a:pathLst>
            </a:custGeom>
            <a:solidFill>
              <a:srgbClr val="A7A5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56"/>
            <p:cNvSpPr>
              <a:spLocks/>
            </p:cNvSpPr>
            <p:nvPr/>
          </p:nvSpPr>
          <p:spPr bwMode="auto">
            <a:xfrm>
              <a:off x="5591099" y="3276743"/>
              <a:ext cx="7085" cy="35423"/>
            </a:xfrm>
            <a:custGeom>
              <a:avLst/>
              <a:gdLst>
                <a:gd name="T0" fmla="*/ 0 w 4"/>
                <a:gd name="T1" fmla="*/ 4 h 20"/>
                <a:gd name="T2" fmla="*/ 0 w 4"/>
                <a:gd name="T3" fmla="*/ 0 h 20"/>
                <a:gd name="T4" fmla="*/ 4 w 4"/>
                <a:gd name="T5" fmla="*/ 20 h 20"/>
                <a:gd name="T6" fmla="*/ 0 w 4"/>
                <a:gd name="T7" fmla="*/ 4 h 20"/>
                <a:gd name="T8" fmla="*/ 0 w 4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0" y="4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Rectangle 57"/>
            <p:cNvSpPr>
              <a:spLocks noChangeArrowheads="1"/>
            </p:cNvSpPr>
            <p:nvPr/>
          </p:nvSpPr>
          <p:spPr bwMode="auto">
            <a:xfrm>
              <a:off x="5684969" y="4284518"/>
              <a:ext cx="1771" cy="17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Rectangle 58"/>
            <p:cNvSpPr>
              <a:spLocks noChangeArrowheads="1"/>
            </p:cNvSpPr>
            <p:nvPr/>
          </p:nvSpPr>
          <p:spPr bwMode="auto">
            <a:xfrm>
              <a:off x="5684969" y="4298687"/>
              <a:ext cx="1771" cy="17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Rectangle 59"/>
            <p:cNvSpPr>
              <a:spLocks noChangeArrowheads="1"/>
            </p:cNvSpPr>
            <p:nvPr/>
          </p:nvSpPr>
          <p:spPr bwMode="auto">
            <a:xfrm>
              <a:off x="5684969" y="4305771"/>
              <a:ext cx="1771" cy="17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60"/>
            <p:cNvSpPr>
              <a:spLocks/>
            </p:cNvSpPr>
            <p:nvPr/>
          </p:nvSpPr>
          <p:spPr bwMode="auto">
            <a:xfrm>
              <a:off x="6200369" y="4305771"/>
              <a:ext cx="0" cy="7085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61"/>
            <p:cNvSpPr>
              <a:spLocks/>
            </p:cNvSpPr>
            <p:nvPr/>
          </p:nvSpPr>
          <p:spPr bwMode="auto">
            <a:xfrm>
              <a:off x="6200369" y="4465173"/>
              <a:ext cx="0" cy="7085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Oval 64"/>
            <p:cNvSpPr>
              <a:spLocks noChangeArrowheads="1"/>
            </p:cNvSpPr>
            <p:nvPr/>
          </p:nvSpPr>
          <p:spPr bwMode="auto">
            <a:xfrm>
              <a:off x="5722163" y="2022781"/>
              <a:ext cx="789925" cy="797010"/>
            </a:xfrm>
            <a:prstGeom prst="ellipse">
              <a:avLst/>
            </a:prstGeom>
            <a:solidFill>
              <a:srgbClr val="F6A5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65"/>
            <p:cNvSpPr>
              <a:spLocks/>
            </p:cNvSpPr>
            <p:nvPr/>
          </p:nvSpPr>
          <p:spPr bwMode="auto">
            <a:xfrm>
              <a:off x="6026798" y="2936685"/>
              <a:ext cx="232018" cy="1122898"/>
            </a:xfrm>
            <a:custGeom>
              <a:avLst/>
              <a:gdLst>
                <a:gd name="T0" fmla="*/ 32 w 32"/>
                <a:gd name="T1" fmla="*/ 16 h 155"/>
                <a:gd name="T2" fmla="*/ 16 w 32"/>
                <a:gd name="T3" fmla="*/ 0 h 155"/>
                <a:gd name="T4" fmla="*/ 0 w 32"/>
                <a:gd name="T5" fmla="*/ 16 h 155"/>
                <a:gd name="T6" fmla="*/ 7 w 32"/>
                <a:gd name="T7" fmla="*/ 29 h 155"/>
                <a:gd name="T8" fmla="*/ 1 w 32"/>
                <a:gd name="T9" fmla="*/ 120 h 155"/>
                <a:gd name="T10" fmla="*/ 1 w 32"/>
                <a:gd name="T11" fmla="*/ 121 h 155"/>
                <a:gd name="T12" fmla="*/ 12 w 32"/>
                <a:gd name="T13" fmla="*/ 153 h 155"/>
                <a:gd name="T14" fmla="*/ 14 w 32"/>
                <a:gd name="T15" fmla="*/ 155 h 155"/>
                <a:gd name="T16" fmla="*/ 16 w 32"/>
                <a:gd name="T17" fmla="*/ 153 h 155"/>
                <a:gd name="T18" fmla="*/ 28 w 32"/>
                <a:gd name="T19" fmla="*/ 122 h 155"/>
                <a:gd name="T20" fmla="*/ 28 w 32"/>
                <a:gd name="T21" fmla="*/ 121 h 155"/>
                <a:gd name="T22" fmla="*/ 23 w 32"/>
                <a:gd name="T23" fmla="*/ 30 h 155"/>
                <a:gd name="T24" fmla="*/ 32 w 32"/>
                <a:gd name="T25" fmla="*/ 1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55">
                  <a:moveTo>
                    <a:pt x="32" y="16"/>
                  </a:moveTo>
                  <a:cubicBezTo>
                    <a:pt x="32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1"/>
                    <a:pt x="3" y="26"/>
                    <a:pt x="7" y="2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2" y="154"/>
                    <a:pt x="13" y="155"/>
                    <a:pt x="14" y="155"/>
                  </a:cubicBezTo>
                  <a:cubicBezTo>
                    <a:pt x="15" y="155"/>
                    <a:pt x="16" y="154"/>
                    <a:pt x="16" y="153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27"/>
                    <a:pt x="32" y="22"/>
                    <a:pt x="32" y="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66"/>
            <p:cNvSpPr>
              <a:spLocks noEditPoints="1"/>
            </p:cNvSpPr>
            <p:nvPr/>
          </p:nvSpPr>
          <p:spPr bwMode="auto">
            <a:xfrm>
              <a:off x="5699138" y="2906576"/>
              <a:ext cx="1176032" cy="2727544"/>
            </a:xfrm>
            <a:custGeom>
              <a:avLst/>
              <a:gdLst>
                <a:gd name="T0" fmla="*/ 6 w 162"/>
                <a:gd name="T1" fmla="*/ 154 h 376"/>
                <a:gd name="T2" fmla="*/ 6 w 162"/>
                <a:gd name="T3" fmla="*/ 154 h 376"/>
                <a:gd name="T4" fmla="*/ 59 w 162"/>
                <a:gd name="T5" fmla="*/ 159 h 376"/>
                <a:gd name="T6" fmla="*/ 46 w 162"/>
                <a:gd name="T7" fmla="*/ 125 h 376"/>
                <a:gd name="T8" fmla="*/ 52 w 162"/>
                <a:gd name="T9" fmla="*/ 33 h 376"/>
                <a:gd name="T10" fmla="*/ 61 w 162"/>
                <a:gd name="T11" fmla="*/ 4 h 376"/>
                <a:gd name="T12" fmla="*/ 68 w 162"/>
                <a:gd name="T13" fmla="*/ 34 h 376"/>
                <a:gd name="T14" fmla="*/ 73 w 162"/>
                <a:gd name="T15" fmla="*/ 126 h 376"/>
                <a:gd name="T16" fmla="*/ 59 w 162"/>
                <a:gd name="T17" fmla="*/ 159 h 376"/>
                <a:gd name="T18" fmla="*/ 23 w 162"/>
                <a:gd name="T19" fmla="*/ 132 h 376"/>
                <a:gd name="T20" fmla="*/ 15 w 162"/>
                <a:gd name="T21" fmla="*/ 147 h 376"/>
                <a:gd name="T22" fmla="*/ 5 w 162"/>
                <a:gd name="T23" fmla="*/ 150 h 376"/>
                <a:gd name="T24" fmla="*/ 7 w 162"/>
                <a:gd name="T25" fmla="*/ 155 h 376"/>
                <a:gd name="T26" fmla="*/ 7 w 162"/>
                <a:gd name="T27" fmla="*/ 155 h 376"/>
                <a:gd name="T28" fmla="*/ 4 w 162"/>
                <a:gd name="T29" fmla="*/ 151 h 376"/>
                <a:gd name="T30" fmla="*/ 5 w 162"/>
                <a:gd name="T31" fmla="*/ 150 h 376"/>
                <a:gd name="T32" fmla="*/ 1 w 162"/>
                <a:gd name="T33" fmla="*/ 140 h 376"/>
                <a:gd name="T34" fmla="*/ 1 w 162"/>
                <a:gd name="T35" fmla="*/ 149 h 376"/>
                <a:gd name="T36" fmla="*/ 1 w 162"/>
                <a:gd name="T37" fmla="*/ 157 h 376"/>
                <a:gd name="T38" fmla="*/ 1 w 162"/>
                <a:gd name="T39" fmla="*/ 352 h 376"/>
                <a:gd name="T40" fmla="*/ 43 w 162"/>
                <a:gd name="T41" fmla="*/ 366 h 376"/>
                <a:gd name="T42" fmla="*/ 48 w 162"/>
                <a:gd name="T43" fmla="*/ 342 h 376"/>
                <a:gd name="T44" fmla="*/ 47 w 162"/>
                <a:gd name="T45" fmla="*/ 193 h 376"/>
                <a:gd name="T46" fmla="*/ 48 w 162"/>
                <a:gd name="T47" fmla="*/ 191 h 376"/>
                <a:gd name="T48" fmla="*/ 64 w 162"/>
                <a:gd name="T49" fmla="*/ 191 h 376"/>
                <a:gd name="T50" fmla="*/ 71 w 162"/>
                <a:gd name="T51" fmla="*/ 191 h 376"/>
                <a:gd name="T52" fmla="*/ 71 w 162"/>
                <a:gd name="T53" fmla="*/ 195 h 376"/>
                <a:gd name="T54" fmla="*/ 82 w 162"/>
                <a:gd name="T55" fmla="*/ 371 h 376"/>
                <a:gd name="T56" fmla="*/ 100 w 162"/>
                <a:gd name="T57" fmla="*/ 375 h 376"/>
                <a:gd name="T58" fmla="*/ 119 w 162"/>
                <a:gd name="T59" fmla="*/ 354 h 376"/>
                <a:gd name="T60" fmla="*/ 119 w 162"/>
                <a:gd name="T61" fmla="*/ 349 h 376"/>
                <a:gd name="T62" fmla="*/ 119 w 162"/>
                <a:gd name="T63" fmla="*/ 344 h 376"/>
                <a:gd name="T64" fmla="*/ 117 w 162"/>
                <a:gd name="T65" fmla="*/ 31 h 376"/>
                <a:gd name="T66" fmla="*/ 119 w 162"/>
                <a:gd name="T67" fmla="*/ 28 h 376"/>
                <a:gd name="T68" fmla="*/ 122 w 162"/>
                <a:gd name="T69" fmla="*/ 31 h 376"/>
                <a:gd name="T70" fmla="*/ 132 w 162"/>
                <a:gd name="T71" fmla="*/ 171 h 376"/>
                <a:gd name="T72" fmla="*/ 145 w 162"/>
                <a:gd name="T73" fmla="*/ 177 h 376"/>
                <a:gd name="T74" fmla="*/ 162 w 162"/>
                <a:gd name="T75" fmla="*/ 158 h 376"/>
                <a:gd name="T76" fmla="*/ 159 w 162"/>
                <a:gd name="T77" fmla="*/ 10 h 376"/>
                <a:gd name="T78" fmla="*/ 132 w 162"/>
                <a:gd name="T79" fmla="*/ 0 h 376"/>
                <a:gd name="T80" fmla="*/ 122 w 162"/>
                <a:gd name="T81" fmla="*/ 0 h 376"/>
                <a:gd name="T82" fmla="*/ 86 w 162"/>
                <a:gd name="T83" fmla="*/ 0 h 376"/>
                <a:gd name="T84" fmla="*/ 29 w 162"/>
                <a:gd name="T8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376">
                  <a:moveTo>
                    <a:pt x="6" y="154"/>
                  </a:move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moveTo>
                    <a:pt x="59" y="159"/>
                  </a:moveTo>
                  <a:cubicBezTo>
                    <a:pt x="59" y="159"/>
                    <a:pt x="59" y="159"/>
                    <a:pt x="59" y="159"/>
                  </a:cubicBezTo>
                  <a:cubicBezTo>
                    <a:pt x="58" y="159"/>
                    <a:pt x="57" y="158"/>
                    <a:pt x="57" y="157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6" y="125"/>
                    <a:pt x="45" y="125"/>
                    <a:pt x="46" y="12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0"/>
                    <a:pt x="45" y="25"/>
                    <a:pt x="45" y="20"/>
                  </a:cubicBezTo>
                  <a:cubicBezTo>
                    <a:pt x="45" y="11"/>
                    <a:pt x="52" y="4"/>
                    <a:pt x="61" y="4"/>
                  </a:cubicBezTo>
                  <a:cubicBezTo>
                    <a:pt x="69" y="4"/>
                    <a:pt x="77" y="11"/>
                    <a:pt x="77" y="20"/>
                  </a:cubicBezTo>
                  <a:cubicBezTo>
                    <a:pt x="77" y="26"/>
                    <a:pt x="73" y="31"/>
                    <a:pt x="68" y="34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61" y="157"/>
                    <a:pt x="61" y="157"/>
                    <a:pt x="61" y="157"/>
                  </a:cubicBezTo>
                  <a:cubicBezTo>
                    <a:pt x="61" y="158"/>
                    <a:pt x="60" y="159"/>
                    <a:pt x="59" y="159"/>
                  </a:cubicBezTo>
                  <a:moveTo>
                    <a:pt x="29" y="0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34"/>
                    <a:pt x="23" y="135"/>
                    <a:pt x="23" y="136"/>
                  </a:cubicBezTo>
                  <a:cubicBezTo>
                    <a:pt x="23" y="141"/>
                    <a:pt x="22" y="142"/>
                    <a:pt x="15" y="147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0" y="150"/>
                    <a:pt x="9" y="150"/>
                    <a:pt x="5" y="150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4" y="151"/>
                    <a:pt x="4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50"/>
                    <a:pt x="5" y="150"/>
                    <a:pt x="5" y="15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0"/>
                    <a:pt x="0" y="141"/>
                    <a:pt x="0" y="142"/>
                  </a:cubicBezTo>
                  <a:cubicBezTo>
                    <a:pt x="0" y="144"/>
                    <a:pt x="1" y="146"/>
                    <a:pt x="1" y="149"/>
                  </a:cubicBezTo>
                  <a:cubicBezTo>
                    <a:pt x="1" y="151"/>
                    <a:pt x="1" y="153"/>
                    <a:pt x="1" y="155"/>
                  </a:cubicBezTo>
                  <a:cubicBezTo>
                    <a:pt x="1" y="156"/>
                    <a:pt x="1" y="157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352"/>
                    <a:pt x="1" y="352"/>
                    <a:pt x="1" y="352"/>
                  </a:cubicBezTo>
                  <a:cubicBezTo>
                    <a:pt x="1" y="365"/>
                    <a:pt x="11" y="376"/>
                    <a:pt x="24" y="376"/>
                  </a:cubicBezTo>
                  <a:cubicBezTo>
                    <a:pt x="32" y="376"/>
                    <a:pt x="39" y="372"/>
                    <a:pt x="43" y="366"/>
                  </a:cubicBezTo>
                  <a:cubicBezTo>
                    <a:pt x="47" y="361"/>
                    <a:pt x="48" y="354"/>
                    <a:pt x="48" y="347"/>
                  </a:cubicBezTo>
                  <a:cubicBezTo>
                    <a:pt x="48" y="346"/>
                    <a:pt x="48" y="344"/>
                    <a:pt x="48" y="342"/>
                  </a:cubicBezTo>
                  <a:cubicBezTo>
                    <a:pt x="48" y="341"/>
                    <a:pt x="48" y="340"/>
                    <a:pt x="48" y="338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2"/>
                    <a:pt x="48" y="192"/>
                    <a:pt x="48" y="191"/>
                  </a:cubicBezTo>
                  <a:cubicBezTo>
                    <a:pt x="48" y="191"/>
                    <a:pt x="49" y="191"/>
                    <a:pt x="50" y="191"/>
                  </a:cubicBezTo>
                  <a:cubicBezTo>
                    <a:pt x="64" y="191"/>
                    <a:pt x="64" y="191"/>
                    <a:pt x="64" y="191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9" y="191"/>
                    <a:pt x="70" y="191"/>
                    <a:pt x="71" y="191"/>
                  </a:cubicBezTo>
                  <a:cubicBezTo>
                    <a:pt x="71" y="192"/>
                    <a:pt x="71" y="193"/>
                    <a:pt x="71" y="194"/>
                  </a:cubicBezTo>
                  <a:cubicBezTo>
                    <a:pt x="71" y="194"/>
                    <a:pt x="71" y="195"/>
                    <a:pt x="71" y="195"/>
                  </a:cubicBezTo>
                  <a:cubicBezTo>
                    <a:pt x="72" y="350"/>
                    <a:pt x="72" y="350"/>
                    <a:pt x="72" y="350"/>
                  </a:cubicBezTo>
                  <a:cubicBezTo>
                    <a:pt x="72" y="359"/>
                    <a:pt x="75" y="366"/>
                    <a:pt x="82" y="371"/>
                  </a:cubicBezTo>
                  <a:cubicBezTo>
                    <a:pt x="85" y="374"/>
                    <a:pt x="90" y="375"/>
                    <a:pt x="95" y="375"/>
                  </a:cubicBezTo>
                  <a:cubicBezTo>
                    <a:pt x="97" y="375"/>
                    <a:pt x="98" y="375"/>
                    <a:pt x="100" y="375"/>
                  </a:cubicBezTo>
                  <a:cubicBezTo>
                    <a:pt x="106" y="374"/>
                    <a:pt x="112" y="369"/>
                    <a:pt x="116" y="364"/>
                  </a:cubicBezTo>
                  <a:cubicBezTo>
                    <a:pt x="117" y="361"/>
                    <a:pt x="118" y="357"/>
                    <a:pt x="119" y="354"/>
                  </a:cubicBezTo>
                  <a:cubicBezTo>
                    <a:pt x="119" y="353"/>
                    <a:pt x="119" y="352"/>
                    <a:pt x="119" y="351"/>
                  </a:cubicBezTo>
                  <a:cubicBezTo>
                    <a:pt x="119" y="351"/>
                    <a:pt x="119" y="350"/>
                    <a:pt x="119" y="349"/>
                  </a:cubicBezTo>
                  <a:cubicBezTo>
                    <a:pt x="119" y="348"/>
                    <a:pt x="119" y="346"/>
                    <a:pt x="119" y="345"/>
                  </a:cubicBezTo>
                  <a:cubicBezTo>
                    <a:pt x="119" y="345"/>
                    <a:pt x="119" y="345"/>
                    <a:pt x="119" y="344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7" y="95"/>
                    <a:pt x="117" y="63"/>
                    <a:pt x="117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29"/>
                    <a:pt x="118" y="28"/>
                    <a:pt x="119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1" y="28"/>
                    <a:pt x="122" y="29"/>
                    <a:pt x="122" y="31"/>
                  </a:cubicBezTo>
                  <a:cubicBezTo>
                    <a:pt x="128" y="160"/>
                    <a:pt x="128" y="160"/>
                    <a:pt x="128" y="160"/>
                  </a:cubicBezTo>
                  <a:cubicBezTo>
                    <a:pt x="128" y="164"/>
                    <a:pt x="130" y="168"/>
                    <a:pt x="132" y="171"/>
                  </a:cubicBezTo>
                  <a:cubicBezTo>
                    <a:pt x="135" y="175"/>
                    <a:pt x="140" y="177"/>
                    <a:pt x="145" y="177"/>
                  </a:cubicBezTo>
                  <a:cubicBezTo>
                    <a:pt x="145" y="177"/>
                    <a:pt x="145" y="177"/>
                    <a:pt x="145" y="177"/>
                  </a:cubicBezTo>
                  <a:cubicBezTo>
                    <a:pt x="150" y="177"/>
                    <a:pt x="154" y="175"/>
                    <a:pt x="157" y="172"/>
                  </a:cubicBezTo>
                  <a:cubicBezTo>
                    <a:pt x="160" y="169"/>
                    <a:pt x="162" y="164"/>
                    <a:pt x="162" y="158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3"/>
                    <a:pt x="160" y="11"/>
                    <a:pt x="159" y="10"/>
                  </a:cubicBezTo>
                  <a:cubicBezTo>
                    <a:pt x="155" y="1"/>
                    <a:pt x="148" y="0"/>
                    <a:pt x="138" y="0"/>
                  </a:cubicBezTo>
                  <a:cubicBezTo>
                    <a:pt x="136" y="0"/>
                    <a:pt x="134" y="0"/>
                    <a:pt x="132" y="0"/>
                  </a:cubicBezTo>
                  <a:cubicBezTo>
                    <a:pt x="130" y="0"/>
                    <a:pt x="128" y="0"/>
                    <a:pt x="126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6" y="0"/>
                    <a:pt x="110" y="0"/>
                    <a:pt x="104" y="0"/>
                  </a:cubicBezTo>
                  <a:cubicBezTo>
                    <a:pt x="98" y="0"/>
                    <a:pt x="92" y="0"/>
                    <a:pt x="8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F6A5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67"/>
            <p:cNvSpPr>
              <a:spLocks/>
            </p:cNvSpPr>
            <p:nvPr/>
          </p:nvSpPr>
          <p:spPr bwMode="auto">
            <a:xfrm>
              <a:off x="6026798" y="2936685"/>
              <a:ext cx="232018" cy="1122898"/>
            </a:xfrm>
            <a:custGeom>
              <a:avLst/>
              <a:gdLst>
                <a:gd name="T0" fmla="*/ 16 w 32"/>
                <a:gd name="T1" fmla="*/ 0 h 155"/>
                <a:gd name="T2" fmla="*/ 0 w 32"/>
                <a:gd name="T3" fmla="*/ 16 h 155"/>
                <a:gd name="T4" fmla="*/ 7 w 32"/>
                <a:gd name="T5" fmla="*/ 29 h 155"/>
                <a:gd name="T6" fmla="*/ 1 w 32"/>
                <a:gd name="T7" fmla="*/ 120 h 155"/>
                <a:gd name="T8" fmla="*/ 1 w 32"/>
                <a:gd name="T9" fmla="*/ 121 h 155"/>
                <a:gd name="T10" fmla="*/ 12 w 32"/>
                <a:gd name="T11" fmla="*/ 153 h 155"/>
                <a:gd name="T12" fmla="*/ 14 w 32"/>
                <a:gd name="T13" fmla="*/ 155 h 155"/>
                <a:gd name="T14" fmla="*/ 14 w 32"/>
                <a:gd name="T15" fmla="*/ 155 h 155"/>
                <a:gd name="T16" fmla="*/ 16 w 32"/>
                <a:gd name="T17" fmla="*/ 153 h 155"/>
                <a:gd name="T18" fmla="*/ 28 w 32"/>
                <a:gd name="T19" fmla="*/ 122 h 155"/>
                <a:gd name="T20" fmla="*/ 28 w 32"/>
                <a:gd name="T21" fmla="*/ 121 h 155"/>
                <a:gd name="T22" fmla="*/ 23 w 32"/>
                <a:gd name="T23" fmla="*/ 30 h 155"/>
                <a:gd name="T24" fmla="*/ 32 w 32"/>
                <a:gd name="T25" fmla="*/ 16 h 155"/>
                <a:gd name="T26" fmla="*/ 16 w 3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5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1"/>
                    <a:pt x="3" y="26"/>
                    <a:pt x="7" y="2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2" y="154"/>
                    <a:pt x="13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5" y="155"/>
                    <a:pt x="16" y="154"/>
                    <a:pt x="16" y="153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27"/>
                    <a:pt x="32" y="22"/>
                    <a:pt x="32" y="16"/>
                  </a:cubicBezTo>
                  <a:cubicBezTo>
                    <a:pt x="32" y="7"/>
                    <a:pt x="24" y="0"/>
                    <a:pt x="16" y="0"/>
                  </a:cubicBezTo>
                </a:path>
              </a:pathLst>
            </a:custGeom>
            <a:solidFill>
              <a:srgbClr val="E9D3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71"/>
            <p:cNvSpPr>
              <a:spLocks/>
            </p:cNvSpPr>
            <p:nvPr/>
          </p:nvSpPr>
          <p:spPr bwMode="auto">
            <a:xfrm>
              <a:off x="5591099" y="2986277"/>
              <a:ext cx="232018" cy="1211455"/>
            </a:xfrm>
            <a:custGeom>
              <a:avLst/>
              <a:gdLst>
                <a:gd name="T0" fmla="*/ 0 w 32"/>
                <a:gd name="T1" fmla="*/ 40 h 167"/>
                <a:gd name="T2" fmla="*/ 4 w 32"/>
                <a:gd name="T3" fmla="*/ 104 h 167"/>
                <a:gd name="T4" fmla="*/ 5 w 32"/>
                <a:gd name="T5" fmla="*/ 148 h 167"/>
                <a:gd name="T6" fmla="*/ 16 w 32"/>
                <a:gd name="T7" fmla="*/ 164 h 167"/>
                <a:gd name="T8" fmla="*/ 32 w 32"/>
                <a:gd name="T9" fmla="*/ 166 h 167"/>
                <a:gd name="T10" fmla="*/ 16 w 32"/>
                <a:gd name="T11" fmla="*/ 162 h 167"/>
                <a:gd name="T12" fmla="*/ 8 w 32"/>
                <a:gd name="T13" fmla="*/ 150 h 167"/>
                <a:gd name="T14" fmla="*/ 7 w 32"/>
                <a:gd name="T15" fmla="*/ 138 h 167"/>
                <a:gd name="T16" fmla="*/ 4 w 32"/>
                <a:gd name="T17" fmla="*/ 71 h 167"/>
                <a:gd name="T18" fmla="*/ 0 w 32"/>
                <a:gd name="T19" fmla="*/ 0 h 167"/>
                <a:gd name="T20" fmla="*/ 0 w 32"/>
                <a:gd name="T21" fmla="*/ 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67">
                  <a:moveTo>
                    <a:pt x="0" y="40"/>
                  </a:moveTo>
                  <a:cubicBezTo>
                    <a:pt x="1" y="62"/>
                    <a:pt x="2" y="83"/>
                    <a:pt x="4" y="104"/>
                  </a:cubicBezTo>
                  <a:cubicBezTo>
                    <a:pt x="4" y="114"/>
                    <a:pt x="4" y="138"/>
                    <a:pt x="5" y="148"/>
                  </a:cubicBezTo>
                  <a:cubicBezTo>
                    <a:pt x="6" y="155"/>
                    <a:pt x="10" y="161"/>
                    <a:pt x="16" y="164"/>
                  </a:cubicBezTo>
                  <a:cubicBezTo>
                    <a:pt x="21" y="167"/>
                    <a:pt x="26" y="167"/>
                    <a:pt x="32" y="166"/>
                  </a:cubicBezTo>
                  <a:cubicBezTo>
                    <a:pt x="26" y="166"/>
                    <a:pt x="21" y="165"/>
                    <a:pt x="16" y="162"/>
                  </a:cubicBezTo>
                  <a:cubicBezTo>
                    <a:pt x="13" y="159"/>
                    <a:pt x="9" y="154"/>
                    <a:pt x="8" y="150"/>
                  </a:cubicBezTo>
                  <a:cubicBezTo>
                    <a:pt x="8" y="146"/>
                    <a:pt x="7" y="142"/>
                    <a:pt x="7" y="138"/>
                  </a:cubicBezTo>
                  <a:cubicBezTo>
                    <a:pt x="5" y="121"/>
                    <a:pt x="5" y="88"/>
                    <a:pt x="4" y="71"/>
                  </a:cubicBezTo>
                  <a:cubicBezTo>
                    <a:pt x="2" y="47"/>
                    <a:pt x="1" y="23"/>
                    <a:pt x="0" y="0"/>
                  </a:cubicBezTo>
                  <a:cubicBezTo>
                    <a:pt x="1" y="13"/>
                    <a:pt x="0" y="27"/>
                    <a:pt x="0" y="40"/>
                  </a:cubicBezTo>
                  <a:close/>
                </a:path>
              </a:pathLst>
            </a:custGeom>
            <a:solidFill>
              <a:srgbClr val="155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72"/>
            <p:cNvSpPr>
              <a:spLocks/>
            </p:cNvSpPr>
            <p:nvPr/>
          </p:nvSpPr>
          <p:spPr bwMode="auto">
            <a:xfrm>
              <a:off x="4365475" y="2986277"/>
              <a:ext cx="239102" cy="1218539"/>
            </a:xfrm>
            <a:custGeom>
              <a:avLst/>
              <a:gdLst>
                <a:gd name="T0" fmla="*/ 33 w 33"/>
                <a:gd name="T1" fmla="*/ 34 h 168"/>
                <a:gd name="T2" fmla="*/ 32 w 33"/>
                <a:gd name="T3" fmla="*/ 0 h 168"/>
                <a:gd name="T4" fmla="*/ 31 w 33"/>
                <a:gd name="T5" fmla="*/ 30 h 168"/>
                <a:gd name="T6" fmla="*/ 27 w 33"/>
                <a:gd name="T7" fmla="*/ 62 h 168"/>
                <a:gd name="T8" fmla="*/ 26 w 33"/>
                <a:gd name="T9" fmla="*/ 92 h 168"/>
                <a:gd name="T10" fmla="*/ 26 w 33"/>
                <a:gd name="T11" fmla="*/ 138 h 168"/>
                <a:gd name="T12" fmla="*/ 23 w 33"/>
                <a:gd name="T13" fmla="*/ 153 h 168"/>
                <a:gd name="T14" fmla="*/ 0 w 33"/>
                <a:gd name="T15" fmla="*/ 166 h 168"/>
                <a:gd name="T16" fmla="*/ 24 w 33"/>
                <a:gd name="T17" fmla="*/ 156 h 168"/>
                <a:gd name="T18" fmla="*/ 27 w 33"/>
                <a:gd name="T19" fmla="*/ 142 h 168"/>
                <a:gd name="T20" fmla="*/ 29 w 33"/>
                <a:gd name="T21" fmla="*/ 86 h 168"/>
                <a:gd name="T22" fmla="*/ 32 w 33"/>
                <a:gd name="T23" fmla="*/ 42 h 168"/>
                <a:gd name="T24" fmla="*/ 33 w 33"/>
                <a:gd name="T25" fmla="*/ 3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168">
                  <a:moveTo>
                    <a:pt x="33" y="34"/>
                  </a:moveTo>
                  <a:cubicBezTo>
                    <a:pt x="33" y="22"/>
                    <a:pt x="32" y="12"/>
                    <a:pt x="32" y="0"/>
                  </a:cubicBezTo>
                  <a:cubicBezTo>
                    <a:pt x="32" y="10"/>
                    <a:pt x="31" y="20"/>
                    <a:pt x="31" y="30"/>
                  </a:cubicBezTo>
                  <a:cubicBezTo>
                    <a:pt x="31" y="40"/>
                    <a:pt x="27" y="51"/>
                    <a:pt x="27" y="62"/>
                  </a:cubicBezTo>
                  <a:cubicBezTo>
                    <a:pt x="27" y="72"/>
                    <a:pt x="27" y="82"/>
                    <a:pt x="26" y="92"/>
                  </a:cubicBezTo>
                  <a:cubicBezTo>
                    <a:pt x="26" y="102"/>
                    <a:pt x="26" y="127"/>
                    <a:pt x="26" y="138"/>
                  </a:cubicBezTo>
                  <a:cubicBezTo>
                    <a:pt x="25" y="143"/>
                    <a:pt x="25" y="148"/>
                    <a:pt x="23" y="153"/>
                  </a:cubicBezTo>
                  <a:cubicBezTo>
                    <a:pt x="18" y="162"/>
                    <a:pt x="9" y="165"/>
                    <a:pt x="0" y="166"/>
                  </a:cubicBezTo>
                  <a:cubicBezTo>
                    <a:pt x="9" y="168"/>
                    <a:pt x="19" y="164"/>
                    <a:pt x="24" y="156"/>
                  </a:cubicBezTo>
                  <a:cubicBezTo>
                    <a:pt x="27" y="152"/>
                    <a:pt x="27" y="147"/>
                    <a:pt x="27" y="142"/>
                  </a:cubicBezTo>
                  <a:cubicBezTo>
                    <a:pt x="28" y="128"/>
                    <a:pt x="29" y="100"/>
                    <a:pt x="29" y="86"/>
                  </a:cubicBezTo>
                  <a:cubicBezTo>
                    <a:pt x="30" y="74"/>
                    <a:pt x="32" y="54"/>
                    <a:pt x="32" y="42"/>
                  </a:cubicBezTo>
                  <a:cubicBezTo>
                    <a:pt x="33" y="37"/>
                    <a:pt x="33" y="39"/>
                    <a:pt x="33" y="34"/>
                  </a:cubicBezTo>
                  <a:close/>
                </a:path>
              </a:pathLst>
            </a:custGeom>
            <a:solidFill>
              <a:srgbClr val="155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73"/>
            <p:cNvSpPr>
              <a:spLocks/>
            </p:cNvSpPr>
            <p:nvPr/>
          </p:nvSpPr>
          <p:spPr bwMode="auto">
            <a:xfrm>
              <a:off x="4648857" y="2313246"/>
              <a:ext cx="890879" cy="391421"/>
            </a:xfrm>
            <a:custGeom>
              <a:avLst/>
              <a:gdLst>
                <a:gd name="T0" fmla="*/ 0 w 123"/>
                <a:gd name="T1" fmla="*/ 0 h 54"/>
                <a:gd name="T2" fmla="*/ 61 w 123"/>
                <a:gd name="T3" fmla="*/ 47 h 54"/>
                <a:gd name="T4" fmla="*/ 123 w 123"/>
                <a:gd name="T5" fmla="*/ 1 h 54"/>
                <a:gd name="T6" fmla="*/ 61 w 123"/>
                <a:gd name="T7" fmla="*/ 53 h 54"/>
                <a:gd name="T8" fmla="*/ 0 w 123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54">
                  <a:moveTo>
                    <a:pt x="0" y="0"/>
                  </a:moveTo>
                  <a:cubicBezTo>
                    <a:pt x="9" y="29"/>
                    <a:pt x="29" y="45"/>
                    <a:pt x="61" y="47"/>
                  </a:cubicBezTo>
                  <a:cubicBezTo>
                    <a:pt x="91" y="47"/>
                    <a:pt x="112" y="31"/>
                    <a:pt x="123" y="1"/>
                  </a:cubicBezTo>
                  <a:cubicBezTo>
                    <a:pt x="116" y="33"/>
                    <a:pt x="95" y="54"/>
                    <a:pt x="61" y="53"/>
                  </a:cubicBezTo>
                  <a:cubicBezTo>
                    <a:pt x="27" y="52"/>
                    <a:pt x="8" y="32"/>
                    <a:pt x="0" y="0"/>
                  </a:cubicBezTo>
                  <a:close/>
                </a:path>
              </a:pathLst>
            </a:custGeom>
            <a:solidFill>
              <a:srgbClr val="155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74"/>
            <p:cNvSpPr>
              <a:spLocks/>
            </p:cNvSpPr>
            <p:nvPr/>
          </p:nvSpPr>
          <p:spPr bwMode="auto">
            <a:xfrm>
              <a:off x="4227327" y="2718836"/>
              <a:ext cx="1741023" cy="3154388"/>
            </a:xfrm>
            <a:custGeom>
              <a:avLst/>
              <a:gdLst>
                <a:gd name="T0" fmla="*/ 22 w 240"/>
                <a:gd name="T1" fmla="*/ 0 h 435"/>
                <a:gd name="T2" fmla="*/ 80 w 240"/>
                <a:gd name="T3" fmla="*/ 0 h 435"/>
                <a:gd name="T4" fmla="*/ 180 w 240"/>
                <a:gd name="T5" fmla="*/ 1 h 435"/>
                <a:gd name="T6" fmla="*/ 212 w 240"/>
                <a:gd name="T7" fmla="*/ 1 h 435"/>
                <a:gd name="T8" fmla="*/ 217 w 240"/>
                <a:gd name="T9" fmla="*/ 1 h 435"/>
                <a:gd name="T10" fmla="*/ 237 w 240"/>
                <a:gd name="T11" fmla="*/ 15 h 435"/>
                <a:gd name="T12" fmla="*/ 239 w 240"/>
                <a:gd name="T13" fmla="*/ 28 h 435"/>
                <a:gd name="T14" fmla="*/ 239 w 240"/>
                <a:gd name="T15" fmla="*/ 52 h 435"/>
                <a:gd name="T16" fmla="*/ 239 w 240"/>
                <a:gd name="T17" fmla="*/ 84 h 435"/>
                <a:gd name="T18" fmla="*/ 239 w 240"/>
                <a:gd name="T19" fmla="*/ 169 h 435"/>
                <a:gd name="T20" fmla="*/ 239 w 240"/>
                <a:gd name="T21" fmla="*/ 184 h 435"/>
                <a:gd name="T22" fmla="*/ 216 w 240"/>
                <a:gd name="T23" fmla="*/ 203 h 435"/>
                <a:gd name="T24" fmla="*/ 202 w 240"/>
                <a:gd name="T25" fmla="*/ 197 h 435"/>
                <a:gd name="T26" fmla="*/ 195 w 240"/>
                <a:gd name="T27" fmla="*/ 186 h 435"/>
                <a:gd name="T28" fmla="*/ 194 w 240"/>
                <a:gd name="T29" fmla="*/ 174 h 435"/>
                <a:gd name="T30" fmla="*/ 188 w 240"/>
                <a:gd name="T31" fmla="*/ 37 h 435"/>
                <a:gd name="T32" fmla="*/ 188 w 240"/>
                <a:gd name="T33" fmla="*/ 85 h 435"/>
                <a:gd name="T34" fmla="*/ 188 w 240"/>
                <a:gd name="T35" fmla="*/ 120 h 435"/>
                <a:gd name="T36" fmla="*/ 189 w 240"/>
                <a:gd name="T37" fmla="*/ 186 h 435"/>
                <a:gd name="T38" fmla="*/ 189 w 240"/>
                <a:gd name="T39" fmla="*/ 249 h 435"/>
                <a:gd name="T40" fmla="*/ 189 w 240"/>
                <a:gd name="T41" fmla="*/ 350 h 435"/>
                <a:gd name="T42" fmla="*/ 189 w 240"/>
                <a:gd name="T43" fmla="*/ 387 h 435"/>
                <a:gd name="T44" fmla="*/ 188 w 240"/>
                <a:gd name="T45" fmla="*/ 405 h 435"/>
                <a:gd name="T46" fmla="*/ 163 w 240"/>
                <a:gd name="T47" fmla="*/ 429 h 435"/>
                <a:gd name="T48" fmla="*/ 134 w 240"/>
                <a:gd name="T49" fmla="*/ 414 h 435"/>
                <a:gd name="T50" fmla="*/ 130 w 240"/>
                <a:gd name="T51" fmla="*/ 390 h 435"/>
                <a:gd name="T52" fmla="*/ 130 w 240"/>
                <a:gd name="T53" fmla="*/ 373 h 435"/>
                <a:gd name="T54" fmla="*/ 130 w 240"/>
                <a:gd name="T55" fmla="*/ 302 h 435"/>
                <a:gd name="T56" fmla="*/ 130 w 240"/>
                <a:gd name="T57" fmla="*/ 233 h 435"/>
                <a:gd name="T58" fmla="*/ 130 w 240"/>
                <a:gd name="T59" fmla="*/ 225 h 435"/>
                <a:gd name="T60" fmla="*/ 130 w 240"/>
                <a:gd name="T61" fmla="*/ 221 h 435"/>
                <a:gd name="T62" fmla="*/ 128 w 240"/>
                <a:gd name="T63" fmla="*/ 221 h 435"/>
                <a:gd name="T64" fmla="*/ 109 w 240"/>
                <a:gd name="T65" fmla="*/ 221 h 435"/>
                <a:gd name="T66" fmla="*/ 109 w 240"/>
                <a:gd name="T67" fmla="*/ 239 h 435"/>
                <a:gd name="T68" fmla="*/ 109 w 240"/>
                <a:gd name="T69" fmla="*/ 334 h 435"/>
                <a:gd name="T70" fmla="*/ 108 w 240"/>
                <a:gd name="T71" fmla="*/ 400 h 435"/>
                <a:gd name="T72" fmla="*/ 70 w 240"/>
                <a:gd name="T73" fmla="*/ 428 h 435"/>
                <a:gd name="T74" fmla="*/ 57 w 240"/>
                <a:gd name="T75" fmla="*/ 420 h 435"/>
                <a:gd name="T76" fmla="*/ 50 w 240"/>
                <a:gd name="T77" fmla="*/ 405 h 435"/>
                <a:gd name="T78" fmla="*/ 50 w 240"/>
                <a:gd name="T79" fmla="*/ 394 h 435"/>
                <a:gd name="T80" fmla="*/ 50 w 240"/>
                <a:gd name="T81" fmla="*/ 328 h 435"/>
                <a:gd name="T82" fmla="*/ 50 w 240"/>
                <a:gd name="T83" fmla="*/ 241 h 435"/>
                <a:gd name="T84" fmla="*/ 51 w 240"/>
                <a:gd name="T85" fmla="*/ 179 h 435"/>
                <a:gd name="T86" fmla="*/ 51 w 240"/>
                <a:gd name="T87" fmla="*/ 103 h 435"/>
                <a:gd name="T88" fmla="*/ 51 w 240"/>
                <a:gd name="T89" fmla="*/ 40 h 435"/>
                <a:gd name="T90" fmla="*/ 51 w 240"/>
                <a:gd name="T91" fmla="*/ 37 h 435"/>
                <a:gd name="T92" fmla="*/ 45 w 240"/>
                <a:gd name="T93" fmla="*/ 175 h 435"/>
                <a:gd name="T94" fmla="*/ 44 w 240"/>
                <a:gd name="T95" fmla="*/ 182 h 435"/>
                <a:gd name="T96" fmla="*/ 40 w 240"/>
                <a:gd name="T97" fmla="*/ 193 h 435"/>
                <a:gd name="T98" fmla="*/ 14 w 240"/>
                <a:gd name="T99" fmla="*/ 202 h 435"/>
                <a:gd name="T100" fmla="*/ 3 w 240"/>
                <a:gd name="T101" fmla="*/ 192 h 435"/>
                <a:gd name="T102" fmla="*/ 0 w 240"/>
                <a:gd name="T103" fmla="*/ 177 h 435"/>
                <a:gd name="T104" fmla="*/ 0 w 240"/>
                <a:gd name="T105" fmla="*/ 161 h 435"/>
                <a:gd name="T106" fmla="*/ 0 w 240"/>
                <a:gd name="T107" fmla="*/ 85 h 435"/>
                <a:gd name="T108" fmla="*/ 0 w 240"/>
                <a:gd name="T109" fmla="*/ 46 h 435"/>
                <a:gd name="T110" fmla="*/ 0 w 240"/>
                <a:gd name="T111" fmla="*/ 25 h 435"/>
                <a:gd name="T112" fmla="*/ 2 w 240"/>
                <a:gd name="T113" fmla="*/ 14 h 435"/>
                <a:gd name="T114" fmla="*/ 22 w 240"/>
                <a:gd name="T115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435">
                  <a:moveTo>
                    <a:pt x="22" y="0"/>
                  </a:moveTo>
                  <a:cubicBezTo>
                    <a:pt x="41" y="0"/>
                    <a:pt x="60" y="0"/>
                    <a:pt x="80" y="0"/>
                  </a:cubicBezTo>
                  <a:cubicBezTo>
                    <a:pt x="113" y="0"/>
                    <a:pt x="147" y="1"/>
                    <a:pt x="180" y="1"/>
                  </a:cubicBezTo>
                  <a:cubicBezTo>
                    <a:pt x="191" y="1"/>
                    <a:pt x="201" y="1"/>
                    <a:pt x="212" y="1"/>
                  </a:cubicBezTo>
                  <a:cubicBezTo>
                    <a:pt x="213" y="1"/>
                    <a:pt x="215" y="1"/>
                    <a:pt x="217" y="1"/>
                  </a:cubicBezTo>
                  <a:cubicBezTo>
                    <a:pt x="225" y="1"/>
                    <a:pt x="234" y="6"/>
                    <a:pt x="237" y="15"/>
                  </a:cubicBezTo>
                  <a:cubicBezTo>
                    <a:pt x="239" y="19"/>
                    <a:pt x="239" y="24"/>
                    <a:pt x="239" y="28"/>
                  </a:cubicBezTo>
                  <a:cubicBezTo>
                    <a:pt x="239" y="36"/>
                    <a:pt x="239" y="44"/>
                    <a:pt x="239" y="52"/>
                  </a:cubicBezTo>
                  <a:cubicBezTo>
                    <a:pt x="239" y="63"/>
                    <a:pt x="239" y="73"/>
                    <a:pt x="239" y="84"/>
                  </a:cubicBezTo>
                  <a:cubicBezTo>
                    <a:pt x="239" y="107"/>
                    <a:pt x="239" y="145"/>
                    <a:pt x="239" y="169"/>
                  </a:cubicBezTo>
                  <a:cubicBezTo>
                    <a:pt x="239" y="174"/>
                    <a:pt x="240" y="179"/>
                    <a:pt x="239" y="184"/>
                  </a:cubicBezTo>
                  <a:cubicBezTo>
                    <a:pt x="237" y="195"/>
                    <a:pt x="227" y="204"/>
                    <a:pt x="216" y="203"/>
                  </a:cubicBezTo>
                  <a:cubicBezTo>
                    <a:pt x="211" y="203"/>
                    <a:pt x="206" y="201"/>
                    <a:pt x="202" y="197"/>
                  </a:cubicBezTo>
                  <a:cubicBezTo>
                    <a:pt x="199" y="194"/>
                    <a:pt x="196" y="190"/>
                    <a:pt x="195" y="186"/>
                  </a:cubicBezTo>
                  <a:cubicBezTo>
                    <a:pt x="195" y="182"/>
                    <a:pt x="195" y="178"/>
                    <a:pt x="194" y="174"/>
                  </a:cubicBezTo>
                  <a:cubicBezTo>
                    <a:pt x="192" y="133"/>
                    <a:pt x="190" y="78"/>
                    <a:pt x="188" y="37"/>
                  </a:cubicBezTo>
                  <a:cubicBezTo>
                    <a:pt x="189" y="53"/>
                    <a:pt x="188" y="69"/>
                    <a:pt x="188" y="85"/>
                  </a:cubicBezTo>
                  <a:cubicBezTo>
                    <a:pt x="188" y="97"/>
                    <a:pt x="189" y="109"/>
                    <a:pt x="188" y="120"/>
                  </a:cubicBezTo>
                  <a:cubicBezTo>
                    <a:pt x="188" y="142"/>
                    <a:pt x="189" y="164"/>
                    <a:pt x="189" y="186"/>
                  </a:cubicBezTo>
                  <a:cubicBezTo>
                    <a:pt x="189" y="207"/>
                    <a:pt x="189" y="228"/>
                    <a:pt x="189" y="249"/>
                  </a:cubicBezTo>
                  <a:cubicBezTo>
                    <a:pt x="189" y="282"/>
                    <a:pt x="189" y="316"/>
                    <a:pt x="189" y="350"/>
                  </a:cubicBezTo>
                  <a:cubicBezTo>
                    <a:pt x="189" y="363"/>
                    <a:pt x="189" y="375"/>
                    <a:pt x="189" y="387"/>
                  </a:cubicBezTo>
                  <a:cubicBezTo>
                    <a:pt x="189" y="393"/>
                    <a:pt x="189" y="400"/>
                    <a:pt x="188" y="405"/>
                  </a:cubicBezTo>
                  <a:cubicBezTo>
                    <a:pt x="186" y="418"/>
                    <a:pt x="175" y="428"/>
                    <a:pt x="163" y="429"/>
                  </a:cubicBezTo>
                  <a:cubicBezTo>
                    <a:pt x="151" y="430"/>
                    <a:pt x="139" y="424"/>
                    <a:pt x="134" y="414"/>
                  </a:cubicBezTo>
                  <a:cubicBezTo>
                    <a:pt x="130" y="406"/>
                    <a:pt x="130" y="398"/>
                    <a:pt x="130" y="390"/>
                  </a:cubicBezTo>
                  <a:cubicBezTo>
                    <a:pt x="130" y="384"/>
                    <a:pt x="130" y="378"/>
                    <a:pt x="130" y="373"/>
                  </a:cubicBezTo>
                  <a:cubicBezTo>
                    <a:pt x="130" y="349"/>
                    <a:pt x="130" y="326"/>
                    <a:pt x="130" y="302"/>
                  </a:cubicBezTo>
                  <a:cubicBezTo>
                    <a:pt x="130" y="279"/>
                    <a:pt x="130" y="256"/>
                    <a:pt x="130" y="233"/>
                  </a:cubicBezTo>
                  <a:cubicBezTo>
                    <a:pt x="130" y="230"/>
                    <a:pt x="130" y="227"/>
                    <a:pt x="130" y="225"/>
                  </a:cubicBezTo>
                  <a:cubicBezTo>
                    <a:pt x="130" y="223"/>
                    <a:pt x="130" y="222"/>
                    <a:pt x="130" y="221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6" y="221"/>
                    <a:pt x="109" y="221"/>
                    <a:pt x="109" y="221"/>
                  </a:cubicBezTo>
                  <a:cubicBezTo>
                    <a:pt x="109" y="227"/>
                    <a:pt x="109" y="233"/>
                    <a:pt x="109" y="239"/>
                  </a:cubicBezTo>
                  <a:cubicBezTo>
                    <a:pt x="109" y="271"/>
                    <a:pt x="109" y="303"/>
                    <a:pt x="109" y="334"/>
                  </a:cubicBezTo>
                  <a:cubicBezTo>
                    <a:pt x="108" y="356"/>
                    <a:pt x="108" y="378"/>
                    <a:pt x="108" y="400"/>
                  </a:cubicBezTo>
                  <a:cubicBezTo>
                    <a:pt x="108" y="419"/>
                    <a:pt x="88" y="435"/>
                    <a:pt x="70" y="428"/>
                  </a:cubicBezTo>
                  <a:cubicBezTo>
                    <a:pt x="65" y="426"/>
                    <a:pt x="61" y="424"/>
                    <a:pt x="57" y="420"/>
                  </a:cubicBezTo>
                  <a:cubicBezTo>
                    <a:pt x="54" y="416"/>
                    <a:pt x="51" y="410"/>
                    <a:pt x="50" y="405"/>
                  </a:cubicBezTo>
                  <a:cubicBezTo>
                    <a:pt x="50" y="401"/>
                    <a:pt x="50" y="398"/>
                    <a:pt x="50" y="394"/>
                  </a:cubicBezTo>
                  <a:cubicBezTo>
                    <a:pt x="50" y="372"/>
                    <a:pt x="50" y="350"/>
                    <a:pt x="50" y="328"/>
                  </a:cubicBezTo>
                  <a:cubicBezTo>
                    <a:pt x="50" y="299"/>
                    <a:pt x="50" y="270"/>
                    <a:pt x="50" y="241"/>
                  </a:cubicBezTo>
                  <a:cubicBezTo>
                    <a:pt x="50" y="220"/>
                    <a:pt x="51" y="199"/>
                    <a:pt x="51" y="179"/>
                  </a:cubicBezTo>
                  <a:cubicBezTo>
                    <a:pt x="51" y="153"/>
                    <a:pt x="51" y="128"/>
                    <a:pt x="51" y="103"/>
                  </a:cubicBezTo>
                  <a:cubicBezTo>
                    <a:pt x="51" y="82"/>
                    <a:pt x="52" y="61"/>
                    <a:pt x="51" y="40"/>
                  </a:cubicBezTo>
                  <a:cubicBezTo>
                    <a:pt x="51" y="39"/>
                    <a:pt x="51" y="38"/>
                    <a:pt x="51" y="37"/>
                  </a:cubicBezTo>
                  <a:cubicBezTo>
                    <a:pt x="51" y="47"/>
                    <a:pt x="45" y="164"/>
                    <a:pt x="45" y="175"/>
                  </a:cubicBezTo>
                  <a:cubicBezTo>
                    <a:pt x="45" y="177"/>
                    <a:pt x="44" y="180"/>
                    <a:pt x="44" y="182"/>
                  </a:cubicBezTo>
                  <a:cubicBezTo>
                    <a:pt x="44" y="186"/>
                    <a:pt x="43" y="190"/>
                    <a:pt x="40" y="193"/>
                  </a:cubicBezTo>
                  <a:cubicBezTo>
                    <a:pt x="35" y="202"/>
                    <a:pt x="24" y="205"/>
                    <a:pt x="14" y="202"/>
                  </a:cubicBezTo>
                  <a:cubicBezTo>
                    <a:pt x="9" y="200"/>
                    <a:pt x="5" y="197"/>
                    <a:pt x="3" y="192"/>
                  </a:cubicBezTo>
                  <a:cubicBezTo>
                    <a:pt x="0" y="187"/>
                    <a:pt x="0" y="182"/>
                    <a:pt x="0" y="177"/>
                  </a:cubicBezTo>
                  <a:cubicBezTo>
                    <a:pt x="0" y="171"/>
                    <a:pt x="0" y="166"/>
                    <a:pt x="0" y="161"/>
                  </a:cubicBezTo>
                  <a:cubicBezTo>
                    <a:pt x="0" y="140"/>
                    <a:pt x="0" y="106"/>
                    <a:pt x="0" y="85"/>
                  </a:cubicBezTo>
                  <a:cubicBezTo>
                    <a:pt x="0" y="72"/>
                    <a:pt x="0" y="59"/>
                    <a:pt x="0" y="46"/>
                  </a:cubicBezTo>
                  <a:cubicBezTo>
                    <a:pt x="0" y="39"/>
                    <a:pt x="0" y="32"/>
                    <a:pt x="0" y="25"/>
                  </a:cubicBezTo>
                  <a:cubicBezTo>
                    <a:pt x="0" y="22"/>
                    <a:pt x="1" y="18"/>
                    <a:pt x="2" y="14"/>
                  </a:cubicBezTo>
                  <a:cubicBezTo>
                    <a:pt x="5" y="6"/>
                    <a:pt x="13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75"/>
            <p:cNvSpPr>
              <a:spLocks/>
            </p:cNvSpPr>
            <p:nvPr/>
          </p:nvSpPr>
          <p:spPr bwMode="auto">
            <a:xfrm>
              <a:off x="4241496" y="2733005"/>
              <a:ext cx="1705600" cy="3088855"/>
            </a:xfrm>
            <a:custGeom>
              <a:avLst/>
              <a:gdLst>
                <a:gd name="T0" fmla="*/ 68 w 235"/>
                <a:gd name="T1" fmla="*/ 424 h 426"/>
                <a:gd name="T2" fmla="*/ 50 w 235"/>
                <a:gd name="T3" fmla="*/ 402 h 426"/>
                <a:gd name="T4" fmla="*/ 50 w 235"/>
                <a:gd name="T5" fmla="*/ 392 h 426"/>
                <a:gd name="T6" fmla="*/ 51 w 235"/>
                <a:gd name="T7" fmla="*/ 216 h 426"/>
                <a:gd name="T8" fmla="*/ 51 w 235"/>
                <a:gd name="T9" fmla="*/ 124 h 426"/>
                <a:gd name="T10" fmla="*/ 51 w 235"/>
                <a:gd name="T11" fmla="*/ 79 h 426"/>
                <a:gd name="T12" fmla="*/ 51 w 235"/>
                <a:gd name="T13" fmla="*/ 35 h 426"/>
                <a:gd name="T14" fmla="*/ 49 w 235"/>
                <a:gd name="T15" fmla="*/ 32 h 426"/>
                <a:gd name="T16" fmla="*/ 40 w 235"/>
                <a:gd name="T17" fmla="*/ 173 h 426"/>
                <a:gd name="T18" fmla="*/ 40 w 235"/>
                <a:gd name="T19" fmla="*/ 180 h 426"/>
                <a:gd name="T20" fmla="*/ 20 w 235"/>
                <a:gd name="T21" fmla="*/ 199 h 426"/>
                <a:gd name="T22" fmla="*/ 3 w 235"/>
                <a:gd name="T23" fmla="*/ 189 h 426"/>
                <a:gd name="T24" fmla="*/ 0 w 235"/>
                <a:gd name="T25" fmla="*/ 167 h 426"/>
                <a:gd name="T26" fmla="*/ 0 w 235"/>
                <a:gd name="T27" fmla="*/ 107 h 426"/>
                <a:gd name="T28" fmla="*/ 1 w 235"/>
                <a:gd name="T29" fmla="*/ 23 h 426"/>
                <a:gd name="T30" fmla="*/ 20 w 235"/>
                <a:gd name="T31" fmla="*/ 0 h 426"/>
                <a:gd name="T32" fmla="*/ 233 w 235"/>
                <a:gd name="T33" fmla="*/ 14 h 426"/>
                <a:gd name="T34" fmla="*/ 234 w 235"/>
                <a:gd name="T35" fmla="*/ 50 h 426"/>
                <a:gd name="T36" fmla="*/ 234 w 235"/>
                <a:gd name="T37" fmla="*/ 82 h 426"/>
                <a:gd name="T38" fmla="*/ 235 w 235"/>
                <a:gd name="T39" fmla="*/ 167 h 426"/>
                <a:gd name="T40" fmla="*/ 234 w 235"/>
                <a:gd name="T41" fmla="*/ 182 h 426"/>
                <a:gd name="T42" fmla="*/ 214 w 235"/>
                <a:gd name="T43" fmla="*/ 199 h 426"/>
                <a:gd name="T44" fmla="*/ 196 w 235"/>
                <a:gd name="T45" fmla="*/ 184 h 426"/>
                <a:gd name="T46" fmla="*/ 195 w 235"/>
                <a:gd name="T47" fmla="*/ 171 h 426"/>
                <a:gd name="T48" fmla="*/ 189 w 235"/>
                <a:gd name="T49" fmla="*/ 35 h 426"/>
                <a:gd name="T50" fmla="*/ 186 w 235"/>
                <a:gd name="T51" fmla="*/ 33 h 426"/>
                <a:gd name="T52" fmla="*/ 184 w 235"/>
                <a:gd name="T53" fmla="*/ 70 h 426"/>
                <a:gd name="T54" fmla="*/ 184 w 235"/>
                <a:gd name="T55" fmla="*/ 100 h 426"/>
                <a:gd name="T56" fmla="*/ 184 w 235"/>
                <a:gd name="T57" fmla="*/ 160 h 426"/>
                <a:gd name="T58" fmla="*/ 184 w 235"/>
                <a:gd name="T59" fmla="*/ 385 h 426"/>
                <a:gd name="T60" fmla="*/ 184 w 235"/>
                <a:gd name="T61" fmla="*/ 403 h 426"/>
                <a:gd name="T62" fmla="*/ 158 w 235"/>
                <a:gd name="T63" fmla="*/ 425 h 426"/>
                <a:gd name="T64" fmla="*/ 131 w 235"/>
                <a:gd name="T65" fmla="*/ 389 h 426"/>
                <a:gd name="T66" fmla="*/ 131 w 235"/>
                <a:gd name="T67" fmla="*/ 310 h 426"/>
                <a:gd name="T68" fmla="*/ 131 w 235"/>
                <a:gd name="T69" fmla="*/ 265 h 426"/>
                <a:gd name="T70" fmla="*/ 131 w 235"/>
                <a:gd name="T71" fmla="*/ 225 h 426"/>
                <a:gd name="T72" fmla="*/ 127 w 235"/>
                <a:gd name="T73" fmla="*/ 216 h 426"/>
                <a:gd name="T74" fmla="*/ 115 w 235"/>
                <a:gd name="T75" fmla="*/ 216 h 426"/>
                <a:gd name="T76" fmla="*/ 104 w 235"/>
                <a:gd name="T77" fmla="*/ 39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426">
                  <a:moveTo>
                    <a:pt x="77" y="426"/>
                  </a:moveTo>
                  <a:cubicBezTo>
                    <a:pt x="74" y="426"/>
                    <a:pt x="71" y="425"/>
                    <a:pt x="68" y="424"/>
                  </a:cubicBezTo>
                  <a:cubicBezTo>
                    <a:pt x="63" y="422"/>
                    <a:pt x="60" y="420"/>
                    <a:pt x="57" y="417"/>
                  </a:cubicBezTo>
                  <a:cubicBezTo>
                    <a:pt x="54" y="413"/>
                    <a:pt x="51" y="407"/>
                    <a:pt x="50" y="402"/>
                  </a:cubicBezTo>
                  <a:cubicBezTo>
                    <a:pt x="50" y="400"/>
                    <a:pt x="50" y="397"/>
                    <a:pt x="50" y="395"/>
                  </a:cubicBezTo>
                  <a:cubicBezTo>
                    <a:pt x="50" y="394"/>
                    <a:pt x="50" y="393"/>
                    <a:pt x="50" y="392"/>
                  </a:cubicBezTo>
                  <a:cubicBezTo>
                    <a:pt x="51" y="239"/>
                    <a:pt x="51" y="239"/>
                    <a:pt x="51" y="239"/>
                  </a:cubicBezTo>
                  <a:cubicBezTo>
                    <a:pt x="51" y="231"/>
                    <a:pt x="51" y="224"/>
                    <a:pt x="51" y="216"/>
                  </a:cubicBezTo>
                  <a:cubicBezTo>
                    <a:pt x="51" y="203"/>
                    <a:pt x="51" y="190"/>
                    <a:pt x="51" y="177"/>
                  </a:cubicBezTo>
                  <a:cubicBezTo>
                    <a:pt x="51" y="159"/>
                    <a:pt x="51" y="142"/>
                    <a:pt x="51" y="124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94"/>
                    <a:pt x="51" y="86"/>
                    <a:pt x="51" y="79"/>
                  </a:cubicBezTo>
                  <a:cubicBezTo>
                    <a:pt x="52" y="66"/>
                    <a:pt x="52" y="52"/>
                    <a:pt x="51" y="38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3"/>
                    <a:pt x="50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8" y="32"/>
                    <a:pt x="47" y="33"/>
                    <a:pt x="47" y="35"/>
                  </a:cubicBezTo>
                  <a:cubicBezTo>
                    <a:pt x="46" y="44"/>
                    <a:pt x="41" y="161"/>
                    <a:pt x="40" y="173"/>
                  </a:cubicBezTo>
                  <a:cubicBezTo>
                    <a:pt x="40" y="174"/>
                    <a:pt x="40" y="174"/>
                    <a:pt x="40" y="174"/>
                  </a:cubicBezTo>
                  <a:cubicBezTo>
                    <a:pt x="40" y="176"/>
                    <a:pt x="40" y="178"/>
                    <a:pt x="40" y="180"/>
                  </a:cubicBezTo>
                  <a:cubicBezTo>
                    <a:pt x="40" y="184"/>
                    <a:pt x="39" y="186"/>
                    <a:pt x="36" y="190"/>
                  </a:cubicBezTo>
                  <a:cubicBezTo>
                    <a:pt x="33" y="195"/>
                    <a:pt x="27" y="199"/>
                    <a:pt x="20" y="199"/>
                  </a:cubicBezTo>
                  <a:cubicBezTo>
                    <a:pt x="18" y="199"/>
                    <a:pt x="15" y="198"/>
                    <a:pt x="13" y="197"/>
                  </a:cubicBezTo>
                  <a:cubicBezTo>
                    <a:pt x="10" y="196"/>
                    <a:pt x="5" y="194"/>
                    <a:pt x="3" y="189"/>
                  </a:cubicBezTo>
                  <a:cubicBezTo>
                    <a:pt x="0" y="185"/>
                    <a:pt x="0" y="179"/>
                    <a:pt x="0" y="175"/>
                  </a:cubicBezTo>
                  <a:cubicBezTo>
                    <a:pt x="0" y="172"/>
                    <a:pt x="0" y="169"/>
                    <a:pt x="0" y="167"/>
                  </a:cubicBezTo>
                  <a:cubicBezTo>
                    <a:pt x="0" y="164"/>
                    <a:pt x="0" y="161"/>
                    <a:pt x="0" y="159"/>
                  </a:cubicBezTo>
                  <a:cubicBezTo>
                    <a:pt x="0" y="146"/>
                    <a:pt x="0" y="119"/>
                    <a:pt x="0" y="107"/>
                  </a:cubicBezTo>
                  <a:cubicBezTo>
                    <a:pt x="0" y="99"/>
                    <a:pt x="0" y="91"/>
                    <a:pt x="0" y="8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0"/>
                    <a:pt x="1" y="16"/>
                    <a:pt x="2" y="13"/>
                  </a:cubicBezTo>
                  <a:cubicBezTo>
                    <a:pt x="5" y="6"/>
                    <a:pt x="11" y="1"/>
                    <a:pt x="20" y="0"/>
                  </a:cubicBezTo>
                  <a:cubicBezTo>
                    <a:pt x="215" y="1"/>
                    <a:pt x="215" y="1"/>
                    <a:pt x="215" y="1"/>
                  </a:cubicBezTo>
                  <a:cubicBezTo>
                    <a:pt x="223" y="1"/>
                    <a:pt x="230" y="6"/>
                    <a:pt x="233" y="14"/>
                  </a:cubicBezTo>
                  <a:cubicBezTo>
                    <a:pt x="234" y="17"/>
                    <a:pt x="234" y="21"/>
                    <a:pt x="234" y="25"/>
                  </a:cubicBezTo>
                  <a:cubicBezTo>
                    <a:pt x="234" y="50"/>
                    <a:pt x="234" y="50"/>
                    <a:pt x="234" y="50"/>
                  </a:cubicBezTo>
                  <a:cubicBezTo>
                    <a:pt x="234" y="54"/>
                    <a:pt x="234" y="58"/>
                    <a:pt x="234" y="61"/>
                  </a:cubicBezTo>
                  <a:cubicBezTo>
                    <a:pt x="234" y="68"/>
                    <a:pt x="234" y="75"/>
                    <a:pt x="234" y="82"/>
                  </a:cubicBezTo>
                  <a:cubicBezTo>
                    <a:pt x="235" y="99"/>
                    <a:pt x="235" y="116"/>
                    <a:pt x="235" y="132"/>
                  </a:cubicBezTo>
                  <a:cubicBezTo>
                    <a:pt x="235" y="139"/>
                    <a:pt x="235" y="160"/>
                    <a:pt x="235" y="167"/>
                  </a:cubicBezTo>
                  <a:cubicBezTo>
                    <a:pt x="235" y="168"/>
                    <a:pt x="235" y="170"/>
                    <a:pt x="235" y="172"/>
                  </a:cubicBezTo>
                  <a:cubicBezTo>
                    <a:pt x="235" y="175"/>
                    <a:pt x="235" y="179"/>
                    <a:pt x="234" y="182"/>
                  </a:cubicBezTo>
                  <a:cubicBezTo>
                    <a:pt x="233" y="192"/>
                    <a:pt x="225" y="199"/>
                    <a:pt x="215" y="19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09" y="198"/>
                    <a:pt x="205" y="197"/>
                    <a:pt x="201" y="193"/>
                  </a:cubicBezTo>
                  <a:cubicBezTo>
                    <a:pt x="199" y="191"/>
                    <a:pt x="196" y="187"/>
                    <a:pt x="196" y="184"/>
                  </a:cubicBezTo>
                  <a:cubicBezTo>
                    <a:pt x="195" y="180"/>
                    <a:pt x="195" y="176"/>
                    <a:pt x="195" y="172"/>
                  </a:cubicBezTo>
                  <a:cubicBezTo>
                    <a:pt x="195" y="171"/>
                    <a:pt x="195" y="171"/>
                    <a:pt x="195" y="171"/>
                  </a:cubicBezTo>
                  <a:cubicBezTo>
                    <a:pt x="193" y="138"/>
                    <a:pt x="191" y="89"/>
                    <a:pt x="190" y="55"/>
                  </a:cubicBezTo>
                  <a:cubicBezTo>
                    <a:pt x="189" y="35"/>
                    <a:pt x="189" y="35"/>
                    <a:pt x="189" y="35"/>
                  </a:cubicBezTo>
                  <a:cubicBezTo>
                    <a:pt x="189" y="34"/>
                    <a:pt x="188" y="33"/>
                    <a:pt x="186" y="33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5" y="33"/>
                    <a:pt x="184" y="34"/>
                    <a:pt x="184" y="35"/>
                  </a:cubicBezTo>
                  <a:cubicBezTo>
                    <a:pt x="184" y="47"/>
                    <a:pt x="184" y="58"/>
                    <a:pt x="184" y="70"/>
                  </a:cubicBezTo>
                  <a:cubicBezTo>
                    <a:pt x="184" y="74"/>
                    <a:pt x="184" y="79"/>
                    <a:pt x="184" y="83"/>
                  </a:cubicBezTo>
                  <a:cubicBezTo>
                    <a:pt x="184" y="88"/>
                    <a:pt x="184" y="94"/>
                    <a:pt x="184" y="100"/>
                  </a:cubicBezTo>
                  <a:cubicBezTo>
                    <a:pt x="184" y="106"/>
                    <a:pt x="184" y="112"/>
                    <a:pt x="184" y="118"/>
                  </a:cubicBezTo>
                  <a:cubicBezTo>
                    <a:pt x="184" y="132"/>
                    <a:pt x="184" y="146"/>
                    <a:pt x="184" y="160"/>
                  </a:cubicBezTo>
                  <a:cubicBezTo>
                    <a:pt x="184" y="168"/>
                    <a:pt x="184" y="176"/>
                    <a:pt x="184" y="184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4" y="387"/>
                    <a:pt x="184" y="388"/>
                    <a:pt x="184" y="390"/>
                  </a:cubicBezTo>
                  <a:cubicBezTo>
                    <a:pt x="185" y="394"/>
                    <a:pt x="185" y="399"/>
                    <a:pt x="184" y="403"/>
                  </a:cubicBezTo>
                  <a:cubicBezTo>
                    <a:pt x="182" y="414"/>
                    <a:pt x="172" y="423"/>
                    <a:pt x="161" y="425"/>
                  </a:cubicBezTo>
                  <a:cubicBezTo>
                    <a:pt x="160" y="425"/>
                    <a:pt x="159" y="425"/>
                    <a:pt x="158" y="425"/>
                  </a:cubicBezTo>
                  <a:cubicBezTo>
                    <a:pt x="147" y="425"/>
                    <a:pt x="138" y="419"/>
                    <a:pt x="134" y="411"/>
                  </a:cubicBezTo>
                  <a:cubicBezTo>
                    <a:pt x="131" y="404"/>
                    <a:pt x="131" y="397"/>
                    <a:pt x="131" y="389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131" y="351"/>
                    <a:pt x="131" y="331"/>
                    <a:pt x="131" y="31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288"/>
                    <a:pt x="131" y="277"/>
                    <a:pt x="131" y="265"/>
                  </a:cubicBezTo>
                  <a:cubicBezTo>
                    <a:pt x="131" y="254"/>
                    <a:pt x="131" y="242"/>
                    <a:pt x="131" y="231"/>
                  </a:cubicBezTo>
                  <a:cubicBezTo>
                    <a:pt x="131" y="229"/>
                    <a:pt x="131" y="227"/>
                    <a:pt x="131" y="225"/>
                  </a:cubicBezTo>
                  <a:cubicBezTo>
                    <a:pt x="130" y="218"/>
                    <a:pt x="130" y="218"/>
                    <a:pt x="130" y="218"/>
                  </a:cubicBezTo>
                  <a:cubicBezTo>
                    <a:pt x="130" y="217"/>
                    <a:pt x="130" y="216"/>
                    <a:pt x="127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15" y="216"/>
                    <a:pt x="115" y="216"/>
                    <a:pt x="115" y="216"/>
                  </a:cubicBezTo>
                  <a:cubicBezTo>
                    <a:pt x="104" y="216"/>
                    <a:pt x="104" y="216"/>
                    <a:pt x="104" y="219"/>
                  </a:cubicBezTo>
                  <a:cubicBezTo>
                    <a:pt x="104" y="398"/>
                    <a:pt x="104" y="398"/>
                    <a:pt x="104" y="398"/>
                  </a:cubicBezTo>
                  <a:cubicBezTo>
                    <a:pt x="104" y="412"/>
                    <a:pt x="91" y="426"/>
                    <a:pt x="77" y="426"/>
                  </a:cubicBez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Oval 77"/>
            <p:cNvSpPr>
              <a:spLocks noChangeArrowheads="1"/>
            </p:cNvSpPr>
            <p:nvPr/>
          </p:nvSpPr>
          <p:spPr bwMode="auto">
            <a:xfrm>
              <a:off x="4648857" y="1746484"/>
              <a:ext cx="890879" cy="892651"/>
            </a:xfrm>
            <a:prstGeom prst="ellipse">
              <a:avLst/>
            </a:pr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78"/>
            <p:cNvSpPr>
              <a:spLocks/>
            </p:cNvSpPr>
            <p:nvPr/>
          </p:nvSpPr>
          <p:spPr bwMode="auto">
            <a:xfrm>
              <a:off x="4981830" y="2798537"/>
              <a:ext cx="260356" cy="1275215"/>
            </a:xfrm>
            <a:custGeom>
              <a:avLst/>
              <a:gdLst>
                <a:gd name="T0" fmla="*/ 36 w 36"/>
                <a:gd name="T1" fmla="*/ 18 h 176"/>
                <a:gd name="T2" fmla="*/ 18 w 36"/>
                <a:gd name="T3" fmla="*/ 0 h 176"/>
                <a:gd name="T4" fmla="*/ 0 w 36"/>
                <a:gd name="T5" fmla="*/ 18 h 176"/>
                <a:gd name="T6" fmla="*/ 8 w 36"/>
                <a:gd name="T7" fmla="*/ 34 h 176"/>
                <a:gd name="T8" fmla="*/ 1 w 36"/>
                <a:gd name="T9" fmla="*/ 137 h 176"/>
                <a:gd name="T10" fmla="*/ 1 w 36"/>
                <a:gd name="T11" fmla="*/ 138 h 176"/>
                <a:gd name="T12" fmla="*/ 14 w 36"/>
                <a:gd name="T13" fmla="*/ 174 h 176"/>
                <a:gd name="T14" fmla="*/ 16 w 36"/>
                <a:gd name="T15" fmla="*/ 176 h 176"/>
                <a:gd name="T16" fmla="*/ 19 w 36"/>
                <a:gd name="T17" fmla="*/ 174 h 176"/>
                <a:gd name="T18" fmla="*/ 32 w 36"/>
                <a:gd name="T19" fmla="*/ 139 h 176"/>
                <a:gd name="T20" fmla="*/ 32 w 36"/>
                <a:gd name="T21" fmla="*/ 138 h 176"/>
                <a:gd name="T22" fmla="*/ 26 w 36"/>
                <a:gd name="T23" fmla="*/ 34 h 176"/>
                <a:gd name="T24" fmla="*/ 36 w 36"/>
                <a:gd name="T25" fmla="*/ 1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76">
                  <a:moveTo>
                    <a:pt x="36" y="18"/>
                  </a:move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5"/>
                    <a:pt x="3" y="30"/>
                    <a:pt x="8" y="34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1" y="137"/>
                    <a:pt x="1" y="138"/>
                    <a:pt x="1" y="138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5"/>
                    <a:pt x="15" y="176"/>
                    <a:pt x="16" y="176"/>
                  </a:cubicBezTo>
                  <a:cubicBezTo>
                    <a:pt x="17" y="176"/>
                    <a:pt x="18" y="175"/>
                    <a:pt x="19" y="17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39"/>
                    <a:pt x="32" y="139"/>
                    <a:pt x="32" y="138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32" y="31"/>
                    <a:pt x="36" y="25"/>
                    <a:pt x="36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5023976" y="1817690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082686" y="2042549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905084" y="221572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06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四架客机层次排布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400289" y="5893748"/>
            <a:ext cx="1461444" cy="1682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5942604" y="5893748"/>
            <a:ext cx="1461444" cy="1682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4074380" y="1173319"/>
            <a:ext cx="4663221" cy="4739561"/>
            <a:chOff x="2686050" y="3638550"/>
            <a:chExt cx="2327275" cy="2365375"/>
          </a:xfrm>
        </p:grpSpPr>
        <p:sp>
          <p:nvSpPr>
            <p:cNvPr id="184" name="Freeform 191"/>
            <p:cNvSpPr>
              <a:spLocks/>
            </p:cNvSpPr>
            <p:nvPr/>
          </p:nvSpPr>
          <p:spPr bwMode="auto">
            <a:xfrm>
              <a:off x="3371850" y="5521322"/>
              <a:ext cx="373062" cy="301625"/>
            </a:xfrm>
            <a:custGeom>
              <a:avLst/>
              <a:gdLst>
                <a:gd name="T0" fmla="*/ 235 w 235"/>
                <a:gd name="T1" fmla="*/ 0 h 190"/>
                <a:gd name="T2" fmla="*/ 235 w 235"/>
                <a:gd name="T3" fmla="*/ 157 h 190"/>
                <a:gd name="T4" fmla="*/ 0 w 235"/>
                <a:gd name="T5" fmla="*/ 190 h 190"/>
                <a:gd name="T6" fmla="*/ 0 w 235"/>
                <a:gd name="T7" fmla="*/ 135 h 190"/>
                <a:gd name="T8" fmla="*/ 235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235" y="0"/>
                  </a:moveTo>
                  <a:lnTo>
                    <a:pt x="235" y="157"/>
                  </a:lnTo>
                  <a:lnTo>
                    <a:pt x="0" y="190"/>
                  </a:lnTo>
                  <a:lnTo>
                    <a:pt x="0" y="13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6BCD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Freeform 192"/>
            <p:cNvSpPr>
              <a:spLocks/>
            </p:cNvSpPr>
            <p:nvPr/>
          </p:nvSpPr>
          <p:spPr bwMode="auto">
            <a:xfrm>
              <a:off x="3371850" y="5483225"/>
              <a:ext cx="373062" cy="252413"/>
            </a:xfrm>
            <a:custGeom>
              <a:avLst/>
              <a:gdLst>
                <a:gd name="T0" fmla="*/ 0 w 99"/>
                <a:gd name="T1" fmla="*/ 67 h 67"/>
                <a:gd name="T2" fmla="*/ 8 w 99"/>
                <a:gd name="T3" fmla="*/ 54 h 67"/>
                <a:gd name="T4" fmla="*/ 99 w 99"/>
                <a:gd name="T5" fmla="*/ 0 h 67"/>
                <a:gd name="T6" fmla="*/ 99 w 99"/>
                <a:gd name="T7" fmla="*/ 10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cubicBezTo>
                    <a:pt x="0" y="62"/>
                    <a:pt x="3" y="57"/>
                    <a:pt x="8" y="5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0"/>
                    <a:pt x="99" y="10"/>
                    <a:pt x="99" y="10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493A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Freeform 193"/>
            <p:cNvSpPr>
              <a:spLocks/>
            </p:cNvSpPr>
            <p:nvPr/>
          </p:nvSpPr>
          <p:spPr bwMode="auto">
            <a:xfrm>
              <a:off x="3951288" y="5521326"/>
              <a:ext cx="373062" cy="301625"/>
            </a:xfrm>
            <a:custGeom>
              <a:avLst/>
              <a:gdLst>
                <a:gd name="T0" fmla="*/ 0 w 235"/>
                <a:gd name="T1" fmla="*/ 0 h 190"/>
                <a:gd name="T2" fmla="*/ 0 w 235"/>
                <a:gd name="T3" fmla="*/ 157 h 190"/>
                <a:gd name="T4" fmla="*/ 235 w 235"/>
                <a:gd name="T5" fmla="*/ 190 h 190"/>
                <a:gd name="T6" fmla="*/ 235 w 235"/>
                <a:gd name="T7" fmla="*/ 135 h 190"/>
                <a:gd name="T8" fmla="*/ 0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0" y="0"/>
                  </a:moveTo>
                  <a:lnTo>
                    <a:pt x="0" y="157"/>
                  </a:lnTo>
                  <a:lnTo>
                    <a:pt x="235" y="190"/>
                  </a:lnTo>
                  <a:lnTo>
                    <a:pt x="235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BCD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194"/>
            <p:cNvSpPr>
              <a:spLocks/>
            </p:cNvSpPr>
            <p:nvPr/>
          </p:nvSpPr>
          <p:spPr bwMode="auto">
            <a:xfrm>
              <a:off x="3951288" y="5483225"/>
              <a:ext cx="373062" cy="252413"/>
            </a:xfrm>
            <a:custGeom>
              <a:avLst/>
              <a:gdLst>
                <a:gd name="T0" fmla="*/ 99 w 99"/>
                <a:gd name="T1" fmla="*/ 67 h 67"/>
                <a:gd name="T2" fmla="*/ 92 w 99"/>
                <a:gd name="T3" fmla="*/ 54 h 67"/>
                <a:gd name="T4" fmla="*/ 0 w 99"/>
                <a:gd name="T5" fmla="*/ 0 h 67"/>
                <a:gd name="T6" fmla="*/ 0 w 99"/>
                <a:gd name="T7" fmla="*/ 10 h 67"/>
                <a:gd name="T8" fmla="*/ 99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67"/>
                  </a:moveTo>
                  <a:cubicBezTo>
                    <a:pt x="99" y="62"/>
                    <a:pt x="96" y="57"/>
                    <a:pt x="92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99" y="67"/>
                  </a:lnTo>
                  <a:close/>
                </a:path>
              </a:pathLst>
            </a:custGeom>
            <a:solidFill>
              <a:srgbClr val="0493A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Rectangle 195"/>
            <p:cNvSpPr>
              <a:spLocks noChangeArrowheads="1"/>
            </p:cNvSpPr>
            <p:nvPr/>
          </p:nvSpPr>
          <p:spPr bwMode="auto">
            <a:xfrm>
              <a:off x="4294188" y="4602163"/>
              <a:ext cx="153987" cy="244475"/>
            </a:xfrm>
            <a:prstGeom prst="rect">
              <a:avLst/>
            </a:prstGeom>
            <a:solidFill>
              <a:srgbClr val="06BCD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Freeform 196"/>
            <p:cNvSpPr>
              <a:spLocks/>
            </p:cNvSpPr>
            <p:nvPr/>
          </p:nvSpPr>
          <p:spPr bwMode="auto">
            <a:xfrm>
              <a:off x="4294188" y="4576763"/>
              <a:ext cx="153987" cy="25400"/>
            </a:xfrm>
            <a:custGeom>
              <a:avLst/>
              <a:gdLst>
                <a:gd name="T0" fmla="*/ 0 w 41"/>
                <a:gd name="T1" fmla="*/ 7 h 7"/>
                <a:gd name="T2" fmla="*/ 8 w 41"/>
                <a:gd name="T3" fmla="*/ 0 h 7"/>
                <a:gd name="T4" fmla="*/ 34 w 41"/>
                <a:gd name="T5" fmla="*/ 0 h 7"/>
                <a:gd name="T6" fmla="*/ 41 w 41"/>
                <a:gd name="T7" fmla="*/ 7 h 7"/>
                <a:gd name="T8" fmla="*/ 0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0" y="7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3"/>
                    <a:pt x="41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493A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Rectangle 197"/>
            <p:cNvSpPr>
              <a:spLocks noChangeArrowheads="1"/>
            </p:cNvSpPr>
            <p:nvPr/>
          </p:nvSpPr>
          <p:spPr bwMode="auto">
            <a:xfrm>
              <a:off x="4587875" y="4738688"/>
              <a:ext cx="150812" cy="244475"/>
            </a:xfrm>
            <a:prstGeom prst="rect">
              <a:avLst/>
            </a:prstGeom>
            <a:solidFill>
              <a:srgbClr val="06BCD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Freeform 198"/>
            <p:cNvSpPr>
              <a:spLocks/>
            </p:cNvSpPr>
            <p:nvPr/>
          </p:nvSpPr>
          <p:spPr bwMode="auto">
            <a:xfrm>
              <a:off x="4587875" y="4711700"/>
              <a:ext cx="150812" cy="26988"/>
            </a:xfrm>
            <a:custGeom>
              <a:avLst/>
              <a:gdLst>
                <a:gd name="T0" fmla="*/ 0 w 40"/>
                <a:gd name="T1" fmla="*/ 7 h 7"/>
                <a:gd name="T2" fmla="*/ 7 w 40"/>
                <a:gd name="T3" fmla="*/ 0 h 7"/>
                <a:gd name="T4" fmla="*/ 33 w 40"/>
                <a:gd name="T5" fmla="*/ 0 h 7"/>
                <a:gd name="T6" fmla="*/ 40 w 40"/>
                <a:gd name="T7" fmla="*/ 7 h 7"/>
                <a:gd name="T8" fmla="*/ 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493A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Rectangle 199"/>
            <p:cNvSpPr>
              <a:spLocks noChangeArrowheads="1"/>
            </p:cNvSpPr>
            <p:nvPr/>
          </p:nvSpPr>
          <p:spPr bwMode="auto">
            <a:xfrm>
              <a:off x="3265488" y="4602163"/>
              <a:ext cx="150812" cy="244475"/>
            </a:xfrm>
            <a:prstGeom prst="rect">
              <a:avLst/>
            </a:prstGeom>
            <a:solidFill>
              <a:srgbClr val="06BCD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Freeform 200"/>
            <p:cNvSpPr>
              <a:spLocks/>
            </p:cNvSpPr>
            <p:nvPr/>
          </p:nvSpPr>
          <p:spPr bwMode="auto">
            <a:xfrm>
              <a:off x="3265488" y="4576763"/>
              <a:ext cx="150812" cy="25400"/>
            </a:xfrm>
            <a:custGeom>
              <a:avLst/>
              <a:gdLst>
                <a:gd name="T0" fmla="*/ 40 w 40"/>
                <a:gd name="T1" fmla="*/ 7 h 7"/>
                <a:gd name="T2" fmla="*/ 33 w 40"/>
                <a:gd name="T3" fmla="*/ 0 h 7"/>
                <a:gd name="T4" fmla="*/ 7 w 40"/>
                <a:gd name="T5" fmla="*/ 0 h 7"/>
                <a:gd name="T6" fmla="*/ 0 w 40"/>
                <a:gd name="T7" fmla="*/ 7 h 7"/>
                <a:gd name="T8" fmla="*/ 4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3"/>
                    <a:pt x="37" y="0"/>
                    <a:pt x="3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40" y="7"/>
                  </a:lnTo>
                  <a:close/>
                </a:path>
              </a:pathLst>
            </a:custGeom>
            <a:solidFill>
              <a:srgbClr val="0493A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Rectangle 201"/>
            <p:cNvSpPr>
              <a:spLocks noChangeArrowheads="1"/>
            </p:cNvSpPr>
            <p:nvPr/>
          </p:nvSpPr>
          <p:spPr bwMode="auto">
            <a:xfrm>
              <a:off x="2971800" y="4738688"/>
              <a:ext cx="153987" cy="244475"/>
            </a:xfrm>
            <a:prstGeom prst="rect">
              <a:avLst/>
            </a:prstGeom>
            <a:solidFill>
              <a:srgbClr val="06BCD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Freeform 202"/>
            <p:cNvSpPr>
              <a:spLocks/>
            </p:cNvSpPr>
            <p:nvPr/>
          </p:nvSpPr>
          <p:spPr bwMode="auto">
            <a:xfrm>
              <a:off x="2971800" y="4711700"/>
              <a:ext cx="153987" cy="26988"/>
            </a:xfrm>
            <a:custGeom>
              <a:avLst/>
              <a:gdLst>
                <a:gd name="T0" fmla="*/ 41 w 41"/>
                <a:gd name="T1" fmla="*/ 7 h 7"/>
                <a:gd name="T2" fmla="*/ 34 w 41"/>
                <a:gd name="T3" fmla="*/ 0 h 7"/>
                <a:gd name="T4" fmla="*/ 7 w 41"/>
                <a:gd name="T5" fmla="*/ 0 h 7"/>
                <a:gd name="T6" fmla="*/ 0 w 41"/>
                <a:gd name="T7" fmla="*/ 7 h 7"/>
                <a:gd name="T8" fmla="*/ 41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41" y="7"/>
                  </a:moveTo>
                  <a:cubicBezTo>
                    <a:pt x="41" y="3"/>
                    <a:pt x="38" y="0"/>
                    <a:pt x="3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lnTo>
                    <a:pt x="41" y="7"/>
                  </a:lnTo>
                  <a:close/>
                </a:path>
              </a:pathLst>
            </a:custGeom>
            <a:solidFill>
              <a:srgbClr val="0493A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Freeform 203"/>
            <p:cNvSpPr>
              <a:spLocks/>
            </p:cNvSpPr>
            <p:nvPr/>
          </p:nvSpPr>
          <p:spPr bwMode="auto">
            <a:xfrm>
              <a:off x="2686050" y="4564059"/>
              <a:ext cx="1012825" cy="606425"/>
            </a:xfrm>
            <a:custGeom>
              <a:avLst/>
              <a:gdLst>
                <a:gd name="T0" fmla="*/ 626 w 638"/>
                <a:gd name="T1" fmla="*/ 0 h 382"/>
                <a:gd name="T2" fmla="*/ 638 w 638"/>
                <a:gd name="T3" fmla="*/ 295 h 382"/>
                <a:gd name="T4" fmla="*/ 0 w 638"/>
                <a:gd name="T5" fmla="*/ 382 h 382"/>
                <a:gd name="T6" fmla="*/ 0 w 638"/>
                <a:gd name="T7" fmla="*/ 283 h 382"/>
                <a:gd name="T8" fmla="*/ 626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626" y="0"/>
                  </a:moveTo>
                  <a:lnTo>
                    <a:pt x="638" y="295"/>
                  </a:lnTo>
                  <a:lnTo>
                    <a:pt x="0" y="382"/>
                  </a:lnTo>
                  <a:lnTo>
                    <a:pt x="0" y="28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6BCD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Freeform 204"/>
            <p:cNvSpPr>
              <a:spLocks/>
            </p:cNvSpPr>
            <p:nvPr/>
          </p:nvSpPr>
          <p:spPr bwMode="auto">
            <a:xfrm>
              <a:off x="2686050" y="4519613"/>
              <a:ext cx="993775" cy="493713"/>
            </a:xfrm>
            <a:custGeom>
              <a:avLst/>
              <a:gdLst>
                <a:gd name="T0" fmla="*/ 0 w 264"/>
                <a:gd name="T1" fmla="*/ 131 h 131"/>
                <a:gd name="T2" fmla="*/ 7 w 264"/>
                <a:gd name="T3" fmla="*/ 119 h 131"/>
                <a:gd name="T4" fmla="*/ 263 w 264"/>
                <a:gd name="T5" fmla="*/ 0 h 131"/>
                <a:gd name="T6" fmla="*/ 264 w 264"/>
                <a:gd name="T7" fmla="*/ 12 h 131"/>
                <a:gd name="T8" fmla="*/ 0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0" y="131"/>
                  </a:moveTo>
                  <a:cubicBezTo>
                    <a:pt x="0" y="126"/>
                    <a:pt x="3" y="121"/>
                    <a:pt x="7" y="119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4" y="12"/>
                    <a:pt x="264" y="12"/>
                    <a:pt x="264" y="12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0493A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Freeform 205"/>
            <p:cNvSpPr>
              <a:spLocks/>
            </p:cNvSpPr>
            <p:nvPr/>
          </p:nvSpPr>
          <p:spPr bwMode="auto">
            <a:xfrm>
              <a:off x="4000500" y="4564059"/>
              <a:ext cx="1012825" cy="606425"/>
            </a:xfrm>
            <a:custGeom>
              <a:avLst/>
              <a:gdLst>
                <a:gd name="T0" fmla="*/ 12 w 638"/>
                <a:gd name="T1" fmla="*/ 0 h 382"/>
                <a:gd name="T2" fmla="*/ 0 w 638"/>
                <a:gd name="T3" fmla="*/ 295 h 382"/>
                <a:gd name="T4" fmla="*/ 638 w 638"/>
                <a:gd name="T5" fmla="*/ 382 h 382"/>
                <a:gd name="T6" fmla="*/ 638 w 638"/>
                <a:gd name="T7" fmla="*/ 283 h 382"/>
                <a:gd name="T8" fmla="*/ 12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12" y="0"/>
                  </a:moveTo>
                  <a:lnTo>
                    <a:pt x="0" y="295"/>
                  </a:lnTo>
                  <a:lnTo>
                    <a:pt x="638" y="382"/>
                  </a:lnTo>
                  <a:lnTo>
                    <a:pt x="638" y="28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6BCD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Freeform 206"/>
            <p:cNvSpPr>
              <a:spLocks/>
            </p:cNvSpPr>
            <p:nvPr/>
          </p:nvSpPr>
          <p:spPr bwMode="auto">
            <a:xfrm>
              <a:off x="4019550" y="4519613"/>
              <a:ext cx="993775" cy="493713"/>
            </a:xfrm>
            <a:custGeom>
              <a:avLst/>
              <a:gdLst>
                <a:gd name="T0" fmla="*/ 264 w 264"/>
                <a:gd name="T1" fmla="*/ 131 h 131"/>
                <a:gd name="T2" fmla="*/ 256 w 264"/>
                <a:gd name="T3" fmla="*/ 119 h 131"/>
                <a:gd name="T4" fmla="*/ 0 w 264"/>
                <a:gd name="T5" fmla="*/ 0 h 131"/>
                <a:gd name="T6" fmla="*/ 0 w 264"/>
                <a:gd name="T7" fmla="*/ 12 h 131"/>
                <a:gd name="T8" fmla="*/ 264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264" y="131"/>
                  </a:moveTo>
                  <a:cubicBezTo>
                    <a:pt x="264" y="126"/>
                    <a:pt x="261" y="121"/>
                    <a:pt x="256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264" y="131"/>
                  </a:lnTo>
                  <a:close/>
                </a:path>
              </a:pathLst>
            </a:custGeom>
            <a:solidFill>
              <a:srgbClr val="0493A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Freeform 207"/>
            <p:cNvSpPr>
              <a:spLocks/>
            </p:cNvSpPr>
            <p:nvPr/>
          </p:nvSpPr>
          <p:spPr bwMode="auto">
            <a:xfrm>
              <a:off x="3660775" y="3638550"/>
              <a:ext cx="377825" cy="2365375"/>
            </a:xfrm>
            <a:custGeom>
              <a:avLst/>
              <a:gdLst>
                <a:gd name="T0" fmla="*/ 50 w 100"/>
                <a:gd name="T1" fmla="*/ 628 h 628"/>
                <a:gd name="T2" fmla="*/ 89 w 100"/>
                <a:gd name="T3" fmla="*/ 497 h 628"/>
                <a:gd name="T4" fmla="*/ 100 w 100"/>
                <a:gd name="T5" fmla="*/ 144 h 628"/>
                <a:gd name="T6" fmla="*/ 50 w 100"/>
                <a:gd name="T7" fmla="*/ 0 h 628"/>
                <a:gd name="T8" fmla="*/ 0 w 100"/>
                <a:gd name="T9" fmla="*/ 144 h 628"/>
                <a:gd name="T10" fmla="*/ 11 w 100"/>
                <a:gd name="T11" fmla="*/ 497 h 628"/>
                <a:gd name="T12" fmla="*/ 50 w 100"/>
                <a:gd name="T13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28">
                  <a:moveTo>
                    <a:pt x="50" y="628"/>
                  </a:moveTo>
                  <a:cubicBezTo>
                    <a:pt x="89" y="596"/>
                    <a:pt x="89" y="497"/>
                    <a:pt x="89" y="497"/>
                  </a:cubicBezTo>
                  <a:cubicBezTo>
                    <a:pt x="89" y="497"/>
                    <a:pt x="100" y="289"/>
                    <a:pt x="100" y="144"/>
                  </a:cubicBezTo>
                  <a:cubicBezTo>
                    <a:pt x="100" y="6"/>
                    <a:pt x="50" y="0"/>
                    <a:pt x="50" y="0"/>
                  </a:cubicBezTo>
                  <a:cubicBezTo>
                    <a:pt x="50" y="0"/>
                    <a:pt x="0" y="8"/>
                    <a:pt x="0" y="144"/>
                  </a:cubicBezTo>
                  <a:cubicBezTo>
                    <a:pt x="0" y="289"/>
                    <a:pt x="11" y="497"/>
                    <a:pt x="11" y="497"/>
                  </a:cubicBezTo>
                  <a:cubicBezTo>
                    <a:pt x="11" y="497"/>
                    <a:pt x="11" y="596"/>
                    <a:pt x="50" y="628"/>
                  </a:cubicBezTo>
                </a:path>
              </a:pathLst>
            </a:custGeom>
            <a:solidFill>
              <a:srgbClr val="04A7B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Freeform 208"/>
            <p:cNvSpPr>
              <a:spLocks/>
            </p:cNvSpPr>
            <p:nvPr/>
          </p:nvSpPr>
          <p:spPr bwMode="auto">
            <a:xfrm>
              <a:off x="3706813" y="3814763"/>
              <a:ext cx="74612" cy="93663"/>
            </a:xfrm>
            <a:custGeom>
              <a:avLst/>
              <a:gdLst>
                <a:gd name="T0" fmla="*/ 11 w 20"/>
                <a:gd name="T1" fmla="*/ 0 h 25"/>
                <a:gd name="T2" fmla="*/ 0 w 20"/>
                <a:gd name="T3" fmla="*/ 25 h 25"/>
                <a:gd name="T4" fmla="*/ 20 w 20"/>
                <a:gd name="T5" fmla="*/ 18 h 25"/>
                <a:gd name="T6" fmla="*/ 11 w 2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11" y="0"/>
                  </a:moveTo>
                  <a:cubicBezTo>
                    <a:pt x="6" y="6"/>
                    <a:pt x="2" y="14"/>
                    <a:pt x="0" y="25"/>
                  </a:cubicBezTo>
                  <a:cubicBezTo>
                    <a:pt x="5" y="22"/>
                    <a:pt x="12" y="19"/>
                    <a:pt x="20" y="1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Freeform 209"/>
            <p:cNvSpPr>
              <a:spLocks/>
            </p:cNvSpPr>
            <p:nvPr/>
          </p:nvSpPr>
          <p:spPr bwMode="auto">
            <a:xfrm>
              <a:off x="3852863" y="3784600"/>
              <a:ext cx="98425" cy="98425"/>
            </a:xfrm>
            <a:custGeom>
              <a:avLst/>
              <a:gdLst>
                <a:gd name="T0" fmla="*/ 1 w 26"/>
                <a:gd name="T1" fmla="*/ 0 h 26"/>
                <a:gd name="T2" fmla="*/ 0 w 26"/>
                <a:gd name="T3" fmla="*/ 24 h 26"/>
                <a:gd name="T4" fmla="*/ 16 w 26"/>
                <a:gd name="T5" fmla="*/ 26 h 26"/>
                <a:gd name="T6" fmla="*/ 26 w 26"/>
                <a:gd name="T7" fmla="*/ 8 h 26"/>
                <a:gd name="T8" fmla="*/ 20 w 26"/>
                <a:gd name="T9" fmla="*/ 3 h 26"/>
                <a:gd name="T10" fmla="*/ 14 w 26"/>
                <a:gd name="T11" fmla="*/ 1 h 26"/>
                <a:gd name="T12" fmla="*/ 1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1" y="25"/>
                    <a:pt x="16" y="2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6"/>
                    <a:pt x="22" y="4"/>
                    <a:pt x="20" y="3"/>
                  </a:cubicBezTo>
                  <a:cubicBezTo>
                    <a:pt x="19" y="2"/>
                    <a:pt x="16" y="1"/>
                    <a:pt x="14" y="1"/>
                  </a:cubicBezTo>
                  <a:cubicBezTo>
                    <a:pt x="10" y="1"/>
                    <a:pt x="5" y="0"/>
                    <a:pt x="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Freeform 210"/>
            <p:cNvSpPr>
              <a:spLocks/>
            </p:cNvSpPr>
            <p:nvPr/>
          </p:nvSpPr>
          <p:spPr bwMode="auto">
            <a:xfrm>
              <a:off x="3751263" y="3784600"/>
              <a:ext cx="98425" cy="93663"/>
            </a:xfrm>
            <a:custGeom>
              <a:avLst/>
              <a:gdLst>
                <a:gd name="T0" fmla="*/ 26 w 26"/>
                <a:gd name="T1" fmla="*/ 0 h 25"/>
                <a:gd name="T2" fmla="*/ 12 w 26"/>
                <a:gd name="T3" fmla="*/ 1 h 25"/>
                <a:gd name="T4" fmla="*/ 6 w 26"/>
                <a:gd name="T5" fmla="*/ 3 h 25"/>
                <a:gd name="T6" fmla="*/ 0 w 26"/>
                <a:gd name="T7" fmla="*/ 7 h 25"/>
                <a:gd name="T8" fmla="*/ 9 w 26"/>
                <a:gd name="T9" fmla="*/ 25 h 25"/>
                <a:gd name="T10" fmla="*/ 25 w 26"/>
                <a:gd name="T11" fmla="*/ 24 h 25"/>
                <a:gd name="T12" fmla="*/ 26 w 2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6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9" y="1"/>
                    <a:pt x="7" y="2"/>
                    <a:pt x="6" y="3"/>
                  </a:cubicBezTo>
                  <a:cubicBezTo>
                    <a:pt x="4" y="4"/>
                    <a:pt x="2" y="5"/>
                    <a:pt x="0" y="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4" y="25"/>
                    <a:pt x="20" y="24"/>
                    <a:pt x="25" y="2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Freeform 211"/>
            <p:cNvSpPr>
              <a:spLocks/>
            </p:cNvSpPr>
            <p:nvPr/>
          </p:nvSpPr>
          <p:spPr bwMode="auto">
            <a:xfrm>
              <a:off x="3921125" y="3817938"/>
              <a:ext cx="68262" cy="90488"/>
            </a:xfrm>
            <a:custGeom>
              <a:avLst/>
              <a:gdLst>
                <a:gd name="T0" fmla="*/ 9 w 18"/>
                <a:gd name="T1" fmla="*/ 0 h 24"/>
                <a:gd name="T2" fmla="*/ 0 w 18"/>
                <a:gd name="T3" fmla="*/ 17 h 24"/>
                <a:gd name="T4" fmla="*/ 18 w 18"/>
                <a:gd name="T5" fmla="*/ 24 h 24"/>
                <a:gd name="T6" fmla="*/ 9 w 1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18"/>
                    <a:pt x="13" y="21"/>
                    <a:pt x="18" y="24"/>
                  </a:cubicBezTo>
                  <a:cubicBezTo>
                    <a:pt x="17" y="13"/>
                    <a:pt x="14" y="6"/>
                    <a:pt x="9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Freeform 212"/>
            <p:cNvSpPr>
              <a:spLocks/>
            </p:cNvSpPr>
            <p:nvPr/>
          </p:nvSpPr>
          <p:spPr bwMode="auto">
            <a:xfrm>
              <a:off x="3838575" y="5370513"/>
              <a:ext cx="25400" cy="441325"/>
            </a:xfrm>
            <a:custGeom>
              <a:avLst/>
              <a:gdLst>
                <a:gd name="T0" fmla="*/ 7 w 7"/>
                <a:gd name="T1" fmla="*/ 112 h 117"/>
                <a:gd name="T2" fmla="*/ 3 w 7"/>
                <a:gd name="T3" fmla="*/ 117 h 117"/>
                <a:gd name="T4" fmla="*/ 0 w 7"/>
                <a:gd name="T5" fmla="*/ 112 h 117"/>
                <a:gd name="T6" fmla="*/ 0 w 7"/>
                <a:gd name="T7" fmla="*/ 5 h 117"/>
                <a:gd name="T8" fmla="*/ 3 w 7"/>
                <a:gd name="T9" fmla="*/ 0 h 117"/>
                <a:gd name="T10" fmla="*/ 7 w 7"/>
                <a:gd name="T11" fmla="*/ 5 h 117"/>
                <a:gd name="T12" fmla="*/ 7 w 7"/>
                <a:gd name="T13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7">
                  <a:moveTo>
                    <a:pt x="7" y="112"/>
                  </a:moveTo>
                  <a:cubicBezTo>
                    <a:pt x="7" y="115"/>
                    <a:pt x="5" y="117"/>
                    <a:pt x="3" y="117"/>
                  </a:cubicBezTo>
                  <a:cubicBezTo>
                    <a:pt x="1" y="117"/>
                    <a:pt x="0" y="115"/>
                    <a:pt x="0" y="1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5"/>
                  </a:cubicBezTo>
                  <a:lnTo>
                    <a:pt x="7" y="112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Freeform 213"/>
            <p:cNvSpPr>
              <a:spLocks noEditPoints="1"/>
            </p:cNvSpPr>
            <p:nvPr/>
          </p:nvSpPr>
          <p:spPr bwMode="auto">
            <a:xfrm>
              <a:off x="3849688" y="3638550"/>
              <a:ext cx="93662" cy="74613"/>
            </a:xfrm>
            <a:custGeom>
              <a:avLst/>
              <a:gdLst>
                <a:gd name="T0" fmla="*/ 22 w 25"/>
                <a:gd name="T1" fmla="*/ 15 h 20"/>
                <a:gd name="T2" fmla="*/ 25 w 25"/>
                <a:gd name="T3" fmla="*/ 20 h 20"/>
                <a:gd name="T4" fmla="*/ 25 w 25"/>
                <a:gd name="T5" fmla="*/ 20 h 20"/>
                <a:gd name="T6" fmla="*/ 22 w 25"/>
                <a:gd name="T7" fmla="*/ 15 h 20"/>
                <a:gd name="T8" fmla="*/ 22 w 25"/>
                <a:gd name="T9" fmla="*/ 15 h 20"/>
                <a:gd name="T10" fmla="*/ 22 w 25"/>
                <a:gd name="T11" fmla="*/ 15 h 20"/>
                <a:gd name="T12" fmla="*/ 22 w 25"/>
                <a:gd name="T13" fmla="*/ 15 h 20"/>
                <a:gd name="T14" fmla="*/ 0 w 25"/>
                <a:gd name="T15" fmla="*/ 0 h 20"/>
                <a:gd name="T16" fmla="*/ 0 w 25"/>
                <a:gd name="T17" fmla="*/ 0 h 20"/>
                <a:gd name="T18" fmla="*/ 0 w 25"/>
                <a:gd name="T19" fmla="*/ 0 h 20"/>
                <a:gd name="T20" fmla="*/ 0 w 25"/>
                <a:gd name="T21" fmla="*/ 0 h 20"/>
                <a:gd name="T22" fmla="*/ 0 w 2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0">
                  <a:moveTo>
                    <a:pt x="22" y="15"/>
                  </a:moveTo>
                  <a:cubicBezTo>
                    <a:pt x="23" y="17"/>
                    <a:pt x="24" y="18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18"/>
                    <a:pt x="23" y="17"/>
                    <a:pt x="22" y="15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Freeform 214"/>
            <p:cNvSpPr>
              <a:spLocks/>
            </p:cNvSpPr>
            <p:nvPr/>
          </p:nvSpPr>
          <p:spPr bwMode="auto">
            <a:xfrm>
              <a:off x="3759200" y="3638550"/>
              <a:ext cx="184150" cy="96838"/>
            </a:xfrm>
            <a:custGeom>
              <a:avLst/>
              <a:gdLst>
                <a:gd name="T0" fmla="*/ 24 w 49"/>
                <a:gd name="T1" fmla="*/ 0 h 26"/>
                <a:gd name="T2" fmla="*/ 24 w 49"/>
                <a:gd name="T3" fmla="*/ 0 h 26"/>
                <a:gd name="T4" fmla="*/ 0 w 49"/>
                <a:gd name="T5" fmla="*/ 21 h 26"/>
                <a:gd name="T6" fmla="*/ 23 w 49"/>
                <a:gd name="T7" fmla="*/ 26 h 26"/>
                <a:gd name="T8" fmla="*/ 49 w 49"/>
                <a:gd name="T9" fmla="*/ 20 h 26"/>
                <a:gd name="T10" fmla="*/ 46 w 49"/>
                <a:gd name="T11" fmla="*/ 15 h 26"/>
                <a:gd name="T12" fmla="*/ 46 w 49"/>
                <a:gd name="T13" fmla="*/ 15 h 26"/>
                <a:gd name="T14" fmla="*/ 46 w 49"/>
                <a:gd name="T15" fmla="*/ 15 h 26"/>
                <a:gd name="T16" fmla="*/ 24 w 49"/>
                <a:gd name="T17" fmla="*/ 0 h 26"/>
                <a:gd name="T18" fmla="*/ 24 w 49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6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2" y="2"/>
                    <a:pt x="0" y="21"/>
                  </a:cubicBezTo>
                  <a:cubicBezTo>
                    <a:pt x="6" y="24"/>
                    <a:pt x="14" y="26"/>
                    <a:pt x="23" y="26"/>
                  </a:cubicBezTo>
                  <a:cubicBezTo>
                    <a:pt x="33" y="26"/>
                    <a:pt x="42" y="24"/>
                    <a:pt x="49" y="20"/>
                  </a:cubicBezTo>
                  <a:cubicBezTo>
                    <a:pt x="48" y="18"/>
                    <a:pt x="47" y="17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5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936875" y="1774513"/>
            <a:ext cx="4103709" cy="4170889"/>
            <a:chOff x="2686050" y="3638550"/>
            <a:chExt cx="2327275" cy="2365375"/>
          </a:xfrm>
        </p:grpSpPr>
        <p:sp>
          <p:nvSpPr>
            <p:cNvPr id="160" name="Freeform 191"/>
            <p:cNvSpPr>
              <a:spLocks/>
            </p:cNvSpPr>
            <p:nvPr/>
          </p:nvSpPr>
          <p:spPr bwMode="auto">
            <a:xfrm>
              <a:off x="3371850" y="5521322"/>
              <a:ext cx="373062" cy="301625"/>
            </a:xfrm>
            <a:custGeom>
              <a:avLst/>
              <a:gdLst>
                <a:gd name="T0" fmla="*/ 235 w 235"/>
                <a:gd name="T1" fmla="*/ 0 h 190"/>
                <a:gd name="T2" fmla="*/ 235 w 235"/>
                <a:gd name="T3" fmla="*/ 157 h 190"/>
                <a:gd name="T4" fmla="*/ 0 w 235"/>
                <a:gd name="T5" fmla="*/ 190 h 190"/>
                <a:gd name="T6" fmla="*/ 0 w 235"/>
                <a:gd name="T7" fmla="*/ 135 h 190"/>
                <a:gd name="T8" fmla="*/ 235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235" y="0"/>
                  </a:moveTo>
                  <a:lnTo>
                    <a:pt x="235" y="157"/>
                  </a:lnTo>
                  <a:lnTo>
                    <a:pt x="0" y="190"/>
                  </a:lnTo>
                  <a:lnTo>
                    <a:pt x="0" y="13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CBC6B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192"/>
            <p:cNvSpPr>
              <a:spLocks/>
            </p:cNvSpPr>
            <p:nvPr/>
          </p:nvSpPr>
          <p:spPr bwMode="auto">
            <a:xfrm>
              <a:off x="3371850" y="5483225"/>
              <a:ext cx="373062" cy="252413"/>
            </a:xfrm>
            <a:custGeom>
              <a:avLst/>
              <a:gdLst>
                <a:gd name="T0" fmla="*/ 0 w 99"/>
                <a:gd name="T1" fmla="*/ 67 h 67"/>
                <a:gd name="T2" fmla="*/ 8 w 99"/>
                <a:gd name="T3" fmla="*/ 54 h 67"/>
                <a:gd name="T4" fmla="*/ 99 w 99"/>
                <a:gd name="T5" fmla="*/ 0 h 67"/>
                <a:gd name="T6" fmla="*/ 99 w 99"/>
                <a:gd name="T7" fmla="*/ 10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cubicBezTo>
                    <a:pt x="0" y="62"/>
                    <a:pt x="3" y="57"/>
                    <a:pt x="8" y="5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0"/>
                    <a:pt x="99" y="10"/>
                    <a:pt x="99" y="10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ABA89D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193"/>
            <p:cNvSpPr>
              <a:spLocks/>
            </p:cNvSpPr>
            <p:nvPr/>
          </p:nvSpPr>
          <p:spPr bwMode="auto">
            <a:xfrm>
              <a:off x="3951288" y="5521326"/>
              <a:ext cx="373062" cy="301625"/>
            </a:xfrm>
            <a:custGeom>
              <a:avLst/>
              <a:gdLst>
                <a:gd name="T0" fmla="*/ 0 w 235"/>
                <a:gd name="T1" fmla="*/ 0 h 190"/>
                <a:gd name="T2" fmla="*/ 0 w 235"/>
                <a:gd name="T3" fmla="*/ 157 h 190"/>
                <a:gd name="T4" fmla="*/ 235 w 235"/>
                <a:gd name="T5" fmla="*/ 190 h 190"/>
                <a:gd name="T6" fmla="*/ 235 w 235"/>
                <a:gd name="T7" fmla="*/ 135 h 190"/>
                <a:gd name="T8" fmla="*/ 0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0" y="0"/>
                  </a:moveTo>
                  <a:lnTo>
                    <a:pt x="0" y="157"/>
                  </a:lnTo>
                  <a:lnTo>
                    <a:pt x="235" y="190"/>
                  </a:lnTo>
                  <a:lnTo>
                    <a:pt x="235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B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194"/>
            <p:cNvSpPr>
              <a:spLocks/>
            </p:cNvSpPr>
            <p:nvPr/>
          </p:nvSpPr>
          <p:spPr bwMode="auto">
            <a:xfrm>
              <a:off x="3951288" y="5483225"/>
              <a:ext cx="373062" cy="252413"/>
            </a:xfrm>
            <a:custGeom>
              <a:avLst/>
              <a:gdLst>
                <a:gd name="T0" fmla="*/ 99 w 99"/>
                <a:gd name="T1" fmla="*/ 67 h 67"/>
                <a:gd name="T2" fmla="*/ 92 w 99"/>
                <a:gd name="T3" fmla="*/ 54 h 67"/>
                <a:gd name="T4" fmla="*/ 0 w 99"/>
                <a:gd name="T5" fmla="*/ 0 h 67"/>
                <a:gd name="T6" fmla="*/ 0 w 99"/>
                <a:gd name="T7" fmla="*/ 10 h 67"/>
                <a:gd name="T8" fmla="*/ 99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67"/>
                  </a:moveTo>
                  <a:cubicBezTo>
                    <a:pt x="99" y="62"/>
                    <a:pt x="96" y="57"/>
                    <a:pt x="92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99" y="67"/>
                  </a:lnTo>
                  <a:close/>
                </a:path>
              </a:pathLst>
            </a:custGeom>
            <a:solidFill>
              <a:srgbClr val="ABA89D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Rectangle 195"/>
            <p:cNvSpPr>
              <a:spLocks noChangeArrowheads="1"/>
            </p:cNvSpPr>
            <p:nvPr/>
          </p:nvSpPr>
          <p:spPr bwMode="auto">
            <a:xfrm>
              <a:off x="4294188" y="4602163"/>
              <a:ext cx="153987" cy="244475"/>
            </a:xfrm>
            <a:prstGeom prst="rect">
              <a:avLst/>
            </a:prstGeom>
            <a:solidFill>
              <a:srgbClr val="CBC6B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196"/>
            <p:cNvSpPr>
              <a:spLocks/>
            </p:cNvSpPr>
            <p:nvPr/>
          </p:nvSpPr>
          <p:spPr bwMode="auto">
            <a:xfrm>
              <a:off x="4294188" y="4576763"/>
              <a:ext cx="153987" cy="25400"/>
            </a:xfrm>
            <a:custGeom>
              <a:avLst/>
              <a:gdLst>
                <a:gd name="T0" fmla="*/ 0 w 41"/>
                <a:gd name="T1" fmla="*/ 7 h 7"/>
                <a:gd name="T2" fmla="*/ 8 w 41"/>
                <a:gd name="T3" fmla="*/ 0 h 7"/>
                <a:gd name="T4" fmla="*/ 34 w 41"/>
                <a:gd name="T5" fmla="*/ 0 h 7"/>
                <a:gd name="T6" fmla="*/ 41 w 41"/>
                <a:gd name="T7" fmla="*/ 7 h 7"/>
                <a:gd name="T8" fmla="*/ 0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0" y="7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3"/>
                    <a:pt x="41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ABA89D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Rectangle 197"/>
            <p:cNvSpPr>
              <a:spLocks noChangeArrowheads="1"/>
            </p:cNvSpPr>
            <p:nvPr/>
          </p:nvSpPr>
          <p:spPr bwMode="auto">
            <a:xfrm>
              <a:off x="4587875" y="4738688"/>
              <a:ext cx="150812" cy="244475"/>
            </a:xfrm>
            <a:prstGeom prst="rect">
              <a:avLst/>
            </a:prstGeom>
            <a:solidFill>
              <a:srgbClr val="CBC6B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Freeform 198"/>
            <p:cNvSpPr>
              <a:spLocks/>
            </p:cNvSpPr>
            <p:nvPr/>
          </p:nvSpPr>
          <p:spPr bwMode="auto">
            <a:xfrm>
              <a:off x="4587875" y="4711700"/>
              <a:ext cx="150812" cy="26988"/>
            </a:xfrm>
            <a:custGeom>
              <a:avLst/>
              <a:gdLst>
                <a:gd name="T0" fmla="*/ 0 w 40"/>
                <a:gd name="T1" fmla="*/ 7 h 7"/>
                <a:gd name="T2" fmla="*/ 7 w 40"/>
                <a:gd name="T3" fmla="*/ 0 h 7"/>
                <a:gd name="T4" fmla="*/ 33 w 40"/>
                <a:gd name="T5" fmla="*/ 0 h 7"/>
                <a:gd name="T6" fmla="*/ 40 w 40"/>
                <a:gd name="T7" fmla="*/ 7 h 7"/>
                <a:gd name="T8" fmla="*/ 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ABA89D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Rectangle 199"/>
            <p:cNvSpPr>
              <a:spLocks noChangeArrowheads="1"/>
            </p:cNvSpPr>
            <p:nvPr/>
          </p:nvSpPr>
          <p:spPr bwMode="auto">
            <a:xfrm>
              <a:off x="3265488" y="4602163"/>
              <a:ext cx="150812" cy="244475"/>
            </a:xfrm>
            <a:prstGeom prst="rect">
              <a:avLst/>
            </a:prstGeom>
            <a:solidFill>
              <a:srgbClr val="CBC6B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Freeform 200"/>
            <p:cNvSpPr>
              <a:spLocks/>
            </p:cNvSpPr>
            <p:nvPr/>
          </p:nvSpPr>
          <p:spPr bwMode="auto">
            <a:xfrm>
              <a:off x="3265488" y="4576763"/>
              <a:ext cx="150812" cy="25400"/>
            </a:xfrm>
            <a:custGeom>
              <a:avLst/>
              <a:gdLst>
                <a:gd name="T0" fmla="*/ 40 w 40"/>
                <a:gd name="T1" fmla="*/ 7 h 7"/>
                <a:gd name="T2" fmla="*/ 33 w 40"/>
                <a:gd name="T3" fmla="*/ 0 h 7"/>
                <a:gd name="T4" fmla="*/ 7 w 40"/>
                <a:gd name="T5" fmla="*/ 0 h 7"/>
                <a:gd name="T6" fmla="*/ 0 w 40"/>
                <a:gd name="T7" fmla="*/ 7 h 7"/>
                <a:gd name="T8" fmla="*/ 4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3"/>
                    <a:pt x="37" y="0"/>
                    <a:pt x="3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40" y="7"/>
                  </a:lnTo>
                  <a:close/>
                </a:path>
              </a:pathLst>
            </a:custGeom>
            <a:solidFill>
              <a:srgbClr val="ABA89D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Rectangle 201"/>
            <p:cNvSpPr>
              <a:spLocks noChangeArrowheads="1"/>
            </p:cNvSpPr>
            <p:nvPr/>
          </p:nvSpPr>
          <p:spPr bwMode="auto">
            <a:xfrm>
              <a:off x="2971800" y="4738688"/>
              <a:ext cx="153987" cy="244475"/>
            </a:xfrm>
            <a:prstGeom prst="rect">
              <a:avLst/>
            </a:prstGeom>
            <a:solidFill>
              <a:srgbClr val="CBC6B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Freeform 202"/>
            <p:cNvSpPr>
              <a:spLocks/>
            </p:cNvSpPr>
            <p:nvPr/>
          </p:nvSpPr>
          <p:spPr bwMode="auto">
            <a:xfrm>
              <a:off x="2971800" y="4711700"/>
              <a:ext cx="153987" cy="26988"/>
            </a:xfrm>
            <a:custGeom>
              <a:avLst/>
              <a:gdLst>
                <a:gd name="T0" fmla="*/ 41 w 41"/>
                <a:gd name="T1" fmla="*/ 7 h 7"/>
                <a:gd name="T2" fmla="*/ 34 w 41"/>
                <a:gd name="T3" fmla="*/ 0 h 7"/>
                <a:gd name="T4" fmla="*/ 7 w 41"/>
                <a:gd name="T5" fmla="*/ 0 h 7"/>
                <a:gd name="T6" fmla="*/ 0 w 41"/>
                <a:gd name="T7" fmla="*/ 7 h 7"/>
                <a:gd name="T8" fmla="*/ 41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41" y="7"/>
                  </a:moveTo>
                  <a:cubicBezTo>
                    <a:pt x="41" y="3"/>
                    <a:pt x="38" y="0"/>
                    <a:pt x="3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lnTo>
                    <a:pt x="41" y="7"/>
                  </a:lnTo>
                  <a:close/>
                </a:path>
              </a:pathLst>
            </a:custGeom>
            <a:solidFill>
              <a:srgbClr val="ABA89D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Freeform 203"/>
            <p:cNvSpPr>
              <a:spLocks/>
            </p:cNvSpPr>
            <p:nvPr/>
          </p:nvSpPr>
          <p:spPr bwMode="auto">
            <a:xfrm>
              <a:off x="2686050" y="4564059"/>
              <a:ext cx="1012825" cy="606425"/>
            </a:xfrm>
            <a:custGeom>
              <a:avLst/>
              <a:gdLst>
                <a:gd name="T0" fmla="*/ 626 w 638"/>
                <a:gd name="T1" fmla="*/ 0 h 382"/>
                <a:gd name="T2" fmla="*/ 638 w 638"/>
                <a:gd name="T3" fmla="*/ 295 h 382"/>
                <a:gd name="T4" fmla="*/ 0 w 638"/>
                <a:gd name="T5" fmla="*/ 382 h 382"/>
                <a:gd name="T6" fmla="*/ 0 w 638"/>
                <a:gd name="T7" fmla="*/ 283 h 382"/>
                <a:gd name="T8" fmla="*/ 626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626" y="0"/>
                  </a:moveTo>
                  <a:lnTo>
                    <a:pt x="638" y="295"/>
                  </a:lnTo>
                  <a:lnTo>
                    <a:pt x="0" y="382"/>
                  </a:lnTo>
                  <a:lnTo>
                    <a:pt x="0" y="28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CBC6B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Freeform 204"/>
            <p:cNvSpPr>
              <a:spLocks/>
            </p:cNvSpPr>
            <p:nvPr/>
          </p:nvSpPr>
          <p:spPr bwMode="auto">
            <a:xfrm>
              <a:off x="2686050" y="4519613"/>
              <a:ext cx="993775" cy="493713"/>
            </a:xfrm>
            <a:custGeom>
              <a:avLst/>
              <a:gdLst>
                <a:gd name="T0" fmla="*/ 0 w 264"/>
                <a:gd name="T1" fmla="*/ 131 h 131"/>
                <a:gd name="T2" fmla="*/ 7 w 264"/>
                <a:gd name="T3" fmla="*/ 119 h 131"/>
                <a:gd name="T4" fmla="*/ 263 w 264"/>
                <a:gd name="T5" fmla="*/ 0 h 131"/>
                <a:gd name="T6" fmla="*/ 264 w 264"/>
                <a:gd name="T7" fmla="*/ 12 h 131"/>
                <a:gd name="T8" fmla="*/ 0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0" y="131"/>
                  </a:moveTo>
                  <a:cubicBezTo>
                    <a:pt x="0" y="126"/>
                    <a:pt x="3" y="121"/>
                    <a:pt x="7" y="119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4" y="12"/>
                    <a:pt x="264" y="12"/>
                    <a:pt x="264" y="12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ABA89D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Freeform 205"/>
            <p:cNvSpPr>
              <a:spLocks/>
            </p:cNvSpPr>
            <p:nvPr/>
          </p:nvSpPr>
          <p:spPr bwMode="auto">
            <a:xfrm>
              <a:off x="4000500" y="4564059"/>
              <a:ext cx="1012825" cy="606425"/>
            </a:xfrm>
            <a:custGeom>
              <a:avLst/>
              <a:gdLst>
                <a:gd name="T0" fmla="*/ 12 w 638"/>
                <a:gd name="T1" fmla="*/ 0 h 382"/>
                <a:gd name="T2" fmla="*/ 0 w 638"/>
                <a:gd name="T3" fmla="*/ 295 h 382"/>
                <a:gd name="T4" fmla="*/ 638 w 638"/>
                <a:gd name="T5" fmla="*/ 382 h 382"/>
                <a:gd name="T6" fmla="*/ 638 w 638"/>
                <a:gd name="T7" fmla="*/ 283 h 382"/>
                <a:gd name="T8" fmla="*/ 12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12" y="0"/>
                  </a:moveTo>
                  <a:lnTo>
                    <a:pt x="0" y="295"/>
                  </a:lnTo>
                  <a:lnTo>
                    <a:pt x="638" y="382"/>
                  </a:lnTo>
                  <a:lnTo>
                    <a:pt x="638" y="28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C6BA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Freeform 206"/>
            <p:cNvSpPr>
              <a:spLocks/>
            </p:cNvSpPr>
            <p:nvPr/>
          </p:nvSpPr>
          <p:spPr bwMode="auto">
            <a:xfrm>
              <a:off x="4019550" y="4519613"/>
              <a:ext cx="993775" cy="493713"/>
            </a:xfrm>
            <a:custGeom>
              <a:avLst/>
              <a:gdLst>
                <a:gd name="T0" fmla="*/ 264 w 264"/>
                <a:gd name="T1" fmla="*/ 131 h 131"/>
                <a:gd name="T2" fmla="*/ 256 w 264"/>
                <a:gd name="T3" fmla="*/ 119 h 131"/>
                <a:gd name="T4" fmla="*/ 0 w 264"/>
                <a:gd name="T5" fmla="*/ 0 h 131"/>
                <a:gd name="T6" fmla="*/ 0 w 264"/>
                <a:gd name="T7" fmla="*/ 12 h 131"/>
                <a:gd name="T8" fmla="*/ 264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264" y="131"/>
                  </a:moveTo>
                  <a:cubicBezTo>
                    <a:pt x="264" y="126"/>
                    <a:pt x="261" y="121"/>
                    <a:pt x="256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264" y="131"/>
                  </a:lnTo>
                  <a:close/>
                </a:path>
              </a:pathLst>
            </a:custGeom>
            <a:solidFill>
              <a:srgbClr val="ABA89D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Freeform 207"/>
            <p:cNvSpPr>
              <a:spLocks/>
            </p:cNvSpPr>
            <p:nvPr/>
          </p:nvSpPr>
          <p:spPr bwMode="auto">
            <a:xfrm>
              <a:off x="3660775" y="3638550"/>
              <a:ext cx="377825" cy="2365375"/>
            </a:xfrm>
            <a:custGeom>
              <a:avLst/>
              <a:gdLst>
                <a:gd name="T0" fmla="*/ 50 w 100"/>
                <a:gd name="T1" fmla="*/ 628 h 628"/>
                <a:gd name="T2" fmla="*/ 89 w 100"/>
                <a:gd name="T3" fmla="*/ 497 h 628"/>
                <a:gd name="T4" fmla="*/ 100 w 100"/>
                <a:gd name="T5" fmla="*/ 144 h 628"/>
                <a:gd name="T6" fmla="*/ 50 w 100"/>
                <a:gd name="T7" fmla="*/ 0 h 628"/>
                <a:gd name="T8" fmla="*/ 0 w 100"/>
                <a:gd name="T9" fmla="*/ 144 h 628"/>
                <a:gd name="T10" fmla="*/ 11 w 100"/>
                <a:gd name="T11" fmla="*/ 497 h 628"/>
                <a:gd name="T12" fmla="*/ 50 w 100"/>
                <a:gd name="T13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28">
                  <a:moveTo>
                    <a:pt x="50" y="628"/>
                  </a:moveTo>
                  <a:cubicBezTo>
                    <a:pt x="89" y="596"/>
                    <a:pt x="89" y="497"/>
                    <a:pt x="89" y="497"/>
                  </a:cubicBezTo>
                  <a:cubicBezTo>
                    <a:pt x="89" y="497"/>
                    <a:pt x="100" y="289"/>
                    <a:pt x="100" y="144"/>
                  </a:cubicBezTo>
                  <a:cubicBezTo>
                    <a:pt x="100" y="6"/>
                    <a:pt x="50" y="0"/>
                    <a:pt x="50" y="0"/>
                  </a:cubicBezTo>
                  <a:cubicBezTo>
                    <a:pt x="50" y="0"/>
                    <a:pt x="0" y="8"/>
                    <a:pt x="0" y="144"/>
                  </a:cubicBezTo>
                  <a:cubicBezTo>
                    <a:pt x="0" y="289"/>
                    <a:pt x="11" y="497"/>
                    <a:pt x="11" y="497"/>
                  </a:cubicBezTo>
                  <a:cubicBezTo>
                    <a:pt x="11" y="497"/>
                    <a:pt x="11" y="596"/>
                    <a:pt x="50" y="628"/>
                  </a:cubicBezTo>
                </a:path>
              </a:pathLst>
            </a:custGeom>
            <a:solidFill>
              <a:srgbClr val="ABA89D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Freeform 208"/>
            <p:cNvSpPr>
              <a:spLocks/>
            </p:cNvSpPr>
            <p:nvPr/>
          </p:nvSpPr>
          <p:spPr bwMode="auto">
            <a:xfrm>
              <a:off x="3706813" y="3814763"/>
              <a:ext cx="74612" cy="93663"/>
            </a:xfrm>
            <a:custGeom>
              <a:avLst/>
              <a:gdLst>
                <a:gd name="T0" fmla="*/ 11 w 20"/>
                <a:gd name="T1" fmla="*/ 0 h 25"/>
                <a:gd name="T2" fmla="*/ 0 w 20"/>
                <a:gd name="T3" fmla="*/ 25 h 25"/>
                <a:gd name="T4" fmla="*/ 20 w 20"/>
                <a:gd name="T5" fmla="*/ 18 h 25"/>
                <a:gd name="T6" fmla="*/ 11 w 2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11" y="0"/>
                  </a:moveTo>
                  <a:cubicBezTo>
                    <a:pt x="6" y="6"/>
                    <a:pt x="2" y="14"/>
                    <a:pt x="0" y="25"/>
                  </a:cubicBezTo>
                  <a:cubicBezTo>
                    <a:pt x="5" y="22"/>
                    <a:pt x="12" y="19"/>
                    <a:pt x="20" y="1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209"/>
            <p:cNvSpPr>
              <a:spLocks/>
            </p:cNvSpPr>
            <p:nvPr/>
          </p:nvSpPr>
          <p:spPr bwMode="auto">
            <a:xfrm>
              <a:off x="3852863" y="3784600"/>
              <a:ext cx="98425" cy="98425"/>
            </a:xfrm>
            <a:custGeom>
              <a:avLst/>
              <a:gdLst>
                <a:gd name="T0" fmla="*/ 1 w 26"/>
                <a:gd name="T1" fmla="*/ 0 h 26"/>
                <a:gd name="T2" fmla="*/ 0 w 26"/>
                <a:gd name="T3" fmla="*/ 24 h 26"/>
                <a:gd name="T4" fmla="*/ 16 w 26"/>
                <a:gd name="T5" fmla="*/ 26 h 26"/>
                <a:gd name="T6" fmla="*/ 26 w 26"/>
                <a:gd name="T7" fmla="*/ 8 h 26"/>
                <a:gd name="T8" fmla="*/ 20 w 26"/>
                <a:gd name="T9" fmla="*/ 3 h 26"/>
                <a:gd name="T10" fmla="*/ 14 w 26"/>
                <a:gd name="T11" fmla="*/ 1 h 26"/>
                <a:gd name="T12" fmla="*/ 1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1" y="25"/>
                    <a:pt x="16" y="2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6"/>
                    <a:pt x="22" y="4"/>
                    <a:pt x="20" y="3"/>
                  </a:cubicBezTo>
                  <a:cubicBezTo>
                    <a:pt x="19" y="2"/>
                    <a:pt x="16" y="1"/>
                    <a:pt x="14" y="1"/>
                  </a:cubicBezTo>
                  <a:cubicBezTo>
                    <a:pt x="10" y="1"/>
                    <a:pt x="5" y="0"/>
                    <a:pt x="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210"/>
            <p:cNvSpPr>
              <a:spLocks/>
            </p:cNvSpPr>
            <p:nvPr/>
          </p:nvSpPr>
          <p:spPr bwMode="auto">
            <a:xfrm>
              <a:off x="3751263" y="3784600"/>
              <a:ext cx="98425" cy="93663"/>
            </a:xfrm>
            <a:custGeom>
              <a:avLst/>
              <a:gdLst>
                <a:gd name="T0" fmla="*/ 26 w 26"/>
                <a:gd name="T1" fmla="*/ 0 h 25"/>
                <a:gd name="T2" fmla="*/ 12 w 26"/>
                <a:gd name="T3" fmla="*/ 1 h 25"/>
                <a:gd name="T4" fmla="*/ 6 w 26"/>
                <a:gd name="T5" fmla="*/ 3 h 25"/>
                <a:gd name="T6" fmla="*/ 0 w 26"/>
                <a:gd name="T7" fmla="*/ 7 h 25"/>
                <a:gd name="T8" fmla="*/ 9 w 26"/>
                <a:gd name="T9" fmla="*/ 25 h 25"/>
                <a:gd name="T10" fmla="*/ 25 w 26"/>
                <a:gd name="T11" fmla="*/ 24 h 25"/>
                <a:gd name="T12" fmla="*/ 26 w 2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6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9" y="1"/>
                    <a:pt x="7" y="2"/>
                    <a:pt x="6" y="3"/>
                  </a:cubicBezTo>
                  <a:cubicBezTo>
                    <a:pt x="4" y="4"/>
                    <a:pt x="2" y="5"/>
                    <a:pt x="0" y="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4" y="25"/>
                    <a:pt x="20" y="24"/>
                    <a:pt x="25" y="2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211"/>
            <p:cNvSpPr>
              <a:spLocks/>
            </p:cNvSpPr>
            <p:nvPr/>
          </p:nvSpPr>
          <p:spPr bwMode="auto">
            <a:xfrm>
              <a:off x="3921125" y="3817938"/>
              <a:ext cx="68262" cy="90488"/>
            </a:xfrm>
            <a:custGeom>
              <a:avLst/>
              <a:gdLst>
                <a:gd name="T0" fmla="*/ 9 w 18"/>
                <a:gd name="T1" fmla="*/ 0 h 24"/>
                <a:gd name="T2" fmla="*/ 0 w 18"/>
                <a:gd name="T3" fmla="*/ 17 h 24"/>
                <a:gd name="T4" fmla="*/ 18 w 18"/>
                <a:gd name="T5" fmla="*/ 24 h 24"/>
                <a:gd name="T6" fmla="*/ 9 w 1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18"/>
                    <a:pt x="13" y="21"/>
                    <a:pt x="18" y="24"/>
                  </a:cubicBezTo>
                  <a:cubicBezTo>
                    <a:pt x="17" y="13"/>
                    <a:pt x="14" y="6"/>
                    <a:pt x="9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Freeform 212"/>
            <p:cNvSpPr>
              <a:spLocks/>
            </p:cNvSpPr>
            <p:nvPr/>
          </p:nvSpPr>
          <p:spPr bwMode="auto">
            <a:xfrm>
              <a:off x="3838575" y="5370513"/>
              <a:ext cx="25400" cy="441325"/>
            </a:xfrm>
            <a:custGeom>
              <a:avLst/>
              <a:gdLst>
                <a:gd name="T0" fmla="*/ 7 w 7"/>
                <a:gd name="T1" fmla="*/ 112 h 117"/>
                <a:gd name="T2" fmla="*/ 3 w 7"/>
                <a:gd name="T3" fmla="*/ 117 h 117"/>
                <a:gd name="T4" fmla="*/ 0 w 7"/>
                <a:gd name="T5" fmla="*/ 112 h 117"/>
                <a:gd name="T6" fmla="*/ 0 w 7"/>
                <a:gd name="T7" fmla="*/ 5 h 117"/>
                <a:gd name="T8" fmla="*/ 3 w 7"/>
                <a:gd name="T9" fmla="*/ 0 h 117"/>
                <a:gd name="T10" fmla="*/ 7 w 7"/>
                <a:gd name="T11" fmla="*/ 5 h 117"/>
                <a:gd name="T12" fmla="*/ 7 w 7"/>
                <a:gd name="T13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7">
                  <a:moveTo>
                    <a:pt x="7" y="112"/>
                  </a:moveTo>
                  <a:cubicBezTo>
                    <a:pt x="7" y="115"/>
                    <a:pt x="5" y="117"/>
                    <a:pt x="3" y="117"/>
                  </a:cubicBezTo>
                  <a:cubicBezTo>
                    <a:pt x="1" y="117"/>
                    <a:pt x="0" y="115"/>
                    <a:pt x="0" y="1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5"/>
                  </a:cubicBezTo>
                  <a:lnTo>
                    <a:pt x="7" y="112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Freeform 213"/>
            <p:cNvSpPr>
              <a:spLocks noEditPoints="1"/>
            </p:cNvSpPr>
            <p:nvPr/>
          </p:nvSpPr>
          <p:spPr bwMode="auto">
            <a:xfrm>
              <a:off x="3849688" y="3638550"/>
              <a:ext cx="93662" cy="74613"/>
            </a:xfrm>
            <a:custGeom>
              <a:avLst/>
              <a:gdLst>
                <a:gd name="T0" fmla="*/ 22 w 25"/>
                <a:gd name="T1" fmla="*/ 15 h 20"/>
                <a:gd name="T2" fmla="*/ 25 w 25"/>
                <a:gd name="T3" fmla="*/ 20 h 20"/>
                <a:gd name="T4" fmla="*/ 25 w 25"/>
                <a:gd name="T5" fmla="*/ 20 h 20"/>
                <a:gd name="T6" fmla="*/ 22 w 25"/>
                <a:gd name="T7" fmla="*/ 15 h 20"/>
                <a:gd name="T8" fmla="*/ 22 w 25"/>
                <a:gd name="T9" fmla="*/ 15 h 20"/>
                <a:gd name="T10" fmla="*/ 22 w 25"/>
                <a:gd name="T11" fmla="*/ 15 h 20"/>
                <a:gd name="T12" fmla="*/ 22 w 25"/>
                <a:gd name="T13" fmla="*/ 15 h 20"/>
                <a:gd name="T14" fmla="*/ 0 w 25"/>
                <a:gd name="T15" fmla="*/ 0 h 20"/>
                <a:gd name="T16" fmla="*/ 0 w 25"/>
                <a:gd name="T17" fmla="*/ 0 h 20"/>
                <a:gd name="T18" fmla="*/ 0 w 25"/>
                <a:gd name="T19" fmla="*/ 0 h 20"/>
                <a:gd name="T20" fmla="*/ 0 w 25"/>
                <a:gd name="T21" fmla="*/ 0 h 20"/>
                <a:gd name="T22" fmla="*/ 0 w 2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0">
                  <a:moveTo>
                    <a:pt x="22" y="15"/>
                  </a:moveTo>
                  <a:cubicBezTo>
                    <a:pt x="23" y="17"/>
                    <a:pt x="24" y="18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18"/>
                    <a:pt x="23" y="17"/>
                    <a:pt x="22" y="15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Freeform 214"/>
            <p:cNvSpPr>
              <a:spLocks/>
            </p:cNvSpPr>
            <p:nvPr/>
          </p:nvSpPr>
          <p:spPr bwMode="auto">
            <a:xfrm>
              <a:off x="3759200" y="3638550"/>
              <a:ext cx="184150" cy="96838"/>
            </a:xfrm>
            <a:custGeom>
              <a:avLst/>
              <a:gdLst>
                <a:gd name="T0" fmla="*/ 24 w 49"/>
                <a:gd name="T1" fmla="*/ 0 h 26"/>
                <a:gd name="T2" fmla="*/ 24 w 49"/>
                <a:gd name="T3" fmla="*/ 0 h 26"/>
                <a:gd name="T4" fmla="*/ 0 w 49"/>
                <a:gd name="T5" fmla="*/ 21 h 26"/>
                <a:gd name="T6" fmla="*/ 23 w 49"/>
                <a:gd name="T7" fmla="*/ 26 h 26"/>
                <a:gd name="T8" fmla="*/ 49 w 49"/>
                <a:gd name="T9" fmla="*/ 20 h 26"/>
                <a:gd name="T10" fmla="*/ 46 w 49"/>
                <a:gd name="T11" fmla="*/ 15 h 26"/>
                <a:gd name="T12" fmla="*/ 46 w 49"/>
                <a:gd name="T13" fmla="*/ 15 h 26"/>
                <a:gd name="T14" fmla="*/ 46 w 49"/>
                <a:gd name="T15" fmla="*/ 15 h 26"/>
                <a:gd name="T16" fmla="*/ 24 w 49"/>
                <a:gd name="T17" fmla="*/ 0 h 26"/>
                <a:gd name="T18" fmla="*/ 24 w 49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6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2" y="2"/>
                    <a:pt x="0" y="21"/>
                  </a:cubicBezTo>
                  <a:cubicBezTo>
                    <a:pt x="6" y="24"/>
                    <a:pt x="14" y="26"/>
                    <a:pt x="23" y="26"/>
                  </a:cubicBezTo>
                  <a:cubicBezTo>
                    <a:pt x="33" y="26"/>
                    <a:pt x="42" y="24"/>
                    <a:pt x="49" y="20"/>
                  </a:cubicBezTo>
                  <a:cubicBezTo>
                    <a:pt x="48" y="18"/>
                    <a:pt x="47" y="17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5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930783" y="2216798"/>
            <a:ext cx="3702274" cy="3762883"/>
            <a:chOff x="2686050" y="3638550"/>
            <a:chExt cx="2327275" cy="2365375"/>
          </a:xfrm>
        </p:grpSpPr>
        <p:sp>
          <p:nvSpPr>
            <p:cNvPr id="136" name="Freeform 191"/>
            <p:cNvSpPr>
              <a:spLocks/>
            </p:cNvSpPr>
            <p:nvPr/>
          </p:nvSpPr>
          <p:spPr bwMode="auto">
            <a:xfrm>
              <a:off x="3371850" y="5521322"/>
              <a:ext cx="373062" cy="301625"/>
            </a:xfrm>
            <a:custGeom>
              <a:avLst/>
              <a:gdLst>
                <a:gd name="T0" fmla="*/ 235 w 235"/>
                <a:gd name="T1" fmla="*/ 0 h 190"/>
                <a:gd name="T2" fmla="*/ 235 w 235"/>
                <a:gd name="T3" fmla="*/ 157 h 190"/>
                <a:gd name="T4" fmla="*/ 0 w 235"/>
                <a:gd name="T5" fmla="*/ 190 h 190"/>
                <a:gd name="T6" fmla="*/ 0 w 235"/>
                <a:gd name="T7" fmla="*/ 135 h 190"/>
                <a:gd name="T8" fmla="*/ 235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235" y="0"/>
                  </a:moveTo>
                  <a:lnTo>
                    <a:pt x="235" y="157"/>
                  </a:lnTo>
                  <a:lnTo>
                    <a:pt x="0" y="190"/>
                  </a:lnTo>
                  <a:lnTo>
                    <a:pt x="0" y="13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192"/>
            <p:cNvSpPr>
              <a:spLocks/>
            </p:cNvSpPr>
            <p:nvPr/>
          </p:nvSpPr>
          <p:spPr bwMode="auto">
            <a:xfrm>
              <a:off x="3371850" y="5483225"/>
              <a:ext cx="373062" cy="252413"/>
            </a:xfrm>
            <a:custGeom>
              <a:avLst/>
              <a:gdLst>
                <a:gd name="T0" fmla="*/ 0 w 99"/>
                <a:gd name="T1" fmla="*/ 67 h 67"/>
                <a:gd name="T2" fmla="*/ 8 w 99"/>
                <a:gd name="T3" fmla="*/ 54 h 67"/>
                <a:gd name="T4" fmla="*/ 99 w 99"/>
                <a:gd name="T5" fmla="*/ 0 h 67"/>
                <a:gd name="T6" fmla="*/ 99 w 99"/>
                <a:gd name="T7" fmla="*/ 10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cubicBezTo>
                    <a:pt x="0" y="62"/>
                    <a:pt x="3" y="57"/>
                    <a:pt x="8" y="5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0"/>
                    <a:pt x="99" y="10"/>
                    <a:pt x="99" y="10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E2820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193"/>
            <p:cNvSpPr>
              <a:spLocks/>
            </p:cNvSpPr>
            <p:nvPr/>
          </p:nvSpPr>
          <p:spPr bwMode="auto">
            <a:xfrm>
              <a:off x="3951288" y="5521326"/>
              <a:ext cx="373062" cy="301625"/>
            </a:xfrm>
            <a:custGeom>
              <a:avLst/>
              <a:gdLst>
                <a:gd name="T0" fmla="*/ 0 w 235"/>
                <a:gd name="T1" fmla="*/ 0 h 190"/>
                <a:gd name="T2" fmla="*/ 0 w 235"/>
                <a:gd name="T3" fmla="*/ 157 h 190"/>
                <a:gd name="T4" fmla="*/ 235 w 235"/>
                <a:gd name="T5" fmla="*/ 190 h 190"/>
                <a:gd name="T6" fmla="*/ 235 w 235"/>
                <a:gd name="T7" fmla="*/ 135 h 190"/>
                <a:gd name="T8" fmla="*/ 0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0" y="0"/>
                  </a:moveTo>
                  <a:lnTo>
                    <a:pt x="0" y="157"/>
                  </a:lnTo>
                  <a:lnTo>
                    <a:pt x="235" y="190"/>
                  </a:lnTo>
                  <a:lnTo>
                    <a:pt x="235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194"/>
            <p:cNvSpPr>
              <a:spLocks/>
            </p:cNvSpPr>
            <p:nvPr/>
          </p:nvSpPr>
          <p:spPr bwMode="auto">
            <a:xfrm>
              <a:off x="3951288" y="5483225"/>
              <a:ext cx="373062" cy="252413"/>
            </a:xfrm>
            <a:custGeom>
              <a:avLst/>
              <a:gdLst>
                <a:gd name="T0" fmla="*/ 99 w 99"/>
                <a:gd name="T1" fmla="*/ 67 h 67"/>
                <a:gd name="T2" fmla="*/ 92 w 99"/>
                <a:gd name="T3" fmla="*/ 54 h 67"/>
                <a:gd name="T4" fmla="*/ 0 w 99"/>
                <a:gd name="T5" fmla="*/ 0 h 67"/>
                <a:gd name="T6" fmla="*/ 0 w 99"/>
                <a:gd name="T7" fmla="*/ 10 h 67"/>
                <a:gd name="T8" fmla="*/ 99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67"/>
                  </a:moveTo>
                  <a:cubicBezTo>
                    <a:pt x="99" y="62"/>
                    <a:pt x="96" y="57"/>
                    <a:pt x="92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99" y="67"/>
                  </a:lnTo>
                  <a:close/>
                </a:path>
              </a:pathLst>
            </a:custGeom>
            <a:solidFill>
              <a:srgbClr val="E2820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Rectangle 195"/>
            <p:cNvSpPr>
              <a:spLocks noChangeArrowheads="1"/>
            </p:cNvSpPr>
            <p:nvPr/>
          </p:nvSpPr>
          <p:spPr bwMode="auto">
            <a:xfrm>
              <a:off x="4294188" y="4602163"/>
              <a:ext cx="153987" cy="244475"/>
            </a:xfrm>
            <a:prstGeom prst="rect">
              <a:avLst/>
            </a:pr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196"/>
            <p:cNvSpPr>
              <a:spLocks/>
            </p:cNvSpPr>
            <p:nvPr/>
          </p:nvSpPr>
          <p:spPr bwMode="auto">
            <a:xfrm>
              <a:off x="4294188" y="4576763"/>
              <a:ext cx="153987" cy="25400"/>
            </a:xfrm>
            <a:custGeom>
              <a:avLst/>
              <a:gdLst>
                <a:gd name="T0" fmla="*/ 0 w 41"/>
                <a:gd name="T1" fmla="*/ 7 h 7"/>
                <a:gd name="T2" fmla="*/ 8 w 41"/>
                <a:gd name="T3" fmla="*/ 0 h 7"/>
                <a:gd name="T4" fmla="*/ 34 w 41"/>
                <a:gd name="T5" fmla="*/ 0 h 7"/>
                <a:gd name="T6" fmla="*/ 41 w 41"/>
                <a:gd name="T7" fmla="*/ 7 h 7"/>
                <a:gd name="T8" fmla="*/ 0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0" y="7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3"/>
                    <a:pt x="41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E2820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Rectangle 197"/>
            <p:cNvSpPr>
              <a:spLocks noChangeArrowheads="1"/>
            </p:cNvSpPr>
            <p:nvPr/>
          </p:nvSpPr>
          <p:spPr bwMode="auto">
            <a:xfrm>
              <a:off x="4587875" y="4738688"/>
              <a:ext cx="150812" cy="244475"/>
            </a:xfrm>
            <a:prstGeom prst="rect">
              <a:avLst/>
            </a:pr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198"/>
            <p:cNvSpPr>
              <a:spLocks/>
            </p:cNvSpPr>
            <p:nvPr/>
          </p:nvSpPr>
          <p:spPr bwMode="auto">
            <a:xfrm>
              <a:off x="4587875" y="4711700"/>
              <a:ext cx="150812" cy="26988"/>
            </a:xfrm>
            <a:custGeom>
              <a:avLst/>
              <a:gdLst>
                <a:gd name="T0" fmla="*/ 0 w 40"/>
                <a:gd name="T1" fmla="*/ 7 h 7"/>
                <a:gd name="T2" fmla="*/ 7 w 40"/>
                <a:gd name="T3" fmla="*/ 0 h 7"/>
                <a:gd name="T4" fmla="*/ 33 w 40"/>
                <a:gd name="T5" fmla="*/ 0 h 7"/>
                <a:gd name="T6" fmla="*/ 40 w 40"/>
                <a:gd name="T7" fmla="*/ 7 h 7"/>
                <a:gd name="T8" fmla="*/ 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E2820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Rectangle 199"/>
            <p:cNvSpPr>
              <a:spLocks noChangeArrowheads="1"/>
            </p:cNvSpPr>
            <p:nvPr/>
          </p:nvSpPr>
          <p:spPr bwMode="auto">
            <a:xfrm>
              <a:off x="3265488" y="4602163"/>
              <a:ext cx="150812" cy="244475"/>
            </a:xfrm>
            <a:prstGeom prst="rect">
              <a:avLst/>
            </a:pr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200"/>
            <p:cNvSpPr>
              <a:spLocks/>
            </p:cNvSpPr>
            <p:nvPr/>
          </p:nvSpPr>
          <p:spPr bwMode="auto">
            <a:xfrm>
              <a:off x="3265488" y="4576763"/>
              <a:ext cx="150812" cy="25400"/>
            </a:xfrm>
            <a:custGeom>
              <a:avLst/>
              <a:gdLst>
                <a:gd name="T0" fmla="*/ 40 w 40"/>
                <a:gd name="T1" fmla="*/ 7 h 7"/>
                <a:gd name="T2" fmla="*/ 33 w 40"/>
                <a:gd name="T3" fmla="*/ 0 h 7"/>
                <a:gd name="T4" fmla="*/ 7 w 40"/>
                <a:gd name="T5" fmla="*/ 0 h 7"/>
                <a:gd name="T6" fmla="*/ 0 w 40"/>
                <a:gd name="T7" fmla="*/ 7 h 7"/>
                <a:gd name="T8" fmla="*/ 4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3"/>
                    <a:pt x="37" y="0"/>
                    <a:pt x="3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40" y="7"/>
                  </a:lnTo>
                  <a:close/>
                </a:path>
              </a:pathLst>
            </a:custGeom>
            <a:solidFill>
              <a:srgbClr val="E2820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Rectangle 201"/>
            <p:cNvSpPr>
              <a:spLocks noChangeArrowheads="1"/>
            </p:cNvSpPr>
            <p:nvPr/>
          </p:nvSpPr>
          <p:spPr bwMode="auto">
            <a:xfrm>
              <a:off x="2971800" y="4738688"/>
              <a:ext cx="153987" cy="244475"/>
            </a:xfrm>
            <a:prstGeom prst="rect">
              <a:avLst/>
            </a:pr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202"/>
            <p:cNvSpPr>
              <a:spLocks/>
            </p:cNvSpPr>
            <p:nvPr/>
          </p:nvSpPr>
          <p:spPr bwMode="auto">
            <a:xfrm>
              <a:off x="2971800" y="4711700"/>
              <a:ext cx="153987" cy="26988"/>
            </a:xfrm>
            <a:custGeom>
              <a:avLst/>
              <a:gdLst>
                <a:gd name="T0" fmla="*/ 41 w 41"/>
                <a:gd name="T1" fmla="*/ 7 h 7"/>
                <a:gd name="T2" fmla="*/ 34 w 41"/>
                <a:gd name="T3" fmla="*/ 0 h 7"/>
                <a:gd name="T4" fmla="*/ 7 w 41"/>
                <a:gd name="T5" fmla="*/ 0 h 7"/>
                <a:gd name="T6" fmla="*/ 0 w 41"/>
                <a:gd name="T7" fmla="*/ 7 h 7"/>
                <a:gd name="T8" fmla="*/ 41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41" y="7"/>
                  </a:moveTo>
                  <a:cubicBezTo>
                    <a:pt x="41" y="3"/>
                    <a:pt x="38" y="0"/>
                    <a:pt x="3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lnTo>
                    <a:pt x="41" y="7"/>
                  </a:lnTo>
                  <a:close/>
                </a:path>
              </a:pathLst>
            </a:custGeom>
            <a:solidFill>
              <a:srgbClr val="E2820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203"/>
            <p:cNvSpPr>
              <a:spLocks/>
            </p:cNvSpPr>
            <p:nvPr/>
          </p:nvSpPr>
          <p:spPr bwMode="auto">
            <a:xfrm>
              <a:off x="2686050" y="4564059"/>
              <a:ext cx="1012825" cy="606425"/>
            </a:xfrm>
            <a:custGeom>
              <a:avLst/>
              <a:gdLst>
                <a:gd name="T0" fmla="*/ 626 w 638"/>
                <a:gd name="T1" fmla="*/ 0 h 382"/>
                <a:gd name="T2" fmla="*/ 638 w 638"/>
                <a:gd name="T3" fmla="*/ 295 h 382"/>
                <a:gd name="T4" fmla="*/ 0 w 638"/>
                <a:gd name="T5" fmla="*/ 382 h 382"/>
                <a:gd name="T6" fmla="*/ 0 w 638"/>
                <a:gd name="T7" fmla="*/ 283 h 382"/>
                <a:gd name="T8" fmla="*/ 626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626" y="0"/>
                  </a:moveTo>
                  <a:lnTo>
                    <a:pt x="638" y="295"/>
                  </a:lnTo>
                  <a:lnTo>
                    <a:pt x="0" y="382"/>
                  </a:lnTo>
                  <a:lnTo>
                    <a:pt x="0" y="28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204"/>
            <p:cNvSpPr>
              <a:spLocks/>
            </p:cNvSpPr>
            <p:nvPr/>
          </p:nvSpPr>
          <p:spPr bwMode="auto">
            <a:xfrm>
              <a:off x="2686050" y="4519613"/>
              <a:ext cx="993775" cy="493713"/>
            </a:xfrm>
            <a:custGeom>
              <a:avLst/>
              <a:gdLst>
                <a:gd name="T0" fmla="*/ 0 w 264"/>
                <a:gd name="T1" fmla="*/ 131 h 131"/>
                <a:gd name="T2" fmla="*/ 7 w 264"/>
                <a:gd name="T3" fmla="*/ 119 h 131"/>
                <a:gd name="T4" fmla="*/ 263 w 264"/>
                <a:gd name="T5" fmla="*/ 0 h 131"/>
                <a:gd name="T6" fmla="*/ 264 w 264"/>
                <a:gd name="T7" fmla="*/ 12 h 131"/>
                <a:gd name="T8" fmla="*/ 0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0" y="131"/>
                  </a:moveTo>
                  <a:cubicBezTo>
                    <a:pt x="0" y="126"/>
                    <a:pt x="3" y="121"/>
                    <a:pt x="7" y="119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4" y="12"/>
                    <a:pt x="264" y="12"/>
                    <a:pt x="264" y="12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E2820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205"/>
            <p:cNvSpPr>
              <a:spLocks/>
            </p:cNvSpPr>
            <p:nvPr/>
          </p:nvSpPr>
          <p:spPr bwMode="auto">
            <a:xfrm>
              <a:off x="4000500" y="4555852"/>
              <a:ext cx="1012825" cy="606425"/>
            </a:xfrm>
            <a:custGeom>
              <a:avLst/>
              <a:gdLst>
                <a:gd name="T0" fmla="*/ 12 w 638"/>
                <a:gd name="T1" fmla="*/ 0 h 382"/>
                <a:gd name="T2" fmla="*/ 0 w 638"/>
                <a:gd name="T3" fmla="*/ 295 h 382"/>
                <a:gd name="T4" fmla="*/ 638 w 638"/>
                <a:gd name="T5" fmla="*/ 382 h 382"/>
                <a:gd name="T6" fmla="*/ 638 w 638"/>
                <a:gd name="T7" fmla="*/ 283 h 382"/>
                <a:gd name="T8" fmla="*/ 12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12" y="0"/>
                  </a:moveTo>
                  <a:lnTo>
                    <a:pt x="0" y="295"/>
                  </a:lnTo>
                  <a:lnTo>
                    <a:pt x="638" y="382"/>
                  </a:lnTo>
                  <a:lnTo>
                    <a:pt x="638" y="28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206"/>
            <p:cNvSpPr>
              <a:spLocks/>
            </p:cNvSpPr>
            <p:nvPr/>
          </p:nvSpPr>
          <p:spPr bwMode="auto">
            <a:xfrm>
              <a:off x="4019550" y="4519613"/>
              <a:ext cx="993775" cy="493713"/>
            </a:xfrm>
            <a:custGeom>
              <a:avLst/>
              <a:gdLst>
                <a:gd name="T0" fmla="*/ 264 w 264"/>
                <a:gd name="T1" fmla="*/ 131 h 131"/>
                <a:gd name="T2" fmla="*/ 256 w 264"/>
                <a:gd name="T3" fmla="*/ 119 h 131"/>
                <a:gd name="T4" fmla="*/ 0 w 264"/>
                <a:gd name="T5" fmla="*/ 0 h 131"/>
                <a:gd name="T6" fmla="*/ 0 w 264"/>
                <a:gd name="T7" fmla="*/ 12 h 131"/>
                <a:gd name="T8" fmla="*/ 264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264" y="131"/>
                  </a:moveTo>
                  <a:cubicBezTo>
                    <a:pt x="264" y="126"/>
                    <a:pt x="261" y="121"/>
                    <a:pt x="256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264" y="131"/>
                  </a:lnTo>
                  <a:close/>
                </a:path>
              </a:pathLst>
            </a:custGeom>
            <a:solidFill>
              <a:srgbClr val="E2820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207"/>
            <p:cNvSpPr>
              <a:spLocks/>
            </p:cNvSpPr>
            <p:nvPr/>
          </p:nvSpPr>
          <p:spPr bwMode="auto">
            <a:xfrm>
              <a:off x="3660775" y="3638550"/>
              <a:ext cx="377825" cy="2365375"/>
            </a:xfrm>
            <a:custGeom>
              <a:avLst/>
              <a:gdLst>
                <a:gd name="T0" fmla="*/ 50 w 100"/>
                <a:gd name="T1" fmla="*/ 628 h 628"/>
                <a:gd name="T2" fmla="*/ 89 w 100"/>
                <a:gd name="T3" fmla="*/ 497 h 628"/>
                <a:gd name="T4" fmla="*/ 100 w 100"/>
                <a:gd name="T5" fmla="*/ 144 h 628"/>
                <a:gd name="T6" fmla="*/ 50 w 100"/>
                <a:gd name="T7" fmla="*/ 0 h 628"/>
                <a:gd name="T8" fmla="*/ 0 w 100"/>
                <a:gd name="T9" fmla="*/ 144 h 628"/>
                <a:gd name="T10" fmla="*/ 11 w 100"/>
                <a:gd name="T11" fmla="*/ 497 h 628"/>
                <a:gd name="T12" fmla="*/ 50 w 100"/>
                <a:gd name="T13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28">
                  <a:moveTo>
                    <a:pt x="50" y="628"/>
                  </a:moveTo>
                  <a:cubicBezTo>
                    <a:pt x="89" y="596"/>
                    <a:pt x="89" y="497"/>
                    <a:pt x="89" y="497"/>
                  </a:cubicBezTo>
                  <a:cubicBezTo>
                    <a:pt x="89" y="497"/>
                    <a:pt x="100" y="289"/>
                    <a:pt x="100" y="144"/>
                  </a:cubicBezTo>
                  <a:cubicBezTo>
                    <a:pt x="100" y="6"/>
                    <a:pt x="50" y="0"/>
                    <a:pt x="50" y="0"/>
                  </a:cubicBezTo>
                  <a:cubicBezTo>
                    <a:pt x="50" y="0"/>
                    <a:pt x="0" y="8"/>
                    <a:pt x="0" y="144"/>
                  </a:cubicBezTo>
                  <a:cubicBezTo>
                    <a:pt x="0" y="289"/>
                    <a:pt x="11" y="497"/>
                    <a:pt x="11" y="497"/>
                  </a:cubicBezTo>
                  <a:cubicBezTo>
                    <a:pt x="11" y="497"/>
                    <a:pt x="11" y="596"/>
                    <a:pt x="50" y="628"/>
                  </a:cubicBezTo>
                </a:path>
              </a:pathLst>
            </a:custGeom>
            <a:solidFill>
              <a:srgbClr val="E28202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208"/>
            <p:cNvSpPr>
              <a:spLocks/>
            </p:cNvSpPr>
            <p:nvPr/>
          </p:nvSpPr>
          <p:spPr bwMode="auto">
            <a:xfrm>
              <a:off x="3706813" y="3814763"/>
              <a:ext cx="74612" cy="93663"/>
            </a:xfrm>
            <a:custGeom>
              <a:avLst/>
              <a:gdLst>
                <a:gd name="T0" fmla="*/ 11 w 20"/>
                <a:gd name="T1" fmla="*/ 0 h 25"/>
                <a:gd name="T2" fmla="*/ 0 w 20"/>
                <a:gd name="T3" fmla="*/ 25 h 25"/>
                <a:gd name="T4" fmla="*/ 20 w 20"/>
                <a:gd name="T5" fmla="*/ 18 h 25"/>
                <a:gd name="T6" fmla="*/ 11 w 2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11" y="0"/>
                  </a:moveTo>
                  <a:cubicBezTo>
                    <a:pt x="6" y="6"/>
                    <a:pt x="2" y="14"/>
                    <a:pt x="0" y="25"/>
                  </a:cubicBezTo>
                  <a:cubicBezTo>
                    <a:pt x="5" y="22"/>
                    <a:pt x="12" y="19"/>
                    <a:pt x="20" y="1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209"/>
            <p:cNvSpPr>
              <a:spLocks/>
            </p:cNvSpPr>
            <p:nvPr/>
          </p:nvSpPr>
          <p:spPr bwMode="auto">
            <a:xfrm>
              <a:off x="3852863" y="3784600"/>
              <a:ext cx="98425" cy="98425"/>
            </a:xfrm>
            <a:custGeom>
              <a:avLst/>
              <a:gdLst>
                <a:gd name="T0" fmla="*/ 1 w 26"/>
                <a:gd name="T1" fmla="*/ 0 h 26"/>
                <a:gd name="T2" fmla="*/ 0 w 26"/>
                <a:gd name="T3" fmla="*/ 24 h 26"/>
                <a:gd name="T4" fmla="*/ 16 w 26"/>
                <a:gd name="T5" fmla="*/ 26 h 26"/>
                <a:gd name="T6" fmla="*/ 26 w 26"/>
                <a:gd name="T7" fmla="*/ 8 h 26"/>
                <a:gd name="T8" fmla="*/ 20 w 26"/>
                <a:gd name="T9" fmla="*/ 3 h 26"/>
                <a:gd name="T10" fmla="*/ 14 w 26"/>
                <a:gd name="T11" fmla="*/ 1 h 26"/>
                <a:gd name="T12" fmla="*/ 1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1" y="25"/>
                    <a:pt x="16" y="2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6"/>
                    <a:pt x="22" y="4"/>
                    <a:pt x="20" y="3"/>
                  </a:cubicBezTo>
                  <a:cubicBezTo>
                    <a:pt x="19" y="2"/>
                    <a:pt x="16" y="1"/>
                    <a:pt x="14" y="1"/>
                  </a:cubicBezTo>
                  <a:cubicBezTo>
                    <a:pt x="10" y="1"/>
                    <a:pt x="5" y="0"/>
                    <a:pt x="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210"/>
            <p:cNvSpPr>
              <a:spLocks/>
            </p:cNvSpPr>
            <p:nvPr/>
          </p:nvSpPr>
          <p:spPr bwMode="auto">
            <a:xfrm>
              <a:off x="3751263" y="3784600"/>
              <a:ext cx="98425" cy="93663"/>
            </a:xfrm>
            <a:custGeom>
              <a:avLst/>
              <a:gdLst>
                <a:gd name="T0" fmla="*/ 26 w 26"/>
                <a:gd name="T1" fmla="*/ 0 h 25"/>
                <a:gd name="T2" fmla="*/ 12 w 26"/>
                <a:gd name="T3" fmla="*/ 1 h 25"/>
                <a:gd name="T4" fmla="*/ 6 w 26"/>
                <a:gd name="T5" fmla="*/ 3 h 25"/>
                <a:gd name="T6" fmla="*/ 0 w 26"/>
                <a:gd name="T7" fmla="*/ 7 h 25"/>
                <a:gd name="T8" fmla="*/ 9 w 26"/>
                <a:gd name="T9" fmla="*/ 25 h 25"/>
                <a:gd name="T10" fmla="*/ 25 w 26"/>
                <a:gd name="T11" fmla="*/ 24 h 25"/>
                <a:gd name="T12" fmla="*/ 26 w 2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6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9" y="1"/>
                    <a:pt x="7" y="2"/>
                    <a:pt x="6" y="3"/>
                  </a:cubicBezTo>
                  <a:cubicBezTo>
                    <a:pt x="4" y="4"/>
                    <a:pt x="2" y="5"/>
                    <a:pt x="0" y="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4" y="25"/>
                    <a:pt x="20" y="24"/>
                    <a:pt x="25" y="2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211"/>
            <p:cNvSpPr>
              <a:spLocks/>
            </p:cNvSpPr>
            <p:nvPr/>
          </p:nvSpPr>
          <p:spPr bwMode="auto">
            <a:xfrm>
              <a:off x="3921125" y="3817938"/>
              <a:ext cx="68262" cy="90488"/>
            </a:xfrm>
            <a:custGeom>
              <a:avLst/>
              <a:gdLst>
                <a:gd name="T0" fmla="*/ 9 w 18"/>
                <a:gd name="T1" fmla="*/ 0 h 24"/>
                <a:gd name="T2" fmla="*/ 0 w 18"/>
                <a:gd name="T3" fmla="*/ 17 h 24"/>
                <a:gd name="T4" fmla="*/ 18 w 18"/>
                <a:gd name="T5" fmla="*/ 24 h 24"/>
                <a:gd name="T6" fmla="*/ 9 w 1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18"/>
                    <a:pt x="13" y="21"/>
                    <a:pt x="18" y="24"/>
                  </a:cubicBezTo>
                  <a:cubicBezTo>
                    <a:pt x="17" y="13"/>
                    <a:pt x="14" y="6"/>
                    <a:pt x="9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212"/>
            <p:cNvSpPr>
              <a:spLocks/>
            </p:cNvSpPr>
            <p:nvPr/>
          </p:nvSpPr>
          <p:spPr bwMode="auto">
            <a:xfrm>
              <a:off x="3838575" y="5370513"/>
              <a:ext cx="25400" cy="441325"/>
            </a:xfrm>
            <a:custGeom>
              <a:avLst/>
              <a:gdLst>
                <a:gd name="T0" fmla="*/ 7 w 7"/>
                <a:gd name="T1" fmla="*/ 112 h 117"/>
                <a:gd name="T2" fmla="*/ 3 w 7"/>
                <a:gd name="T3" fmla="*/ 117 h 117"/>
                <a:gd name="T4" fmla="*/ 0 w 7"/>
                <a:gd name="T5" fmla="*/ 112 h 117"/>
                <a:gd name="T6" fmla="*/ 0 w 7"/>
                <a:gd name="T7" fmla="*/ 5 h 117"/>
                <a:gd name="T8" fmla="*/ 3 w 7"/>
                <a:gd name="T9" fmla="*/ 0 h 117"/>
                <a:gd name="T10" fmla="*/ 7 w 7"/>
                <a:gd name="T11" fmla="*/ 5 h 117"/>
                <a:gd name="T12" fmla="*/ 7 w 7"/>
                <a:gd name="T13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7">
                  <a:moveTo>
                    <a:pt x="7" y="112"/>
                  </a:moveTo>
                  <a:cubicBezTo>
                    <a:pt x="7" y="115"/>
                    <a:pt x="5" y="117"/>
                    <a:pt x="3" y="117"/>
                  </a:cubicBezTo>
                  <a:cubicBezTo>
                    <a:pt x="1" y="117"/>
                    <a:pt x="0" y="115"/>
                    <a:pt x="0" y="1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5"/>
                  </a:cubicBezTo>
                  <a:lnTo>
                    <a:pt x="7" y="112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213"/>
            <p:cNvSpPr>
              <a:spLocks noEditPoints="1"/>
            </p:cNvSpPr>
            <p:nvPr/>
          </p:nvSpPr>
          <p:spPr bwMode="auto">
            <a:xfrm>
              <a:off x="3849688" y="3638550"/>
              <a:ext cx="93662" cy="74613"/>
            </a:xfrm>
            <a:custGeom>
              <a:avLst/>
              <a:gdLst>
                <a:gd name="T0" fmla="*/ 22 w 25"/>
                <a:gd name="T1" fmla="*/ 15 h 20"/>
                <a:gd name="T2" fmla="*/ 25 w 25"/>
                <a:gd name="T3" fmla="*/ 20 h 20"/>
                <a:gd name="T4" fmla="*/ 25 w 25"/>
                <a:gd name="T5" fmla="*/ 20 h 20"/>
                <a:gd name="T6" fmla="*/ 22 w 25"/>
                <a:gd name="T7" fmla="*/ 15 h 20"/>
                <a:gd name="T8" fmla="*/ 22 w 25"/>
                <a:gd name="T9" fmla="*/ 15 h 20"/>
                <a:gd name="T10" fmla="*/ 22 w 25"/>
                <a:gd name="T11" fmla="*/ 15 h 20"/>
                <a:gd name="T12" fmla="*/ 22 w 25"/>
                <a:gd name="T13" fmla="*/ 15 h 20"/>
                <a:gd name="T14" fmla="*/ 0 w 25"/>
                <a:gd name="T15" fmla="*/ 0 h 20"/>
                <a:gd name="T16" fmla="*/ 0 w 25"/>
                <a:gd name="T17" fmla="*/ 0 h 20"/>
                <a:gd name="T18" fmla="*/ 0 w 25"/>
                <a:gd name="T19" fmla="*/ 0 h 20"/>
                <a:gd name="T20" fmla="*/ 0 w 25"/>
                <a:gd name="T21" fmla="*/ 0 h 20"/>
                <a:gd name="T22" fmla="*/ 0 w 2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0">
                  <a:moveTo>
                    <a:pt x="22" y="15"/>
                  </a:moveTo>
                  <a:cubicBezTo>
                    <a:pt x="23" y="17"/>
                    <a:pt x="24" y="18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18"/>
                    <a:pt x="23" y="17"/>
                    <a:pt x="22" y="15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214"/>
            <p:cNvSpPr>
              <a:spLocks/>
            </p:cNvSpPr>
            <p:nvPr/>
          </p:nvSpPr>
          <p:spPr bwMode="auto">
            <a:xfrm>
              <a:off x="3759200" y="3638550"/>
              <a:ext cx="184150" cy="96838"/>
            </a:xfrm>
            <a:custGeom>
              <a:avLst/>
              <a:gdLst>
                <a:gd name="T0" fmla="*/ 24 w 49"/>
                <a:gd name="T1" fmla="*/ 0 h 26"/>
                <a:gd name="T2" fmla="*/ 24 w 49"/>
                <a:gd name="T3" fmla="*/ 0 h 26"/>
                <a:gd name="T4" fmla="*/ 0 w 49"/>
                <a:gd name="T5" fmla="*/ 21 h 26"/>
                <a:gd name="T6" fmla="*/ 23 w 49"/>
                <a:gd name="T7" fmla="*/ 26 h 26"/>
                <a:gd name="T8" fmla="*/ 49 w 49"/>
                <a:gd name="T9" fmla="*/ 20 h 26"/>
                <a:gd name="T10" fmla="*/ 46 w 49"/>
                <a:gd name="T11" fmla="*/ 15 h 26"/>
                <a:gd name="T12" fmla="*/ 46 w 49"/>
                <a:gd name="T13" fmla="*/ 15 h 26"/>
                <a:gd name="T14" fmla="*/ 46 w 49"/>
                <a:gd name="T15" fmla="*/ 15 h 26"/>
                <a:gd name="T16" fmla="*/ 24 w 49"/>
                <a:gd name="T17" fmla="*/ 0 h 26"/>
                <a:gd name="T18" fmla="*/ 24 w 49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6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2" y="2"/>
                    <a:pt x="0" y="21"/>
                  </a:cubicBezTo>
                  <a:cubicBezTo>
                    <a:pt x="6" y="24"/>
                    <a:pt x="14" y="26"/>
                    <a:pt x="23" y="26"/>
                  </a:cubicBezTo>
                  <a:cubicBezTo>
                    <a:pt x="33" y="26"/>
                    <a:pt x="42" y="24"/>
                    <a:pt x="49" y="20"/>
                  </a:cubicBezTo>
                  <a:cubicBezTo>
                    <a:pt x="48" y="18"/>
                    <a:pt x="47" y="17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5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3803231" y="2819309"/>
            <a:ext cx="3109468" cy="3160372"/>
            <a:chOff x="2686050" y="3638550"/>
            <a:chExt cx="2327275" cy="2365375"/>
          </a:xfrm>
        </p:grpSpPr>
        <p:sp>
          <p:nvSpPr>
            <p:cNvPr id="106" name="Freeform 191"/>
            <p:cNvSpPr>
              <a:spLocks/>
            </p:cNvSpPr>
            <p:nvPr/>
          </p:nvSpPr>
          <p:spPr bwMode="auto">
            <a:xfrm>
              <a:off x="3371850" y="5521322"/>
              <a:ext cx="373062" cy="301625"/>
            </a:xfrm>
            <a:custGeom>
              <a:avLst/>
              <a:gdLst>
                <a:gd name="T0" fmla="*/ 235 w 235"/>
                <a:gd name="T1" fmla="*/ 0 h 190"/>
                <a:gd name="T2" fmla="*/ 235 w 235"/>
                <a:gd name="T3" fmla="*/ 157 h 190"/>
                <a:gd name="T4" fmla="*/ 0 w 235"/>
                <a:gd name="T5" fmla="*/ 190 h 190"/>
                <a:gd name="T6" fmla="*/ 0 w 235"/>
                <a:gd name="T7" fmla="*/ 135 h 190"/>
                <a:gd name="T8" fmla="*/ 235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235" y="0"/>
                  </a:moveTo>
                  <a:lnTo>
                    <a:pt x="235" y="157"/>
                  </a:lnTo>
                  <a:lnTo>
                    <a:pt x="0" y="190"/>
                  </a:lnTo>
                  <a:lnTo>
                    <a:pt x="0" y="13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4A5E5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92"/>
            <p:cNvSpPr>
              <a:spLocks/>
            </p:cNvSpPr>
            <p:nvPr/>
          </p:nvSpPr>
          <p:spPr bwMode="auto">
            <a:xfrm>
              <a:off x="3371850" y="5483225"/>
              <a:ext cx="373062" cy="252413"/>
            </a:xfrm>
            <a:custGeom>
              <a:avLst/>
              <a:gdLst>
                <a:gd name="T0" fmla="*/ 0 w 99"/>
                <a:gd name="T1" fmla="*/ 67 h 67"/>
                <a:gd name="T2" fmla="*/ 8 w 99"/>
                <a:gd name="T3" fmla="*/ 54 h 67"/>
                <a:gd name="T4" fmla="*/ 99 w 99"/>
                <a:gd name="T5" fmla="*/ 0 h 67"/>
                <a:gd name="T6" fmla="*/ 99 w 99"/>
                <a:gd name="T7" fmla="*/ 10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cubicBezTo>
                    <a:pt x="0" y="62"/>
                    <a:pt x="3" y="57"/>
                    <a:pt x="8" y="5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0"/>
                    <a:pt x="99" y="10"/>
                    <a:pt x="99" y="10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93"/>
            <p:cNvSpPr>
              <a:spLocks/>
            </p:cNvSpPr>
            <p:nvPr/>
          </p:nvSpPr>
          <p:spPr bwMode="auto">
            <a:xfrm>
              <a:off x="3951288" y="5521326"/>
              <a:ext cx="373062" cy="301625"/>
            </a:xfrm>
            <a:custGeom>
              <a:avLst/>
              <a:gdLst>
                <a:gd name="T0" fmla="*/ 0 w 235"/>
                <a:gd name="T1" fmla="*/ 0 h 190"/>
                <a:gd name="T2" fmla="*/ 0 w 235"/>
                <a:gd name="T3" fmla="*/ 157 h 190"/>
                <a:gd name="T4" fmla="*/ 235 w 235"/>
                <a:gd name="T5" fmla="*/ 190 h 190"/>
                <a:gd name="T6" fmla="*/ 235 w 235"/>
                <a:gd name="T7" fmla="*/ 135 h 190"/>
                <a:gd name="T8" fmla="*/ 0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0" y="0"/>
                  </a:moveTo>
                  <a:lnTo>
                    <a:pt x="0" y="157"/>
                  </a:lnTo>
                  <a:lnTo>
                    <a:pt x="235" y="190"/>
                  </a:lnTo>
                  <a:lnTo>
                    <a:pt x="235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5E5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194"/>
            <p:cNvSpPr>
              <a:spLocks/>
            </p:cNvSpPr>
            <p:nvPr/>
          </p:nvSpPr>
          <p:spPr bwMode="auto">
            <a:xfrm>
              <a:off x="3951288" y="5483225"/>
              <a:ext cx="373062" cy="252413"/>
            </a:xfrm>
            <a:custGeom>
              <a:avLst/>
              <a:gdLst>
                <a:gd name="T0" fmla="*/ 99 w 99"/>
                <a:gd name="T1" fmla="*/ 67 h 67"/>
                <a:gd name="T2" fmla="*/ 92 w 99"/>
                <a:gd name="T3" fmla="*/ 54 h 67"/>
                <a:gd name="T4" fmla="*/ 0 w 99"/>
                <a:gd name="T5" fmla="*/ 0 h 67"/>
                <a:gd name="T6" fmla="*/ 0 w 99"/>
                <a:gd name="T7" fmla="*/ 10 h 67"/>
                <a:gd name="T8" fmla="*/ 99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67"/>
                  </a:moveTo>
                  <a:cubicBezTo>
                    <a:pt x="99" y="62"/>
                    <a:pt x="96" y="57"/>
                    <a:pt x="92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99" y="67"/>
                  </a:ln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Rectangle 195"/>
            <p:cNvSpPr>
              <a:spLocks noChangeArrowheads="1"/>
            </p:cNvSpPr>
            <p:nvPr/>
          </p:nvSpPr>
          <p:spPr bwMode="auto">
            <a:xfrm>
              <a:off x="4294188" y="4602163"/>
              <a:ext cx="153987" cy="244475"/>
            </a:xfrm>
            <a:prstGeom prst="rect">
              <a:avLst/>
            </a:prstGeom>
            <a:solidFill>
              <a:srgbClr val="4A5E5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196"/>
            <p:cNvSpPr>
              <a:spLocks/>
            </p:cNvSpPr>
            <p:nvPr/>
          </p:nvSpPr>
          <p:spPr bwMode="auto">
            <a:xfrm>
              <a:off x="4294188" y="4576763"/>
              <a:ext cx="153987" cy="25400"/>
            </a:xfrm>
            <a:custGeom>
              <a:avLst/>
              <a:gdLst>
                <a:gd name="T0" fmla="*/ 0 w 41"/>
                <a:gd name="T1" fmla="*/ 7 h 7"/>
                <a:gd name="T2" fmla="*/ 8 w 41"/>
                <a:gd name="T3" fmla="*/ 0 h 7"/>
                <a:gd name="T4" fmla="*/ 34 w 41"/>
                <a:gd name="T5" fmla="*/ 0 h 7"/>
                <a:gd name="T6" fmla="*/ 41 w 41"/>
                <a:gd name="T7" fmla="*/ 7 h 7"/>
                <a:gd name="T8" fmla="*/ 0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0" y="7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3"/>
                    <a:pt x="41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Rectangle 197"/>
            <p:cNvSpPr>
              <a:spLocks noChangeArrowheads="1"/>
            </p:cNvSpPr>
            <p:nvPr/>
          </p:nvSpPr>
          <p:spPr bwMode="auto">
            <a:xfrm>
              <a:off x="4587875" y="4738688"/>
              <a:ext cx="150812" cy="244475"/>
            </a:xfrm>
            <a:prstGeom prst="rect">
              <a:avLst/>
            </a:prstGeom>
            <a:solidFill>
              <a:srgbClr val="4A5E5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198"/>
            <p:cNvSpPr>
              <a:spLocks/>
            </p:cNvSpPr>
            <p:nvPr/>
          </p:nvSpPr>
          <p:spPr bwMode="auto">
            <a:xfrm>
              <a:off x="4587875" y="4711700"/>
              <a:ext cx="150812" cy="26988"/>
            </a:xfrm>
            <a:custGeom>
              <a:avLst/>
              <a:gdLst>
                <a:gd name="T0" fmla="*/ 0 w 40"/>
                <a:gd name="T1" fmla="*/ 7 h 7"/>
                <a:gd name="T2" fmla="*/ 7 w 40"/>
                <a:gd name="T3" fmla="*/ 0 h 7"/>
                <a:gd name="T4" fmla="*/ 33 w 40"/>
                <a:gd name="T5" fmla="*/ 0 h 7"/>
                <a:gd name="T6" fmla="*/ 40 w 40"/>
                <a:gd name="T7" fmla="*/ 7 h 7"/>
                <a:gd name="T8" fmla="*/ 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Rectangle 199"/>
            <p:cNvSpPr>
              <a:spLocks noChangeArrowheads="1"/>
            </p:cNvSpPr>
            <p:nvPr/>
          </p:nvSpPr>
          <p:spPr bwMode="auto">
            <a:xfrm>
              <a:off x="3265488" y="4602163"/>
              <a:ext cx="150812" cy="244475"/>
            </a:xfrm>
            <a:prstGeom prst="rect">
              <a:avLst/>
            </a:prstGeom>
            <a:solidFill>
              <a:srgbClr val="4A5E5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200"/>
            <p:cNvSpPr>
              <a:spLocks/>
            </p:cNvSpPr>
            <p:nvPr/>
          </p:nvSpPr>
          <p:spPr bwMode="auto">
            <a:xfrm>
              <a:off x="3265488" y="4576763"/>
              <a:ext cx="150812" cy="25400"/>
            </a:xfrm>
            <a:custGeom>
              <a:avLst/>
              <a:gdLst>
                <a:gd name="T0" fmla="*/ 40 w 40"/>
                <a:gd name="T1" fmla="*/ 7 h 7"/>
                <a:gd name="T2" fmla="*/ 33 w 40"/>
                <a:gd name="T3" fmla="*/ 0 h 7"/>
                <a:gd name="T4" fmla="*/ 7 w 40"/>
                <a:gd name="T5" fmla="*/ 0 h 7"/>
                <a:gd name="T6" fmla="*/ 0 w 40"/>
                <a:gd name="T7" fmla="*/ 7 h 7"/>
                <a:gd name="T8" fmla="*/ 4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3"/>
                    <a:pt x="37" y="0"/>
                    <a:pt x="3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40" y="7"/>
                  </a:ln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Rectangle 201"/>
            <p:cNvSpPr>
              <a:spLocks noChangeArrowheads="1"/>
            </p:cNvSpPr>
            <p:nvPr/>
          </p:nvSpPr>
          <p:spPr bwMode="auto">
            <a:xfrm>
              <a:off x="2971800" y="4738688"/>
              <a:ext cx="153987" cy="244475"/>
            </a:xfrm>
            <a:prstGeom prst="rect">
              <a:avLst/>
            </a:prstGeom>
            <a:solidFill>
              <a:srgbClr val="4A5E5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202"/>
            <p:cNvSpPr>
              <a:spLocks/>
            </p:cNvSpPr>
            <p:nvPr/>
          </p:nvSpPr>
          <p:spPr bwMode="auto">
            <a:xfrm>
              <a:off x="2971800" y="4711700"/>
              <a:ext cx="153987" cy="26988"/>
            </a:xfrm>
            <a:custGeom>
              <a:avLst/>
              <a:gdLst>
                <a:gd name="T0" fmla="*/ 41 w 41"/>
                <a:gd name="T1" fmla="*/ 7 h 7"/>
                <a:gd name="T2" fmla="*/ 34 w 41"/>
                <a:gd name="T3" fmla="*/ 0 h 7"/>
                <a:gd name="T4" fmla="*/ 7 w 41"/>
                <a:gd name="T5" fmla="*/ 0 h 7"/>
                <a:gd name="T6" fmla="*/ 0 w 41"/>
                <a:gd name="T7" fmla="*/ 7 h 7"/>
                <a:gd name="T8" fmla="*/ 41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41" y="7"/>
                  </a:moveTo>
                  <a:cubicBezTo>
                    <a:pt x="41" y="3"/>
                    <a:pt x="38" y="0"/>
                    <a:pt x="3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lnTo>
                    <a:pt x="41" y="7"/>
                  </a:ln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203"/>
            <p:cNvSpPr>
              <a:spLocks/>
            </p:cNvSpPr>
            <p:nvPr/>
          </p:nvSpPr>
          <p:spPr bwMode="auto">
            <a:xfrm>
              <a:off x="2686050" y="4564059"/>
              <a:ext cx="1012825" cy="606425"/>
            </a:xfrm>
            <a:custGeom>
              <a:avLst/>
              <a:gdLst>
                <a:gd name="T0" fmla="*/ 626 w 638"/>
                <a:gd name="T1" fmla="*/ 0 h 382"/>
                <a:gd name="T2" fmla="*/ 638 w 638"/>
                <a:gd name="T3" fmla="*/ 295 h 382"/>
                <a:gd name="T4" fmla="*/ 0 w 638"/>
                <a:gd name="T5" fmla="*/ 382 h 382"/>
                <a:gd name="T6" fmla="*/ 0 w 638"/>
                <a:gd name="T7" fmla="*/ 283 h 382"/>
                <a:gd name="T8" fmla="*/ 626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626" y="0"/>
                  </a:moveTo>
                  <a:lnTo>
                    <a:pt x="638" y="295"/>
                  </a:lnTo>
                  <a:lnTo>
                    <a:pt x="0" y="382"/>
                  </a:lnTo>
                  <a:lnTo>
                    <a:pt x="0" y="28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4A5E5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204"/>
            <p:cNvSpPr>
              <a:spLocks/>
            </p:cNvSpPr>
            <p:nvPr/>
          </p:nvSpPr>
          <p:spPr bwMode="auto">
            <a:xfrm>
              <a:off x="2686050" y="4519613"/>
              <a:ext cx="993775" cy="493713"/>
            </a:xfrm>
            <a:custGeom>
              <a:avLst/>
              <a:gdLst>
                <a:gd name="T0" fmla="*/ 0 w 264"/>
                <a:gd name="T1" fmla="*/ 131 h 131"/>
                <a:gd name="T2" fmla="*/ 7 w 264"/>
                <a:gd name="T3" fmla="*/ 119 h 131"/>
                <a:gd name="T4" fmla="*/ 263 w 264"/>
                <a:gd name="T5" fmla="*/ 0 h 131"/>
                <a:gd name="T6" fmla="*/ 264 w 264"/>
                <a:gd name="T7" fmla="*/ 12 h 131"/>
                <a:gd name="T8" fmla="*/ 0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0" y="131"/>
                  </a:moveTo>
                  <a:cubicBezTo>
                    <a:pt x="0" y="126"/>
                    <a:pt x="3" y="121"/>
                    <a:pt x="7" y="119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4" y="12"/>
                    <a:pt x="264" y="12"/>
                    <a:pt x="264" y="12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205"/>
            <p:cNvSpPr>
              <a:spLocks/>
            </p:cNvSpPr>
            <p:nvPr/>
          </p:nvSpPr>
          <p:spPr bwMode="auto">
            <a:xfrm>
              <a:off x="4000500" y="4564059"/>
              <a:ext cx="1012825" cy="606425"/>
            </a:xfrm>
            <a:custGeom>
              <a:avLst/>
              <a:gdLst>
                <a:gd name="T0" fmla="*/ 12 w 638"/>
                <a:gd name="T1" fmla="*/ 0 h 382"/>
                <a:gd name="T2" fmla="*/ 0 w 638"/>
                <a:gd name="T3" fmla="*/ 295 h 382"/>
                <a:gd name="T4" fmla="*/ 638 w 638"/>
                <a:gd name="T5" fmla="*/ 382 h 382"/>
                <a:gd name="T6" fmla="*/ 638 w 638"/>
                <a:gd name="T7" fmla="*/ 283 h 382"/>
                <a:gd name="T8" fmla="*/ 12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12" y="0"/>
                  </a:moveTo>
                  <a:lnTo>
                    <a:pt x="0" y="295"/>
                  </a:lnTo>
                  <a:lnTo>
                    <a:pt x="638" y="382"/>
                  </a:lnTo>
                  <a:lnTo>
                    <a:pt x="638" y="28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A5E5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206"/>
            <p:cNvSpPr>
              <a:spLocks/>
            </p:cNvSpPr>
            <p:nvPr/>
          </p:nvSpPr>
          <p:spPr bwMode="auto">
            <a:xfrm>
              <a:off x="4019550" y="4519613"/>
              <a:ext cx="993775" cy="493713"/>
            </a:xfrm>
            <a:custGeom>
              <a:avLst/>
              <a:gdLst>
                <a:gd name="T0" fmla="*/ 264 w 264"/>
                <a:gd name="T1" fmla="*/ 131 h 131"/>
                <a:gd name="T2" fmla="*/ 256 w 264"/>
                <a:gd name="T3" fmla="*/ 119 h 131"/>
                <a:gd name="T4" fmla="*/ 0 w 264"/>
                <a:gd name="T5" fmla="*/ 0 h 131"/>
                <a:gd name="T6" fmla="*/ 0 w 264"/>
                <a:gd name="T7" fmla="*/ 12 h 131"/>
                <a:gd name="T8" fmla="*/ 264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264" y="131"/>
                  </a:moveTo>
                  <a:cubicBezTo>
                    <a:pt x="264" y="126"/>
                    <a:pt x="261" y="121"/>
                    <a:pt x="256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264" y="131"/>
                  </a:ln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207"/>
            <p:cNvSpPr>
              <a:spLocks/>
            </p:cNvSpPr>
            <p:nvPr/>
          </p:nvSpPr>
          <p:spPr bwMode="auto">
            <a:xfrm>
              <a:off x="3660775" y="3638550"/>
              <a:ext cx="377825" cy="2365375"/>
            </a:xfrm>
            <a:custGeom>
              <a:avLst/>
              <a:gdLst>
                <a:gd name="T0" fmla="*/ 50 w 100"/>
                <a:gd name="T1" fmla="*/ 628 h 628"/>
                <a:gd name="T2" fmla="*/ 89 w 100"/>
                <a:gd name="T3" fmla="*/ 497 h 628"/>
                <a:gd name="T4" fmla="*/ 100 w 100"/>
                <a:gd name="T5" fmla="*/ 144 h 628"/>
                <a:gd name="T6" fmla="*/ 50 w 100"/>
                <a:gd name="T7" fmla="*/ 0 h 628"/>
                <a:gd name="T8" fmla="*/ 0 w 100"/>
                <a:gd name="T9" fmla="*/ 144 h 628"/>
                <a:gd name="T10" fmla="*/ 11 w 100"/>
                <a:gd name="T11" fmla="*/ 497 h 628"/>
                <a:gd name="T12" fmla="*/ 50 w 100"/>
                <a:gd name="T13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28">
                  <a:moveTo>
                    <a:pt x="50" y="628"/>
                  </a:moveTo>
                  <a:cubicBezTo>
                    <a:pt x="89" y="596"/>
                    <a:pt x="89" y="497"/>
                    <a:pt x="89" y="497"/>
                  </a:cubicBezTo>
                  <a:cubicBezTo>
                    <a:pt x="89" y="497"/>
                    <a:pt x="100" y="289"/>
                    <a:pt x="100" y="144"/>
                  </a:cubicBezTo>
                  <a:cubicBezTo>
                    <a:pt x="100" y="6"/>
                    <a:pt x="50" y="0"/>
                    <a:pt x="50" y="0"/>
                  </a:cubicBezTo>
                  <a:cubicBezTo>
                    <a:pt x="50" y="0"/>
                    <a:pt x="0" y="8"/>
                    <a:pt x="0" y="144"/>
                  </a:cubicBezTo>
                  <a:cubicBezTo>
                    <a:pt x="0" y="289"/>
                    <a:pt x="11" y="497"/>
                    <a:pt x="11" y="497"/>
                  </a:cubicBezTo>
                  <a:cubicBezTo>
                    <a:pt x="11" y="497"/>
                    <a:pt x="11" y="596"/>
                    <a:pt x="50" y="628"/>
                  </a:cubicBezTo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208"/>
            <p:cNvSpPr>
              <a:spLocks/>
            </p:cNvSpPr>
            <p:nvPr/>
          </p:nvSpPr>
          <p:spPr bwMode="auto">
            <a:xfrm>
              <a:off x="3706813" y="3814763"/>
              <a:ext cx="74612" cy="93663"/>
            </a:xfrm>
            <a:custGeom>
              <a:avLst/>
              <a:gdLst>
                <a:gd name="T0" fmla="*/ 11 w 20"/>
                <a:gd name="T1" fmla="*/ 0 h 25"/>
                <a:gd name="T2" fmla="*/ 0 w 20"/>
                <a:gd name="T3" fmla="*/ 25 h 25"/>
                <a:gd name="T4" fmla="*/ 20 w 20"/>
                <a:gd name="T5" fmla="*/ 18 h 25"/>
                <a:gd name="T6" fmla="*/ 11 w 2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11" y="0"/>
                  </a:moveTo>
                  <a:cubicBezTo>
                    <a:pt x="6" y="6"/>
                    <a:pt x="2" y="14"/>
                    <a:pt x="0" y="25"/>
                  </a:cubicBezTo>
                  <a:cubicBezTo>
                    <a:pt x="5" y="22"/>
                    <a:pt x="12" y="19"/>
                    <a:pt x="20" y="1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209"/>
            <p:cNvSpPr>
              <a:spLocks/>
            </p:cNvSpPr>
            <p:nvPr/>
          </p:nvSpPr>
          <p:spPr bwMode="auto">
            <a:xfrm>
              <a:off x="3852863" y="3784600"/>
              <a:ext cx="98425" cy="98425"/>
            </a:xfrm>
            <a:custGeom>
              <a:avLst/>
              <a:gdLst>
                <a:gd name="T0" fmla="*/ 1 w 26"/>
                <a:gd name="T1" fmla="*/ 0 h 26"/>
                <a:gd name="T2" fmla="*/ 0 w 26"/>
                <a:gd name="T3" fmla="*/ 24 h 26"/>
                <a:gd name="T4" fmla="*/ 16 w 26"/>
                <a:gd name="T5" fmla="*/ 26 h 26"/>
                <a:gd name="T6" fmla="*/ 26 w 26"/>
                <a:gd name="T7" fmla="*/ 8 h 26"/>
                <a:gd name="T8" fmla="*/ 20 w 26"/>
                <a:gd name="T9" fmla="*/ 3 h 26"/>
                <a:gd name="T10" fmla="*/ 14 w 26"/>
                <a:gd name="T11" fmla="*/ 1 h 26"/>
                <a:gd name="T12" fmla="*/ 1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1" y="25"/>
                    <a:pt x="16" y="2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6"/>
                    <a:pt x="22" y="4"/>
                    <a:pt x="20" y="3"/>
                  </a:cubicBezTo>
                  <a:cubicBezTo>
                    <a:pt x="19" y="2"/>
                    <a:pt x="16" y="1"/>
                    <a:pt x="14" y="1"/>
                  </a:cubicBezTo>
                  <a:cubicBezTo>
                    <a:pt x="10" y="1"/>
                    <a:pt x="5" y="0"/>
                    <a:pt x="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210"/>
            <p:cNvSpPr>
              <a:spLocks/>
            </p:cNvSpPr>
            <p:nvPr/>
          </p:nvSpPr>
          <p:spPr bwMode="auto">
            <a:xfrm>
              <a:off x="3751263" y="3784600"/>
              <a:ext cx="98425" cy="93663"/>
            </a:xfrm>
            <a:custGeom>
              <a:avLst/>
              <a:gdLst>
                <a:gd name="T0" fmla="*/ 26 w 26"/>
                <a:gd name="T1" fmla="*/ 0 h 25"/>
                <a:gd name="T2" fmla="*/ 12 w 26"/>
                <a:gd name="T3" fmla="*/ 1 h 25"/>
                <a:gd name="T4" fmla="*/ 6 w 26"/>
                <a:gd name="T5" fmla="*/ 3 h 25"/>
                <a:gd name="T6" fmla="*/ 0 w 26"/>
                <a:gd name="T7" fmla="*/ 7 h 25"/>
                <a:gd name="T8" fmla="*/ 9 w 26"/>
                <a:gd name="T9" fmla="*/ 25 h 25"/>
                <a:gd name="T10" fmla="*/ 25 w 26"/>
                <a:gd name="T11" fmla="*/ 24 h 25"/>
                <a:gd name="T12" fmla="*/ 26 w 2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6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9" y="1"/>
                    <a:pt x="7" y="2"/>
                    <a:pt x="6" y="3"/>
                  </a:cubicBezTo>
                  <a:cubicBezTo>
                    <a:pt x="4" y="4"/>
                    <a:pt x="2" y="5"/>
                    <a:pt x="0" y="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4" y="25"/>
                    <a:pt x="20" y="24"/>
                    <a:pt x="25" y="2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211"/>
            <p:cNvSpPr>
              <a:spLocks/>
            </p:cNvSpPr>
            <p:nvPr/>
          </p:nvSpPr>
          <p:spPr bwMode="auto">
            <a:xfrm>
              <a:off x="3921125" y="3817938"/>
              <a:ext cx="68262" cy="90488"/>
            </a:xfrm>
            <a:custGeom>
              <a:avLst/>
              <a:gdLst>
                <a:gd name="T0" fmla="*/ 9 w 18"/>
                <a:gd name="T1" fmla="*/ 0 h 24"/>
                <a:gd name="T2" fmla="*/ 0 w 18"/>
                <a:gd name="T3" fmla="*/ 17 h 24"/>
                <a:gd name="T4" fmla="*/ 18 w 18"/>
                <a:gd name="T5" fmla="*/ 24 h 24"/>
                <a:gd name="T6" fmla="*/ 9 w 1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18"/>
                    <a:pt x="13" y="21"/>
                    <a:pt x="18" y="24"/>
                  </a:cubicBezTo>
                  <a:cubicBezTo>
                    <a:pt x="17" y="13"/>
                    <a:pt x="14" y="6"/>
                    <a:pt x="9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212"/>
            <p:cNvSpPr>
              <a:spLocks/>
            </p:cNvSpPr>
            <p:nvPr/>
          </p:nvSpPr>
          <p:spPr bwMode="auto">
            <a:xfrm>
              <a:off x="3838575" y="5370513"/>
              <a:ext cx="25400" cy="441325"/>
            </a:xfrm>
            <a:custGeom>
              <a:avLst/>
              <a:gdLst>
                <a:gd name="T0" fmla="*/ 7 w 7"/>
                <a:gd name="T1" fmla="*/ 112 h 117"/>
                <a:gd name="T2" fmla="*/ 3 w 7"/>
                <a:gd name="T3" fmla="*/ 117 h 117"/>
                <a:gd name="T4" fmla="*/ 0 w 7"/>
                <a:gd name="T5" fmla="*/ 112 h 117"/>
                <a:gd name="T6" fmla="*/ 0 w 7"/>
                <a:gd name="T7" fmla="*/ 5 h 117"/>
                <a:gd name="T8" fmla="*/ 3 w 7"/>
                <a:gd name="T9" fmla="*/ 0 h 117"/>
                <a:gd name="T10" fmla="*/ 7 w 7"/>
                <a:gd name="T11" fmla="*/ 5 h 117"/>
                <a:gd name="T12" fmla="*/ 7 w 7"/>
                <a:gd name="T13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7">
                  <a:moveTo>
                    <a:pt x="7" y="112"/>
                  </a:moveTo>
                  <a:cubicBezTo>
                    <a:pt x="7" y="115"/>
                    <a:pt x="5" y="117"/>
                    <a:pt x="3" y="117"/>
                  </a:cubicBezTo>
                  <a:cubicBezTo>
                    <a:pt x="1" y="117"/>
                    <a:pt x="0" y="115"/>
                    <a:pt x="0" y="1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5"/>
                  </a:cubicBezTo>
                  <a:lnTo>
                    <a:pt x="7" y="112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213"/>
            <p:cNvSpPr>
              <a:spLocks noEditPoints="1"/>
            </p:cNvSpPr>
            <p:nvPr/>
          </p:nvSpPr>
          <p:spPr bwMode="auto">
            <a:xfrm>
              <a:off x="3849688" y="3638550"/>
              <a:ext cx="93662" cy="74613"/>
            </a:xfrm>
            <a:custGeom>
              <a:avLst/>
              <a:gdLst>
                <a:gd name="T0" fmla="*/ 22 w 25"/>
                <a:gd name="T1" fmla="*/ 15 h 20"/>
                <a:gd name="T2" fmla="*/ 25 w 25"/>
                <a:gd name="T3" fmla="*/ 20 h 20"/>
                <a:gd name="T4" fmla="*/ 25 w 25"/>
                <a:gd name="T5" fmla="*/ 20 h 20"/>
                <a:gd name="T6" fmla="*/ 22 w 25"/>
                <a:gd name="T7" fmla="*/ 15 h 20"/>
                <a:gd name="T8" fmla="*/ 22 w 25"/>
                <a:gd name="T9" fmla="*/ 15 h 20"/>
                <a:gd name="T10" fmla="*/ 22 w 25"/>
                <a:gd name="T11" fmla="*/ 15 h 20"/>
                <a:gd name="T12" fmla="*/ 22 w 25"/>
                <a:gd name="T13" fmla="*/ 15 h 20"/>
                <a:gd name="T14" fmla="*/ 0 w 25"/>
                <a:gd name="T15" fmla="*/ 0 h 20"/>
                <a:gd name="T16" fmla="*/ 0 w 25"/>
                <a:gd name="T17" fmla="*/ 0 h 20"/>
                <a:gd name="T18" fmla="*/ 0 w 25"/>
                <a:gd name="T19" fmla="*/ 0 h 20"/>
                <a:gd name="T20" fmla="*/ 0 w 25"/>
                <a:gd name="T21" fmla="*/ 0 h 20"/>
                <a:gd name="T22" fmla="*/ 0 w 2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0">
                  <a:moveTo>
                    <a:pt x="22" y="15"/>
                  </a:moveTo>
                  <a:cubicBezTo>
                    <a:pt x="23" y="17"/>
                    <a:pt x="24" y="18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18"/>
                    <a:pt x="23" y="17"/>
                    <a:pt x="22" y="15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214"/>
            <p:cNvSpPr>
              <a:spLocks/>
            </p:cNvSpPr>
            <p:nvPr/>
          </p:nvSpPr>
          <p:spPr bwMode="auto">
            <a:xfrm>
              <a:off x="3759200" y="3638550"/>
              <a:ext cx="184150" cy="96838"/>
            </a:xfrm>
            <a:custGeom>
              <a:avLst/>
              <a:gdLst>
                <a:gd name="T0" fmla="*/ 24 w 49"/>
                <a:gd name="T1" fmla="*/ 0 h 26"/>
                <a:gd name="T2" fmla="*/ 24 w 49"/>
                <a:gd name="T3" fmla="*/ 0 h 26"/>
                <a:gd name="T4" fmla="*/ 0 w 49"/>
                <a:gd name="T5" fmla="*/ 21 h 26"/>
                <a:gd name="T6" fmla="*/ 23 w 49"/>
                <a:gd name="T7" fmla="*/ 26 h 26"/>
                <a:gd name="T8" fmla="*/ 49 w 49"/>
                <a:gd name="T9" fmla="*/ 20 h 26"/>
                <a:gd name="T10" fmla="*/ 46 w 49"/>
                <a:gd name="T11" fmla="*/ 15 h 26"/>
                <a:gd name="T12" fmla="*/ 46 w 49"/>
                <a:gd name="T13" fmla="*/ 15 h 26"/>
                <a:gd name="T14" fmla="*/ 46 w 49"/>
                <a:gd name="T15" fmla="*/ 15 h 26"/>
                <a:gd name="T16" fmla="*/ 24 w 49"/>
                <a:gd name="T17" fmla="*/ 0 h 26"/>
                <a:gd name="T18" fmla="*/ 24 w 49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6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2" y="2"/>
                    <a:pt x="0" y="21"/>
                  </a:cubicBezTo>
                  <a:cubicBezTo>
                    <a:pt x="6" y="24"/>
                    <a:pt x="14" y="26"/>
                    <a:pt x="23" y="26"/>
                  </a:cubicBezTo>
                  <a:cubicBezTo>
                    <a:pt x="33" y="26"/>
                    <a:pt x="42" y="24"/>
                    <a:pt x="49" y="20"/>
                  </a:cubicBezTo>
                  <a:cubicBezTo>
                    <a:pt x="48" y="18"/>
                    <a:pt x="47" y="17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5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2960688" cy="1022167"/>
            <a:chOff x="8653198" y="1184908"/>
            <a:chExt cx="2960688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2935945" cy="1022167"/>
            <a:chOff x="821668" y="2906974"/>
            <a:chExt cx="2935945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2960688" cy="1022167"/>
            <a:chOff x="8653198" y="2906974"/>
            <a:chExt cx="296068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2" name="文本框 231"/>
          <p:cNvSpPr txBox="1"/>
          <p:nvPr/>
        </p:nvSpPr>
        <p:spPr>
          <a:xfrm>
            <a:off x="4825090" y="2378879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5157170" y="3261784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6247839" y="175894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6562905" y="275822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813</Words>
  <Application>Microsoft Office PowerPoint</Application>
  <PresentationFormat>自定义</PresentationFormat>
  <Paragraphs>194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19</cp:revision>
  <dcterms:created xsi:type="dcterms:W3CDTF">2015-10-04T13:48:00Z</dcterms:created>
  <dcterms:modified xsi:type="dcterms:W3CDTF">2016-09-09T04:29:52Z</dcterms:modified>
  <cp:category>https://800sucai.taobao.com</cp:category>
</cp:coreProperties>
</file>